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9" r:id="rId1"/>
  </p:sldMasterIdLst>
  <p:sldIdLst>
    <p:sldId id="256" r:id="rId2"/>
    <p:sldId id="261" r:id="rId3"/>
    <p:sldId id="263" r:id="rId4"/>
    <p:sldId id="265" r:id="rId5"/>
    <p:sldId id="266" r:id="rId6"/>
    <p:sldId id="267" r:id="rId7"/>
    <p:sldId id="268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53FD9-53CD-4586-9937-1F63CCD3C312}" type="doc">
      <dgm:prSet loTypeId="urn:microsoft.com/office/officeart/2009/3/layout/SnapshotPicture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726809F-4363-4F28-BB44-0FED3E0F0B20}">
      <dgm:prSet phldrT="[Text]"/>
      <dgm:spPr/>
      <dgm:t>
        <a:bodyPr/>
        <a:lstStyle/>
        <a:p>
          <a:r>
            <a:rPr lang="en-US" dirty="0"/>
            <a:t>Let’s pick A and assume we lost</a:t>
          </a:r>
          <a:endParaRPr lang="en-IN" dirty="0"/>
        </a:p>
      </dgm:t>
    </dgm:pt>
    <dgm:pt modelId="{523A8BFC-5831-4966-A609-5AA3828B8FAC}" type="parTrans" cxnId="{F150FAF1-4E7E-4124-A45D-42057994D16C}">
      <dgm:prSet/>
      <dgm:spPr/>
      <dgm:t>
        <a:bodyPr/>
        <a:lstStyle/>
        <a:p>
          <a:endParaRPr lang="en-IN"/>
        </a:p>
      </dgm:t>
    </dgm:pt>
    <dgm:pt modelId="{7CE78A85-442F-449B-B844-9E0748999E3E}" type="sibTrans" cxnId="{F150FAF1-4E7E-4124-A45D-42057994D16C}">
      <dgm:prSet/>
      <dgm:spPr/>
      <dgm:t>
        <a:bodyPr/>
        <a:lstStyle/>
        <a:p>
          <a:endParaRPr lang="en-IN"/>
        </a:p>
      </dgm:t>
    </dgm:pt>
    <dgm:pt modelId="{EE2F210B-805F-4E0B-BA38-C79FA923E4E2}">
      <dgm:prSet phldrT="[Text]"/>
      <dgm:spPr/>
      <dgm:t>
        <a:bodyPr/>
        <a:lstStyle/>
        <a:p>
          <a:r>
            <a:rPr lang="en-US" dirty="0"/>
            <a:t>Now will you stay on your decision or change?</a:t>
          </a:r>
          <a:endParaRPr lang="en-IN" dirty="0"/>
        </a:p>
      </dgm:t>
    </dgm:pt>
    <dgm:pt modelId="{62D118E1-9E61-4F19-93A9-06589BFAB0B3}" type="parTrans" cxnId="{7253F927-797D-4994-9EBE-5D4A09BDFC45}">
      <dgm:prSet/>
      <dgm:spPr/>
      <dgm:t>
        <a:bodyPr/>
        <a:lstStyle/>
        <a:p>
          <a:endParaRPr lang="en-IN"/>
        </a:p>
      </dgm:t>
    </dgm:pt>
    <dgm:pt modelId="{15E41C8D-09B3-4BB1-B6E6-0AA9A2A7CEF7}" type="sibTrans" cxnId="{7253F927-797D-4994-9EBE-5D4A09BDFC45}">
      <dgm:prSet/>
      <dgm:spPr/>
      <dgm:t>
        <a:bodyPr/>
        <a:lstStyle/>
        <a:p>
          <a:endParaRPr lang="en-IN"/>
        </a:p>
      </dgm:t>
    </dgm:pt>
    <dgm:pt modelId="{BC1E7C5F-4E2D-4CFD-A3C2-1786DB69E191}">
      <dgm:prSet phldrT="[Text]"/>
      <dgm:spPr/>
      <dgm:t>
        <a:bodyPr/>
        <a:lstStyle/>
        <a:p>
          <a:r>
            <a:rPr lang="en-US" dirty="0"/>
            <a:t>P for A = 0/1=0</a:t>
          </a:r>
          <a:endParaRPr lang="en-IN" dirty="0"/>
        </a:p>
      </dgm:t>
    </dgm:pt>
    <dgm:pt modelId="{CBDF2133-0E0C-4DFD-993A-EDEF9D07769B}" type="parTrans" cxnId="{72A98F93-0E8B-49DE-9393-5AE63030B548}">
      <dgm:prSet/>
      <dgm:spPr/>
      <dgm:t>
        <a:bodyPr/>
        <a:lstStyle/>
        <a:p>
          <a:endParaRPr lang="en-IN"/>
        </a:p>
      </dgm:t>
    </dgm:pt>
    <dgm:pt modelId="{86AD49DC-0F67-418C-9AC7-6AFBCE52D206}" type="sibTrans" cxnId="{72A98F93-0E8B-49DE-9393-5AE63030B548}">
      <dgm:prSet/>
      <dgm:spPr/>
      <dgm:t>
        <a:bodyPr/>
        <a:lstStyle/>
        <a:p>
          <a:endParaRPr lang="en-IN"/>
        </a:p>
      </dgm:t>
    </dgm:pt>
    <dgm:pt modelId="{200535C2-C74A-4294-9F8C-B5EC96910BB9}">
      <dgm:prSet phldrT="[Text]"/>
      <dgm:spPr/>
      <dgm:t>
        <a:bodyPr/>
        <a:lstStyle/>
        <a:p>
          <a:r>
            <a:rPr lang="en-US" dirty="0"/>
            <a:t>P for B= 0/0=undefined</a:t>
          </a:r>
        </a:p>
        <a:p>
          <a:endParaRPr lang="en-US" dirty="0"/>
        </a:p>
        <a:p>
          <a:r>
            <a:rPr lang="en-US" dirty="0"/>
            <a:t>We can’t say undefined is better than 0 but most of us will change machine as A has 0 probability</a:t>
          </a:r>
          <a:endParaRPr lang="en-IN" dirty="0"/>
        </a:p>
      </dgm:t>
    </dgm:pt>
    <dgm:pt modelId="{7A882953-F826-450D-896B-285DA438D901}" type="parTrans" cxnId="{CD9E2DAA-1C94-441D-94D9-281F01EEEA79}">
      <dgm:prSet/>
      <dgm:spPr/>
      <dgm:t>
        <a:bodyPr/>
        <a:lstStyle/>
        <a:p>
          <a:endParaRPr lang="en-IN"/>
        </a:p>
      </dgm:t>
    </dgm:pt>
    <dgm:pt modelId="{43BB06B2-00E1-4A46-A843-67D65B5F612A}" type="sibTrans" cxnId="{CD9E2DAA-1C94-441D-94D9-281F01EEEA79}">
      <dgm:prSet/>
      <dgm:spPr/>
      <dgm:t>
        <a:bodyPr/>
        <a:lstStyle/>
        <a:p>
          <a:endParaRPr lang="en-IN"/>
        </a:p>
      </dgm:t>
    </dgm:pt>
    <dgm:pt modelId="{489270D9-0843-4C1A-8756-245BEBC4261C}" type="pres">
      <dgm:prSet presAssocID="{94253FD9-53CD-4586-9937-1F63CCD3C312}" presName="Name0" presStyleCnt="0">
        <dgm:presLayoutVars>
          <dgm:chMax/>
          <dgm:chPref/>
          <dgm:dir/>
          <dgm:animLvl val="lvl"/>
        </dgm:presLayoutVars>
      </dgm:prSet>
      <dgm:spPr/>
    </dgm:pt>
    <dgm:pt modelId="{B773B57E-F63E-49F1-AB2B-B96D08145646}" type="pres">
      <dgm:prSet presAssocID="{1726809F-4363-4F28-BB44-0FED3E0F0B20}" presName="composite" presStyleCnt="0"/>
      <dgm:spPr/>
    </dgm:pt>
    <dgm:pt modelId="{2BD568AD-6846-4408-A130-7480EF329278}" type="pres">
      <dgm:prSet presAssocID="{1726809F-4363-4F28-BB44-0FED3E0F0B20}" presName="ParentAccentShape" presStyleLbl="trBgShp" presStyleIdx="0" presStyleCnt="2"/>
      <dgm:spPr/>
    </dgm:pt>
    <dgm:pt modelId="{9D77CAC8-DA69-4ABA-9461-0390119BD78E}" type="pres">
      <dgm:prSet presAssocID="{1726809F-4363-4F28-BB44-0FED3E0F0B20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81F654C0-54EC-4452-90B5-3C4E7E15CB91}" type="pres">
      <dgm:prSet presAssocID="{1726809F-4363-4F28-BB44-0FED3E0F0B20}" presName="ChildText" presStyleLbl="revTx" presStyleIdx="1" presStyleCnt="2">
        <dgm:presLayoutVars>
          <dgm:chMax val="0"/>
          <dgm:chPref val="0"/>
        </dgm:presLayoutVars>
      </dgm:prSet>
      <dgm:spPr/>
    </dgm:pt>
    <dgm:pt modelId="{44D9887D-D35C-44F2-B9B3-F270E3A46057}" type="pres">
      <dgm:prSet presAssocID="{1726809F-4363-4F28-BB44-0FED3E0F0B20}" presName="ChildAccentShape" presStyleLbl="trBgShp" presStyleIdx="1" presStyleCnt="2"/>
      <dgm:spPr/>
    </dgm:pt>
    <dgm:pt modelId="{D248E9DC-F4CE-433F-84BA-B9C50BC8EAD9}" type="pres">
      <dgm:prSet presAssocID="{1726809F-4363-4F28-BB44-0FED3E0F0B20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</dgm:ptLst>
  <dgm:cxnLst>
    <dgm:cxn modelId="{7253F927-797D-4994-9EBE-5D4A09BDFC45}" srcId="{1726809F-4363-4F28-BB44-0FED3E0F0B20}" destId="{EE2F210B-805F-4E0B-BA38-C79FA923E4E2}" srcOrd="0" destOrd="0" parTransId="{62D118E1-9E61-4F19-93A9-06589BFAB0B3}" sibTransId="{15E41C8D-09B3-4BB1-B6E6-0AA9A2A7CEF7}"/>
    <dgm:cxn modelId="{6EE24829-F0D0-4966-8079-F3EC467829EA}" type="presOf" srcId="{BC1E7C5F-4E2D-4CFD-A3C2-1786DB69E191}" destId="{81F654C0-54EC-4452-90B5-3C4E7E15CB91}" srcOrd="0" destOrd="1" presId="urn:microsoft.com/office/officeart/2009/3/layout/SnapshotPictureList"/>
    <dgm:cxn modelId="{BDDFD831-166E-44FF-A3A4-2C6BA4A10CDF}" type="presOf" srcId="{200535C2-C74A-4294-9F8C-B5EC96910BB9}" destId="{81F654C0-54EC-4452-90B5-3C4E7E15CB91}" srcOrd="0" destOrd="2" presId="urn:microsoft.com/office/officeart/2009/3/layout/SnapshotPictureList"/>
    <dgm:cxn modelId="{32596874-D305-414A-8BB9-0CDA44A2F060}" type="presOf" srcId="{1726809F-4363-4F28-BB44-0FED3E0F0B20}" destId="{9D77CAC8-DA69-4ABA-9461-0390119BD78E}" srcOrd="0" destOrd="0" presId="urn:microsoft.com/office/officeart/2009/3/layout/SnapshotPictureList"/>
    <dgm:cxn modelId="{97B5C57B-9774-4DFC-93D5-24B84AFF0827}" type="presOf" srcId="{94253FD9-53CD-4586-9937-1F63CCD3C312}" destId="{489270D9-0843-4C1A-8756-245BEBC4261C}" srcOrd="0" destOrd="0" presId="urn:microsoft.com/office/officeart/2009/3/layout/SnapshotPictureList"/>
    <dgm:cxn modelId="{72A98F93-0E8B-49DE-9393-5AE63030B548}" srcId="{1726809F-4363-4F28-BB44-0FED3E0F0B20}" destId="{BC1E7C5F-4E2D-4CFD-A3C2-1786DB69E191}" srcOrd="1" destOrd="0" parTransId="{CBDF2133-0E0C-4DFD-993A-EDEF9D07769B}" sibTransId="{86AD49DC-0F67-418C-9AC7-6AFBCE52D206}"/>
    <dgm:cxn modelId="{CD9E2DAA-1C94-441D-94D9-281F01EEEA79}" srcId="{1726809F-4363-4F28-BB44-0FED3E0F0B20}" destId="{200535C2-C74A-4294-9F8C-B5EC96910BB9}" srcOrd="2" destOrd="0" parTransId="{7A882953-F826-450D-896B-285DA438D901}" sibTransId="{43BB06B2-00E1-4A46-A843-67D65B5F612A}"/>
    <dgm:cxn modelId="{A4EAC3D8-462B-4951-9B80-D97BA15EA56D}" type="presOf" srcId="{EE2F210B-805F-4E0B-BA38-C79FA923E4E2}" destId="{81F654C0-54EC-4452-90B5-3C4E7E15CB91}" srcOrd="0" destOrd="0" presId="urn:microsoft.com/office/officeart/2009/3/layout/SnapshotPictureList"/>
    <dgm:cxn modelId="{F150FAF1-4E7E-4124-A45D-42057994D16C}" srcId="{94253FD9-53CD-4586-9937-1F63CCD3C312}" destId="{1726809F-4363-4F28-BB44-0FED3E0F0B20}" srcOrd="0" destOrd="0" parTransId="{523A8BFC-5831-4966-A609-5AA3828B8FAC}" sibTransId="{7CE78A85-442F-449B-B844-9E0748999E3E}"/>
    <dgm:cxn modelId="{87C5B873-BB9E-4CF2-9F31-829482806B35}" type="presParOf" srcId="{489270D9-0843-4C1A-8756-245BEBC4261C}" destId="{B773B57E-F63E-49F1-AB2B-B96D08145646}" srcOrd="0" destOrd="0" presId="urn:microsoft.com/office/officeart/2009/3/layout/SnapshotPictureList"/>
    <dgm:cxn modelId="{790496C5-ED8A-4D93-8202-E8AA25F19ED4}" type="presParOf" srcId="{B773B57E-F63E-49F1-AB2B-B96D08145646}" destId="{2BD568AD-6846-4408-A130-7480EF329278}" srcOrd="0" destOrd="0" presId="urn:microsoft.com/office/officeart/2009/3/layout/SnapshotPictureList"/>
    <dgm:cxn modelId="{5AB4FBDD-3A13-481B-86AF-966C4216695C}" type="presParOf" srcId="{B773B57E-F63E-49F1-AB2B-B96D08145646}" destId="{9D77CAC8-DA69-4ABA-9461-0390119BD78E}" srcOrd="1" destOrd="0" presId="urn:microsoft.com/office/officeart/2009/3/layout/SnapshotPictureList"/>
    <dgm:cxn modelId="{77C570AA-1F07-47AE-BBDA-11CAEDEE1053}" type="presParOf" srcId="{B773B57E-F63E-49F1-AB2B-B96D08145646}" destId="{81F654C0-54EC-4452-90B5-3C4E7E15CB91}" srcOrd="2" destOrd="0" presId="urn:microsoft.com/office/officeart/2009/3/layout/SnapshotPictureList"/>
    <dgm:cxn modelId="{FBB6BD99-D0D5-4F85-A086-F08D9A13F69C}" type="presParOf" srcId="{B773B57E-F63E-49F1-AB2B-B96D08145646}" destId="{44D9887D-D35C-44F2-B9B3-F270E3A46057}" srcOrd="3" destOrd="0" presId="urn:microsoft.com/office/officeart/2009/3/layout/SnapshotPictureList"/>
    <dgm:cxn modelId="{30901CEE-677C-43B6-B475-0C9211DFC2EC}" type="presParOf" srcId="{B773B57E-F63E-49F1-AB2B-B96D08145646}" destId="{D248E9DC-F4CE-433F-84BA-B9C50BC8EAD9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AE11B-A8FA-4B1C-A3A2-7B4B6399E3B0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DDA401CE-A51F-471E-9112-B95C1ADF8079}">
      <dgm:prSet phldrT="[Text]"/>
      <dgm:spPr/>
      <dgm:t>
        <a:bodyPr/>
        <a:lstStyle/>
        <a:p>
          <a:r>
            <a:rPr lang="en-US" dirty="0"/>
            <a:t>Machine A</a:t>
          </a:r>
        </a:p>
        <a:p>
          <a:r>
            <a:rPr lang="en-US" dirty="0"/>
            <a:t>Run 5k times</a:t>
          </a:r>
        </a:p>
        <a:p>
          <a:r>
            <a:rPr lang="en-US" dirty="0"/>
            <a:t>Won 3 times</a:t>
          </a:r>
          <a:endParaRPr lang="en-IN" dirty="0"/>
        </a:p>
      </dgm:t>
    </dgm:pt>
    <dgm:pt modelId="{29E1E551-011F-4057-B845-F509F1387F86}" type="parTrans" cxnId="{F7006F20-BA35-4D72-9906-BF12AA4098CD}">
      <dgm:prSet/>
      <dgm:spPr/>
      <dgm:t>
        <a:bodyPr/>
        <a:lstStyle/>
        <a:p>
          <a:endParaRPr lang="en-IN"/>
        </a:p>
      </dgm:t>
    </dgm:pt>
    <dgm:pt modelId="{0DC8E595-CD1C-4ED0-9C6D-06385A7F76CA}" type="sibTrans" cxnId="{F7006F20-BA35-4D72-9906-BF12AA4098CD}">
      <dgm:prSet/>
      <dgm:spPr/>
      <dgm:t>
        <a:bodyPr/>
        <a:lstStyle/>
        <a:p>
          <a:endParaRPr lang="en-IN"/>
        </a:p>
      </dgm:t>
    </dgm:pt>
    <dgm:pt modelId="{78245559-58F9-4165-9AFA-48ACF2E94256}">
      <dgm:prSet phldrT="[Text]"/>
      <dgm:spPr/>
      <dgm:t>
        <a:bodyPr/>
        <a:lstStyle/>
        <a:p>
          <a:r>
            <a:rPr lang="en-US" dirty="0"/>
            <a:t>Machine B</a:t>
          </a:r>
        </a:p>
        <a:p>
          <a:r>
            <a:rPr lang="en-US" dirty="0"/>
            <a:t>Run 5k times</a:t>
          </a:r>
        </a:p>
        <a:p>
          <a:r>
            <a:rPr lang="en-US" dirty="0"/>
            <a:t>Won 4000 times</a:t>
          </a:r>
          <a:endParaRPr lang="en-IN" dirty="0"/>
        </a:p>
      </dgm:t>
    </dgm:pt>
    <dgm:pt modelId="{7879AFA6-6C58-4E3C-A481-1FB4C7CB56F4}" type="parTrans" cxnId="{6A67965F-331E-4077-8E8A-8775740BB3A9}">
      <dgm:prSet/>
      <dgm:spPr/>
      <dgm:t>
        <a:bodyPr/>
        <a:lstStyle/>
        <a:p>
          <a:endParaRPr lang="en-IN"/>
        </a:p>
      </dgm:t>
    </dgm:pt>
    <dgm:pt modelId="{ADFABB98-0950-4EC0-B321-E7D1FC2AFE89}" type="sibTrans" cxnId="{6A67965F-331E-4077-8E8A-8775740BB3A9}">
      <dgm:prSet/>
      <dgm:spPr/>
      <dgm:t>
        <a:bodyPr/>
        <a:lstStyle/>
        <a:p>
          <a:endParaRPr lang="en-IN"/>
        </a:p>
      </dgm:t>
    </dgm:pt>
    <dgm:pt modelId="{B5C26776-2C01-4405-A7B0-792BB38129D1}">
      <dgm:prSet phldrT="[Text]"/>
      <dgm:spPr/>
      <dgm:t>
        <a:bodyPr/>
        <a:lstStyle/>
        <a:p>
          <a:r>
            <a:rPr lang="en-US" dirty="0"/>
            <a:t>Basically effect size prediction was wrong</a:t>
          </a:r>
          <a:endParaRPr lang="en-IN" dirty="0"/>
        </a:p>
      </dgm:t>
    </dgm:pt>
    <dgm:pt modelId="{F794F52E-224D-4139-AE46-BD6B8CC38007}" type="parTrans" cxnId="{73C4A877-0C89-4BBF-B734-2CB498144D62}">
      <dgm:prSet/>
      <dgm:spPr/>
      <dgm:t>
        <a:bodyPr/>
        <a:lstStyle/>
        <a:p>
          <a:endParaRPr lang="en-IN"/>
        </a:p>
      </dgm:t>
    </dgm:pt>
    <dgm:pt modelId="{FB7B399F-79B1-479C-AE17-E4B04012FA30}" type="sibTrans" cxnId="{73C4A877-0C89-4BBF-B734-2CB498144D62}">
      <dgm:prSet/>
      <dgm:spPr/>
      <dgm:t>
        <a:bodyPr/>
        <a:lstStyle/>
        <a:p>
          <a:endParaRPr lang="en-IN"/>
        </a:p>
      </dgm:t>
    </dgm:pt>
    <dgm:pt modelId="{ED08309C-E93E-45FD-B559-827CCF8E5173}" type="pres">
      <dgm:prSet presAssocID="{006AE11B-A8FA-4B1C-A3A2-7B4B6399E3B0}" presName="Name0" presStyleCnt="0">
        <dgm:presLayoutVars>
          <dgm:dir/>
          <dgm:resizeHandles val="exact"/>
        </dgm:presLayoutVars>
      </dgm:prSet>
      <dgm:spPr/>
    </dgm:pt>
    <dgm:pt modelId="{2E3D2FAF-0AAE-48B8-B564-1D6A7F30C3C3}" type="pres">
      <dgm:prSet presAssocID="{006AE11B-A8FA-4B1C-A3A2-7B4B6399E3B0}" presName="vNodes" presStyleCnt="0"/>
      <dgm:spPr/>
    </dgm:pt>
    <dgm:pt modelId="{9DAACEFA-91FD-42E8-A999-27AE33788BFD}" type="pres">
      <dgm:prSet presAssocID="{DDA401CE-A51F-471E-9112-B95C1ADF8079}" presName="node" presStyleLbl="node1" presStyleIdx="0" presStyleCnt="3">
        <dgm:presLayoutVars>
          <dgm:bulletEnabled val="1"/>
        </dgm:presLayoutVars>
      </dgm:prSet>
      <dgm:spPr/>
    </dgm:pt>
    <dgm:pt modelId="{EC8AAECE-1B24-48DD-8AA7-BD7B8E314CC7}" type="pres">
      <dgm:prSet presAssocID="{0DC8E595-CD1C-4ED0-9C6D-06385A7F76CA}" presName="spacerT" presStyleCnt="0"/>
      <dgm:spPr/>
    </dgm:pt>
    <dgm:pt modelId="{99DBD077-908B-4301-8E3B-DCBCD5E5B37C}" type="pres">
      <dgm:prSet presAssocID="{0DC8E595-CD1C-4ED0-9C6D-06385A7F76CA}" presName="sibTrans" presStyleLbl="sibTrans2D1" presStyleIdx="0" presStyleCnt="2"/>
      <dgm:spPr/>
    </dgm:pt>
    <dgm:pt modelId="{49C66351-CC95-4A46-A413-F18B03C1F508}" type="pres">
      <dgm:prSet presAssocID="{0DC8E595-CD1C-4ED0-9C6D-06385A7F76CA}" presName="spacerB" presStyleCnt="0"/>
      <dgm:spPr/>
    </dgm:pt>
    <dgm:pt modelId="{014E8296-19DE-4BFA-83C8-6578D9427C35}" type="pres">
      <dgm:prSet presAssocID="{78245559-58F9-4165-9AFA-48ACF2E94256}" presName="node" presStyleLbl="node1" presStyleIdx="1" presStyleCnt="3">
        <dgm:presLayoutVars>
          <dgm:bulletEnabled val="1"/>
        </dgm:presLayoutVars>
      </dgm:prSet>
      <dgm:spPr/>
    </dgm:pt>
    <dgm:pt modelId="{0B815DD3-1867-40FE-AD52-25BBC2E28B89}" type="pres">
      <dgm:prSet presAssocID="{006AE11B-A8FA-4B1C-A3A2-7B4B6399E3B0}" presName="sibTransLast" presStyleLbl="sibTrans2D1" presStyleIdx="1" presStyleCnt="2"/>
      <dgm:spPr/>
    </dgm:pt>
    <dgm:pt modelId="{6E320A94-095C-484C-8583-293E57A53B51}" type="pres">
      <dgm:prSet presAssocID="{006AE11B-A8FA-4B1C-A3A2-7B4B6399E3B0}" presName="connectorText" presStyleLbl="sibTrans2D1" presStyleIdx="1" presStyleCnt="2"/>
      <dgm:spPr/>
    </dgm:pt>
    <dgm:pt modelId="{181980BA-E3BE-42F3-96B9-6F2B5103DE18}" type="pres">
      <dgm:prSet presAssocID="{006AE11B-A8FA-4B1C-A3A2-7B4B6399E3B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7006F20-BA35-4D72-9906-BF12AA4098CD}" srcId="{006AE11B-A8FA-4B1C-A3A2-7B4B6399E3B0}" destId="{DDA401CE-A51F-471E-9112-B95C1ADF8079}" srcOrd="0" destOrd="0" parTransId="{29E1E551-011F-4057-B845-F509F1387F86}" sibTransId="{0DC8E595-CD1C-4ED0-9C6D-06385A7F76CA}"/>
    <dgm:cxn modelId="{068A6F39-1723-4859-A1C9-01FEA8A837AE}" type="presOf" srcId="{0DC8E595-CD1C-4ED0-9C6D-06385A7F76CA}" destId="{99DBD077-908B-4301-8E3B-DCBCD5E5B37C}" srcOrd="0" destOrd="0" presId="urn:microsoft.com/office/officeart/2005/8/layout/equation2"/>
    <dgm:cxn modelId="{8C311F5F-8D22-41F3-8B51-4ED54C107F3A}" type="presOf" srcId="{B5C26776-2C01-4405-A7B0-792BB38129D1}" destId="{181980BA-E3BE-42F3-96B9-6F2B5103DE18}" srcOrd="0" destOrd="0" presId="urn:microsoft.com/office/officeart/2005/8/layout/equation2"/>
    <dgm:cxn modelId="{6A67965F-331E-4077-8E8A-8775740BB3A9}" srcId="{006AE11B-A8FA-4B1C-A3A2-7B4B6399E3B0}" destId="{78245559-58F9-4165-9AFA-48ACF2E94256}" srcOrd="1" destOrd="0" parTransId="{7879AFA6-6C58-4E3C-A481-1FB4C7CB56F4}" sibTransId="{ADFABB98-0950-4EC0-B321-E7D1FC2AFE89}"/>
    <dgm:cxn modelId="{DB85C852-ABA9-494F-BBA5-86A166F08588}" type="presOf" srcId="{ADFABB98-0950-4EC0-B321-E7D1FC2AFE89}" destId="{0B815DD3-1867-40FE-AD52-25BBC2E28B89}" srcOrd="0" destOrd="0" presId="urn:microsoft.com/office/officeart/2005/8/layout/equation2"/>
    <dgm:cxn modelId="{3E27E554-D468-49CF-912F-ADF2BFB9BEF9}" type="presOf" srcId="{ADFABB98-0950-4EC0-B321-E7D1FC2AFE89}" destId="{6E320A94-095C-484C-8583-293E57A53B51}" srcOrd="1" destOrd="0" presId="urn:microsoft.com/office/officeart/2005/8/layout/equation2"/>
    <dgm:cxn modelId="{73C4A877-0C89-4BBF-B734-2CB498144D62}" srcId="{006AE11B-A8FA-4B1C-A3A2-7B4B6399E3B0}" destId="{B5C26776-2C01-4405-A7B0-792BB38129D1}" srcOrd="2" destOrd="0" parTransId="{F794F52E-224D-4139-AE46-BD6B8CC38007}" sibTransId="{FB7B399F-79B1-479C-AE17-E4B04012FA30}"/>
    <dgm:cxn modelId="{44F951AD-B3AF-438B-9DBA-050AA421A677}" type="presOf" srcId="{78245559-58F9-4165-9AFA-48ACF2E94256}" destId="{014E8296-19DE-4BFA-83C8-6578D9427C35}" srcOrd="0" destOrd="0" presId="urn:microsoft.com/office/officeart/2005/8/layout/equation2"/>
    <dgm:cxn modelId="{DD4094B2-1AD3-4F87-9349-F72FA067E4AF}" type="presOf" srcId="{DDA401CE-A51F-471E-9112-B95C1ADF8079}" destId="{9DAACEFA-91FD-42E8-A999-27AE33788BFD}" srcOrd="0" destOrd="0" presId="urn:microsoft.com/office/officeart/2005/8/layout/equation2"/>
    <dgm:cxn modelId="{F37586F9-4D12-487B-861B-CBA83D4F9F0F}" type="presOf" srcId="{006AE11B-A8FA-4B1C-A3A2-7B4B6399E3B0}" destId="{ED08309C-E93E-45FD-B559-827CCF8E5173}" srcOrd="0" destOrd="0" presId="urn:microsoft.com/office/officeart/2005/8/layout/equation2"/>
    <dgm:cxn modelId="{528254C4-4E5E-4A34-9205-05E3C7A64E8F}" type="presParOf" srcId="{ED08309C-E93E-45FD-B559-827CCF8E5173}" destId="{2E3D2FAF-0AAE-48B8-B564-1D6A7F30C3C3}" srcOrd="0" destOrd="0" presId="urn:microsoft.com/office/officeart/2005/8/layout/equation2"/>
    <dgm:cxn modelId="{643DA27A-6803-410A-9D50-D760E9B41F18}" type="presParOf" srcId="{2E3D2FAF-0AAE-48B8-B564-1D6A7F30C3C3}" destId="{9DAACEFA-91FD-42E8-A999-27AE33788BFD}" srcOrd="0" destOrd="0" presId="urn:microsoft.com/office/officeart/2005/8/layout/equation2"/>
    <dgm:cxn modelId="{A96316C5-006E-40E7-BB15-E4B1B9C11D43}" type="presParOf" srcId="{2E3D2FAF-0AAE-48B8-B564-1D6A7F30C3C3}" destId="{EC8AAECE-1B24-48DD-8AA7-BD7B8E314CC7}" srcOrd="1" destOrd="0" presId="urn:microsoft.com/office/officeart/2005/8/layout/equation2"/>
    <dgm:cxn modelId="{93C4CDE8-3E8E-41EB-9E23-A6683D224EEE}" type="presParOf" srcId="{2E3D2FAF-0AAE-48B8-B564-1D6A7F30C3C3}" destId="{99DBD077-908B-4301-8E3B-DCBCD5E5B37C}" srcOrd="2" destOrd="0" presId="urn:microsoft.com/office/officeart/2005/8/layout/equation2"/>
    <dgm:cxn modelId="{D51749B2-9820-4EA0-988F-6E6D36602D14}" type="presParOf" srcId="{2E3D2FAF-0AAE-48B8-B564-1D6A7F30C3C3}" destId="{49C66351-CC95-4A46-A413-F18B03C1F508}" srcOrd="3" destOrd="0" presId="urn:microsoft.com/office/officeart/2005/8/layout/equation2"/>
    <dgm:cxn modelId="{3C75165C-02AC-4EE2-8A10-CCF772BB6232}" type="presParOf" srcId="{2E3D2FAF-0AAE-48B8-B564-1D6A7F30C3C3}" destId="{014E8296-19DE-4BFA-83C8-6578D9427C35}" srcOrd="4" destOrd="0" presId="urn:microsoft.com/office/officeart/2005/8/layout/equation2"/>
    <dgm:cxn modelId="{B1D13642-1F71-46CB-9D7D-F4ACCBEC2828}" type="presParOf" srcId="{ED08309C-E93E-45FD-B559-827CCF8E5173}" destId="{0B815DD3-1867-40FE-AD52-25BBC2E28B89}" srcOrd="1" destOrd="0" presId="urn:microsoft.com/office/officeart/2005/8/layout/equation2"/>
    <dgm:cxn modelId="{A164F38A-2DC4-4576-8AB0-DADDD3D3A211}" type="presParOf" srcId="{0B815DD3-1867-40FE-AD52-25BBC2E28B89}" destId="{6E320A94-095C-484C-8583-293E57A53B51}" srcOrd="0" destOrd="0" presId="urn:microsoft.com/office/officeart/2005/8/layout/equation2"/>
    <dgm:cxn modelId="{AB0D45E9-C7EC-43E9-A1F0-B56206AF63BF}" type="presParOf" srcId="{ED08309C-E93E-45FD-B559-827CCF8E5173}" destId="{181980BA-E3BE-42F3-96B9-6F2B5103DE1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FA9F3-D331-494E-B0AE-5D20C5292D7A}" type="doc">
      <dgm:prSet loTypeId="urn:microsoft.com/office/officeart/2005/8/layout/hierarchy3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1CBEA0EE-889F-4EAE-A878-9D1AC6ED5E04}">
      <dgm:prSet phldrT="[Text]"/>
      <dgm:spPr/>
      <dgm:t>
        <a:bodyPr/>
        <a:lstStyle/>
        <a:p>
          <a:r>
            <a:rPr lang="en-US" dirty="0"/>
            <a:t>Control Group</a:t>
          </a:r>
          <a:endParaRPr lang="en-IN" dirty="0"/>
        </a:p>
      </dgm:t>
    </dgm:pt>
    <dgm:pt modelId="{2626F31A-3EF0-41E6-8B7A-DFBD534D09D9}" type="parTrans" cxnId="{DC12B1B4-5D06-4457-9765-402DEA51FAFF}">
      <dgm:prSet/>
      <dgm:spPr/>
      <dgm:t>
        <a:bodyPr/>
        <a:lstStyle/>
        <a:p>
          <a:endParaRPr lang="en-IN"/>
        </a:p>
      </dgm:t>
    </dgm:pt>
    <dgm:pt modelId="{2019771E-7C37-4F90-B900-2354593D48A8}" type="sibTrans" cxnId="{DC12B1B4-5D06-4457-9765-402DEA51FAFF}">
      <dgm:prSet/>
      <dgm:spPr/>
      <dgm:t>
        <a:bodyPr/>
        <a:lstStyle/>
        <a:p>
          <a:endParaRPr lang="en-IN"/>
        </a:p>
      </dgm:t>
    </dgm:pt>
    <dgm:pt modelId="{10FF57B7-E439-485B-B0F4-B0C7BF4F9C85}">
      <dgm:prSet phldrT="[Text]"/>
      <dgm:spPr/>
      <dgm:t>
        <a:bodyPr/>
        <a:lstStyle/>
        <a:p>
          <a:r>
            <a:rPr lang="en-US" dirty="0"/>
            <a:t>3% Effective</a:t>
          </a:r>
          <a:endParaRPr lang="en-IN" dirty="0"/>
        </a:p>
      </dgm:t>
    </dgm:pt>
    <dgm:pt modelId="{183109C8-1BDD-4C2B-8DEB-EE7D81D137DE}" type="parTrans" cxnId="{F7A2794F-0B1B-4100-9CE5-CFFA50320DD5}">
      <dgm:prSet/>
      <dgm:spPr/>
      <dgm:t>
        <a:bodyPr/>
        <a:lstStyle/>
        <a:p>
          <a:endParaRPr lang="en-IN"/>
        </a:p>
      </dgm:t>
    </dgm:pt>
    <dgm:pt modelId="{2D0A7ADB-D76E-4102-97EA-98ABC442FE11}" type="sibTrans" cxnId="{F7A2794F-0B1B-4100-9CE5-CFFA50320DD5}">
      <dgm:prSet/>
      <dgm:spPr/>
      <dgm:t>
        <a:bodyPr/>
        <a:lstStyle/>
        <a:p>
          <a:endParaRPr lang="en-IN"/>
        </a:p>
      </dgm:t>
    </dgm:pt>
    <dgm:pt modelId="{E7360977-10F4-46F6-A6F4-963D4221C843}">
      <dgm:prSet phldrT="[Text]"/>
      <dgm:spPr/>
      <dgm:t>
        <a:bodyPr/>
        <a:lstStyle/>
        <a:p>
          <a:r>
            <a:rPr lang="en-US" dirty="0"/>
            <a:t>Will you still give placebo which is less effective to control group?</a:t>
          </a:r>
          <a:endParaRPr lang="en-IN" dirty="0"/>
        </a:p>
      </dgm:t>
    </dgm:pt>
    <dgm:pt modelId="{A4543874-9695-490C-97B4-CBCF3D8DD93C}" type="parTrans" cxnId="{10A57C45-6142-407B-8D8E-4118B1812EB6}">
      <dgm:prSet/>
      <dgm:spPr/>
      <dgm:t>
        <a:bodyPr/>
        <a:lstStyle/>
        <a:p>
          <a:endParaRPr lang="en-IN"/>
        </a:p>
      </dgm:t>
    </dgm:pt>
    <dgm:pt modelId="{CFE1C9A3-9E6E-41D7-9F27-9622C090AF40}" type="sibTrans" cxnId="{10A57C45-6142-407B-8D8E-4118B1812EB6}">
      <dgm:prSet/>
      <dgm:spPr/>
      <dgm:t>
        <a:bodyPr/>
        <a:lstStyle/>
        <a:p>
          <a:endParaRPr lang="en-IN"/>
        </a:p>
      </dgm:t>
    </dgm:pt>
    <dgm:pt modelId="{3E6125D4-F334-43A5-937C-0C40EACEBD6C}">
      <dgm:prSet phldrT="[Text]"/>
      <dgm:spPr/>
      <dgm:t>
        <a:bodyPr/>
        <a:lstStyle/>
        <a:p>
          <a:r>
            <a:rPr lang="en-US" dirty="0"/>
            <a:t>Treatment Group</a:t>
          </a:r>
          <a:endParaRPr lang="en-IN" dirty="0"/>
        </a:p>
      </dgm:t>
    </dgm:pt>
    <dgm:pt modelId="{11B9DE3D-FB8B-4ACB-A248-63F720BB1E11}" type="parTrans" cxnId="{236CC143-2D0E-43AF-9EF3-ACB7FFC48B74}">
      <dgm:prSet/>
      <dgm:spPr/>
      <dgm:t>
        <a:bodyPr/>
        <a:lstStyle/>
        <a:p>
          <a:endParaRPr lang="en-IN"/>
        </a:p>
      </dgm:t>
    </dgm:pt>
    <dgm:pt modelId="{0007E04A-F17D-4416-B74A-54157724ACD8}" type="sibTrans" cxnId="{236CC143-2D0E-43AF-9EF3-ACB7FFC48B74}">
      <dgm:prSet/>
      <dgm:spPr/>
      <dgm:t>
        <a:bodyPr/>
        <a:lstStyle/>
        <a:p>
          <a:endParaRPr lang="en-IN"/>
        </a:p>
      </dgm:t>
    </dgm:pt>
    <dgm:pt modelId="{26E965B9-202E-4878-9E53-B7621774DCB0}">
      <dgm:prSet phldrT="[Text]"/>
      <dgm:spPr/>
      <dgm:t>
        <a:bodyPr/>
        <a:lstStyle/>
        <a:p>
          <a:r>
            <a:rPr lang="en-US" dirty="0"/>
            <a:t>97% Effective</a:t>
          </a:r>
          <a:endParaRPr lang="en-IN" dirty="0"/>
        </a:p>
      </dgm:t>
    </dgm:pt>
    <dgm:pt modelId="{0EE4B8FF-5AE4-4679-925A-BEB63F069611}" type="parTrans" cxnId="{D23AE016-A1A0-479E-A2D6-BA069F7D3CF3}">
      <dgm:prSet/>
      <dgm:spPr/>
      <dgm:t>
        <a:bodyPr/>
        <a:lstStyle/>
        <a:p>
          <a:endParaRPr lang="en-IN"/>
        </a:p>
      </dgm:t>
    </dgm:pt>
    <dgm:pt modelId="{327AF51A-342B-465C-A14C-0B0AC10DE2F9}" type="sibTrans" cxnId="{D23AE016-A1A0-479E-A2D6-BA069F7D3CF3}">
      <dgm:prSet/>
      <dgm:spPr/>
      <dgm:t>
        <a:bodyPr/>
        <a:lstStyle/>
        <a:p>
          <a:endParaRPr lang="en-IN"/>
        </a:p>
      </dgm:t>
    </dgm:pt>
    <dgm:pt modelId="{0801B501-4765-471E-B8BD-0F5DC5B8B0A1}">
      <dgm:prSet phldrT="[Text]"/>
      <dgm:spPr/>
      <dgm:t>
        <a:bodyPr/>
        <a:lstStyle/>
        <a:p>
          <a:r>
            <a:rPr lang="en-US" dirty="0"/>
            <a:t>Will you declare treatment as effective without reaching statistical significant number?</a:t>
          </a:r>
          <a:endParaRPr lang="en-IN" dirty="0"/>
        </a:p>
      </dgm:t>
    </dgm:pt>
    <dgm:pt modelId="{C4A33831-437D-419C-BB93-628F4D88D2A8}" type="parTrans" cxnId="{1E0B4C49-B40F-4B36-851F-C47687F1B199}">
      <dgm:prSet/>
      <dgm:spPr/>
      <dgm:t>
        <a:bodyPr/>
        <a:lstStyle/>
        <a:p>
          <a:endParaRPr lang="en-IN"/>
        </a:p>
      </dgm:t>
    </dgm:pt>
    <dgm:pt modelId="{3E01BD62-0325-41E9-B92A-A2BFEE26B898}" type="sibTrans" cxnId="{1E0B4C49-B40F-4B36-851F-C47687F1B199}">
      <dgm:prSet/>
      <dgm:spPr/>
      <dgm:t>
        <a:bodyPr/>
        <a:lstStyle/>
        <a:p>
          <a:endParaRPr lang="en-IN"/>
        </a:p>
      </dgm:t>
    </dgm:pt>
    <dgm:pt modelId="{7300D144-C2FA-4C2B-B27A-8673F217A5DC}" type="pres">
      <dgm:prSet presAssocID="{334FA9F3-D331-494E-B0AE-5D20C5292D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550C9-F638-4C3B-9684-5133CFAAE193}" type="pres">
      <dgm:prSet presAssocID="{1CBEA0EE-889F-4EAE-A878-9D1AC6ED5E04}" presName="root" presStyleCnt="0"/>
      <dgm:spPr/>
    </dgm:pt>
    <dgm:pt modelId="{1D51BDF2-3904-4D62-A220-81F176CA4F93}" type="pres">
      <dgm:prSet presAssocID="{1CBEA0EE-889F-4EAE-A878-9D1AC6ED5E04}" presName="rootComposite" presStyleCnt="0"/>
      <dgm:spPr/>
    </dgm:pt>
    <dgm:pt modelId="{FFDF716F-16DC-413E-ADDC-D69842A67543}" type="pres">
      <dgm:prSet presAssocID="{1CBEA0EE-889F-4EAE-A878-9D1AC6ED5E04}" presName="rootText" presStyleLbl="node1" presStyleIdx="0" presStyleCnt="2"/>
      <dgm:spPr/>
    </dgm:pt>
    <dgm:pt modelId="{A7722649-CC2E-420B-A3E8-C04FF88EB30F}" type="pres">
      <dgm:prSet presAssocID="{1CBEA0EE-889F-4EAE-A878-9D1AC6ED5E04}" presName="rootConnector" presStyleLbl="node1" presStyleIdx="0" presStyleCnt="2"/>
      <dgm:spPr/>
    </dgm:pt>
    <dgm:pt modelId="{72E6E8A3-D31F-43CF-AD96-B9476B6F9EBA}" type="pres">
      <dgm:prSet presAssocID="{1CBEA0EE-889F-4EAE-A878-9D1AC6ED5E04}" presName="childShape" presStyleCnt="0"/>
      <dgm:spPr/>
    </dgm:pt>
    <dgm:pt modelId="{C8E0C26D-1681-45B8-8FE9-BAECB818B0A3}" type="pres">
      <dgm:prSet presAssocID="{183109C8-1BDD-4C2B-8DEB-EE7D81D137DE}" presName="Name13" presStyleLbl="parChTrans1D2" presStyleIdx="0" presStyleCnt="4"/>
      <dgm:spPr/>
    </dgm:pt>
    <dgm:pt modelId="{DC4A79BD-42A5-4AE3-9A79-D8C5AC5C1F61}" type="pres">
      <dgm:prSet presAssocID="{10FF57B7-E439-485B-B0F4-B0C7BF4F9C85}" presName="childText" presStyleLbl="bgAcc1" presStyleIdx="0" presStyleCnt="4">
        <dgm:presLayoutVars>
          <dgm:bulletEnabled val="1"/>
        </dgm:presLayoutVars>
      </dgm:prSet>
      <dgm:spPr/>
    </dgm:pt>
    <dgm:pt modelId="{CA81D788-01AA-42DC-9973-57FCCC72EBE9}" type="pres">
      <dgm:prSet presAssocID="{A4543874-9695-490C-97B4-CBCF3D8DD93C}" presName="Name13" presStyleLbl="parChTrans1D2" presStyleIdx="1" presStyleCnt="4"/>
      <dgm:spPr/>
    </dgm:pt>
    <dgm:pt modelId="{8EA70112-3649-4B02-9C94-568934FEB930}" type="pres">
      <dgm:prSet presAssocID="{E7360977-10F4-46F6-A6F4-963D4221C843}" presName="childText" presStyleLbl="bgAcc1" presStyleIdx="1" presStyleCnt="4">
        <dgm:presLayoutVars>
          <dgm:bulletEnabled val="1"/>
        </dgm:presLayoutVars>
      </dgm:prSet>
      <dgm:spPr/>
    </dgm:pt>
    <dgm:pt modelId="{A0C051E4-8303-4B05-9464-3AB9031AE8FD}" type="pres">
      <dgm:prSet presAssocID="{3E6125D4-F334-43A5-937C-0C40EACEBD6C}" presName="root" presStyleCnt="0"/>
      <dgm:spPr/>
    </dgm:pt>
    <dgm:pt modelId="{232EA778-009B-4259-847E-F4115D7005A1}" type="pres">
      <dgm:prSet presAssocID="{3E6125D4-F334-43A5-937C-0C40EACEBD6C}" presName="rootComposite" presStyleCnt="0"/>
      <dgm:spPr/>
    </dgm:pt>
    <dgm:pt modelId="{8C402366-8FE7-4F85-B67D-15FA2CB8AC0D}" type="pres">
      <dgm:prSet presAssocID="{3E6125D4-F334-43A5-937C-0C40EACEBD6C}" presName="rootText" presStyleLbl="node1" presStyleIdx="1" presStyleCnt="2"/>
      <dgm:spPr/>
    </dgm:pt>
    <dgm:pt modelId="{838570C4-CAD9-4C03-8A8A-8E6BDD797880}" type="pres">
      <dgm:prSet presAssocID="{3E6125D4-F334-43A5-937C-0C40EACEBD6C}" presName="rootConnector" presStyleLbl="node1" presStyleIdx="1" presStyleCnt="2"/>
      <dgm:spPr/>
    </dgm:pt>
    <dgm:pt modelId="{59186647-4053-49B9-9210-380ADF5F62ED}" type="pres">
      <dgm:prSet presAssocID="{3E6125D4-F334-43A5-937C-0C40EACEBD6C}" presName="childShape" presStyleCnt="0"/>
      <dgm:spPr/>
    </dgm:pt>
    <dgm:pt modelId="{D797D8D4-6BBE-4870-86D6-C4EAD1681481}" type="pres">
      <dgm:prSet presAssocID="{0EE4B8FF-5AE4-4679-925A-BEB63F069611}" presName="Name13" presStyleLbl="parChTrans1D2" presStyleIdx="2" presStyleCnt="4"/>
      <dgm:spPr/>
    </dgm:pt>
    <dgm:pt modelId="{3958693C-E61E-4C7B-9AFC-11E9AC140277}" type="pres">
      <dgm:prSet presAssocID="{26E965B9-202E-4878-9E53-B7621774DCB0}" presName="childText" presStyleLbl="bgAcc1" presStyleIdx="2" presStyleCnt="4">
        <dgm:presLayoutVars>
          <dgm:bulletEnabled val="1"/>
        </dgm:presLayoutVars>
      </dgm:prSet>
      <dgm:spPr/>
    </dgm:pt>
    <dgm:pt modelId="{314059F2-C900-42F7-9304-7CDB1F2D0010}" type="pres">
      <dgm:prSet presAssocID="{C4A33831-437D-419C-BB93-628F4D88D2A8}" presName="Name13" presStyleLbl="parChTrans1D2" presStyleIdx="3" presStyleCnt="4"/>
      <dgm:spPr/>
    </dgm:pt>
    <dgm:pt modelId="{03043625-435B-4988-875E-1248B32E13EF}" type="pres">
      <dgm:prSet presAssocID="{0801B501-4765-471E-B8BD-0F5DC5B8B0A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9C87500-6567-4DB3-87EF-77EF42E876C6}" type="presOf" srcId="{A4543874-9695-490C-97B4-CBCF3D8DD93C}" destId="{CA81D788-01AA-42DC-9973-57FCCC72EBE9}" srcOrd="0" destOrd="0" presId="urn:microsoft.com/office/officeart/2005/8/layout/hierarchy3"/>
    <dgm:cxn modelId="{D23AE016-A1A0-479E-A2D6-BA069F7D3CF3}" srcId="{3E6125D4-F334-43A5-937C-0C40EACEBD6C}" destId="{26E965B9-202E-4878-9E53-B7621774DCB0}" srcOrd="0" destOrd="0" parTransId="{0EE4B8FF-5AE4-4679-925A-BEB63F069611}" sibTransId="{327AF51A-342B-465C-A14C-0B0AC10DE2F9}"/>
    <dgm:cxn modelId="{9EFD4923-8AC9-47BA-ADC4-AFAF699BCB76}" type="presOf" srcId="{3E6125D4-F334-43A5-937C-0C40EACEBD6C}" destId="{8C402366-8FE7-4F85-B67D-15FA2CB8AC0D}" srcOrd="0" destOrd="0" presId="urn:microsoft.com/office/officeart/2005/8/layout/hierarchy3"/>
    <dgm:cxn modelId="{FC6FBF32-68B1-462F-85A7-5EAE8E635C36}" type="presOf" srcId="{0EE4B8FF-5AE4-4679-925A-BEB63F069611}" destId="{D797D8D4-6BBE-4870-86D6-C4EAD1681481}" srcOrd="0" destOrd="0" presId="urn:microsoft.com/office/officeart/2005/8/layout/hierarchy3"/>
    <dgm:cxn modelId="{6A361E41-7120-45DA-93E2-DB5089298DD8}" type="presOf" srcId="{E7360977-10F4-46F6-A6F4-963D4221C843}" destId="{8EA70112-3649-4B02-9C94-568934FEB930}" srcOrd="0" destOrd="0" presId="urn:microsoft.com/office/officeart/2005/8/layout/hierarchy3"/>
    <dgm:cxn modelId="{AD7D2643-A552-4A7D-A0E8-5AA7EE00AF8B}" type="presOf" srcId="{C4A33831-437D-419C-BB93-628F4D88D2A8}" destId="{314059F2-C900-42F7-9304-7CDB1F2D0010}" srcOrd="0" destOrd="0" presId="urn:microsoft.com/office/officeart/2005/8/layout/hierarchy3"/>
    <dgm:cxn modelId="{236CC143-2D0E-43AF-9EF3-ACB7FFC48B74}" srcId="{334FA9F3-D331-494E-B0AE-5D20C5292D7A}" destId="{3E6125D4-F334-43A5-937C-0C40EACEBD6C}" srcOrd="1" destOrd="0" parTransId="{11B9DE3D-FB8B-4ACB-A248-63F720BB1E11}" sibTransId="{0007E04A-F17D-4416-B74A-54157724ACD8}"/>
    <dgm:cxn modelId="{10A57C45-6142-407B-8D8E-4118B1812EB6}" srcId="{1CBEA0EE-889F-4EAE-A878-9D1AC6ED5E04}" destId="{E7360977-10F4-46F6-A6F4-963D4221C843}" srcOrd="1" destOrd="0" parTransId="{A4543874-9695-490C-97B4-CBCF3D8DD93C}" sibTransId="{CFE1C9A3-9E6E-41D7-9F27-9622C090AF40}"/>
    <dgm:cxn modelId="{1E0B4C49-B40F-4B36-851F-C47687F1B199}" srcId="{3E6125D4-F334-43A5-937C-0C40EACEBD6C}" destId="{0801B501-4765-471E-B8BD-0F5DC5B8B0A1}" srcOrd="1" destOrd="0" parTransId="{C4A33831-437D-419C-BB93-628F4D88D2A8}" sibTransId="{3E01BD62-0325-41E9-B92A-A2BFEE26B898}"/>
    <dgm:cxn modelId="{F7A2794F-0B1B-4100-9CE5-CFFA50320DD5}" srcId="{1CBEA0EE-889F-4EAE-A878-9D1AC6ED5E04}" destId="{10FF57B7-E439-485B-B0F4-B0C7BF4F9C85}" srcOrd="0" destOrd="0" parTransId="{183109C8-1BDD-4C2B-8DEB-EE7D81D137DE}" sibTransId="{2D0A7ADB-D76E-4102-97EA-98ABC442FE11}"/>
    <dgm:cxn modelId="{13ADE792-7F0D-4EB4-A87D-A62E2218F199}" type="presOf" srcId="{334FA9F3-D331-494E-B0AE-5D20C5292D7A}" destId="{7300D144-C2FA-4C2B-B27A-8673F217A5DC}" srcOrd="0" destOrd="0" presId="urn:microsoft.com/office/officeart/2005/8/layout/hierarchy3"/>
    <dgm:cxn modelId="{912190A1-88B3-48F5-A732-83F6C9DA0765}" type="presOf" srcId="{1CBEA0EE-889F-4EAE-A878-9D1AC6ED5E04}" destId="{A7722649-CC2E-420B-A3E8-C04FF88EB30F}" srcOrd="1" destOrd="0" presId="urn:microsoft.com/office/officeart/2005/8/layout/hierarchy3"/>
    <dgm:cxn modelId="{579F1DAA-E335-4D3A-8215-7E134D430878}" type="presOf" srcId="{0801B501-4765-471E-B8BD-0F5DC5B8B0A1}" destId="{03043625-435B-4988-875E-1248B32E13EF}" srcOrd="0" destOrd="0" presId="urn:microsoft.com/office/officeart/2005/8/layout/hierarchy3"/>
    <dgm:cxn modelId="{DC12B1B4-5D06-4457-9765-402DEA51FAFF}" srcId="{334FA9F3-D331-494E-B0AE-5D20C5292D7A}" destId="{1CBEA0EE-889F-4EAE-A878-9D1AC6ED5E04}" srcOrd="0" destOrd="0" parTransId="{2626F31A-3EF0-41E6-8B7A-DFBD534D09D9}" sibTransId="{2019771E-7C37-4F90-B900-2354593D48A8}"/>
    <dgm:cxn modelId="{D91E71BA-DCEE-4E27-AA9F-C96C998546BE}" type="presOf" srcId="{10FF57B7-E439-485B-B0F4-B0C7BF4F9C85}" destId="{DC4A79BD-42A5-4AE3-9A79-D8C5AC5C1F61}" srcOrd="0" destOrd="0" presId="urn:microsoft.com/office/officeart/2005/8/layout/hierarchy3"/>
    <dgm:cxn modelId="{124BFEC3-74A4-4251-9202-B7C7A59396A1}" type="presOf" srcId="{183109C8-1BDD-4C2B-8DEB-EE7D81D137DE}" destId="{C8E0C26D-1681-45B8-8FE9-BAECB818B0A3}" srcOrd="0" destOrd="0" presId="urn:microsoft.com/office/officeart/2005/8/layout/hierarchy3"/>
    <dgm:cxn modelId="{E8F34BE8-399F-46E4-AE52-D230C0A52560}" type="presOf" srcId="{1CBEA0EE-889F-4EAE-A878-9D1AC6ED5E04}" destId="{FFDF716F-16DC-413E-ADDC-D69842A67543}" srcOrd="0" destOrd="0" presId="urn:microsoft.com/office/officeart/2005/8/layout/hierarchy3"/>
    <dgm:cxn modelId="{16F7EFE9-A54C-4EE5-BDE1-5E5C312F3187}" type="presOf" srcId="{26E965B9-202E-4878-9E53-B7621774DCB0}" destId="{3958693C-E61E-4C7B-9AFC-11E9AC140277}" srcOrd="0" destOrd="0" presId="urn:microsoft.com/office/officeart/2005/8/layout/hierarchy3"/>
    <dgm:cxn modelId="{F054F2FF-0F2B-4919-9088-9BFB1A2D289C}" type="presOf" srcId="{3E6125D4-F334-43A5-937C-0C40EACEBD6C}" destId="{838570C4-CAD9-4C03-8A8A-8E6BDD797880}" srcOrd="1" destOrd="0" presId="urn:microsoft.com/office/officeart/2005/8/layout/hierarchy3"/>
    <dgm:cxn modelId="{BF5DEA57-3593-4FBA-BE80-BF13131AB416}" type="presParOf" srcId="{7300D144-C2FA-4C2B-B27A-8673F217A5DC}" destId="{BB3550C9-F638-4C3B-9684-5133CFAAE193}" srcOrd="0" destOrd="0" presId="urn:microsoft.com/office/officeart/2005/8/layout/hierarchy3"/>
    <dgm:cxn modelId="{F4F5F1F9-E1CE-4DBC-A406-D65EC902F3F7}" type="presParOf" srcId="{BB3550C9-F638-4C3B-9684-5133CFAAE193}" destId="{1D51BDF2-3904-4D62-A220-81F176CA4F93}" srcOrd="0" destOrd="0" presId="urn:microsoft.com/office/officeart/2005/8/layout/hierarchy3"/>
    <dgm:cxn modelId="{F02BB3F0-1404-4548-B0A1-A59C58FD85BA}" type="presParOf" srcId="{1D51BDF2-3904-4D62-A220-81F176CA4F93}" destId="{FFDF716F-16DC-413E-ADDC-D69842A67543}" srcOrd="0" destOrd="0" presId="urn:microsoft.com/office/officeart/2005/8/layout/hierarchy3"/>
    <dgm:cxn modelId="{ACD2107F-EE1A-4FBB-B510-226C485C4BF3}" type="presParOf" srcId="{1D51BDF2-3904-4D62-A220-81F176CA4F93}" destId="{A7722649-CC2E-420B-A3E8-C04FF88EB30F}" srcOrd="1" destOrd="0" presId="urn:microsoft.com/office/officeart/2005/8/layout/hierarchy3"/>
    <dgm:cxn modelId="{27205FEC-195D-4892-8BA0-5D45B7A7EA89}" type="presParOf" srcId="{BB3550C9-F638-4C3B-9684-5133CFAAE193}" destId="{72E6E8A3-D31F-43CF-AD96-B9476B6F9EBA}" srcOrd="1" destOrd="0" presId="urn:microsoft.com/office/officeart/2005/8/layout/hierarchy3"/>
    <dgm:cxn modelId="{08400E61-DEEC-4330-9E26-AAAD5AFA5323}" type="presParOf" srcId="{72E6E8A3-D31F-43CF-AD96-B9476B6F9EBA}" destId="{C8E0C26D-1681-45B8-8FE9-BAECB818B0A3}" srcOrd="0" destOrd="0" presId="urn:microsoft.com/office/officeart/2005/8/layout/hierarchy3"/>
    <dgm:cxn modelId="{543E018A-863B-44D1-9FE8-7E75BB6E28DA}" type="presParOf" srcId="{72E6E8A3-D31F-43CF-AD96-B9476B6F9EBA}" destId="{DC4A79BD-42A5-4AE3-9A79-D8C5AC5C1F61}" srcOrd="1" destOrd="0" presId="urn:microsoft.com/office/officeart/2005/8/layout/hierarchy3"/>
    <dgm:cxn modelId="{C939746D-9767-43D6-8878-DFFA613FD87A}" type="presParOf" srcId="{72E6E8A3-D31F-43CF-AD96-B9476B6F9EBA}" destId="{CA81D788-01AA-42DC-9973-57FCCC72EBE9}" srcOrd="2" destOrd="0" presId="urn:microsoft.com/office/officeart/2005/8/layout/hierarchy3"/>
    <dgm:cxn modelId="{DE22F2D7-AA0A-49CF-ACA3-63198BF1C839}" type="presParOf" srcId="{72E6E8A3-D31F-43CF-AD96-B9476B6F9EBA}" destId="{8EA70112-3649-4B02-9C94-568934FEB930}" srcOrd="3" destOrd="0" presId="urn:microsoft.com/office/officeart/2005/8/layout/hierarchy3"/>
    <dgm:cxn modelId="{D1978B15-7D49-4472-B009-FC736420BBB8}" type="presParOf" srcId="{7300D144-C2FA-4C2B-B27A-8673F217A5DC}" destId="{A0C051E4-8303-4B05-9464-3AB9031AE8FD}" srcOrd="1" destOrd="0" presId="urn:microsoft.com/office/officeart/2005/8/layout/hierarchy3"/>
    <dgm:cxn modelId="{6FA99844-38C8-48A7-986B-AD693366AA3E}" type="presParOf" srcId="{A0C051E4-8303-4B05-9464-3AB9031AE8FD}" destId="{232EA778-009B-4259-847E-F4115D7005A1}" srcOrd="0" destOrd="0" presId="urn:microsoft.com/office/officeart/2005/8/layout/hierarchy3"/>
    <dgm:cxn modelId="{9D62874B-5B5A-4373-84C8-EC93DC4F358E}" type="presParOf" srcId="{232EA778-009B-4259-847E-F4115D7005A1}" destId="{8C402366-8FE7-4F85-B67D-15FA2CB8AC0D}" srcOrd="0" destOrd="0" presId="urn:microsoft.com/office/officeart/2005/8/layout/hierarchy3"/>
    <dgm:cxn modelId="{4D602E69-ED96-433B-B026-8FA40A87D282}" type="presParOf" srcId="{232EA778-009B-4259-847E-F4115D7005A1}" destId="{838570C4-CAD9-4C03-8A8A-8E6BDD797880}" srcOrd="1" destOrd="0" presId="urn:microsoft.com/office/officeart/2005/8/layout/hierarchy3"/>
    <dgm:cxn modelId="{03ED6CEA-BA95-4B60-BD29-475AEE9D6B9F}" type="presParOf" srcId="{A0C051E4-8303-4B05-9464-3AB9031AE8FD}" destId="{59186647-4053-49B9-9210-380ADF5F62ED}" srcOrd="1" destOrd="0" presId="urn:microsoft.com/office/officeart/2005/8/layout/hierarchy3"/>
    <dgm:cxn modelId="{E1431BF7-A978-4450-BE11-885042E7D77C}" type="presParOf" srcId="{59186647-4053-49B9-9210-380ADF5F62ED}" destId="{D797D8D4-6BBE-4870-86D6-C4EAD1681481}" srcOrd="0" destOrd="0" presId="urn:microsoft.com/office/officeart/2005/8/layout/hierarchy3"/>
    <dgm:cxn modelId="{64E5DABB-AB5A-4663-B85E-FA8166D267A3}" type="presParOf" srcId="{59186647-4053-49B9-9210-380ADF5F62ED}" destId="{3958693C-E61E-4C7B-9AFC-11E9AC140277}" srcOrd="1" destOrd="0" presId="urn:microsoft.com/office/officeart/2005/8/layout/hierarchy3"/>
    <dgm:cxn modelId="{90DBF20D-FA7C-4A65-9117-2A9A3F712839}" type="presParOf" srcId="{59186647-4053-49B9-9210-380ADF5F62ED}" destId="{314059F2-C900-42F7-9304-7CDB1F2D0010}" srcOrd="2" destOrd="0" presId="urn:microsoft.com/office/officeart/2005/8/layout/hierarchy3"/>
    <dgm:cxn modelId="{6A56366C-1F01-4C44-AF9E-0C32A5D80CE6}" type="presParOf" srcId="{59186647-4053-49B9-9210-380ADF5F62ED}" destId="{03043625-435B-4988-875E-1248B32E13E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37689D-35DC-4754-AA67-178CE45471FE}" type="doc">
      <dgm:prSet loTypeId="urn:microsoft.com/office/officeart/2005/8/layout/matrix2" loCatId="matrix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CA895B2-EE13-4617-A95C-D6F996618B13}">
      <dgm:prSet phldrT="[Text]"/>
      <dgm:spPr/>
      <dgm:t>
        <a:bodyPr/>
        <a:lstStyle/>
        <a:p>
          <a:r>
            <a:rPr lang="en-US" dirty="0"/>
            <a:t>Epsilon Greedy Theory</a:t>
          </a:r>
          <a:endParaRPr lang="en-IN" dirty="0"/>
        </a:p>
      </dgm:t>
    </dgm:pt>
    <dgm:pt modelId="{1F9BDB91-F4ED-4B02-9F18-288502864912}" type="parTrans" cxnId="{1658D9E5-4C68-40C9-9FAC-558F845DE51C}">
      <dgm:prSet/>
      <dgm:spPr/>
      <dgm:t>
        <a:bodyPr/>
        <a:lstStyle/>
        <a:p>
          <a:endParaRPr lang="en-IN"/>
        </a:p>
      </dgm:t>
    </dgm:pt>
    <dgm:pt modelId="{F1486CF9-BF56-4CBC-A453-531F3C55C66D}" type="sibTrans" cxnId="{1658D9E5-4C68-40C9-9FAC-558F845DE51C}">
      <dgm:prSet/>
      <dgm:spPr/>
      <dgm:t>
        <a:bodyPr/>
        <a:lstStyle/>
        <a:p>
          <a:endParaRPr lang="en-IN"/>
        </a:p>
      </dgm:t>
    </dgm:pt>
    <dgm:pt modelId="{4B98B273-55BD-4E13-AD29-9AA20D74035B}">
      <dgm:prSet phldrT="[Text]"/>
      <dgm:spPr/>
      <dgm:t>
        <a:bodyPr/>
        <a:lstStyle/>
        <a:p>
          <a:r>
            <a:rPr lang="en-US" dirty="0"/>
            <a:t>Optimistic Initial Value Theory</a:t>
          </a:r>
          <a:endParaRPr lang="en-IN" dirty="0"/>
        </a:p>
      </dgm:t>
    </dgm:pt>
    <dgm:pt modelId="{1B9BA2F4-4053-4CC0-8814-D7B7E2616F51}" type="parTrans" cxnId="{B4EAF031-808E-4C0E-9807-E1E41CD00A1D}">
      <dgm:prSet/>
      <dgm:spPr/>
      <dgm:t>
        <a:bodyPr/>
        <a:lstStyle/>
        <a:p>
          <a:endParaRPr lang="en-IN"/>
        </a:p>
      </dgm:t>
    </dgm:pt>
    <dgm:pt modelId="{C928204C-3A56-4DC4-ABFD-244D6B26EB20}" type="sibTrans" cxnId="{B4EAF031-808E-4C0E-9807-E1E41CD00A1D}">
      <dgm:prSet/>
      <dgm:spPr/>
      <dgm:t>
        <a:bodyPr/>
        <a:lstStyle/>
        <a:p>
          <a:endParaRPr lang="en-IN"/>
        </a:p>
      </dgm:t>
    </dgm:pt>
    <dgm:pt modelId="{24E7B00A-1904-449D-977B-F27FD5336637}">
      <dgm:prSet phldrT="[Text]"/>
      <dgm:spPr/>
      <dgm:t>
        <a:bodyPr/>
        <a:lstStyle/>
        <a:p>
          <a:r>
            <a:rPr lang="en-US" dirty="0"/>
            <a:t>UCB 1 Theory</a:t>
          </a:r>
          <a:endParaRPr lang="en-IN" dirty="0"/>
        </a:p>
      </dgm:t>
    </dgm:pt>
    <dgm:pt modelId="{373DF494-4F5D-4D83-8FDF-F2E4F1C5235A}" type="parTrans" cxnId="{89DA26A2-D70B-4A17-B2A4-73FC2E327A61}">
      <dgm:prSet/>
      <dgm:spPr/>
      <dgm:t>
        <a:bodyPr/>
        <a:lstStyle/>
        <a:p>
          <a:endParaRPr lang="en-IN"/>
        </a:p>
      </dgm:t>
    </dgm:pt>
    <dgm:pt modelId="{CD3019C9-2F5A-470A-BA50-2E05E15946D7}" type="sibTrans" cxnId="{89DA26A2-D70B-4A17-B2A4-73FC2E327A61}">
      <dgm:prSet/>
      <dgm:spPr/>
      <dgm:t>
        <a:bodyPr/>
        <a:lstStyle/>
        <a:p>
          <a:endParaRPr lang="en-IN"/>
        </a:p>
      </dgm:t>
    </dgm:pt>
    <dgm:pt modelId="{664C5418-036A-4170-99AB-918BC0156DB2}">
      <dgm:prSet phldrT="[Text]"/>
      <dgm:spPr/>
      <dgm:t>
        <a:bodyPr/>
        <a:lstStyle/>
        <a:p>
          <a:r>
            <a:rPr lang="en-US" dirty="0"/>
            <a:t>Thompson Sampling</a:t>
          </a:r>
          <a:endParaRPr lang="en-IN" dirty="0"/>
        </a:p>
      </dgm:t>
    </dgm:pt>
    <dgm:pt modelId="{90E6C2A6-F3F7-436B-834F-9F1DC22AB583}" type="parTrans" cxnId="{5AB999D4-E5B6-49F9-9A1A-EF4F94521DFF}">
      <dgm:prSet/>
      <dgm:spPr/>
      <dgm:t>
        <a:bodyPr/>
        <a:lstStyle/>
        <a:p>
          <a:endParaRPr lang="en-IN"/>
        </a:p>
      </dgm:t>
    </dgm:pt>
    <dgm:pt modelId="{C3C0E336-3CF3-4534-BDF1-D9A9A358E2EB}" type="sibTrans" cxnId="{5AB999D4-E5B6-49F9-9A1A-EF4F94521DFF}">
      <dgm:prSet/>
      <dgm:spPr/>
      <dgm:t>
        <a:bodyPr/>
        <a:lstStyle/>
        <a:p>
          <a:endParaRPr lang="en-IN"/>
        </a:p>
      </dgm:t>
    </dgm:pt>
    <dgm:pt modelId="{E5581E36-D611-4169-8494-6DBD38466C7E}" type="pres">
      <dgm:prSet presAssocID="{A837689D-35DC-4754-AA67-178CE45471FE}" presName="matrix" presStyleCnt="0">
        <dgm:presLayoutVars>
          <dgm:chMax val="1"/>
          <dgm:dir/>
          <dgm:resizeHandles val="exact"/>
        </dgm:presLayoutVars>
      </dgm:prSet>
      <dgm:spPr/>
    </dgm:pt>
    <dgm:pt modelId="{4EC21847-6AFA-4E89-A214-338A45CE629F}" type="pres">
      <dgm:prSet presAssocID="{A837689D-35DC-4754-AA67-178CE45471FE}" presName="axisShape" presStyleLbl="bgShp" presStyleIdx="0" presStyleCnt="1"/>
      <dgm:spPr/>
    </dgm:pt>
    <dgm:pt modelId="{5ECE44D0-7396-458D-B022-C16083E6D98D}" type="pres">
      <dgm:prSet presAssocID="{A837689D-35DC-4754-AA67-178CE45471F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B77BC4-E557-457E-BBB5-B3A0E27ED0D8}" type="pres">
      <dgm:prSet presAssocID="{A837689D-35DC-4754-AA67-178CE45471F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1EBBA0B-2A96-4734-84F9-F90924E43339}" type="pres">
      <dgm:prSet presAssocID="{A837689D-35DC-4754-AA67-178CE45471F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2DD0F4-4968-40B1-AD57-E17192E8A5B4}" type="pres">
      <dgm:prSet presAssocID="{A837689D-35DC-4754-AA67-178CE45471F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293800-77D7-40C5-9FEA-5B867C0D9922}" type="presOf" srcId="{24E7B00A-1904-449D-977B-F27FD5336637}" destId="{31EBBA0B-2A96-4734-84F9-F90924E43339}" srcOrd="0" destOrd="0" presId="urn:microsoft.com/office/officeart/2005/8/layout/matrix2"/>
    <dgm:cxn modelId="{B4EAF031-808E-4C0E-9807-E1E41CD00A1D}" srcId="{A837689D-35DC-4754-AA67-178CE45471FE}" destId="{4B98B273-55BD-4E13-AD29-9AA20D74035B}" srcOrd="1" destOrd="0" parTransId="{1B9BA2F4-4053-4CC0-8814-D7B7E2616F51}" sibTransId="{C928204C-3A56-4DC4-ABFD-244D6B26EB20}"/>
    <dgm:cxn modelId="{0B305236-E809-4B37-8816-48C337CED51C}" type="presOf" srcId="{4B98B273-55BD-4E13-AD29-9AA20D74035B}" destId="{8AB77BC4-E557-457E-BBB5-B3A0E27ED0D8}" srcOrd="0" destOrd="0" presId="urn:microsoft.com/office/officeart/2005/8/layout/matrix2"/>
    <dgm:cxn modelId="{021A3D64-6A64-4C71-8D9D-DB9CC8C72B07}" type="presOf" srcId="{2CA895B2-EE13-4617-A95C-D6F996618B13}" destId="{5ECE44D0-7396-458D-B022-C16083E6D98D}" srcOrd="0" destOrd="0" presId="urn:microsoft.com/office/officeart/2005/8/layout/matrix2"/>
    <dgm:cxn modelId="{89DA26A2-D70B-4A17-B2A4-73FC2E327A61}" srcId="{A837689D-35DC-4754-AA67-178CE45471FE}" destId="{24E7B00A-1904-449D-977B-F27FD5336637}" srcOrd="2" destOrd="0" parTransId="{373DF494-4F5D-4D83-8FDF-F2E4F1C5235A}" sibTransId="{CD3019C9-2F5A-470A-BA50-2E05E15946D7}"/>
    <dgm:cxn modelId="{8EEC14B1-FBC4-4A7E-BBAE-8365CBCED789}" type="presOf" srcId="{664C5418-036A-4170-99AB-918BC0156DB2}" destId="{982DD0F4-4968-40B1-AD57-E17192E8A5B4}" srcOrd="0" destOrd="0" presId="urn:microsoft.com/office/officeart/2005/8/layout/matrix2"/>
    <dgm:cxn modelId="{5AB999D4-E5B6-49F9-9A1A-EF4F94521DFF}" srcId="{A837689D-35DC-4754-AA67-178CE45471FE}" destId="{664C5418-036A-4170-99AB-918BC0156DB2}" srcOrd="3" destOrd="0" parTransId="{90E6C2A6-F3F7-436B-834F-9F1DC22AB583}" sibTransId="{C3C0E336-3CF3-4534-BDF1-D9A9A358E2EB}"/>
    <dgm:cxn modelId="{16A589E1-5D90-442E-98EF-852CD2A41CD1}" type="presOf" srcId="{A837689D-35DC-4754-AA67-178CE45471FE}" destId="{E5581E36-D611-4169-8494-6DBD38466C7E}" srcOrd="0" destOrd="0" presId="urn:microsoft.com/office/officeart/2005/8/layout/matrix2"/>
    <dgm:cxn modelId="{1658D9E5-4C68-40C9-9FAC-558F845DE51C}" srcId="{A837689D-35DC-4754-AA67-178CE45471FE}" destId="{2CA895B2-EE13-4617-A95C-D6F996618B13}" srcOrd="0" destOrd="0" parTransId="{1F9BDB91-F4ED-4B02-9F18-288502864912}" sibTransId="{F1486CF9-BF56-4CBC-A453-531F3C55C66D}"/>
    <dgm:cxn modelId="{CAFC1026-0D33-4204-9574-6E8DE5A10672}" type="presParOf" srcId="{E5581E36-D611-4169-8494-6DBD38466C7E}" destId="{4EC21847-6AFA-4E89-A214-338A45CE629F}" srcOrd="0" destOrd="0" presId="urn:microsoft.com/office/officeart/2005/8/layout/matrix2"/>
    <dgm:cxn modelId="{25D1ED29-37B1-4A62-A781-93E5DAAFBB9C}" type="presParOf" srcId="{E5581E36-D611-4169-8494-6DBD38466C7E}" destId="{5ECE44D0-7396-458D-B022-C16083E6D98D}" srcOrd="1" destOrd="0" presId="urn:microsoft.com/office/officeart/2005/8/layout/matrix2"/>
    <dgm:cxn modelId="{0ECDCCFB-3412-43B8-9E91-A038B2C30B95}" type="presParOf" srcId="{E5581E36-D611-4169-8494-6DBD38466C7E}" destId="{8AB77BC4-E557-457E-BBB5-B3A0E27ED0D8}" srcOrd="2" destOrd="0" presId="urn:microsoft.com/office/officeart/2005/8/layout/matrix2"/>
    <dgm:cxn modelId="{39CA4596-4C5A-442B-9BCB-4D41CEB3F09E}" type="presParOf" srcId="{E5581E36-D611-4169-8494-6DBD38466C7E}" destId="{31EBBA0B-2A96-4734-84F9-F90924E43339}" srcOrd="3" destOrd="0" presId="urn:microsoft.com/office/officeart/2005/8/layout/matrix2"/>
    <dgm:cxn modelId="{9741C4EB-69DC-4071-8241-BED98C44FA43}" type="presParOf" srcId="{E5581E36-D611-4169-8494-6DBD38466C7E}" destId="{982DD0F4-4968-40B1-AD57-E17192E8A5B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478F96-4210-4810-9CBF-E06BF86593F4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9AC542E8-CA8F-40E2-8BDB-0F552C013992}">
      <dgm:prSet phldrT="[Text]"/>
      <dgm:spPr/>
      <dgm:t>
        <a:bodyPr/>
        <a:lstStyle/>
        <a:p>
          <a:r>
            <a:rPr lang="en-US" dirty="0"/>
            <a:t>Inappropriate Effect Size</a:t>
          </a:r>
          <a:endParaRPr lang="en-IN" dirty="0"/>
        </a:p>
      </dgm:t>
    </dgm:pt>
    <dgm:pt modelId="{DCF2D782-CC11-4DC0-8951-56728531FCBF}" type="parTrans" cxnId="{A21D3E36-7731-4C56-BD42-77DBBB2E5048}">
      <dgm:prSet/>
      <dgm:spPr/>
      <dgm:t>
        <a:bodyPr/>
        <a:lstStyle/>
        <a:p>
          <a:endParaRPr lang="en-IN"/>
        </a:p>
      </dgm:t>
    </dgm:pt>
    <dgm:pt modelId="{1808A13C-1329-49AF-836A-C539194636F9}" type="sibTrans" cxnId="{A21D3E36-7731-4C56-BD42-77DBBB2E5048}">
      <dgm:prSet/>
      <dgm:spPr/>
      <dgm:t>
        <a:bodyPr/>
        <a:lstStyle/>
        <a:p>
          <a:endParaRPr lang="en-IN"/>
        </a:p>
      </dgm:t>
    </dgm:pt>
    <dgm:pt modelId="{4C01D6AC-AD32-48B3-A342-8DC27C15B695}">
      <dgm:prSet phldrT="[Text]"/>
      <dgm:spPr/>
      <dgm:t>
        <a:bodyPr/>
        <a:lstStyle/>
        <a:p>
          <a:r>
            <a:rPr lang="en-US" dirty="0"/>
            <a:t>Wanting to stop experiment in between</a:t>
          </a:r>
          <a:endParaRPr lang="en-IN" dirty="0"/>
        </a:p>
      </dgm:t>
    </dgm:pt>
    <dgm:pt modelId="{EFA0823A-4E8F-4ED4-9078-37C923D7A0ED}" type="parTrans" cxnId="{CCB4DEC2-6158-4D33-B628-335E0C0BB811}">
      <dgm:prSet/>
      <dgm:spPr/>
      <dgm:t>
        <a:bodyPr/>
        <a:lstStyle/>
        <a:p>
          <a:endParaRPr lang="en-IN"/>
        </a:p>
      </dgm:t>
    </dgm:pt>
    <dgm:pt modelId="{B30ED519-EF40-4FC2-854D-71DEDA0C1E7E}" type="sibTrans" cxnId="{CCB4DEC2-6158-4D33-B628-335E0C0BB811}">
      <dgm:prSet/>
      <dgm:spPr/>
      <dgm:t>
        <a:bodyPr/>
        <a:lstStyle/>
        <a:p>
          <a:endParaRPr lang="en-IN"/>
        </a:p>
      </dgm:t>
    </dgm:pt>
    <dgm:pt modelId="{8BFC6C1B-88D5-4EFB-A6E3-D20C1299C536}">
      <dgm:prSet phldrT="[Text]"/>
      <dgm:spPr/>
      <dgm:t>
        <a:bodyPr/>
        <a:lstStyle/>
        <a:p>
          <a:r>
            <a:rPr lang="en-US" dirty="0"/>
            <a:t>Controversial P Value</a:t>
          </a:r>
          <a:endParaRPr lang="en-IN" dirty="0"/>
        </a:p>
      </dgm:t>
    </dgm:pt>
    <dgm:pt modelId="{B502357C-8490-4704-9310-F356DFB6692D}" type="parTrans" cxnId="{ED216D1E-60ED-417C-8C2A-E09F04E8F403}">
      <dgm:prSet/>
      <dgm:spPr/>
      <dgm:t>
        <a:bodyPr/>
        <a:lstStyle/>
        <a:p>
          <a:endParaRPr lang="en-IN"/>
        </a:p>
      </dgm:t>
    </dgm:pt>
    <dgm:pt modelId="{1B2B304B-B16A-42E8-A567-D04EB72D03BD}" type="sibTrans" cxnId="{ED216D1E-60ED-417C-8C2A-E09F04E8F403}">
      <dgm:prSet/>
      <dgm:spPr/>
      <dgm:t>
        <a:bodyPr/>
        <a:lstStyle/>
        <a:p>
          <a:endParaRPr lang="en-IN"/>
        </a:p>
      </dgm:t>
    </dgm:pt>
    <dgm:pt modelId="{5863AF31-E3CC-4238-B74D-935F97A3A1DE}" type="pres">
      <dgm:prSet presAssocID="{A3478F96-4210-4810-9CBF-E06BF86593F4}" presName="outerComposite" presStyleCnt="0">
        <dgm:presLayoutVars>
          <dgm:chMax val="5"/>
          <dgm:dir/>
          <dgm:resizeHandles val="exact"/>
        </dgm:presLayoutVars>
      </dgm:prSet>
      <dgm:spPr/>
    </dgm:pt>
    <dgm:pt modelId="{CBCD6BEE-A181-4599-9D43-200A18D70712}" type="pres">
      <dgm:prSet presAssocID="{A3478F96-4210-4810-9CBF-E06BF86593F4}" presName="dummyMaxCanvas" presStyleCnt="0">
        <dgm:presLayoutVars/>
      </dgm:prSet>
      <dgm:spPr/>
    </dgm:pt>
    <dgm:pt modelId="{064C19FF-CAC6-43C4-BE6E-6D1A6EF413C2}" type="pres">
      <dgm:prSet presAssocID="{A3478F96-4210-4810-9CBF-E06BF86593F4}" presName="ThreeNodes_1" presStyleLbl="node1" presStyleIdx="0" presStyleCnt="3">
        <dgm:presLayoutVars>
          <dgm:bulletEnabled val="1"/>
        </dgm:presLayoutVars>
      </dgm:prSet>
      <dgm:spPr/>
    </dgm:pt>
    <dgm:pt modelId="{46DCE5F3-7F0B-46F4-800B-90A33853BDA1}" type="pres">
      <dgm:prSet presAssocID="{A3478F96-4210-4810-9CBF-E06BF86593F4}" presName="ThreeNodes_2" presStyleLbl="node1" presStyleIdx="1" presStyleCnt="3">
        <dgm:presLayoutVars>
          <dgm:bulletEnabled val="1"/>
        </dgm:presLayoutVars>
      </dgm:prSet>
      <dgm:spPr/>
    </dgm:pt>
    <dgm:pt modelId="{5008AD1F-0A24-41FB-AB00-4DF04AD97D2A}" type="pres">
      <dgm:prSet presAssocID="{A3478F96-4210-4810-9CBF-E06BF86593F4}" presName="ThreeNodes_3" presStyleLbl="node1" presStyleIdx="2" presStyleCnt="3">
        <dgm:presLayoutVars>
          <dgm:bulletEnabled val="1"/>
        </dgm:presLayoutVars>
      </dgm:prSet>
      <dgm:spPr/>
    </dgm:pt>
    <dgm:pt modelId="{B20D4CF1-B9FA-40F9-A0DF-7AB60BC6B1A9}" type="pres">
      <dgm:prSet presAssocID="{A3478F96-4210-4810-9CBF-E06BF86593F4}" presName="ThreeConn_1-2" presStyleLbl="fgAccFollowNode1" presStyleIdx="0" presStyleCnt="2">
        <dgm:presLayoutVars>
          <dgm:bulletEnabled val="1"/>
        </dgm:presLayoutVars>
      </dgm:prSet>
      <dgm:spPr/>
    </dgm:pt>
    <dgm:pt modelId="{5A7FCC4B-7CEE-4401-8BD1-F58640F05B40}" type="pres">
      <dgm:prSet presAssocID="{A3478F96-4210-4810-9CBF-E06BF86593F4}" presName="ThreeConn_2-3" presStyleLbl="fgAccFollowNode1" presStyleIdx="1" presStyleCnt="2">
        <dgm:presLayoutVars>
          <dgm:bulletEnabled val="1"/>
        </dgm:presLayoutVars>
      </dgm:prSet>
      <dgm:spPr/>
    </dgm:pt>
    <dgm:pt modelId="{1CF962E3-4095-40C5-B8E0-6887F6A3E3C1}" type="pres">
      <dgm:prSet presAssocID="{A3478F96-4210-4810-9CBF-E06BF86593F4}" presName="ThreeNodes_1_text" presStyleLbl="node1" presStyleIdx="2" presStyleCnt="3">
        <dgm:presLayoutVars>
          <dgm:bulletEnabled val="1"/>
        </dgm:presLayoutVars>
      </dgm:prSet>
      <dgm:spPr/>
    </dgm:pt>
    <dgm:pt modelId="{EC9FDBB5-2656-4CEF-9D03-6CACE8C96180}" type="pres">
      <dgm:prSet presAssocID="{A3478F96-4210-4810-9CBF-E06BF86593F4}" presName="ThreeNodes_2_text" presStyleLbl="node1" presStyleIdx="2" presStyleCnt="3">
        <dgm:presLayoutVars>
          <dgm:bulletEnabled val="1"/>
        </dgm:presLayoutVars>
      </dgm:prSet>
      <dgm:spPr/>
    </dgm:pt>
    <dgm:pt modelId="{0678F754-0FF9-4680-ACE1-B7E275677EE9}" type="pres">
      <dgm:prSet presAssocID="{A3478F96-4210-4810-9CBF-E06BF86593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D7B702-9FD2-4FAD-8697-3C8F41B7A0A2}" type="presOf" srcId="{8BFC6C1B-88D5-4EFB-A6E3-D20C1299C536}" destId="{5008AD1F-0A24-41FB-AB00-4DF04AD97D2A}" srcOrd="0" destOrd="0" presId="urn:microsoft.com/office/officeart/2005/8/layout/vProcess5"/>
    <dgm:cxn modelId="{A0F5BB18-4F33-49EE-BCC2-1E777310E364}" type="presOf" srcId="{9AC542E8-CA8F-40E2-8BDB-0F552C013992}" destId="{064C19FF-CAC6-43C4-BE6E-6D1A6EF413C2}" srcOrd="0" destOrd="0" presId="urn:microsoft.com/office/officeart/2005/8/layout/vProcess5"/>
    <dgm:cxn modelId="{ED216D1E-60ED-417C-8C2A-E09F04E8F403}" srcId="{A3478F96-4210-4810-9CBF-E06BF86593F4}" destId="{8BFC6C1B-88D5-4EFB-A6E3-D20C1299C536}" srcOrd="2" destOrd="0" parTransId="{B502357C-8490-4704-9310-F356DFB6692D}" sibTransId="{1B2B304B-B16A-42E8-A567-D04EB72D03BD}"/>
    <dgm:cxn modelId="{A5931430-D283-49A3-A6E9-2F42E30671B5}" type="presOf" srcId="{9AC542E8-CA8F-40E2-8BDB-0F552C013992}" destId="{1CF962E3-4095-40C5-B8E0-6887F6A3E3C1}" srcOrd="1" destOrd="0" presId="urn:microsoft.com/office/officeart/2005/8/layout/vProcess5"/>
    <dgm:cxn modelId="{A21D3E36-7731-4C56-BD42-77DBBB2E5048}" srcId="{A3478F96-4210-4810-9CBF-E06BF86593F4}" destId="{9AC542E8-CA8F-40E2-8BDB-0F552C013992}" srcOrd="0" destOrd="0" parTransId="{DCF2D782-CC11-4DC0-8951-56728531FCBF}" sibTransId="{1808A13C-1329-49AF-836A-C539194636F9}"/>
    <dgm:cxn modelId="{4537B33A-56CC-4A35-AAAE-0C3D024EF2FD}" type="presOf" srcId="{8BFC6C1B-88D5-4EFB-A6E3-D20C1299C536}" destId="{0678F754-0FF9-4680-ACE1-B7E275677EE9}" srcOrd="1" destOrd="0" presId="urn:microsoft.com/office/officeart/2005/8/layout/vProcess5"/>
    <dgm:cxn modelId="{EB963465-B7F5-45B1-97FF-B24AE789EA59}" type="presOf" srcId="{1808A13C-1329-49AF-836A-C539194636F9}" destId="{B20D4CF1-B9FA-40F9-A0DF-7AB60BC6B1A9}" srcOrd="0" destOrd="0" presId="urn:microsoft.com/office/officeart/2005/8/layout/vProcess5"/>
    <dgm:cxn modelId="{0A1F034F-C5DE-44E7-8A21-F899618E6849}" type="presOf" srcId="{4C01D6AC-AD32-48B3-A342-8DC27C15B695}" destId="{EC9FDBB5-2656-4CEF-9D03-6CACE8C96180}" srcOrd="1" destOrd="0" presId="urn:microsoft.com/office/officeart/2005/8/layout/vProcess5"/>
    <dgm:cxn modelId="{9630B45A-D8B3-46A8-8598-EDEBC5E28383}" type="presOf" srcId="{A3478F96-4210-4810-9CBF-E06BF86593F4}" destId="{5863AF31-E3CC-4238-B74D-935F97A3A1DE}" srcOrd="0" destOrd="0" presId="urn:microsoft.com/office/officeart/2005/8/layout/vProcess5"/>
    <dgm:cxn modelId="{A0F60F80-BD53-4F16-B607-90E8C6A20D1D}" type="presOf" srcId="{B30ED519-EF40-4FC2-854D-71DEDA0C1E7E}" destId="{5A7FCC4B-7CEE-4401-8BD1-F58640F05B40}" srcOrd="0" destOrd="0" presId="urn:microsoft.com/office/officeart/2005/8/layout/vProcess5"/>
    <dgm:cxn modelId="{CCB4DEC2-6158-4D33-B628-335E0C0BB811}" srcId="{A3478F96-4210-4810-9CBF-E06BF86593F4}" destId="{4C01D6AC-AD32-48B3-A342-8DC27C15B695}" srcOrd="1" destOrd="0" parTransId="{EFA0823A-4E8F-4ED4-9078-37C923D7A0ED}" sibTransId="{B30ED519-EF40-4FC2-854D-71DEDA0C1E7E}"/>
    <dgm:cxn modelId="{8ADC35C4-68D3-4745-BC93-4FEB812067C1}" type="presOf" srcId="{4C01D6AC-AD32-48B3-A342-8DC27C15B695}" destId="{46DCE5F3-7F0B-46F4-800B-90A33853BDA1}" srcOrd="0" destOrd="0" presId="urn:microsoft.com/office/officeart/2005/8/layout/vProcess5"/>
    <dgm:cxn modelId="{D9381F0A-452D-4502-8399-89A03CBE788F}" type="presParOf" srcId="{5863AF31-E3CC-4238-B74D-935F97A3A1DE}" destId="{CBCD6BEE-A181-4599-9D43-200A18D70712}" srcOrd="0" destOrd="0" presId="urn:microsoft.com/office/officeart/2005/8/layout/vProcess5"/>
    <dgm:cxn modelId="{3CE44212-0262-4597-A859-CEEC4693DFA7}" type="presParOf" srcId="{5863AF31-E3CC-4238-B74D-935F97A3A1DE}" destId="{064C19FF-CAC6-43C4-BE6E-6D1A6EF413C2}" srcOrd="1" destOrd="0" presId="urn:microsoft.com/office/officeart/2005/8/layout/vProcess5"/>
    <dgm:cxn modelId="{7DE06F9A-5891-43E6-BDFB-99DAE1280BC3}" type="presParOf" srcId="{5863AF31-E3CC-4238-B74D-935F97A3A1DE}" destId="{46DCE5F3-7F0B-46F4-800B-90A33853BDA1}" srcOrd="2" destOrd="0" presId="urn:microsoft.com/office/officeart/2005/8/layout/vProcess5"/>
    <dgm:cxn modelId="{2A72D728-D34F-4E9F-9849-8996EC5BA309}" type="presParOf" srcId="{5863AF31-E3CC-4238-B74D-935F97A3A1DE}" destId="{5008AD1F-0A24-41FB-AB00-4DF04AD97D2A}" srcOrd="3" destOrd="0" presId="urn:microsoft.com/office/officeart/2005/8/layout/vProcess5"/>
    <dgm:cxn modelId="{549B96A9-CFED-4CB9-858F-3D195B03D24E}" type="presParOf" srcId="{5863AF31-E3CC-4238-B74D-935F97A3A1DE}" destId="{B20D4CF1-B9FA-40F9-A0DF-7AB60BC6B1A9}" srcOrd="4" destOrd="0" presId="urn:microsoft.com/office/officeart/2005/8/layout/vProcess5"/>
    <dgm:cxn modelId="{9AF0786D-8603-4E2B-B0F7-11F1DB4954AC}" type="presParOf" srcId="{5863AF31-E3CC-4238-B74D-935F97A3A1DE}" destId="{5A7FCC4B-7CEE-4401-8BD1-F58640F05B40}" srcOrd="5" destOrd="0" presId="urn:microsoft.com/office/officeart/2005/8/layout/vProcess5"/>
    <dgm:cxn modelId="{9AE71CCB-DF8E-498A-9800-CCD151B75BCE}" type="presParOf" srcId="{5863AF31-E3CC-4238-B74D-935F97A3A1DE}" destId="{1CF962E3-4095-40C5-B8E0-6887F6A3E3C1}" srcOrd="6" destOrd="0" presId="urn:microsoft.com/office/officeart/2005/8/layout/vProcess5"/>
    <dgm:cxn modelId="{30F8484B-5142-4B65-AB20-DED3F8F70F77}" type="presParOf" srcId="{5863AF31-E3CC-4238-B74D-935F97A3A1DE}" destId="{EC9FDBB5-2656-4CEF-9D03-6CACE8C96180}" srcOrd="7" destOrd="0" presId="urn:microsoft.com/office/officeart/2005/8/layout/vProcess5"/>
    <dgm:cxn modelId="{4D7B8DE8-1137-4808-91C3-AA56085924C4}" type="presParOf" srcId="{5863AF31-E3CC-4238-B74D-935F97A3A1DE}" destId="{0678F754-0FF9-4680-ACE1-B7E275677E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E0E50-C589-48C8-817A-0D60B7273A55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7548B2C8-39BB-4702-8C2D-313BF6257CC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)∝1/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m:oMathPara>
              </a14:m>
              <a:endParaRPr lang="en-IN" sz="2800" dirty="0"/>
            </a:p>
          </dgm:t>
        </dgm:pt>
      </mc:Choice>
      <mc:Fallback xmlns="">
        <dgm:pt modelId="{7548B2C8-39BB-4702-8C2D-313BF6257CCF}">
          <dgm:prSet phldrT="[Text]" custT="1"/>
          <dgm:spPr/>
          <dgm:t>
            <a:bodyPr/>
            <a:lstStyle/>
            <a:p>
              <a:r>
                <a:rPr lang="en-IN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𝜀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(𝑡)∝1/𝑡</a:t>
              </a:r>
              <a:endParaRPr lang="en-IN" sz="2800" dirty="0"/>
            </a:p>
          </dgm:t>
        </dgm:pt>
      </mc:Fallback>
    </mc:AlternateContent>
    <dgm:pt modelId="{037EBC73-9A1E-4CB5-9D9E-0E5DF475B9FA}" type="parTrans" cxnId="{04A6B595-0C9D-4F0F-832C-20611E27F275}">
      <dgm:prSet/>
      <dgm:spPr/>
      <dgm:t>
        <a:bodyPr/>
        <a:lstStyle/>
        <a:p>
          <a:endParaRPr lang="en-IN"/>
        </a:p>
      </dgm:t>
    </dgm:pt>
    <dgm:pt modelId="{DB01AA9B-E508-4500-BABE-5AA27C27352C}" type="sibTrans" cxnId="{04A6B595-0C9D-4F0F-832C-20611E27F275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87893DC-808A-430A-96F3-AF9FF02A1F4E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m:oMathPara>
              </a14:m>
              <a:endParaRPr lang="en-IN" sz="2800" dirty="0"/>
            </a:p>
          </dgm:t>
        </dgm:pt>
      </mc:Choice>
      <mc:Fallback xmlns="">
        <dgm:pt modelId="{987893DC-808A-430A-96F3-AF9FF02A1F4E}">
          <dgm:prSet phldrT="[Text]" custT="1"/>
          <dgm:spPr/>
          <dgm:t>
            <a:bodyPr/>
            <a:lstStyle/>
            <a:p>
              <a:r>
                <a:rPr lang="en-IN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𝜀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(𝑡)=𝜀_0 𝛼^𝑡</a:t>
              </a:r>
              <a:endParaRPr lang="en-IN" sz="2800" dirty="0"/>
            </a:p>
          </dgm:t>
        </dgm:pt>
      </mc:Fallback>
    </mc:AlternateContent>
    <dgm:pt modelId="{BBA98856-A549-4419-A1F4-2C9EE2055E89}" type="parTrans" cxnId="{B6A46422-1150-47A4-B018-68FEBCED31A6}">
      <dgm:prSet/>
      <dgm:spPr/>
      <dgm:t>
        <a:bodyPr/>
        <a:lstStyle/>
        <a:p>
          <a:endParaRPr lang="en-IN"/>
        </a:p>
      </dgm:t>
    </dgm:pt>
    <dgm:pt modelId="{42607556-F9CD-4B75-81AF-EE8398AA872C}" type="sibTrans" cxnId="{B6A46422-1150-47A4-B018-68FEBCED31A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DB40624-DE81-4D82-A574-0DED0814982B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IN" sz="2800" dirty="0"/>
            </a:p>
          </dgm:t>
        </dgm:pt>
      </mc:Choice>
      <mc:Fallback xmlns="">
        <dgm:pt modelId="{4DB40624-DE81-4D82-A574-0DED0814982B}">
          <dgm:prSet phldrT="[Text]" custT="1"/>
          <dgm:spPr/>
          <dgm:t>
            <a:bodyPr/>
            <a:lstStyle/>
            <a:p>
              <a:r>
                <a:rPr lang="en-IN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𝜀</a:t>
              </a:r>
              <a:r>
                <a:rPr lang="en-US" sz="2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(𝑡)=max⁡(𝜀_0−𝑘𝑡,𝜀_𝑚𝑖𝑛)</a:t>
              </a:r>
              <a:endParaRPr lang="en-IN" sz="2800" dirty="0"/>
            </a:p>
          </dgm:t>
        </dgm:pt>
      </mc:Fallback>
    </mc:AlternateContent>
    <dgm:pt modelId="{8F826458-6EC0-4400-A51F-3CE264DD526B}" type="parTrans" cxnId="{25826818-483F-41AF-B495-16B991F7A404}">
      <dgm:prSet/>
      <dgm:spPr/>
      <dgm:t>
        <a:bodyPr/>
        <a:lstStyle/>
        <a:p>
          <a:endParaRPr lang="en-IN"/>
        </a:p>
      </dgm:t>
    </dgm:pt>
    <dgm:pt modelId="{F82C0556-155D-46A6-A08F-70E546C51596}" type="sibTrans" cxnId="{25826818-483F-41AF-B495-16B991F7A40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77D322E-161E-4BC3-B0C9-54D171947D20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IN" sz="2000" dirty="0"/>
            </a:p>
          </dgm:t>
        </dgm:pt>
      </mc:Choice>
      <mc:Fallback xmlns="">
        <dgm:pt modelId="{877D322E-161E-4BC3-B0C9-54D171947D20}">
          <dgm:prSet phldrT="[Text]" custT="1"/>
          <dgm:spPr/>
          <dgm:t>
            <a:bodyPr/>
            <a:lstStyle/>
            <a:p>
              <a:r>
                <a:rPr lang="en-IN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𝜀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(𝑡)=𝑎/log⁡(𝑏𝑡+𝑐)</a:t>
              </a:r>
              <a:endParaRPr lang="en-IN" sz="2000" dirty="0"/>
            </a:p>
          </dgm:t>
        </dgm:pt>
      </mc:Fallback>
    </mc:AlternateContent>
    <dgm:pt modelId="{6487F6C9-9359-41EC-9B8C-845233F3E5E7}" type="parTrans" cxnId="{7C88F30B-A359-4902-A936-0CB04E0550DE}">
      <dgm:prSet/>
      <dgm:spPr/>
      <dgm:t>
        <a:bodyPr/>
        <a:lstStyle/>
        <a:p>
          <a:endParaRPr lang="en-IN"/>
        </a:p>
      </dgm:t>
    </dgm:pt>
    <dgm:pt modelId="{4006A595-938B-4715-94FA-034837ACA8D7}" type="sibTrans" cxnId="{7C88F30B-A359-4902-A936-0CB04E0550DE}">
      <dgm:prSet/>
      <dgm:spPr/>
      <dgm:t>
        <a:bodyPr/>
        <a:lstStyle/>
        <a:p>
          <a:endParaRPr lang="en-IN"/>
        </a:p>
      </dgm:t>
    </dgm:pt>
    <dgm:pt modelId="{7F4C8E5F-4C70-4B40-BBB8-0C77676DF12D}" type="pres">
      <dgm:prSet presAssocID="{740E0E50-C589-48C8-817A-0D60B7273A55}" presName="matrix" presStyleCnt="0">
        <dgm:presLayoutVars>
          <dgm:chMax val="1"/>
          <dgm:dir/>
          <dgm:resizeHandles val="exact"/>
        </dgm:presLayoutVars>
      </dgm:prSet>
      <dgm:spPr/>
    </dgm:pt>
    <dgm:pt modelId="{D6D73C33-BA31-4319-B639-9500670DACBE}" type="pres">
      <dgm:prSet presAssocID="{740E0E50-C589-48C8-817A-0D60B7273A55}" presName="diamond" presStyleLbl="bgShp" presStyleIdx="0" presStyleCnt="1"/>
      <dgm:spPr/>
    </dgm:pt>
    <dgm:pt modelId="{9A1763AD-21C0-4F21-BC48-913F21181F56}" type="pres">
      <dgm:prSet presAssocID="{740E0E50-C589-48C8-817A-0D60B7273A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F76B47-41E3-43B6-9911-ECD6341D9815}" type="pres">
      <dgm:prSet presAssocID="{740E0E50-C589-48C8-817A-0D60B7273A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CD12BE-C125-4638-BF92-44A0C4FC813A}" type="pres">
      <dgm:prSet presAssocID="{740E0E50-C589-48C8-817A-0D60B7273A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097101-7B07-4913-90BE-DA4F41A390C3}" type="pres">
      <dgm:prSet presAssocID="{740E0E50-C589-48C8-817A-0D60B7273A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88F30B-A359-4902-A936-0CB04E0550DE}" srcId="{740E0E50-C589-48C8-817A-0D60B7273A55}" destId="{877D322E-161E-4BC3-B0C9-54D171947D20}" srcOrd="3" destOrd="0" parTransId="{6487F6C9-9359-41EC-9B8C-845233F3E5E7}" sibTransId="{4006A595-938B-4715-94FA-034837ACA8D7}"/>
    <dgm:cxn modelId="{040B2F0F-A5F3-4711-87A2-D8D9C5C10D8D}" type="presOf" srcId="{987893DC-808A-430A-96F3-AF9FF02A1F4E}" destId="{E4F76B47-41E3-43B6-9911-ECD6341D9815}" srcOrd="0" destOrd="0" presId="urn:microsoft.com/office/officeart/2005/8/layout/matrix3"/>
    <dgm:cxn modelId="{25826818-483F-41AF-B495-16B991F7A404}" srcId="{740E0E50-C589-48C8-817A-0D60B7273A55}" destId="{4DB40624-DE81-4D82-A574-0DED0814982B}" srcOrd="2" destOrd="0" parTransId="{8F826458-6EC0-4400-A51F-3CE264DD526B}" sibTransId="{F82C0556-155D-46A6-A08F-70E546C51596}"/>
    <dgm:cxn modelId="{9508DC1D-AA5C-4473-B373-A6E8B412A798}" type="presOf" srcId="{877D322E-161E-4BC3-B0C9-54D171947D20}" destId="{7F097101-7B07-4913-90BE-DA4F41A390C3}" srcOrd="0" destOrd="0" presId="urn:microsoft.com/office/officeart/2005/8/layout/matrix3"/>
    <dgm:cxn modelId="{B6A46422-1150-47A4-B018-68FEBCED31A6}" srcId="{740E0E50-C589-48C8-817A-0D60B7273A55}" destId="{987893DC-808A-430A-96F3-AF9FF02A1F4E}" srcOrd="1" destOrd="0" parTransId="{BBA98856-A549-4419-A1F4-2C9EE2055E89}" sibTransId="{42607556-F9CD-4B75-81AF-EE8398AA872C}"/>
    <dgm:cxn modelId="{FAD23746-DF29-4425-976E-1534F5F51ED4}" type="presOf" srcId="{740E0E50-C589-48C8-817A-0D60B7273A55}" destId="{7F4C8E5F-4C70-4B40-BBB8-0C77676DF12D}" srcOrd="0" destOrd="0" presId="urn:microsoft.com/office/officeart/2005/8/layout/matrix3"/>
    <dgm:cxn modelId="{04A6B595-0C9D-4F0F-832C-20611E27F275}" srcId="{740E0E50-C589-48C8-817A-0D60B7273A55}" destId="{7548B2C8-39BB-4702-8C2D-313BF6257CCF}" srcOrd="0" destOrd="0" parTransId="{037EBC73-9A1E-4CB5-9D9E-0E5DF475B9FA}" sibTransId="{DB01AA9B-E508-4500-BABE-5AA27C27352C}"/>
    <dgm:cxn modelId="{0C327797-7320-4DC2-95B0-64C770E2D343}" type="presOf" srcId="{7548B2C8-39BB-4702-8C2D-313BF6257CCF}" destId="{9A1763AD-21C0-4F21-BC48-913F21181F56}" srcOrd="0" destOrd="0" presId="urn:microsoft.com/office/officeart/2005/8/layout/matrix3"/>
    <dgm:cxn modelId="{648FC2F8-3B52-454C-91A3-C98A062B47A2}" type="presOf" srcId="{4DB40624-DE81-4D82-A574-0DED0814982B}" destId="{D1CD12BE-C125-4638-BF92-44A0C4FC813A}" srcOrd="0" destOrd="0" presId="urn:microsoft.com/office/officeart/2005/8/layout/matrix3"/>
    <dgm:cxn modelId="{F3C75580-5FDE-470E-9B18-A4ADD12A05D1}" type="presParOf" srcId="{7F4C8E5F-4C70-4B40-BBB8-0C77676DF12D}" destId="{D6D73C33-BA31-4319-B639-9500670DACBE}" srcOrd="0" destOrd="0" presId="urn:microsoft.com/office/officeart/2005/8/layout/matrix3"/>
    <dgm:cxn modelId="{EE132D07-D734-4066-B4B0-1E098CB897E6}" type="presParOf" srcId="{7F4C8E5F-4C70-4B40-BBB8-0C77676DF12D}" destId="{9A1763AD-21C0-4F21-BC48-913F21181F56}" srcOrd="1" destOrd="0" presId="urn:microsoft.com/office/officeart/2005/8/layout/matrix3"/>
    <dgm:cxn modelId="{40B28999-5A4A-4E18-B33B-0FB8EDE4D211}" type="presParOf" srcId="{7F4C8E5F-4C70-4B40-BBB8-0C77676DF12D}" destId="{E4F76B47-41E3-43B6-9911-ECD6341D9815}" srcOrd="2" destOrd="0" presId="urn:microsoft.com/office/officeart/2005/8/layout/matrix3"/>
    <dgm:cxn modelId="{9954741D-A0A4-41CC-8AB2-1C1F4CB485E8}" type="presParOf" srcId="{7F4C8E5F-4C70-4B40-BBB8-0C77676DF12D}" destId="{D1CD12BE-C125-4638-BF92-44A0C4FC813A}" srcOrd="3" destOrd="0" presId="urn:microsoft.com/office/officeart/2005/8/layout/matrix3"/>
    <dgm:cxn modelId="{5DE886C1-F568-426E-9EEF-11BBF139BE23}" type="presParOf" srcId="{7F4C8E5F-4C70-4B40-BBB8-0C77676DF12D}" destId="{7F097101-7B07-4913-90BE-DA4F41A390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0E0E50-C589-48C8-817A-0D60B7273A55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548B2C8-39BB-4702-8C2D-313BF6257CC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37EBC73-9A1E-4CB5-9D9E-0E5DF475B9FA}" type="parTrans" cxnId="{04A6B595-0C9D-4F0F-832C-20611E27F275}">
      <dgm:prSet/>
      <dgm:spPr/>
      <dgm:t>
        <a:bodyPr/>
        <a:lstStyle/>
        <a:p>
          <a:endParaRPr lang="en-IN"/>
        </a:p>
      </dgm:t>
    </dgm:pt>
    <dgm:pt modelId="{DB01AA9B-E508-4500-BABE-5AA27C27352C}" type="sibTrans" cxnId="{04A6B595-0C9D-4F0F-832C-20611E27F275}">
      <dgm:prSet/>
      <dgm:spPr/>
      <dgm:t>
        <a:bodyPr/>
        <a:lstStyle/>
        <a:p>
          <a:endParaRPr lang="en-IN"/>
        </a:p>
      </dgm:t>
    </dgm:pt>
    <dgm:pt modelId="{987893DC-808A-430A-96F3-AF9FF02A1F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BA98856-A549-4419-A1F4-2C9EE2055E89}" type="parTrans" cxnId="{B6A46422-1150-47A4-B018-68FEBCED31A6}">
      <dgm:prSet/>
      <dgm:spPr/>
      <dgm:t>
        <a:bodyPr/>
        <a:lstStyle/>
        <a:p>
          <a:endParaRPr lang="en-IN"/>
        </a:p>
      </dgm:t>
    </dgm:pt>
    <dgm:pt modelId="{42607556-F9CD-4B75-81AF-EE8398AA872C}" type="sibTrans" cxnId="{B6A46422-1150-47A4-B018-68FEBCED31A6}">
      <dgm:prSet/>
      <dgm:spPr/>
      <dgm:t>
        <a:bodyPr/>
        <a:lstStyle/>
        <a:p>
          <a:endParaRPr lang="en-IN"/>
        </a:p>
      </dgm:t>
    </dgm:pt>
    <dgm:pt modelId="{4DB40624-DE81-4D82-A574-0DED0814982B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F826458-6EC0-4400-A51F-3CE264DD526B}" type="parTrans" cxnId="{25826818-483F-41AF-B495-16B991F7A404}">
      <dgm:prSet/>
      <dgm:spPr/>
      <dgm:t>
        <a:bodyPr/>
        <a:lstStyle/>
        <a:p>
          <a:endParaRPr lang="en-IN"/>
        </a:p>
      </dgm:t>
    </dgm:pt>
    <dgm:pt modelId="{F82C0556-155D-46A6-A08F-70E546C51596}" type="sibTrans" cxnId="{25826818-483F-41AF-B495-16B991F7A404}">
      <dgm:prSet/>
      <dgm:spPr/>
      <dgm:t>
        <a:bodyPr/>
        <a:lstStyle/>
        <a:p>
          <a:endParaRPr lang="en-IN"/>
        </a:p>
      </dgm:t>
    </dgm:pt>
    <dgm:pt modelId="{877D322E-161E-4BC3-B0C9-54D171947D20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6487F6C9-9359-41EC-9B8C-845233F3E5E7}" type="parTrans" cxnId="{7C88F30B-A359-4902-A936-0CB04E0550DE}">
      <dgm:prSet/>
      <dgm:spPr/>
      <dgm:t>
        <a:bodyPr/>
        <a:lstStyle/>
        <a:p>
          <a:endParaRPr lang="en-IN"/>
        </a:p>
      </dgm:t>
    </dgm:pt>
    <dgm:pt modelId="{4006A595-938B-4715-94FA-034837ACA8D7}" type="sibTrans" cxnId="{7C88F30B-A359-4902-A936-0CB04E0550DE}">
      <dgm:prSet/>
      <dgm:spPr/>
      <dgm:t>
        <a:bodyPr/>
        <a:lstStyle/>
        <a:p>
          <a:endParaRPr lang="en-IN"/>
        </a:p>
      </dgm:t>
    </dgm:pt>
    <dgm:pt modelId="{7F4C8E5F-4C70-4B40-BBB8-0C77676DF12D}" type="pres">
      <dgm:prSet presAssocID="{740E0E50-C589-48C8-817A-0D60B7273A55}" presName="matrix" presStyleCnt="0">
        <dgm:presLayoutVars>
          <dgm:chMax val="1"/>
          <dgm:dir/>
          <dgm:resizeHandles val="exact"/>
        </dgm:presLayoutVars>
      </dgm:prSet>
      <dgm:spPr/>
    </dgm:pt>
    <dgm:pt modelId="{D6D73C33-BA31-4319-B639-9500670DACBE}" type="pres">
      <dgm:prSet presAssocID="{740E0E50-C589-48C8-817A-0D60B7273A55}" presName="diamond" presStyleLbl="bgShp" presStyleIdx="0" presStyleCnt="1"/>
      <dgm:spPr/>
    </dgm:pt>
    <dgm:pt modelId="{9A1763AD-21C0-4F21-BC48-913F21181F56}" type="pres">
      <dgm:prSet presAssocID="{740E0E50-C589-48C8-817A-0D60B7273A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F76B47-41E3-43B6-9911-ECD6341D9815}" type="pres">
      <dgm:prSet presAssocID="{740E0E50-C589-48C8-817A-0D60B7273A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CD12BE-C125-4638-BF92-44A0C4FC813A}" type="pres">
      <dgm:prSet presAssocID="{740E0E50-C589-48C8-817A-0D60B7273A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097101-7B07-4913-90BE-DA4F41A390C3}" type="pres">
      <dgm:prSet presAssocID="{740E0E50-C589-48C8-817A-0D60B7273A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88F30B-A359-4902-A936-0CB04E0550DE}" srcId="{740E0E50-C589-48C8-817A-0D60B7273A55}" destId="{877D322E-161E-4BC3-B0C9-54D171947D20}" srcOrd="3" destOrd="0" parTransId="{6487F6C9-9359-41EC-9B8C-845233F3E5E7}" sibTransId="{4006A595-938B-4715-94FA-034837ACA8D7}"/>
    <dgm:cxn modelId="{040B2F0F-A5F3-4711-87A2-D8D9C5C10D8D}" type="presOf" srcId="{987893DC-808A-430A-96F3-AF9FF02A1F4E}" destId="{E4F76B47-41E3-43B6-9911-ECD6341D9815}" srcOrd="0" destOrd="0" presId="urn:microsoft.com/office/officeart/2005/8/layout/matrix3"/>
    <dgm:cxn modelId="{25826818-483F-41AF-B495-16B991F7A404}" srcId="{740E0E50-C589-48C8-817A-0D60B7273A55}" destId="{4DB40624-DE81-4D82-A574-0DED0814982B}" srcOrd="2" destOrd="0" parTransId="{8F826458-6EC0-4400-A51F-3CE264DD526B}" sibTransId="{F82C0556-155D-46A6-A08F-70E546C51596}"/>
    <dgm:cxn modelId="{9508DC1D-AA5C-4473-B373-A6E8B412A798}" type="presOf" srcId="{877D322E-161E-4BC3-B0C9-54D171947D20}" destId="{7F097101-7B07-4913-90BE-DA4F41A390C3}" srcOrd="0" destOrd="0" presId="urn:microsoft.com/office/officeart/2005/8/layout/matrix3"/>
    <dgm:cxn modelId="{B6A46422-1150-47A4-B018-68FEBCED31A6}" srcId="{740E0E50-C589-48C8-817A-0D60B7273A55}" destId="{987893DC-808A-430A-96F3-AF9FF02A1F4E}" srcOrd="1" destOrd="0" parTransId="{BBA98856-A549-4419-A1F4-2C9EE2055E89}" sibTransId="{42607556-F9CD-4B75-81AF-EE8398AA872C}"/>
    <dgm:cxn modelId="{FAD23746-DF29-4425-976E-1534F5F51ED4}" type="presOf" srcId="{740E0E50-C589-48C8-817A-0D60B7273A55}" destId="{7F4C8E5F-4C70-4B40-BBB8-0C77676DF12D}" srcOrd="0" destOrd="0" presId="urn:microsoft.com/office/officeart/2005/8/layout/matrix3"/>
    <dgm:cxn modelId="{04A6B595-0C9D-4F0F-832C-20611E27F275}" srcId="{740E0E50-C589-48C8-817A-0D60B7273A55}" destId="{7548B2C8-39BB-4702-8C2D-313BF6257CCF}" srcOrd="0" destOrd="0" parTransId="{037EBC73-9A1E-4CB5-9D9E-0E5DF475B9FA}" sibTransId="{DB01AA9B-E508-4500-BABE-5AA27C27352C}"/>
    <dgm:cxn modelId="{0C327797-7320-4DC2-95B0-64C770E2D343}" type="presOf" srcId="{7548B2C8-39BB-4702-8C2D-313BF6257CCF}" destId="{9A1763AD-21C0-4F21-BC48-913F21181F56}" srcOrd="0" destOrd="0" presId="urn:microsoft.com/office/officeart/2005/8/layout/matrix3"/>
    <dgm:cxn modelId="{648FC2F8-3B52-454C-91A3-C98A062B47A2}" type="presOf" srcId="{4DB40624-DE81-4D82-A574-0DED0814982B}" destId="{D1CD12BE-C125-4638-BF92-44A0C4FC813A}" srcOrd="0" destOrd="0" presId="urn:microsoft.com/office/officeart/2005/8/layout/matrix3"/>
    <dgm:cxn modelId="{F3C75580-5FDE-470E-9B18-A4ADD12A05D1}" type="presParOf" srcId="{7F4C8E5F-4C70-4B40-BBB8-0C77676DF12D}" destId="{D6D73C33-BA31-4319-B639-9500670DACBE}" srcOrd="0" destOrd="0" presId="urn:microsoft.com/office/officeart/2005/8/layout/matrix3"/>
    <dgm:cxn modelId="{EE132D07-D734-4066-B4B0-1E098CB897E6}" type="presParOf" srcId="{7F4C8E5F-4C70-4B40-BBB8-0C77676DF12D}" destId="{9A1763AD-21C0-4F21-BC48-913F21181F56}" srcOrd="1" destOrd="0" presId="urn:microsoft.com/office/officeart/2005/8/layout/matrix3"/>
    <dgm:cxn modelId="{40B28999-5A4A-4E18-B33B-0FB8EDE4D211}" type="presParOf" srcId="{7F4C8E5F-4C70-4B40-BBB8-0C77676DF12D}" destId="{E4F76B47-41E3-43B6-9911-ECD6341D9815}" srcOrd="2" destOrd="0" presId="urn:microsoft.com/office/officeart/2005/8/layout/matrix3"/>
    <dgm:cxn modelId="{9954741D-A0A4-41CC-8AB2-1C1F4CB485E8}" type="presParOf" srcId="{7F4C8E5F-4C70-4B40-BBB8-0C77676DF12D}" destId="{D1CD12BE-C125-4638-BF92-44A0C4FC813A}" srcOrd="3" destOrd="0" presId="urn:microsoft.com/office/officeart/2005/8/layout/matrix3"/>
    <dgm:cxn modelId="{5DE886C1-F568-426E-9EEF-11BBF139BE23}" type="presParOf" srcId="{7F4C8E5F-4C70-4B40-BBB8-0C77676DF12D}" destId="{7F097101-7B07-4913-90BE-DA4F41A390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9887D-D35C-44F2-B9B3-F270E3A46057}">
      <dsp:nvSpPr>
        <dsp:cNvPr id="0" name=""/>
        <dsp:cNvSpPr/>
      </dsp:nvSpPr>
      <dsp:spPr>
        <a:xfrm>
          <a:off x="9065946" y="393571"/>
          <a:ext cx="177474" cy="3284666"/>
        </a:xfrm>
        <a:prstGeom prst="rect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568AD-6846-4408-A130-7480EF329278}">
      <dsp:nvSpPr>
        <dsp:cNvPr id="0" name=""/>
        <dsp:cNvSpPr/>
      </dsp:nvSpPr>
      <dsp:spPr>
        <a:xfrm>
          <a:off x="1964003" y="393571"/>
          <a:ext cx="4615816" cy="3284666"/>
        </a:xfrm>
        <a:prstGeom prst="frame">
          <a:avLst>
            <a:gd name="adj1" fmla="val 5450"/>
          </a:avLst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8E9DC-F4CE-433F-84BA-B9C50BC8EAD9}">
      <dsp:nvSpPr>
        <dsp:cNvPr id="0" name=""/>
        <dsp:cNvSpPr/>
      </dsp:nvSpPr>
      <dsp:spPr>
        <a:xfrm>
          <a:off x="1786529" y="0"/>
          <a:ext cx="4438342" cy="3107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7CAC8-DA69-4ABA-9461-0390119BD78E}">
      <dsp:nvSpPr>
        <dsp:cNvPr id="0" name=""/>
        <dsp:cNvSpPr/>
      </dsp:nvSpPr>
      <dsp:spPr>
        <a:xfrm>
          <a:off x="2144459" y="3108111"/>
          <a:ext cx="4257885" cy="38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68580" rIns="1828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Let’s pick A and assume we lost</a:t>
          </a:r>
          <a:endParaRPr lang="en-IN" sz="1800" kern="1200" dirty="0"/>
        </a:p>
      </dsp:txBody>
      <dsp:txXfrm>
        <a:off x="2144459" y="3108111"/>
        <a:ext cx="4257885" cy="389893"/>
      </dsp:txXfrm>
    </dsp:sp>
    <dsp:sp modelId="{81F654C0-54EC-4452-90B5-3C4E7E15CB91}">
      <dsp:nvSpPr>
        <dsp:cNvPr id="0" name=""/>
        <dsp:cNvSpPr/>
      </dsp:nvSpPr>
      <dsp:spPr>
        <a:xfrm>
          <a:off x="6767732" y="393571"/>
          <a:ext cx="2110300" cy="32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Now will you stay on your decision or change?</a:t>
          </a: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 for A = 0/1=0</a:t>
          </a: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 for B= 0/0=undefined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can’t say undefined is better than 0 but most of us will change machine as A has 0 probability</a:t>
          </a:r>
          <a:endParaRPr lang="en-IN" sz="1800" kern="1200" dirty="0"/>
        </a:p>
      </dsp:txBody>
      <dsp:txXfrm>
        <a:off x="6767732" y="393571"/>
        <a:ext cx="2110300" cy="328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ACEFA-91FD-42E8-A999-27AE33788BFD}">
      <dsp:nvSpPr>
        <dsp:cNvPr id="0" name=""/>
        <dsp:cNvSpPr/>
      </dsp:nvSpPr>
      <dsp:spPr>
        <a:xfrm>
          <a:off x="641447" y="550"/>
          <a:ext cx="1488496" cy="1488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5k times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Won 3 times</a:t>
          </a:r>
          <a:endParaRPr lang="en-IN" sz="1400" kern="1200" dirty="0"/>
        </a:p>
      </dsp:txBody>
      <dsp:txXfrm>
        <a:off x="859432" y="218535"/>
        <a:ext cx="1052526" cy="1052526"/>
      </dsp:txXfrm>
    </dsp:sp>
    <dsp:sp modelId="{99DBD077-908B-4301-8E3B-DCBCD5E5B37C}">
      <dsp:nvSpPr>
        <dsp:cNvPr id="0" name=""/>
        <dsp:cNvSpPr/>
      </dsp:nvSpPr>
      <dsp:spPr>
        <a:xfrm>
          <a:off x="954032" y="1609912"/>
          <a:ext cx="863327" cy="863327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068466" y="1940048"/>
        <a:ext cx="634459" cy="203055"/>
      </dsp:txXfrm>
    </dsp:sp>
    <dsp:sp modelId="{014E8296-19DE-4BFA-83C8-6578D9427C35}">
      <dsp:nvSpPr>
        <dsp:cNvPr id="0" name=""/>
        <dsp:cNvSpPr/>
      </dsp:nvSpPr>
      <dsp:spPr>
        <a:xfrm>
          <a:off x="641447" y="2594106"/>
          <a:ext cx="1488496" cy="1488496"/>
        </a:xfrm>
        <a:prstGeom prst="ellipse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B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5k times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Won 4000 times</a:t>
          </a:r>
          <a:endParaRPr lang="en-IN" sz="1400" kern="1200" dirty="0"/>
        </a:p>
      </dsp:txBody>
      <dsp:txXfrm>
        <a:off x="859432" y="2812091"/>
        <a:ext cx="1052526" cy="1052526"/>
      </dsp:txXfrm>
    </dsp:sp>
    <dsp:sp modelId="{0B815DD3-1867-40FE-AD52-25BBC2E28B89}">
      <dsp:nvSpPr>
        <dsp:cNvPr id="0" name=""/>
        <dsp:cNvSpPr/>
      </dsp:nvSpPr>
      <dsp:spPr>
        <a:xfrm>
          <a:off x="2353218" y="1764716"/>
          <a:ext cx="473341" cy="553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353218" y="1875460"/>
        <a:ext cx="331339" cy="332232"/>
      </dsp:txXfrm>
    </dsp:sp>
    <dsp:sp modelId="{181980BA-E3BE-42F3-96B9-6F2B5103DE18}">
      <dsp:nvSpPr>
        <dsp:cNvPr id="0" name=""/>
        <dsp:cNvSpPr/>
      </dsp:nvSpPr>
      <dsp:spPr>
        <a:xfrm>
          <a:off x="3023042" y="553080"/>
          <a:ext cx="2976992" cy="2976992"/>
        </a:xfrm>
        <a:prstGeom prst="ellipse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Basically effect size prediction was wrong</a:t>
          </a:r>
          <a:endParaRPr lang="en-IN" sz="3600" kern="1200" dirty="0"/>
        </a:p>
      </dsp:txBody>
      <dsp:txXfrm>
        <a:off x="3459012" y="989050"/>
        <a:ext cx="2105052" cy="2105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F716F-16DC-413E-ADDC-D69842A67543}">
      <dsp:nvSpPr>
        <dsp:cNvPr id="0" name=""/>
        <dsp:cNvSpPr/>
      </dsp:nvSpPr>
      <dsp:spPr>
        <a:xfrm>
          <a:off x="957292" y="1248"/>
          <a:ext cx="2682166" cy="134108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Control Group</a:t>
          </a:r>
          <a:endParaRPr lang="en-IN" sz="4300" kern="1200" dirty="0"/>
        </a:p>
      </dsp:txBody>
      <dsp:txXfrm>
        <a:off x="996571" y="40527"/>
        <a:ext cx="2603608" cy="1262525"/>
      </dsp:txXfrm>
    </dsp:sp>
    <dsp:sp modelId="{C8E0C26D-1681-45B8-8FE9-BAECB818B0A3}">
      <dsp:nvSpPr>
        <dsp:cNvPr id="0" name=""/>
        <dsp:cNvSpPr/>
      </dsp:nvSpPr>
      <dsp:spPr>
        <a:xfrm>
          <a:off x="1225509" y="1342331"/>
          <a:ext cx="268216" cy="1005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812"/>
              </a:lnTo>
              <a:lnTo>
                <a:pt x="268216" y="1005812"/>
              </a:lnTo>
            </a:path>
          </a:pathLst>
        </a:custGeom>
        <a:noFill/>
        <a:ln w="2222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A79BD-42A5-4AE3-9A79-D8C5AC5C1F61}">
      <dsp:nvSpPr>
        <dsp:cNvPr id="0" name=""/>
        <dsp:cNvSpPr/>
      </dsp:nvSpPr>
      <dsp:spPr>
        <a:xfrm>
          <a:off x="1493725" y="1677601"/>
          <a:ext cx="2145732" cy="1341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3% Effective</a:t>
          </a:r>
          <a:endParaRPr lang="en-IN" sz="1800" kern="1200" dirty="0"/>
        </a:p>
      </dsp:txBody>
      <dsp:txXfrm>
        <a:off x="1533004" y="1716880"/>
        <a:ext cx="2067174" cy="1262525"/>
      </dsp:txXfrm>
    </dsp:sp>
    <dsp:sp modelId="{CA81D788-01AA-42DC-9973-57FCCC72EBE9}">
      <dsp:nvSpPr>
        <dsp:cNvPr id="0" name=""/>
        <dsp:cNvSpPr/>
      </dsp:nvSpPr>
      <dsp:spPr>
        <a:xfrm>
          <a:off x="1225509" y="1342331"/>
          <a:ext cx="268216" cy="268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166"/>
              </a:lnTo>
              <a:lnTo>
                <a:pt x="268216" y="2682166"/>
              </a:lnTo>
            </a:path>
          </a:pathLst>
        </a:custGeom>
        <a:noFill/>
        <a:ln w="2222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0112-3649-4B02-9C94-568934FEB930}">
      <dsp:nvSpPr>
        <dsp:cNvPr id="0" name=""/>
        <dsp:cNvSpPr/>
      </dsp:nvSpPr>
      <dsp:spPr>
        <a:xfrm>
          <a:off x="1493725" y="3353955"/>
          <a:ext cx="2145732" cy="1341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Will you still give placebo which is less effective to control group?</a:t>
          </a:r>
          <a:endParaRPr lang="en-IN" sz="1800" kern="1200" dirty="0"/>
        </a:p>
      </dsp:txBody>
      <dsp:txXfrm>
        <a:off x="1533004" y="3393234"/>
        <a:ext cx="2067174" cy="1262525"/>
      </dsp:txXfrm>
    </dsp:sp>
    <dsp:sp modelId="{8C402366-8FE7-4F85-B67D-15FA2CB8AC0D}">
      <dsp:nvSpPr>
        <dsp:cNvPr id="0" name=""/>
        <dsp:cNvSpPr/>
      </dsp:nvSpPr>
      <dsp:spPr>
        <a:xfrm>
          <a:off x="4310000" y="1248"/>
          <a:ext cx="2682166" cy="134108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Treatment Group</a:t>
          </a:r>
          <a:endParaRPr lang="en-IN" sz="4300" kern="1200" dirty="0"/>
        </a:p>
      </dsp:txBody>
      <dsp:txXfrm>
        <a:off x="4349279" y="40527"/>
        <a:ext cx="2603608" cy="1262525"/>
      </dsp:txXfrm>
    </dsp:sp>
    <dsp:sp modelId="{D797D8D4-6BBE-4870-86D6-C4EAD1681481}">
      <dsp:nvSpPr>
        <dsp:cNvPr id="0" name=""/>
        <dsp:cNvSpPr/>
      </dsp:nvSpPr>
      <dsp:spPr>
        <a:xfrm>
          <a:off x="4578216" y="1342331"/>
          <a:ext cx="268216" cy="1005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812"/>
              </a:lnTo>
              <a:lnTo>
                <a:pt x="268216" y="1005812"/>
              </a:lnTo>
            </a:path>
          </a:pathLst>
        </a:custGeom>
        <a:noFill/>
        <a:ln w="2222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8693C-E61E-4C7B-9AFC-11E9AC140277}">
      <dsp:nvSpPr>
        <dsp:cNvPr id="0" name=""/>
        <dsp:cNvSpPr/>
      </dsp:nvSpPr>
      <dsp:spPr>
        <a:xfrm>
          <a:off x="4846433" y="1677601"/>
          <a:ext cx="2145732" cy="1341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97% Effective</a:t>
          </a:r>
          <a:endParaRPr lang="en-IN" sz="1800" kern="1200" dirty="0"/>
        </a:p>
      </dsp:txBody>
      <dsp:txXfrm>
        <a:off x="4885712" y="1716880"/>
        <a:ext cx="2067174" cy="1262525"/>
      </dsp:txXfrm>
    </dsp:sp>
    <dsp:sp modelId="{314059F2-C900-42F7-9304-7CDB1F2D0010}">
      <dsp:nvSpPr>
        <dsp:cNvPr id="0" name=""/>
        <dsp:cNvSpPr/>
      </dsp:nvSpPr>
      <dsp:spPr>
        <a:xfrm>
          <a:off x="4578216" y="1342331"/>
          <a:ext cx="268216" cy="268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166"/>
              </a:lnTo>
              <a:lnTo>
                <a:pt x="268216" y="2682166"/>
              </a:lnTo>
            </a:path>
          </a:pathLst>
        </a:custGeom>
        <a:noFill/>
        <a:ln w="2222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3625-435B-4988-875E-1248B32E13EF}">
      <dsp:nvSpPr>
        <dsp:cNvPr id="0" name=""/>
        <dsp:cNvSpPr/>
      </dsp:nvSpPr>
      <dsp:spPr>
        <a:xfrm>
          <a:off x="4846433" y="3353955"/>
          <a:ext cx="2145732" cy="1341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Will you declare treatment as effective without reaching statistical significant number?</a:t>
          </a:r>
          <a:endParaRPr lang="en-IN" sz="1800" kern="1200" dirty="0"/>
        </a:p>
      </dsp:txBody>
      <dsp:txXfrm>
        <a:off x="4885712" y="3393234"/>
        <a:ext cx="2067174" cy="1262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21847-6AFA-4E89-A214-338A45CE629F}">
      <dsp:nvSpPr>
        <dsp:cNvPr id="0" name=""/>
        <dsp:cNvSpPr/>
      </dsp:nvSpPr>
      <dsp:spPr>
        <a:xfrm>
          <a:off x="1256970" y="0"/>
          <a:ext cx="5237250" cy="52372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tint val="4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ECE44D0-7396-458D-B022-C16083E6D98D}">
      <dsp:nvSpPr>
        <dsp:cNvPr id="0" name=""/>
        <dsp:cNvSpPr/>
      </dsp:nvSpPr>
      <dsp:spPr>
        <a:xfrm>
          <a:off x="1597391" y="340421"/>
          <a:ext cx="2094900" cy="20949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Epsilon Greedy Theory</a:t>
          </a:r>
          <a:endParaRPr lang="en-IN" sz="2900" kern="1200" dirty="0"/>
        </a:p>
      </dsp:txBody>
      <dsp:txXfrm>
        <a:off x="1699656" y="442686"/>
        <a:ext cx="1890370" cy="1890370"/>
      </dsp:txXfrm>
    </dsp:sp>
    <dsp:sp modelId="{8AB77BC4-E557-457E-BBB5-B3A0E27ED0D8}">
      <dsp:nvSpPr>
        <dsp:cNvPr id="0" name=""/>
        <dsp:cNvSpPr/>
      </dsp:nvSpPr>
      <dsp:spPr>
        <a:xfrm>
          <a:off x="4058899" y="340421"/>
          <a:ext cx="2094900" cy="2094900"/>
        </a:xfrm>
        <a:prstGeom prst="roundRect">
          <a:avLst/>
        </a:prstGeom>
        <a:gradFill rotWithShape="0">
          <a:gsLst>
            <a:gs pos="0">
              <a:schemeClr val="accent4">
                <a:hueOff val="548478"/>
                <a:satOff val="2377"/>
                <a:lumOff val="1569"/>
                <a:alphaOff val="0"/>
                <a:tint val="98000"/>
                <a:lumMod val="110000"/>
              </a:schemeClr>
            </a:gs>
            <a:gs pos="84000">
              <a:schemeClr val="accent4">
                <a:hueOff val="548478"/>
                <a:satOff val="2377"/>
                <a:lumOff val="156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Optimistic Initial Value Theory</a:t>
          </a:r>
          <a:endParaRPr lang="en-IN" sz="2900" kern="1200" dirty="0"/>
        </a:p>
      </dsp:txBody>
      <dsp:txXfrm>
        <a:off x="4161164" y="442686"/>
        <a:ext cx="1890370" cy="1890370"/>
      </dsp:txXfrm>
    </dsp:sp>
    <dsp:sp modelId="{31EBBA0B-2A96-4734-84F9-F90924E43339}">
      <dsp:nvSpPr>
        <dsp:cNvPr id="0" name=""/>
        <dsp:cNvSpPr/>
      </dsp:nvSpPr>
      <dsp:spPr>
        <a:xfrm>
          <a:off x="1597391" y="2801929"/>
          <a:ext cx="2094900" cy="2094900"/>
        </a:xfrm>
        <a:prstGeom prst="roundRect">
          <a:avLst/>
        </a:prstGeom>
        <a:gradFill rotWithShape="0">
          <a:gsLst>
            <a:gs pos="0">
              <a:schemeClr val="accent4">
                <a:hueOff val="1096956"/>
                <a:satOff val="4755"/>
                <a:lumOff val="3137"/>
                <a:alphaOff val="0"/>
                <a:tint val="98000"/>
                <a:lumMod val="110000"/>
              </a:schemeClr>
            </a:gs>
            <a:gs pos="84000">
              <a:schemeClr val="accent4">
                <a:hueOff val="1096956"/>
                <a:satOff val="475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UCB 1 Theory</a:t>
          </a:r>
          <a:endParaRPr lang="en-IN" sz="2900" kern="1200" dirty="0"/>
        </a:p>
      </dsp:txBody>
      <dsp:txXfrm>
        <a:off x="1699656" y="2904194"/>
        <a:ext cx="1890370" cy="1890370"/>
      </dsp:txXfrm>
    </dsp:sp>
    <dsp:sp modelId="{982DD0F4-4968-40B1-AD57-E17192E8A5B4}">
      <dsp:nvSpPr>
        <dsp:cNvPr id="0" name=""/>
        <dsp:cNvSpPr/>
      </dsp:nvSpPr>
      <dsp:spPr>
        <a:xfrm>
          <a:off x="4058899" y="2801929"/>
          <a:ext cx="2094900" cy="2094900"/>
        </a:xfrm>
        <a:prstGeom prst="roundRect">
          <a:avLst/>
        </a:prstGeom>
        <a:gradFill rotWithShape="0">
          <a:gsLst>
            <a:gs pos="0">
              <a:schemeClr val="accent4">
                <a:hueOff val="1645434"/>
                <a:satOff val="7132"/>
                <a:lumOff val="4706"/>
                <a:alphaOff val="0"/>
                <a:tint val="98000"/>
                <a:lumMod val="110000"/>
              </a:schemeClr>
            </a:gs>
            <a:gs pos="84000">
              <a:schemeClr val="accent4">
                <a:hueOff val="1645434"/>
                <a:satOff val="7132"/>
                <a:lumOff val="470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Thompson Sampling</a:t>
          </a:r>
          <a:endParaRPr lang="en-IN" sz="2900" kern="1200" dirty="0"/>
        </a:p>
      </dsp:txBody>
      <dsp:txXfrm>
        <a:off x="4161164" y="2904194"/>
        <a:ext cx="1890370" cy="1890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C19FF-CAC6-43C4-BE6E-6D1A6EF413C2}">
      <dsp:nvSpPr>
        <dsp:cNvPr id="0" name=""/>
        <dsp:cNvSpPr/>
      </dsp:nvSpPr>
      <dsp:spPr>
        <a:xfrm>
          <a:off x="0" y="0"/>
          <a:ext cx="7664382" cy="84507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Inappropriate Effect Size</a:t>
          </a:r>
          <a:endParaRPr lang="en-IN" sz="2900" kern="1200" dirty="0"/>
        </a:p>
      </dsp:txBody>
      <dsp:txXfrm>
        <a:off x="24751" y="24751"/>
        <a:ext cx="6752485" cy="795568"/>
      </dsp:txXfrm>
    </dsp:sp>
    <dsp:sp modelId="{46DCE5F3-7F0B-46F4-800B-90A33853BDA1}">
      <dsp:nvSpPr>
        <dsp:cNvPr id="0" name=""/>
        <dsp:cNvSpPr/>
      </dsp:nvSpPr>
      <dsp:spPr>
        <a:xfrm>
          <a:off x="676268" y="985916"/>
          <a:ext cx="7664382" cy="84507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Wanting to stop experiment in between</a:t>
          </a:r>
          <a:endParaRPr lang="en-IN" sz="2900" kern="1200" dirty="0"/>
        </a:p>
      </dsp:txBody>
      <dsp:txXfrm>
        <a:off x="701019" y="1010667"/>
        <a:ext cx="6389314" cy="795568"/>
      </dsp:txXfrm>
    </dsp:sp>
    <dsp:sp modelId="{5008AD1F-0A24-41FB-AB00-4DF04AD97D2A}">
      <dsp:nvSpPr>
        <dsp:cNvPr id="0" name=""/>
        <dsp:cNvSpPr/>
      </dsp:nvSpPr>
      <dsp:spPr>
        <a:xfrm>
          <a:off x="1352537" y="1971832"/>
          <a:ext cx="7664382" cy="84507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Controversial P Value</a:t>
          </a:r>
          <a:endParaRPr lang="en-IN" sz="2900" kern="1200" dirty="0"/>
        </a:p>
      </dsp:txBody>
      <dsp:txXfrm>
        <a:off x="1377288" y="1996583"/>
        <a:ext cx="6389314" cy="795568"/>
      </dsp:txXfrm>
    </dsp:sp>
    <dsp:sp modelId="{B20D4CF1-B9FA-40F9-A0DF-7AB60BC6B1A9}">
      <dsp:nvSpPr>
        <dsp:cNvPr id="0" name=""/>
        <dsp:cNvSpPr/>
      </dsp:nvSpPr>
      <dsp:spPr>
        <a:xfrm>
          <a:off x="7115085" y="640845"/>
          <a:ext cx="549296" cy="549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7238677" y="640845"/>
        <a:ext cx="302112" cy="413345"/>
      </dsp:txXfrm>
    </dsp:sp>
    <dsp:sp modelId="{5A7FCC4B-7CEE-4401-8BD1-F58640F05B40}">
      <dsp:nvSpPr>
        <dsp:cNvPr id="0" name=""/>
        <dsp:cNvSpPr/>
      </dsp:nvSpPr>
      <dsp:spPr>
        <a:xfrm>
          <a:off x="7791354" y="1621127"/>
          <a:ext cx="549296" cy="549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7914946" y="1621127"/>
        <a:ext cx="302112" cy="413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73C33-BA31-4319-B639-9500670DACBE}">
      <dsp:nvSpPr>
        <dsp:cNvPr id="0" name=""/>
        <dsp:cNvSpPr/>
      </dsp:nvSpPr>
      <dsp:spPr>
        <a:xfrm>
          <a:off x="1217021" y="0"/>
          <a:ext cx="5166229" cy="5166229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763AD-21C0-4F21-BC48-913F21181F56}">
      <dsp:nvSpPr>
        <dsp:cNvPr id="0" name=""/>
        <dsp:cNvSpPr/>
      </dsp:nvSpPr>
      <dsp:spPr>
        <a:xfrm>
          <a:off x="1707813" y="490791"/>
          <a:ext cx="2014829" cy="20148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8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𝜀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(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𝑡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)∝1/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𝑡</m:t>
                </m:r>
              </m:oMath>
            </m:oMathPara>
          </a14:m>
          <a:endParaRPr lang="en-IN" sz="2800" kern="1200" dirty="0"/>
        </a:p>
      </dsp:txBody>
      <dsp:txXfrm>
        <a:off x="1806169" y="589147"/>
        <a:ext cx="1818117" cy="1818117"/>
      </dsp:txXfrm>
    </dsp:sp>
    <dsp:sp modelId="{E4F76B47-41E3-43B6-9911-ECD6341D9815}">
      <dsp:nvSpPr>
        <dsp:cNvPr id="0" name=""/>
        <dsp:cNvSpPr/>
      </dsp:nvSpPr>
      <dsp:spPr>
        <a:xfrm>
          <a:off x="3877629" y="490791"/>
          <a:ext cx="2014829" cy="2014829"/>
        </a:xfrm>
        <a:prstGeom prst="roundRect">
          <a:avLst/>
        </a:prstGeom>
        <a:solidFill>
          <a:schemeClr val="accent4">
            <a:hueOff val="548478"/>
            <a:satOff val="2377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8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𝜀</m:t>
                </m:r>
                <m:d>
                  <m:d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e>
                </m:d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e>
                  <m:sub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sub>
                </m:sSub>
                <m:sSup>
                  <m:sSup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p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sup>
                </m:sSup>
              </m:oMath>
            </m:oMathPara>
          </a14:m>
          <a:endParaRPr lang="en-IN" sz="2800" kern="1200" dirty="0"/>
        </a:p>
      </dsp:txBody>
      <dsp:txXfrm>
        <a:off x="3975985" y="589147"/>
        <a:ext cx="1818117" cy="1818117"/>
      </dsp:txXfrm>
    </dsp:sp>
    <dsp:sp modelId="{D1CD12BE-C125-4638-BF92-44A0C4FC813A}">
      <dsp:nvSpPr>
        <dsp:cNvPr id="0" name=""/>
        <dsp:cNvSpPr/>
      </dsp:nvSpPr>
      <dsp:spPr>
        <a:xfrm>
          <a:off x="1707813" y="2660607"/>
          <a:ext cx="2014829" cy="2014829"/>
        </a:xfrm>
        <a:prstGeom prst="roundRect">
          <a:avLst/>
        </a:prstGeom>
        <a:solidFill>
          <a:schemeClr val="accent4">
            <a:hueOff val="1096956"/>
            <a:satOff val="4755"/>
            <a:lumOff val="31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8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𝜀</m:t>
                </m:r>
                <m:d>
                  <m:d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e>
                </m:d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lang="en-US" sz="2800" b="0" i="0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max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⁡(</m:t>
                </m:r>
                <m:sSub>
                  <m:sSub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e>
                  <m:sub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−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𝑘𝑡</m:t>
                </m:r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e>
                  <m:sub>
                    <m:r>
                      <a:rPr lang="en-US" sz="2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sub>
                </m:sSub>
                <m:r>
                  <a:rPr lang="en-US" sz="2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</m:t>
                </m:r>
              </m:oMath>
            </m:oMathPara>
          </a14:m>
          <a:endParaRPr lang="en-IN" sz="2800" kern="1200" dirty="0"/>
        </a:p>
      </dsp:txBody>
      <dsp:txXfrm>
        <a:off x="1806169" y="2758963"/>
        <a:ext cx="1818117" cy="1818117"/>
      </dsp:txXfrm>
    </dsp:sp>
    <dsp:sp modelId="{7F097101-7B07-4913-90BE-DA4F41A390C3}">
      <dsp:nvSpPr>
        <dsp:cNvPr id="0" name=""/>
        <dsp:cNvSpPr/>
      </dsp:nvSpPr>
      <dsp:spPr>
        <a:xfrm>
          <a:off x="3877629" y="2660607"/>
          <a:ext cx="2014829" cy="2014829"/>
        </a:xfrm>
        <a:prstGeom prst="roundRect">
          <a:avLst/>
        </a:prstGeom>
        <a:solidFill>
          <a:schemeClr val="accent4">
            <a:hueOff val="1645434"/>
            <a:satOff val="7132"/>
            <a:lumOff val="4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𝜀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𝑎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/</m:t>
                </m:r>
                <m:r>
                  <m:rPr>
                    <m:sty m:val="p"/>
                  </m:rPr>
                  <a:rPr lang="en-US" sz="2000" b="0" i="0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log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⁡(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𝑏𝑡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𝑐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</m:t>
                </m:r>
              </m:oMath>
            </m:oMathPara>
          </a14:m>
          <a:endParaRPr lang="en-IN" sz="2000" kern="1200" dirty="0"/>
        </a:p>
      </dsp:txBody>
      <dsp:txXfrm>
        <a:off x="3975985" y="2758963"/>
        <a:ext cx="1818117" cy="1818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9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3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4E1D15-ADED-472C-83A5-C9A2B20D1D5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F148D8-1AAA-4D55-A5A4-B85EDC39B4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96F0-6A17-4F17-84B0-F7DA2B675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Explore-exploit Dilemma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9FD8-7B8A-4A78-9DEF-3DAC6AEA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3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C686-2CEE-45BF-9DAF-FEF201B8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Explore- Exploit dilemma in A/B testing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4E30B-774A-4177-A3FD-33B5BD9D5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242282"/>
            <a:ext cx="32956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D740B-E347-438D-A706-84CB7F8C1B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95" y="2078315"/>
            <a:ext cx="3448050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6B609-14D5-4074-AB6A-472B5C4713AF}"/>
              </a:ext>
            </a:extLst>
          </p:cNvPr>
          <p:cNvSpPr txBox="1"/>
          <p:nvPr/>
        </p:nvSpPr>
        <p:spPr>
          <a:xfrm>
            <a:off x="1384916" y="4581765"/>
            <a:ext cx="9295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Apple want to test out this 2 ads for their new phone and min sample size is 1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1 ad is getting better CTR than other but test has not completed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usual way is wait up to 1M and then conclude but if we think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ad is performing better and other is not and if we wait we will lose those</a:t>
            </a:r>
          </a:p>
          <a:p>
            <a:r>
              <a:rPr lang="en-US" dirty="0"/>
              <a:t>      potential customers?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exploration and exploitation is opposing each other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1BFAC-E421-469B-A3FF-0CBF04D67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30" y="4873642"/>
            <a:ext cx="1778230" cy="19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EB6581-05FF-45EE-B9BE-096DF1D3E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3" y="583869"/>
            <a:ext cx="8509550" cy="6274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918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F8A9-FB89-4B2E-90F5-CD74FA0B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Methods to save a day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DEE4D0-96EB-45C8-A32F-EE840A6B7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176428"/>
              </p:ext>
            </p:extLst>
          </p:nvPr>
        </p:nvGraphicFramePr>
        <p:xfrm>
          <a:off x="2449250" y="1717990"/>
          <a:ext cx="7751192" cy="52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9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C21847-6AFA-4E89-A214-338A45CE6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CE44D0-7396-458D-B022-C16083E6D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B77BC4-E557-457E-BBB5-B3A0E27ED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EBBA0B-2A96-4734-84F9-F90924E43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2DD0F4-4968-40B1-AD57-E17192E8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6E7-5AE6-430D-A235-DEE092A3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methods will overcome some awkward problems like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39C479-FC85-440E-BFD2-816B58327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43860"/>
              </p:ext>
            </p:extLst>
          </p:nvPr>
        </p:nvGraphicFramePr>
        <p:xfrm>
          <a:off x="1325566" y="2261124"/>
          <a:ext cx="9016920" cy="281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093766-6150-4396-81C8-CEC52D4BF83B}"/>
              </a:ext>
            </a:extLst>
          </p:cNvPr>
          <p:cNvSpPr txBox="1"/>
          <p:nvPr/>
        </p:nvSpPr>
        <p:spPr>
          <a:xfrm>
            <a:off x="1103624" y="5513032"/>
            <a:ext cx="901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methods are adaptive and can update themselves with new incoming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4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4C19FF-CAC6-43C4-BE6E-6D1A6EF4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0D4CF1-B9FA-40F9-A0DF-7AB60BC6B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DCE5F3-7F0B-46F4-800B-90A33853B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7FCC4B-7CEE-4401-8BD1-F58640F05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08AD1F-0A24-41FB-AB00-4DF04AD97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DD70-7CC8-41B6-BA61-60FD8A4D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Greedy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EE1B-8CAA-40B0-A736-A9444AC5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winning choices short-sighted on basis of immediately available data</a:t>
            </a:r>
          </a:p>
          <a:p>
            <a:r>
              <a:rPr lang="en-US" dirty="0"/>
              <a:t>In casino example we can define bandits(highest winning rates) with no regards</a:t>
            </a:r>
          </a:p>
          <a:p>
            <a:pPr marL="0" indent="0">
              <a:buNone/>
            </a:pPr>
            <a:r>
              <a:rPr lang="en-US" dirty="0"/>
              <a:t> to confidence in prediction or amount of data collected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simple words, every time I found a choice with better winning probability, </a:t>
            </a:r>
          </a:p>
          <a:p>
            <a:pPr marL="0" indent="0">
              <a:buNone/>
            </a:pPr>
            <a:r>
              <a:rPr lang="en-US" dirty="0"/>
              <a:t>   I will switch on that choice.</a:t>
            </a:r>
          </a:p>
          <a:p>
            <a:pPr marL="0" indent="0">
              <a:buNone/>
            </a:pP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our main goal here is to balance exploit vs explore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1F510-3214-4D1B-BC16-9882CA61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99" y="2948084"/>
            <a:ext cx="2447925" cy="2143125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7195714B-0637-4E4A-913D-4D926624DC04}"/>
              </a:ext>
            </a:extLst>
          </p:cNvPr>
          <p:cNvSpPr/>
          <p:nvPr/>
        </p:nvSpPr>
        <p:spPr>
          <a:xfrm>
            <a:off x="9250532" y="3329126"/>
            <a:ext cx="97654" cy="998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1D08494C-D87F-411F-87EC-A2084B41166C}"/>
              </a:ext>
            </a:extLst>
          </p:cNvPr>
          <p:cNvSpPr/>
          <p:nvPr/>
        </p:nvSpPr>
        <p:spPr>
          <a:xfrm>
            <a:off x="9818703" y="3932808"/>
            <a:ext cx="115410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0B2EC05-47B8-44E0-8110-4FA0212FC833}"/>
              </a:ext>
            </a:extLst>
          </p:cNvPr>
          <p:cNvSpPr/>
          <p:nvPr/>
        </p:nvSpPr>
        <p:spPr>
          <a:xfrm>
            <a:off x="10235953" y="4580878"/>
            <a:ext cx="97655" cy="710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E36CA-BEE7-42B0-B73E-5476B6B6B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761" y="473677"/>
            <a:ext cx="1300446" cy="13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05B2-38C9-42D8-BA00-4555731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Epsilon-Greedy theory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F7504-6DD6-4159-B130-F91B1076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modification of greedy strategy</a:t>
                </a:r>
              </a:p>
              <a:p>
                <a:r>
                  <a:rPr lang="en-US" dirty="0"/>
                  <a:t>This theory suggests that instead of doing everything greedily, there’s a small probability of doing something randomly(non greedy)</a:t>
                </a:r>
              </a:p>
              <a:p>
                <a:r>
                  <a:rPr lang="en-US" dirty="0"/>
                  <a:t>Example – in our casino example with small probability I will choose both machines randomly without caring about winning rates</a:t>
                </a:r>
              </a:p>
              <a:p>
                <a:r>
                  <a:rPr lang="en-US" dirty="0"/>
                  <a:t>That small probability is called epsilon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Typical value is 5% , 10%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F7504-6DD6-4159-B130-F91B1076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27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7506-7550-47AE-AF3E-D5062A82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45B56-BBE9-4E8A-8CA1-16AD37CE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3" y="1836204"/>
            <a:ext cx="9296347" cy="50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AF40-671F-4D97-8202-B1DACD20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D6EC0-E323-4056-8EC1-92DA9918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2162740"/>
                <a:ext cx="11291211" cy="411377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purpose of exploration (with non zero epsilon) is so that we can collect data about each bandit and our win rates estimates can be accurate</a:t>
                </a:r>
              </a:p>
              <a:p>
                <a:r>
                  <a:rPr lang="en-US" dirty="0"/>
                  <a:t>But when can we say we enough data? And what happens we let our algorithm run forever?</a:t>
                </a:r>
              </a:p>
              <a:p>
                <a:r>
                  <a:rPr lang="en-US" dirty="0"/>
                  <a:t>In such scenario our algorithm will keep running forever and our rewards will be suboptimal</a:t>
                </a:r>
              </a:p>
              <a:p>
                <a:r>
                  <a:rPr lang="en-US" dirty="0"/>
                  <a:t>Let’s say we have 2 bandits with 90% and 80%(if we know this forehand we will choose 90%)</a:t>
                </a:r>
              </a:p>
              <a:p>
                <a:r>
                  <a:rPr lang="en-US" dirty="0"/>
                  <a:t>In real world we will not know this and to calculate it we will run epsilon-greedy algorithm</a:t>
                </a:r>
              </a:p>
              <a:p>
                <a:r>
                  <a:rPr lang="en-US" dirty="0"/>
                  <a:t>Also we will not reach up to 90% because of the lack of time to exploration</a:t>
                </a:r>
              </a:p>
              <a:p>
                <a:r>
                  <a:rPr lang="en-US" dirty="0"/>
                  <a:t>After running our experiments for long time we can say our average win rate is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𝞊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𝑤𝑖𝑙𝑙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𝑐h𝑜𝑜𝑠𝑒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𝑏𝑎𝑛𝑑𝑖𝑡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𝞊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0.8+0.9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𝑐h𝑜𝑜𝑠𝑒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𝑒𝑖𝑡h𝑒𝑟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  <a:r>
                  <a:rPr lang="en-US" dirty="0"/>
                  <a:t>																																																				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D6EC0-E323-4056-8EC1-92DA9918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162740"/>
                <a:ext cx="11291211" cy="4113772"/>
              </a:xfrm>
              <a:blipFill>
                <a:blip r:embed="rId2"/>
                <a:stretch>
                  <a:fillRect l="-540" t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0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88B7-9947-440B-B5F4-6ACCCE9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epsilon- will improve your odds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929CB5F6-D7E7-437F-96B4-51C6D456DA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7822813"/>
                  </p:ext>
                </p:extLst>
              </p:nvPr>
            </p:nvGraphicFramePr>
            <p:xfrm>
              <a:off x="1969858" y="1691771"/>
              <a:ext cx="7600272" cy="51662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929CB5F6-D7E7-437F-96B4-51C6D456DA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7822813"/>
                  </p:ext>
                </p:extLst>
              </p:nvPr>
            </p:nvGraphicFramePr>
            <p:xfrm>
              <a:off x="1969858" y="1691771"/>
              <a:ext cx="7600272" cy="51662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4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D73C33-BA31-4319-B639-9500670DA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1763AD-21C0-4F21-BC48-913F21181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F76B47-41E3-43B6-9911-ECD6341D9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CD12BE-C125-4638-BF92-44A0C4FC8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097101-7B07-4913-90BE-DA4F41A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ABE9-BB87-4419-92A4-2DE4184F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DE440-250C-4849-ACCD-1DDD0587F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question here is what’s the purpose of calculating sample mean for binary rewards(0 or 1)</a:t>
                </a:r>
              </a:p>
              <a:p>
                <a:r>
                  <a:rPr lang="en-US" dirty="0"/>
                  <a:t>But if we look carefully, we can see if  values of random variables are exactly 0 and 1 them the sample mean is a maximum likelihood estimate to Bernoulli parameter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</m:nary>
                      </m:e>
                    </m:acc>
                  </m:oMath>
                </a14:m>
                <a:endParaRPr lang="en-IN" dirty="0"/>
              </a:p>
              <a:p>
                <a:r>
                  <a:rPr lang="en-IN" dirty="0"/>
                  <a:t>Now , how can we unified this algorithm?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𝑏𝑎𝑛𝑑𝑖𝑡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𝑏𝑎𝑛𝑑𝑖𝑡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DE440-250C-4849-ACCD-1DDD0587F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5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2D5-77D5-40A5-AD7F-ADF4722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game.  You have two machines to chose from.</a:t>
            </a:r>
            <a:br>
              <a:rPr lang="en-US" dirty="0"/>
            </a:br>
            <a:r>
              <a:rPr lang="en-US" dirty="0"/>
              <a:t>Which machine will you chose?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9AE-6F6C-40E9-9637-0884633C9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B26C4B-93A8-4148-AAFE-70FA18A27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94" y="3283744"/>
            <a:ext cx="2057400" cy="2219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874AA-00D5-46FD-A6CF-B54739747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E36BA8-7368-4CD7-BA23-9A6ABA2BC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06" y="3283744"/>
            <a:ext cx="2057400" cy="2219325"/>
          </a:xfrm>
        </p:spPr>
      </p:pic>
    </p:spTree>
    <p:extLst>
      <p:ext uri="{BB962C8B-B14F-4D97-AF65-F5344CB8AC3E}">
        <p14:creationId xmlns:p14="http://schemas.microsoft.com/office/powerpoint/2010/main" val="14988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2C9-C240-4FFC-9E64-8B71184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4000-46F9-40A5-A1FC-34DF873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– Bandit class                                  slot machine</a:t>
            </a:r>
          </a:p>
          <a:p>
            <a:pPr marL="0" indent="0">
              <a:buNone/>
            </a:pPr>
            <a:r>
              <a:rPr lang="en-US" dirty="0"/>
              <a:t>                  pull method                                 pulling arm of slot machine &amp; getting reward(but here we are also                            going to store that estimate and reward and update them)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 2 – Epsilon-greedy loop</a:t>
            </a:r>
          </a:p>
          <a:p>
            <a:endParaRPr lang="en-US" dirty="0"/>
          </a:p>
          <a:p>
            <a:r>
              <a:rPr lang="en-US" dirty="0"/>
              <a:t>Part 3 – Print results , plot graph win rate over time</a:t>
            </a:r>
          </a:p>
          <a:p>
            <a:endParaRPr lang="en-US" dirty="0"/>
          </a:p>
          <a:p>
            <a:r>
              <a:rPr lang="en-US" dirty="0"/>
              <a:t>Algorithm is provided in GitHub link, kindly try to code on your own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D9C13-A7E8-446D-8FE4-81C2BBFABE45}"/>
              </a:ext>
            </a:extLst>
          </p:cNvPr>
          <p:cNvCxnSpPr/>
          <p:nvPr/>
        </p:nvCxnSpPr>
        <p:spPr>
          <a:xfrm>
            <a:off x="3329126" y="2849731"/>
            <a:ext cx="110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5F8869-E7E2-4540-9320-FCF4FF834D14}"/>
              </a:ext>
            </a:extLst>
          </p:cNvPr>
          <p:cNvCxnSpPr/>
          <p:nvPr/>
        </p:nvCxnSpPr>
        <p:spPr>
          <a:xfrm>
            <a:off x="3329126" y="2460593"/>
            <a:ext cx="110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7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33EE-907C-4B33-A776-8E510B10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points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F14F-608F-4C41-9E2E-9D7DF1BD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algorithm is a simulation so that we have 3 bandits with probabilities</a:t>
            </a:r>
          </a:p>
          <a:p>
            <a:r>
              <a:rPr lang="en-US" dirty="0"/>
              <a:t>In real world application, you will just have data such as CTR,CTP etc. not the actual probabilities</a:t>
            </a:r>
          </a:p>
          <a:p>
            <a:r>
              <a:rPr lang="en-US" dirty="0"/>
              <a:t>To tweak algorithm to be able use in A/B test, remember analogy of casino</a:t>
            </a:r>
          </a:p>
          <a:p>
            <a:r>
              <a:rPr lang="en-US" dirty="0"/>
              <a:t>Assume control an test groups as 2 machines and rewards are your primary 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7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028E-090A-4284-A7A8-8A34345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start, we don’t know anything, so it doesn’t matter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D502F2-C3D7-420A-941E-480E543F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113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4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2D5-77D5-40A5-AD7F-ADF4722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b and assume we win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9AE-6F6C-40E9-9637-0884633C9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P=0%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B26C4B-93A8-4148-AAFE-70FA18A27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94" y="3283744"/>
            <a:ext cx="2057400" cy="2219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874AA-00D5-46FD-A6CF-B54739747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P=1/1=100%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E36BA8-7368-4CD7-BA23-9A6ABA2BC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06" y="3283744"/>
            <a:ext cx="2057400" cy="2219325"/>
          </a:xfrm>
        </p:spPr>
      </p:pic>
    </p:spTree>
    <p:extLst>
      <p:ext uri="{BB962C8B-B14F-4D97-AF65-F5344CB8AC3E}">
        <p14:creationId xmlns:p14="http://schemas.microsoft.com/office/powerpoint/2010/main" val="312014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2D5-77D5-40A5-AD7F-ADF4722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assume after 4 trials results are as follows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9AE-6F6C-40E9-9637-0884633C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491762"/>
            <a:ext cx="5087075" cy="536005"/>
          </a:xfrm>
        </p:spPr>
        <p:txBody>
          <a:bodyPr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P=0%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B26C4B-93A8-4148-AAFE-70FA18A27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94" y="3283744"/>
            <a:ext cx="2057400" cy="221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874AA-00D5-46FD-A6CF-B54739747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2510210"/>
            <a:ext cx="5087073" cy="553373"/>
          </a:xfrm>
        </p:spPr>
        <p:txBody>
          <a:bodyPr/>
          <a:lstStyle/>
          <a:p>
            <a:pPr algn="ctr"/>
            <a:r>
              <a:rPr lang="en-US" dirty="0"/>
              <a:t>W L </a:t>
            </a:r>
            <a:r>
              <a:rPr lang="en-US" dirty="0" err="1"/>
              <a:t>L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P=1/4=25%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E36BA8-7368-4CD7-BA23-9A6ABA2BC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06" y="3283744"/>
            <a:ext cx="2057400" cy="2219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D6B03-5DB8-46F5-967D-325EC65581BD}"/>
              </a:ext>
            </a:extLst>
          </p:cNvPr>
          <p:cNvSpPr txBox="1"/>
          <p:nvPr/>
        </p:nvSpPr>
        <p:spPr>
          <a:xfrm>
            <a:off x="4017152" y="5397624"/>
            <a:ext cx="501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which rises here are:</a:t>
            </a:r>
          </a:p>
          <a:p>
            <a:pPr marL="342900" indent="-342900">
              <a:buAutoNum type="arabicPeriod"/>
            </a:pPr>
            <a:r>
              <a:rPr lang="en-US" dirty="0"/>
              <a:t>Will you still continue for B or go for A?</a:t>
            </a:r>
          </a:p>
          <a:p>
            <a:pPr marL="342900" indent="-342900">
              <a:buAutoNum type="arabicPeriod"/>
            </a:pPr>
            <a:r>
              <a:rPr lang="en-US" dirty="0"/>
              <a:t>How can we say P for A is 0 without equal trials</a:t>
            </a:r>
          </a:p>
          <a:p>
            <a:pPr marL="342900" indent="-342900">
              <a:buAutoNum type="arabicPeriod"/>
            </a:pPr>
            <a:r>
              <a:rPr lang="en-US" dirty="0"/>
              <a:t>Is our whole approach wrong?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3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4B9-9075-409A-B8C5-A8CA959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statistics?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8C0F-5120-4059-9C83-05EB21E2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a statistician or do A/B test analysis you’ll be pretty mad at me</a:t>
            </a:r>
          </a:p>
          <a:p>
            <a:r>
              <a:rPr lang="en-US" dirty="0"/>
              <a:t>You would ask how can you decide results even without verifying it’s statical significance</a:t>
            </a:r>
          </a:p>
          <a:p>
            <a:r>
              <a:rPr lang="en-US" dirty="0"/>
              <a:t>Even before entering casino you should collect enough data to analysis</a:t>
            </a:r>
          </a:p>
          <a:p>
            <a:r>
              <a:rPr lang="en-US" dirty="0"/>
              <a:t>You also need power &amp; effect size</a:t>
            </a:r>
          </a:p>
          <a:p>
            <a:r>
              <a:rPr lang="en-US" dirty="0"/>
              <a:t>Then we can do some fancy calculations and decide minimum sample size to conclude results</a:t>
            </a:r>
          </a:p>
          <a:p>
            <a:r>
              <a:rPr lang="en-US" dirty="0"/>
              <a:t>But the main question is how we goanna know effect size without even playing on machines?</a:t>
            </a:r>
          </a:p>
          <a:p>
            <a:r>
              <a:rPr lang="en-US" dirty="0"/>
              <a:t>This is one of the scenarios where old methods have limitations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3649D-3CF6-4B5A-920C-BA2FE5FD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0" y="2468963"/>
            <a:ext cx="1922981" cy="28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D207-8DA1-4E0E-ACCD-83FF5DF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somehow you calculate NO. of trails required are 10k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A34663-0168-4B66-AD91-C40C21A6F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97918"/>
              </p:ext>
            </p:extLst>
          </p:nvPr>
        </p:nvGraphicFramePr>
        <p:xfrm>
          <a:off x="1525973" y="2122338"/>
          <a:ext cx="6641483" cy="4083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688626-E2BF-4AB7-AAF9-C12748C329FF}"/>
              </a:ext>
            </a:extLst>
          </p:cNvPr>
          <p:cNvSpPr txBox="1"/>
          <p:nvPr/>
        </p:nvSpPr>
        <p:spPr>
          <a:xfrm>
            <a:off x="8069801" y="3362187"/>
            <a:ext cx="337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you stop and choose B?</a:t>
            </a:r>
          </a:p>
          <a:p>
            <a:r>
              <a:rPr lang="en-US" dirty="0"/>
              <a:t>But in eyes of statistician you</a:t>
            </a:r>
          </a:p>
          <a:p>
            <a:r>
              <a:rPr lang="en-US" dirty="0"/>
              <a:t>Must take your to completion</a:t>
            </a:r>
          </a:p>
          <a:p>
            <a:r>
              <a:rPr lang="en-US" dirty="0"/>
              <a:t>And should not stop in middle </a:t>
            </a:r>
          </a:p>
        </p:txBody>
      </p:sp>
    </p:spTree>
    <p:extLst>
      <p:ext uri="{BB962C8B-B14F-4D97-AF65-F5344CB8AC3E}">
        <p14:creationId xmlns:p14="http://schemas.microsoft.com/office/powerpoint/2010/main" val="236947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5E9-6DFF-4846-84E3-9BC36346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serious scenario: covid-vaccine test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CA9054-A6BB-4984-A531-309C73F81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79986"/>
              </p:ext>
            </p:extLst>
          </p:nvPr>
        </p:nvGraphicFramePr>
        <p:xfrm>
          <a:off x="1731146" y="2032987"/>
          <a:ext cx="7949459" cy="469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9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1D7-346B-4613-B0F8-C52825A5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ADF1-1802-4D25-B3EA-A8D72205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common response can be throw out old methods and use methods</a:t>
            </a:r>
            <a:r>
              <a:rPr lang="en-IN" dirty="0"/>
              <a:t> which will </a:t>
            </a:r>
          </a:p>
          <a:p>
            <a:pPr marL="0" indent="0">
              <a:buNone/>
            </a:pPr>
            <a:r>
              <a:rPr lang="en-IN" dirty="0"/>
              <a:t>     update themselves as new data comes in</a:t>
            </a:r>
          </a:p>
          <a:p>
            <a:r>
              <a:rPr lang="en-IN" dirty="0"/>
              <a:t>This is called explore- exploit dilemma as exploration and exploitation</a:t>
            </a:r>
          </a:p>
          <a:p>
            <a:pPr marL="0" indent="0">
              <a:buNone/>
            </a:pPr>
            <a:r>
              <a:rPr lang="en-IN" dirty="0"/>
              <a:t>        both are opposing each other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B48BFC-0BF0-40B9-BCF6-A42DE2C9ADCA}"/>
              </a:ext>
            </a:extLst>
          </p:cNvPr>
          <p:cNvSpPr/>
          <p:nvPr/>
        </p:nvSpPr>
        <p:spPr>
          <a:xfrm>
            <a:off x="1704513" y="4918229"/>
            <a:ext cx="1713390" cy="16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machine which will give high rewards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D9E018-DBE0-4A7C-B504-F0CD53AC2DE3}"/>
                  </a:ext>
                </a:extLst>
              </p:cNvPr>
              <p:cNvSpPr/>
              <p:nvPr/>
            </p:nvSpPr>
            <p:spPr>
              <a:xfrm>
                <a:off x="7881893" y="4909350"/>
                <a:ext cx="1784412" cy="17577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Complete your experiment up to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/>
                  <a:t> significance level </a:t>
                </a:r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D9E018-DBE0-4A7C-B504-F0CD53AC2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93" y="4909350"/>
                <a:ext cx="1784412" cy="1757779"/>
              </a:xfrm>
              <a:prstGeom prst="ellipse">
                <a:avLst/>
              </a:prstGeom>
              <a:blipFill>
                <a:blip r:embed="rId2"/>
                <a:stretch>
                  <a:fillRect t="-15700" b="-19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0E7307-5257-416A-88D8-C1510050E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2830548"/>
            <a:ext cx="1428750" cy="1428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589B58E-A5B2-4D1B-B1AB-0EFB7372266C}"/>
              </a:ext>
            </a:extLst>
          </p:cNvPr>
          <p:cNvSpPr/>
          <p:nvPr/>
        </p:nvSpPr>
        <p:spPr>
          <a:xfrm>
            <a:off x="3764132" y="5628443"/>
            <a:ext cx="994299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64F59A-8DB6-4F0C-8C3A-3FC3E2363FC2}"/>
              </a:ext>
            </a:extLst>
          </p:cNvPr>
          <p:cNvSpPr/>
          <p:nvPr/>
        </p:nvSpPr>
        <p:spPr>
          <a:xfrm rot="10800000">
            <a:off x="5937391" y="5641296"/>
            <a:ext cx="994299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935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522</TotalTime>
  <Words>1170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Gill Sans MT</vt:lpstr>
      <vt:lpstr>Wingdings</vt:lpstr>
      <vt:lpstr>Wingdings 2</vt:lpstr>
      <vt:lpstr>Dividend</vt:lpstr>
      <vt:lpstr>Explore-exploit Dilemma</vt:lpstr>
      <vt:lpstr>Let’s play a game.  You have two machines to chose from. Which machine will you chose?</vt:lpstr>
      <vt:lpstr>At start, we don’t know anything, so it doesn’t matter</vt:lpstr>
      <vt:lpstr>Let’s go for b and assume we win</vt:lpstr>
      <vt:lpstr>Let’s assume after 4 trials results are as follows</vt:lpstr>
      <vt:lpstr>What about statistics? </vt:lpstr>
      <vt:lpstr>Let’s say somehow you calculate NO. of trails required are 10k</vt:lpstr>
      <vt:lpstr>A more serious scenario: covid-vaccine test</vt:lpstr>
      <vt:lpstr>Adaptation</vt:lpstr>
      <vt:lpstr>Explore- Exploit dilemma in A/B testing</vt:lpstr>
      <vt:lpstr>PowerPoint Presentation</vt:lpstr>
      <vt:lpstr>Bayesian Methods to save a day</vt:lpstr>
      <vt:lpstr>These methods will overcome some awkward problems like</vt:lpstr>
      <vt:lpstr>              Greedy theory</vt:lpstr>
      <vt:lpstr>Epsilon-Greedy theory</vt:lpstr>
      <vt:lpstr>pseudocode</vt:lpstr>
      <vt:lpstr>Additional details</vt:lpstr>
      <vt:lpstr>Decaying epsilon- will improve your odds</vt:lpstr>
      <vt:lpstr>Sample mean</vt:lpstr>
      <vt:lpstr>Overview of algorithm</vt:lpstr>
      <vt:lpstr>Some key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 Gaikwad</dc:creator>
  <cp:lastModifiedBy>Rushi Gaikwad</cp:lastModifiedBy>
  <cp:revision>26</cp:revision>
  <dcterms:created xsi:type="dcterms:W3CDTF">2021-07-01T14:51:44Z</dcterms:created>
  <dcterms:modified xsi:type="dcterms:W3CDTF">2021-07-02T04:37:38Z</dcterms:modified>
</cp:coreProperties>
</file>