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65" r:id="rId3"/>
    <p:sldId id="267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0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31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83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19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64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257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98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1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6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2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7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84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389404"/>
          </a:xfrm>
        </p:spPr>
        <p:txBody>
          <a:bodyPr/>
          <a:lstStyle/>
          <a:p>
            <a:r>
              <a:rPr lang="en-IN" dirty="0"/>
              <a:t>Analysis of </a:t>
            </a:r>
            <a:r>
              <a:rPr lang="en-IN" dirty="0" err="1"/>
              <a:t>Stayzilla</a:t>
            </a:r>
            <a:r>
              <a:rPr lang="en-IN" dirty="0"/>
              <a:t>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1517" y="4495088"/>
            <a:ext cx="4546363" cy="1143712"/>
          </a:xfrm>
        </p:spPr>
        <p:txBody>
          <a:bodyPr>
            <a:noAutofit/>
          </a:bodyPr>
          <a:lstStyle/>
          <a:p>
            <a:pPr algn="r"/>
            <a:r>
              <a:rPr lang="en-IN" sz="1600" dirty="0" err="1"/>
              <a:t>Shubham</a:t>
            </a:r>
            <a:r>
              <a:rPr lang="en-IN" sz="1600" dirty="0"/>
              <a:t> </a:t>
            </a:r>
            <a:r>
              <a:rPr lang="en-IN" sz="1600" dirty="0" err="1"/>
              <a:t>GuptA</a:t>
            </a:r>
            <a:r>
              <a:rPr lang="en-IN" sz="1600" dirty="0"/>
              <a:t> – pes1201801295</a:t>
            </a:r>
          </a:p>
          <a:p>
            <a:pPr algn="r"/>
            <a:r>
              <a:rPr lang="en-IN" sz="1600" dirty="0" err="1"/>
              <a:t>Manah</a:t>
            </a:r>
            <a:r>
              <a:rPr lang="en-IN" sz="1600" dirty="0"/>
              <a:t> Shetty – pes1201801733</a:t>
            </a:r>
          </a:p>
          <a:p>
            <a:pPr algn="r"/>
            <a:r>
              <a:rPr lang="en-IN" sz="1600" dirty="0" err="1"/>
              <a:t>Darshan</a:t>
            </a:r>
            <a:r>
              <a:rPr lang="en-IN" sz="1600" dirty="0"/>
              <a:t> </a:t>
            </a:r>
            <a:r>
              <a:rPr lang="en-IN" sz="1600" dirty="0" err="1"/>
              <a:t>pirgal</a:t>
            </a:r>
            <a:r>
              <a:rPr lang="en-IN" sz="1600" dirty="0"/>
              <a:t> – pes1201801832</a:t>
            </a:r>
          </a:p>
        </p:txBody>
      </p:sp>
    </p:spTree>
    <p:extLst>
      <p:ext uri="{BB962C8B-B14F-4D97-AF65-F5344CB8AC3E}">
        <p14:creationId xmlns:p14="http://schemas.microsoft.com/office/powerpoint/2010/main" val="100833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3" y="367143"/>
            <a:ext cx="4725676" cy="29486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8" y="3542233"/>
            <a:ext cx="4744931" cy="295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57" y="2001051"/>
            <a:ext cx="4580014" cy="28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H0 : mean room price &lt;= 1300</a:t>
                </a:r>
              </a:p>
              <a:p>
                <a:pPr marL="0" indent="0">
                  <a:buNone/>
                </a:pPr>
                <a:r>
                  <a:rPr lang="en-IN" dirty="0"/>
                  <a:t>H1 : mean price &gt; 1300</a:t>
                </a:r>
              </a:p>
              <a:p>
                <a:pPr marL="0" indent="0">
                  <a:buNone/>
                </a:pPr>
                <a:r>
                  <a:rPr lang="en-IN" dirty="0"/>
                  <a:t>Null Distribution : </a:t>
                </a:r>
                <a:r>
                  <a:rPr lang="en-IN" dirty="0" err="1"/>
                  <a:t>xbar</a:t>
                </a:r>
                <a:r>
                  <a:rPr lang="en-IN" dirty="0"/>
                  <a:t> ~ N(1492.951,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946.9995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81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t="13705" r="43953" b="6341"/>
          <a:stretch/>
        </p:blipFill>
        <p:spPr>
          <a:xfrm>
            <a:off x="671118" y="841906"/>
            <a:ext cx="9708859" cy="55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1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188" y="2478280"/>
            <a:ext cx="6572696" cy="1888621"/>
          </a:xfrm>
        </p:spPr>
        <p:txBody>
          <a:bodyPr/>
          <a:lstStyle/>
          <a:p>
            <a:pPr algn="ctr"/>
            <a:r>
              <a:rPr lang="en-IN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74158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On </a:t>
            </a:r>
            <a:r>
              <a:rPr lang="en-IN" dirty="0" err="1"/>
              <a:t>Stayzilla</a:t>
            </a:r>
            <a:r>
              <a:rPr lang="en-IN" dirty="0"/>
              <a:t> -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Amenities</a:t>
            </a:r>
          </a:p>
          <a:p>
            <a:r>
              <a:rPr lang="en-IN" dirty="0"/>
              <a:t>City</a:t>
            </a:r>
          </a:p>
          <a:p>
            <a:r>
              <a:rPr lang="en-IN" dirty="0"/>
              <a:t>Image Count</a:t>
            </a:r>
          </a:p>
          <a:p>
            <a:r>
              <a:rPr lang="en-IN" dirty="0"/>
              <a:t>Occupancy</a:t>
            </a:r>
          </a:p>
          <a:p>
            <a:r>
              <a:rPr lang="en-IN" dirty="0"/>
              <a:t>Property Type</a:t>
            </a:r>
          </a:p>
          <a:p>
            <a:r>
              <a:rPr lang="en-IN" dirty="0"/>
              <a:t>Room Price</a:t>
            </a:r>
          </a:p>
          <a:p>
            <a:r>
              <a:rPr lang="en-IN" dirty="0"/>
              <a:t>Room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88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tidyr</a:t>
            </a:r>
            <a:endParaRPr lang="en-IN" dirty="0"/>
          </a:p>
          <a:p>
            <a:r>
              <a:rPr lang="en-IN" dirty="0" err="1"/>
              <a:t>stringr</a:t>
            </a:r>
            <a:endParaRPr lang="en-IN" dirty="0"/>
          </a:p>
          <a:p>
            <a:r>
              <a:rPr lang="en-IN" dirty="0" err="1"/>
              <a:t>rworldmap</a:t>
            </a:r>
            <a:endParaRPr lang="en-IN" dirty="0"/>
          </a:p>
          <a:p>
            <a:r>
              <a:rPr lang="en-IN" dirty="0"/>
              <a:t>reshape</a:t>
            </a:r>
          </a:p>
          <a:p>
            <a:r>
              <a:rPr lang="en-IN" dirty="0" err="1"/>
              <a:t>tigerstats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95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6DDB65E-44C6-4518-8AA8-0440EDA6B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10159" r="47082" b="25192"/>
          <a:stretch/>
        </p:blipFill>
        <p:spPr>
          <a:xfrm>
            <a:off x="1256173" y="1545327"/>
            <a:ext cx="8640818" cy="50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6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8" r="46049" b="7109"/>
          <a:stretch/>
        </p:blipFill>
        <p:spPr>
          <a:xfrm>
            <a:off x="549676" y="637563"/>
            <a:ext cx="9831190" cy="58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21" y="1486968"/>
            <a:ext cx="8246692" cy="4562042"/>
          </a:xfrm>
        </p:spPr>
      </p:pic>
    </p:spTree>
    <p:extLst>
      <p:ext uri="{BB962C8B-B14F-4D97-AF65-F5344CB8AC3E}">
        <p14:creationId xmlns:p14="http://schemas.microsoft.com/office/powerpoint/2010/main" val="363275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BA7F5-228C-40CC-94C2-80CB144B9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8" y="1518407"/>
            <a:ext cx="9837323" cy="462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40" y="1471679"/>
            <a:ext cx="7217719" cy="4501281"/>
          </a:xfrm>
        </p:spPr>
      </p:pic>
    </p:spTree>
    <p:extLst>
      <p:ext uri="{BB962C8B-B14F-4D97-AF65-F5344CB8AC3E}">
        <p14:creationId xmlns:p14="http://schemas.microsoft.com/office/powerpoint/2010/main" val="53544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" y="1774587"/>
            <a:ext cx="5478463" cy="341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572" y="1774587"/>
            <a:ext cx="538340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0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71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Ion</vt:lpstr>
      <vt:lpstr>Analysis of Stayzilla Dataset</vt:lpstr>
      <vt:lpstr>Properties On Stayzilla - Columns</vt:lpstr>
      <vt:lpstr>Packages used</vt:lpstr>
      <vt:lpstr>Data Cleaning</vt:lpstr>
      <vt:lpstr>PowerPoint Presentation</vt:lpstr>
      <vt:lpstr>Visualizations</vt:lpstr>
      <vt:lpstr>PowerPoint Presentation</vt:lpstr>
      <vt:lpstr>PowerPoint Presentation</vt:lpstr>
      <vt:lpstr>PowerPoint Presentation</vt:lpstr>
      <vt:lpstr>PowerPoint Presentation</vt:lpstr>
      <vt:lpstr>Hypothesis Testing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Stayzilla Dataset</dc:title>
  <dc:creator>Amartya Bhattacharyya</dc:creator>
  <cp:lastModifiedBy>Shubham Gupta</cp:lastModifiedBy>
  <cp:revision>9</cp:revision>
  <dcterms:created xsi:type="dcterms:W3CDTF">2019-11-19T06:36:38Z</dcterms:created>
  <dcterms:modified xsi:type="dcterms:W3CDTF">2019-11-19T07:37:21Z</dcterms:modified>
</cp:coreProperties>
</file>