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Hdez" initials="DH" lastIdx="1" clrIdx="0">
    <p:extLst>
      <p:ext uri="{19B8F6BF-5375-455C-9EA6-DF929625EA0E}">
        <p15:presenceInfo xmlns:p15="http://schemas.microsoft.com/office/powerpoint/2012/main" userId="d30e9612d97ae2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37017-A598-2837-9FEB-0B4D0DBF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2ADD6-4869-8EFE-5B31-310A09B96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2C2E2-8696-4277-7463-64A70F29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0A78B-C8FB-2EDB-D465-A07FB277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5715B-88BE-7A57-7A2E-87C125D1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80970-9470-41FA-6437-4CB21593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730786-2404-0C50-237C-4B88B74D0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845DB-40C9-0579-E5FF-EED2867D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A6994-00C2-9903-A18E-E7CD2B2B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E6844-D07F-311E-E29F-10C1B6E7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3E55A-46AB-6747-A2F6-AC4364F6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0F51A3-38CD-4C12-604E-EFE30397A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DAC30-22B2-CDA7-4DA9-C429C4BC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C1644-DC93-9DEB-BC8F-24587C49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21932-80DA-CF1F-E53D-2429151B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1EFF-0F2C-FAA9-8F1F-F4E89B21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341F6-01A3-9EA6-68E9-6EA2C49F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B3141-6595-C19F-7476-821D317B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C729-1413-D80F-ACAA-31902A20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F5689-0B72-3BF8-A167-C0E7DC49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2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93A88-AC01-B338-705D-1F05232A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25379-0B3E-E650-C7D0-6E703918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7C1A9-623A-C211-4B74-3736382C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2B093-A4F6-03D1-141F-5B34A47D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659CA-9CB6-8456-9D8E-4477813C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8DC2D-C0FE-47B4-715E-8D0C089B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FA884-E49E-DA1F-9FCE-FF267A1CB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57A37-A0D7-5156-EB24-07B170070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61B4D-21D2-61EA-BA74-C8139306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45B4BE-C6D4-EEA9-DC24-DED91364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64FECD-2286-F1BF-CD24-BA127F67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65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50CA6-9EC9-3420-65B0-E36C9470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CAE99-1860-FF0A-5B94-2E88633D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0466BA-D32A-0E6C-138B-57F3D2FFA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0EE58F-F42E-ECC0-2C83-E151BB62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AA393C-BD5B-7A90-D094-AAFEB1D16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21C98A-4D3D-D134-92C8-DF79DDD9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1E90B5-BA31-0D2D-0076-A9F66A1E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0ADF45-F922-FF24-B276-36FD7AD2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8C679-E764-B788-2061-E076A5ED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E89789-62BF-8043-4933-8E69380A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ACE3B2-2020-73ED-4029-4FF11E51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20C258-9574-1AAB-3629-F9D01335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3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F55A3E-A2B3-3433-9B08-51F9200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C5D8C8-D593-3085-E193-A824AAAF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193B80-159C-1E6F-7BAE-D875B683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10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935BC-6F06-45AD-C8E6-A549247F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77B09-4E1E-4350-B423-F35D5C35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5FE94C-6CFB-2637-9863-F249FF65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666713-BDE6-B091-B191-8952EAF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3E4C6-3E34-1029-9B80-EE554795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9EE047-7DFA-9E3A-6CB0-598147BB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4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0B57-F228-CD16-52E2-A5BB008E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6128EF-F58E-3E71-D23A-57619F98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036ED-B14B-AB7E-A6D9-7D217F38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E4EEB-FB0B-18AC-6DFA-DD9AF5BF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8709E-5C06-586B-E101-9A8DEA7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03323F-1249-15C6-2E3E-97C87F2A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3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2A7F33-BB49-02EA-25DE-FCDD8BED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CD6A9-FC5E-50C9-6A2B-D5B29E3F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F3926-7611-5383-5C0E-104F9A2CD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B21F-EF49-49E9-8784-66AFD3ADBF37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578EF-4091-1CF5-C5FC-8774C62B6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AAF7A-25AC-1CEC-5E7E-DE075544B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79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1B26A-5BCE-9F71-49B0-D1A0EEC741F3}"/>
              </a:ext>
            </a:extLst>
          </p:cNvPr>
          <p:cNvSpPr/>
          <p:nvPr/>
        </p:nvSpPr>
        <p:spPr>
          <a:xfrm>
            <a:off x="1197205" y="1602556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6CC1762-AC0D-7CCE-7185-3CF8E7FAE3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19374" y="181466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380314E0-E136-4512-5B93-41BCA6FB88B5}"/>
              </a:ext>
            </a:extLst>
          </p:cNvPr>
          <p:cNvSpPr/>
          <p:nvPr/>
        </p:nvSpPr>
        <p:spPr>
          <a:xfrm>
            <a:off x="2252169" y="1508335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D526EC-CF4A-2B9F-2D45-DE3537FC55B4}"/>
              </a:ext>
            </a:extLst>
          </p:cNvPr>
          <p:cNvCxnSpPr>
            <a:cxnSpLocks/>
          </p:cNvCxnSpPr>
          <p:nvPr/>
        </p:nvCxnSpPr>
        <p:spPr>
          <a:xfrm>
            <a:off x="3537409" y="181466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8F08137-9DEE-2127-2F28-14A91B76A69D}"/>
              </a:ext>
            </a:extLst>
          </p:cNvPr>
          <p:cNvSpPr/>
          <p:nvPr/>
        </p:nvSpPr>
        <p:spPr>
          <a:xfrm>
            <a:off x="3970204" y="1357459"/>
            <a:ext cx="1887496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   </a:t>
            </a:r>
            <a:r>
              <a:rPr lang="en-US" dirty="0" err="1"/>
              <a:t>A.Lengh</a:t>
            </a:r>
            <a:endParaRPr lang="en-US" dirty="0"/>
          </a:p>
          <a:p>
            <a:pPr algn="ctr"/>
            <a:r>
              <a:rPr lang="es-ES" dirty="0" err="1"/>
              <a:t>result</a:t>
            </a:r>
            <a:r>
              <a:rPr lang="en-US" dirty="0"/>
              <a:t> </a:t>
            </a:r>
            <a:r>
              <a:rPr lang="es-ES" dirty="0"/>
              <a:t>   0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410825D-C2B9-4E29-34A2-96E27BCF8EFC}"/>
              </a:ext>
            </a:extLst>
          </p:cNvPr>
          <p:cNvSpPr/>
          <p:nvPr/>
        </p:nvSpPr>
        <p:spPr>
          <a:xfrm flipH="1">
            <a:off x="4514040" y="167962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8920A82-EB96-FC77-FD9E-9CB93FF914EF}"/>
              </a:ext>
            </a:extLst>
          </p:cNvPr>
          <p:cNvSpPr/>
          <p:nvPr/>
        </p:nvSpPr>
        <p:spPr>
          <a:xfrm flipH="1">
            <a:off x="5070300" y="194526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E14772B-CDAE-EEC7-EE0D-5ED1597C026B}"/>
              </a:ext>
            </a:extLst>
          </p:cNvPr>
          <p:cNvCxnSpPr>
            <a:cxnSpLocks/>
          </p:cNvCxnSpPr>
          <p:nvPr/>
        </p:nvCxnSpPr>
        <p:spPr>
          <a:xfrm>
            <a:off x="5857700" y="181466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35F12E-D87A-66AC-B778-A39585F78A93}"/>
              </a:ext>
            </a:extLst>
          </p:cNvPr>
          <p:cNvSpPr/>
          <p:nvPr/>
        </p:nvSpPr>
        <p:spPr>
          <a:xfrm>
            <a:off x="6288506" y="1651359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BAFDD8A-AA24-6B99-2162-F09C9CAC7EDC}"/>
              </a:ext>
            </a:extLst>
          </p:cNvPr>
          <p:cNvCxnSpPr>
            <a:cxnSpLocks/>
          </p:cNvCxnSpPr>
          <p:nvPr/>
        </p:nvCxnSpPr>
        <p:spPr>
          <a:xfrm>
            <a:off x="7202906" y="1814659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69236C65-9A4A-B58F-A3E8-9F329112906D}"/>
              </a:ext>
            </a:extLst>
          </p:cNvPr>
          <p:cNvSpPr/>
          <p:nvPr/>
        </p:nvSpPr>
        <p:spPr>
          <a:xfrm>
            <a:off x="7633711" y="1508335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!= n</a:t>
            </a:r>
            <a:endParaRPr lang="es-ES" dirty="0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5495C4E9-B922-4BBE-FC71-A43E7F689C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090608" y="1814659"/>
            <a:ext cx="312833" cy="457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804907D-AF1C-B04A-D6A0-EDACB491AB2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862159" y="2120983"/>
            <a:ext cx="1" cy="181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0CAF595C-C155-AEF1-683C-6B8BAB85BC74}"/>
              </a:ext>
            </a:extLst>
          </p:cNvPr>
          <p:cNvSpPr/>
          <p:nvPr/>
        </p:nvSpPr>
        <p:spPr>
          <a:xfrm>
            <a:off x="9174992" y="2274262"/>
            <a:ext cx="2456897" cy="502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   result/n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1B77A9DD-DC94-438E-1281-CE735E4A3860}"/>
              </a:ext>
            </a:extLst>
          </p:cNvPr>
          <p:cNvSpPr/>
          <p:nvPr/>
        </p:nvSpPr>
        <p:spPr>
          <a:xfrm flipH="1">
            <a:off x="10247024" y="2525682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35F383-3549-55E3-56F9-D1629F057A63}"/>
              </a:ext>
            </a:extLst>
          </p:cNvPr>
          <p:cNvSpPr/>
          <p:nvPr/>
        </p:nvSpPr>
        <p:spPr>
          <a:xfrm>
            <a:off x="5755499" y="5335953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5DB14A3-1EB4-1AA4-8724-9C03F555C059}"/>
              </a:ext>
            </a:extLst>
          </p:cNvPr>
          <p:cNvSpPr/>
          <p:nvPr/>
        </p:nvSpPr>
        <p:spPr>
          <a:xfrm>
            <a:off x="6860639" y="3933229"/>
            <a:ext cx="4003039" cy="863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   </a:t>
            </a:r>
            <a:r>
              <a:rPr lang="en-US" dirty="0" err="1"/>
              <a:t>result</a:t>
            </a:r>
            <a:r>
              <a:rPr lang="en-US" dirty="0"/>
              <a:t> + [A + count]</a:t>
            </a:r>
          </a:p>
          <a:p>
            <a:pPr algn="ctr"/>
            <a:r>
              <a:rPr lang="en-US" dirty="0"/>
              <a:t>count ++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1E60F0AA-AE3E-9FF4-E7BB-01BE71C8A0B3}"/>
              </a:ext>
            </a:extLst>
          </p:cNvPr>
          <p:cNvSpPr/>
          <p:nvPr/>
        </p:nvSpPr>
        <p:spPr>
          <a:xfrm flipH="1">
            <a:off x="8156400" y="4216692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4F02829E-CAEA-7562-0D45-66AE68D59D12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>
            <a:off x="6074097" y="1848777"/>
            <a:ext cx="786542" cy="25162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BF8CE0A5-ABC0-BCF0-56C8-1DF2D5B9A2A7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rot="5400000" flipH="1">
            <a:off x="1892835" y="1119030"/>
            <a:ext cx="306323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36BF61B-DA3B-2690-7C6C-103FCA5AA2C3}"/>
              </a:ext>
            </a:extLst>
          </p:cNvPr>
          <p:cNvSpPr txBox="1"/>
          <p:nvPr/>
        </p:nvSpPr>
        <p:spPr>
          <a:xfrm>
            <a:off x="2840264" y="208686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9D3AFF-D267-D81A-8D0A-E4EA3BBD1AEB}"/>
              </a:ext>
            </a:extLst>
          </p:cNvPr>
          <p:cNvSpPr txBox="1"/>
          <p:nvPr/>
        </p:nvSpPr>
        <p:spPr>
          <a:xfrm>
            <a:off x="3451891" y="160255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F2F95F-507A-A125-10FF-2D3DE04F686C}"/>
              </a:ext>
            </a:extLst>
          </p:cNvPr>
          <p:cNvSpPr txBox="1"/>
          <p:nvPr/>
        </p:nvSpPr>
        <p:spPr>
          <a:xfrm>
            <a:off x="10040494" y="1586608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0E5A4-CA57-D531-A3BF-C957AD1A1125}"/>
              </a:ext>
            </a:extLst>
          </p:cNvPr>
          <p:cNvSpPr txBox="1"/>
          <p:nvPr/>
        </p:nvSpPr>
        <p:spPr>
          <a:xfrm>
            <a:off x="8831676" y="2073311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3F9E1D6D-4419-74A8-1E15-9990CA723D83}"/>
              </a:ext>
            </a:extLst>
          </p:cNvPr>
          <p:cNvCxnSpPr>
            <a:cxnSpLocks/>
            <a:stCxn id="26" idx="4"/>
          </p:cNvCxnSpPr>
          <p:nvPr/>
        </p:nvCxnSpPr>
        <p:spPr>
          <a:xfrm rot="16200000" flipH="1">
            <a:off x="9655758" y="3524786"/>
            <a:ext cx="2723814" cy="1228448"/>
          </a:xfrm>
          <a:prstGeom prst="bentConnector3">
            <a:avLst>
              <a:gd name="adj1" fmla="val 361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E2E75A2-81C6-219E-8915-FEF4DBE6CBEC}"/>
              </a:ext>
            </a:extLst>
          </p:cNvPr>
          <p:cNvCxnSpPr/>
          <p:nvPr/>
        </p:nvCxnSpPr>
        <p:spPr>
          <a:xfrm flipH="1">
            <a:off x="10117997" y="5500917"/>
            <a:ext cx="1513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4A8BDF6-1A6F-4171-5544-E5C72FA19F24}"/>
              </a:ext>
            </a:extLst>
          </p:cNvPr>
          <p:cNvSpPr/>
          <p:nvPr/>
        </p:nvSpPr>
        <p:spPr>
          <a:xfrm>
            <a:off x="8183791" y="5335954"/>
            <a:ext cx="1934206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DEC(result)</a:t>
            </a:r>
            <a:endParaRPr lang="es-ES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43F7CDD-5BC5-E3EE-6B4B-377B7FABAA63}"/>
              </a:ext>
            </a:extLst>
          </p:cNvPr>
          <p:cNvCxnSpPr/>
          <p:nvPr/>
        </p:nvCxnSpPr>
        <p:spPr>
          <a:xfrm flipH="1">
            <a:off x="6669899" y="5499253"/>
            <a:ext cx="1513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5DC72AA-69D5-8D89-370D-1AE2137D4C49}"/>
              </a:ext>
            </a:extLst>
          </p:cNvPr>
          <p:cNvSpPr txBox="1"/>
          <p:nvPr/>
        </p:nvSpPr>
        <p:spPr>
          <a:xfrm>
            <a:off x="17362" y="0"/>
            <a:ext cx="388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Aritmetica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(I):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B78F2A-8549-8149-456D-31F39635414E}"/>
              </a:ext>
            </a:extLst>
          </p:cNvPr>
          <p:cNvSpPr/>
          <p:nvPr/>
        </p:nvSpPr>
        <p:spPr>
          <a:xfrm>
            <a:off x="1545996" y="1423447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3E5C6F7-A498-6605-BB8F-F9F2FE1EA99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68165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9C523E83-26C5-6DDC-62F3-6000DAD17613}"/>
              </a:ext>
            </a:extLst>
          </p:cNvPr>
          <p:cNvSpPr/>
          <p:nvPr/>
        </p:nvSpPr>
        <p:spPr>
          <a:xfrm>
            <a:off x="2600960" y="1329226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01F0307-5031-F9A4-2F6F-999E35E2ADA4}"/>
              </a:ext>
            </a:extLst>
          </p:cNvPr>
          <p:cNvCxnSpPr>
            <a:cxnSpLocks/>
          </p:cNvCxnSpPr>
          <p:nvPr/>
        </p:nvCxnSpPr>
        <p:spPr>
          <a:xfrm>
            <a:off x="3886200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5123CB4F-6BE0-4096-9770-E57CB37F87CC}"/>
              </a:ext>
            </a:extLst>
          </p:cNvPr>
          <p:cNvSpPr/>
          <p:nvPr/>
        </p:nvSpPr>
        <p:spPr>
          <a:xfrm>
            <a:off x="4313418" y="1253796"/>
            <a:ext cx="1582966" cy="763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   n*m</a:t>
            </a:r>
          </a:p>
          <a:p>
            <a:pPr algn="ctr"/>
            <a:r>
              <a:rPr lang="en-US" dirty="0"/>
              <a:t>count1   0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B6ED913-654B-AAAA-620B-02D8A15DD128}"/>
              </a:ext>
            </a:extLst>
          </p:cNvPr>
          <p:cNvSpPr/>
          <p:nvPr/>
        </p:nvSpPr>
        <p:spPr>
          <a:xfrm flipH="1">
            <a:off x="4899197" y="1490414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C49E296-84A4-ACDE-3AD5-F082E09551FD}"/>
              </a:ext>
            </a:extLst>
          </p:cNvPr>
          <p:cNvCxnSpPr>
            <a:cxnSpLocks/>
          </p:cNvCxnSpPr>
          <p:nvPr/>
        </p:nvCxnSpPr>
        <p:spPr>
          <a:xfrm>
            <a:off x="5903029" y="163028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4C7FC30-DC7E-0F5B-393F-1803A884645D}"/>
              </a:ext>
            </a:extLst>
          </p:cNvPr>
          <p:cNvSpPr/>
          <p:nvPr/>
        </p:nvSpPr>
        <p:spPr>
          <a:xfrm>
            <a:off x="6335824" y="1473440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D3E851D-325D-17F6-3746-70D4AA3148CD}"/>
              </a:ext>
            </a:extLst>
          </p:cNvPr>
          <p:cNvCxnSpPr>
            <a:cxnSpLocks/>
          </p:cNvCxnSpPr>
          <p:nvPr/>
        </p:nvCxnSpPr>
        <p:spPr>
          <a:xfrm>
            <a:off x="7250224" y="163028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E93214A1-BB96-65D5-F8E6-D2FEA2BECFFE}"/>
              </a:ext>
            </a:extLst>
          </p:cNvPr>
          <p:cNvSpPr/>
          <p:nvPr/>
        </p:nvSpPr>
        <p:spPr>
          <a:xfrm>
            <a:off x="7689664" y="1323855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 != k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B55BCE-E3A8-895A-680E-35907D814FD2}"/>
              </a:ext>
            </a:extLst>
          </p:cNvPr>
          <p:cNvSpPr/>
          <p:nvPr/>
        </p:nvSpPr>
        <p:spPr>
          <a:xfrm>
            <a:off x="5339252" y="5767792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BEE0DF3-BC74-5422-78A5-0BDCE9F53777}"/>
              </a:ext>
            </a:extLst>
          </p:cNvPr>
          <p:cNvSpPr/>
          <p:nvPr/>
        </p:nvSpPr>
        <p:spPr>
          <a:xfrm>
            <a:off x="6096000" y="3797208"/>
            <a:ext cx="5642803" cy="56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count1]   [A + count1] + [B + count1]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B556714-52ED-81C4-DDE0-C2CF14AEC8E8}"/>
              </a:ext>
            </a:extLst>
          </p:cNvPr>
          <p:cNvSpPr/>
          <p:nvPr/>
        </p:nvSpPr>
        <p:spPr>
          <a:xfrm flipH="1">
            <a:off x="8183946" y="405771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841658A6-9DB2-7BB9-7E26-D00882F07D54}"/>
              </a:ext>
            </a:extLst>
          </p:cNvPr>
          <p:cNvCxnSpPr>
            <a:cxnSpLocks/>
            <a:stCxn id="20" idx="2"/>
          </p:cNvCxnSpPr>
          <p:nvPr/>
        </p:nvCxnSpPr>
        <p:spPr>
          <a:xfrm rot="10800000" flipH="1">
            <a:off x="6096000" y="1634364"/>
            <a:ext cx="13836" cy="2443954"/>
          </a:xfrm>
          <a:prstGeom prst="bentConnector4">
            <a:avLst>
              <a:gd name="adj1" fmla="val -1652212"/>
              <a:gd name="adj2" fmla="val 557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2392529-F11E-B810-542A-F9621D5EC7A1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16200000" flipH="1" flipV="1">
            <a:off x="2241625" y="633596"/>
            <a:ext cx="306325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A84DED6-AA4C-1031-C6A5-BD60CC1CED03}"/>
              </a:ext>
            </a:extLst>
          </p:cNvPr>
          <p:cNvSpPr txBox="1"/>
          <p:nvPr/>
        </p:nvSpPr>
        <p:spPr>
          <a:xfrm>
            <a:off x="3250225" y="108300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1795E3-AAD9-14DC-ECDF-827922094470}"/>
              </a:ext>
            </a:extLst>
          </p:cNvPr>
          <p:cNvSpPr txBox="1"/>
          <p:nvPr/>
        </p:nvSpPr>
        <p:spPr>
          <a:xfrm>
            <a:off x="3800682" y="142344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5E4D92B-609D-9224-DF0F-CDC24AF53B31}"/>
              </a:ext>
            </a:extLst>
          </p:cNvPr>
          <p:cNvSpPr txBox="1"/>
          <p:nvPr/>
        </p:nvSpPr>
        <p:spPr>
          <a:xfrm>
            <a:off x="10102131" y="140536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46E33DF-7DF1-E511-B507-8DAC4C254107}"/>
              </a:ext>
            </a:extLst>
          </p:cNvPr>
          <p:cNvSpPr txBox="1"/>
          <p:nvPr/>
        </p:nvSpPr>
        <p:spPr>
          <a:xfrm>
            <a:off x="8917401" y="190226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58E2B0C-F978-34BA-445A-35988998CD4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146561" y="1630179"/>
            <a:ext cx="1834119" cy="328522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ABBDD-D2CA-70CB-0930-2254F7FEBF51}"/>
              </a:ext>
            </a:extLst>
          </p:cNvPr>
          <p:cNvCxnSpPr>
            <a:cxnSpLocks/>
          </p:cNvCxnSpPr>
          <p:nvPr/>
        </p:nvCxnSpPr>
        <p:spPr>
          <a:xfrm flipH="1">
            <a:off x="11160760" y="4915408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B8CD289-7F05-DFDA-EF5E-479288B33DD3}"/>
              </a:ext>
            </a:extLst>
          </p:cNvPr>
          <p:cNvSpPr/>
          <p:nvPr/>
        </p:nvSpPr>
        <p:spPr>
          <a:xfrm>
            <a:off x="1302028" y="4751687"/>
            <a:ext cx="2456897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DEC([A + count1])</a:t>
            </a:r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AE50835-F138-51D8-08C8-ACF05012F64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530476" y="4224528"/>
            <a:ext cx="1" cy="52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95B43B-6DBF-EA9A-EA58-ED7FC9565C43}"/>
              </a:ext>
            </a:extLst>
          </p:cNvPr>
          <p:cNvSpPr/>
          <p:nvPr/>
        </p:nvSpPr>
        <p:spPr>
          <a:xfrm>
            <a:off x="7852709" y="4733965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159620B6-0477-B372-7EE9-94B1F0DDE01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7987406" y="2866500"/>
            <a:ext cx="1860705" cy="7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E411B093-AEA3-4407-F283-A7E4093D63A5}"/>
              </a:ext>
            </a:extLst>
          </p:cNvPr>
          <p:cNvSpPr/>
          <p:nvPr/>
        </p:nvSpPr>
        <p:spPr>
          <a:xfrm flipH="1">
            <a:off x="5280197" y="176585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F3864B6-9229-E6AC-EE01-B650BCBC6606}"/>
              </a:ext>
            </a:extLst>
          </p:cNvPr>
          <p:cNvSpPr/>
          <p:nvPr/>
        </p:nvSpPr>
        <p:spPr>
          <a:xfrm>
            <a:off x="9577794" y="4533654"/>
            <a:ext cx="1582966" cy="763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   0     </a:t>
            </a:r>
          </a:p>
          <a:p>
            <a:pPr algn="ctr"/>
            <a:r>
              <a:rPr lang="en-US" dirty="0"/>
              <a:t>count2   0</a:t>
            </a:r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2DA0899A-CA48-7326-BA95-0EFA0BCB99EA}"/>
              </a:ext>
            </a:extLst>
          </p:cNvPr>
          <p:cNvSpPr/>
          <p:nvPr/>
        </p:nvSpPr>
        <p:spPr>
          <a:xfrm flipH="1">
            <a:off x="10586001" y="4766928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557FD2D2-E350-A21A-52F9-7EDF93A722DF}"/>
              </a:ext>
            </a:extLst>
          </p:cNvPr>
          <p:cNvSpPr/>
          <p:nvPr/>
        </p:nvSpPr>
        <p:spPr>
          <a:xfrm flipH="1">
            <a:off x="10586733" y="5037705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5769C1A-DB84-F117-2E07-6EA676AFB1E6}"/>
              </a:ext>
            </a:extLst>
          </p:cNvPr>
          <p:cNvCxnSpPr>
            <a:cxnSpLocks/>
          </p:cNvCxnSpPr>
          <p:nvPr/>
        </p:nvCxnSpPr>
        <p:spPr>
          <a:xfrm flipH="1">
            <a:off x="8757874" y="4915407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1A1E4FD-2E95-FAC7-7300-19857F236BCF}"/>
              </a:ext>
            </a:extLst>
          </p:cNvPr>
          <p:cNvCxnSpPr>
            <a:cxnSpLocks/>
          </p:cNvCxnSpPr>
          <p:nvPr/>
        </p:nvCxnSpPr>
        <p:spPr>
          <a:xfrm flipH="1">
            <a:off x="7032789" y="4915407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Diagrama de flujo: decisión 54">
            <a:extLst>
              <a:ext uri="{FF2B5EF4-FFF2-40B4-BE49-F238E27FC236}">
                <a16:creationId xmlns:a16="http://schemas.microsoft.com/office/drawing/2014/main" id="{CF8E599F-1E0F-E615-6CBB-C9EF4F58EC05}"/>
              </a:ext>
            </a:extLst>
          </p:cNvPr>
          <p:cNvSpPr/>
          <p:nvPr/>
        </p:nvSpPr>
        <p:spPr>
          <a:xfrm>
            <a:off x="4562975" y="4609083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 != k</a:t>
            </a:r>
            <a:endParaRPr lang="es-ES" dirty="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E83373D-5E7A-ECA7-0A12-3096ACB0DB04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791424" y="5221731"/>
            <a:ext cx="0" cy="530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FA57D8A-2BF2-0453-209A-4BCF23534841}"/>
              </a:ext>
            </a:extLst>
          </p:cNvPr>
          <p:cNvCxnSpPr>
            <a:cxnSpLocks/>
          </p:cNvCxnSpPr>
          <p:nvPr/>
        </p:nvCxnSpPr>
        <p:spPr>
          <a:xfrm flipH="1">
            <a:off x="3762111" y="4914987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0EDB77E-E852-0C7D-98E8-6916FC184A01}"/>
              </a:ext>
            </a:extLst>
          </p:cNvPr>
          <p:cNvSpPr/>
          <p:nvPr/>
        </p:nvSpPr>
        <p:spPr>
          <a:xfrm>
            <a:off x="3765532" y="3688208"/>
            <a:ext cx="593482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9B78D9D7-A782-AD4B-5D01-AEF6740A36CF}"/>
              </a:ext>
            </a:extLst>
          </p:cNvPr>
          <p:cNvSpPr/>
          <p:nvPr/>
        </p:nvSpPr>
        <p:spPr>
          <a:xfrm>
            <a:off x="1738993" y="3469755"/>
            <a:ext cx="1582966" cy="763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count1++</a:t>
            </a:r>
          </a:p>
          <a:p>
            <a:pPr algn="ctr"/>
            <a:r>
              <a:rPr lang="en-US" dirty="0"/>
              <a:t>count2++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D764DCBC-6E84-E668-AD1D-5F853B42FC7B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3321959" y="3851508"/>
            <a:ext cx="436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AAD6DB13-3B04-4C01-B7A5-EDEF3B42CD35}"/>
              </a:ext>
            </a:extLst>
          </p:cNvPr>
          <p:cNvCxnSpPr>
            <a:cxnSpLocks/>
          </p:cNvCxnSpPr>
          <p:nvPr/>
        </p:nvCxnSpPr>
        <p:spPr>
          <a:xfrm flipH="1" flipV="1">
            <a:off x="4070718" y="3161049"/>
            <a:ext cx="1" cy="52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Diagrama de flujo: decisión 68">
            <a:extLst>
              <a:ext uri="{FF2B5EF4-FFF2-40B4-BE49-F238E27FC236}">
                <a16:creationId xmlns:a16="http://schemas.microsoft.com/office/drawing/2014/main" id="{1DAD16AE-FDF8-EAB9-0407-43075490A141}"/>
              </a:ext>
            </a:extLst>
          </p:cNvPr>
          <p:cNvSpPr/>
          <p:nvPr/>
        </p:nvSpPr>
        <p:spPr>
          <a:xfrm>
            <a:off x="2813692" y="2544795"/>
            <a:ext cx="2514054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count2 != n</a:t>
            </a:r>
            <a:endParaRPr lang="es-ES" dirty="0"/>
          </a:p>
        </p:txBody>
      </p: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76D6FECD-63D0-3040-3F5E-9B241ACCB1F9}"/>
              </a:ext>
            </a:extLst>
          </p:cNvPr>
          <p:cNvCxnSpPr>
            <a:stCxn id="69" idx="1"/>
          </p:cNvCxnSpPr>
          <p:nvPr/>
        </p:nvCxnSpPr>
        <p:spPr>
          <a:xfrm rot="10800000" flipV="1">
            <a:off x="873760" y="2851118"/>
            <a:ext cx="1939932" cy="342776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D65C0947-5101-8819-4C15-F321C8B033C4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3190536" y="1664611"/>
            <a:ext cx="290609" cy="1469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1058C1A-28B7-C737-3A92-4E13BEDE0616}"/>
              </a:ext>
            </a:extLst>
          </p:cNvPr>
          <p:cNvSpPr/>
          <p:nvPr/>
        </p:nvSpPr>
        <p:spPr>
          <a:xfrm>
            <a:off x="1011350" y="2002969"/>
            <a:ext cx="1582966" cy="502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count2   0</a:t>
            </a:r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C88F2E1C-218E-8EC6-4469-B8D635BD4937}"/>
              </a:ext>
            </a:extLst>
          </p:cNvPr>
          <p:cNvSpPr/>
          <p:nvPr/>
        </p:nvSpPr>
        <p:spPr>
          <a:xfrm flipH="1">
            <a:off x="2000219" y="223005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E9FDCEAC-84A7-C44B-F730-465D1BEBFDFD}"/>
              </a:ext>
            </a:extLst>
          </p:cNvPr>
          <p:cNvCxnSpPr>
            <a:cxnSpLocks/>
          </p:cNvCxnSpPr>
          <p:nvPr/>
        </p:nvCxnSpPr>
        <p:spPr>
          <a:xfrm flipV="1">
            <a:off x="873759" y="4927326"/>
            <a:ext cx="8104506" cy="1351553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8406BE85-FFA7-9EEA-0135-A3109950CB91}"/>
              </a:ext>
            </a:extLst>
          </p:cNvPr>
          <p:cNvCxnSpPr>
            <a:cxnSpLocks/>
            <a:stCxn id="88" idx="2"/>
          </p:cNvCxnSpPr>
          <p:nvPr/>
        </p:nvCxnSpPr>
        <p:spPr>
          <a:xfrm rot="10800000" flipV="1">
            <a:off x="677880" y="2254184"/>
            <a:ext cx="333470" cy="433101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A8C8C2A2-8BFB-DB89-FC35-8F0FB3DB5CE3}"/>
              </a:ext>
            </a:extLst>
          </p:cNvPr>
          <p:cNvSpPr txBox="1"/>
          <p:nvPr/>
        </p:nvSpPr>
        <p:spPr>
          <a:xfrm>
            <a:off x="4079105" y="231096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999FC17-A61B-246D-0823-7009B55CD6C1}"/>
              </a:ext>
            </a:extLst>
          </p:cNvPr>
          <p:cNvSpPr txBox="1"/>
          <p:nvPr/>
        </p:nvSpPr>
        <p:spPr>
          <a:xfrm>
            <a:off x="2613921" y="260348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41384132-B27E-1A15-B370-41D1EB035EDC}"/>
              </a:ext>
            </a:extLst>
          </p:cNvPr>
          <p:cNvSpPr txBox="1"/>
          <p:nvPr/>
        </p:nvSpPr>
        <p:spPr>
          <a:xfrm>
            <a:off x="4359496" y="467472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89800467-090F-98F6-2819-892F7C873600}"/>
              </a:ext>
            </a:extLst>
          </p:cNvPr>
          <p:cNvSpPr txBox="1"/>
          <p:nvPr/>
        </p:nvSpPr>
        <p:spPr>
          <a:xfrm>
            <a:off x="5785034" y="520925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CD67526-87AF-8AB9-1DC6-6E0F97E2F7EE}"/>
              </a:ext>
            </a:extLst>
          </p:cNvPr>
          <p:cNvSpPr txBox="1"/>
          <p:nvPr/>
        </p:nvSpPr>
        <p:spPr>
          <a:xfrm>
            <a:off x="94344" y="23091"/>
            <a:ext cx="407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Suma de Matrices(II):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73CF422-664A-7010-9414-074946EE5771}"/>
              </a:ext>
            </a:extLst>
          </p:cNvPr>
          <p:cNvSpPr/>
          <p:nvPr/>
        </p:nvSpPr>
        <p:spPr>
          <a:xfrm>
            <a:off x="1864143" y="6421901"/>
            <a:ext cx="2456897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DEC(/n)</a:t>
            </a:r>
            <a:endParaRPr lang="es-ES" dirty="0"/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7B33DAC9-B26E-D0EB-AB57-A3063ECF0D0A}"/>
              </a:ext>
            </a:extLst>
          </p:cNvPr>
          <p:cNvCxnSpPr/>
          <p:nvPr/>
        </p:nvCxnSpPr>
        <p:spPr>
          <a:xfrm>
            <a:off x="677879" y="6585201"/>
            <a:ext cx="1179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ector: angular 128">
            <a:extLst>
              <a:ext uri="{FF2B5EF4-FFF2-40B4-BE49-F238E27FC236}">
                <a16:creationId xmlns:a16="http://schemas.microsoft.com/office/drawing/2014/main" id="{D63AD703-DC86-25B3-3CD1-C8AF8A5A612D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4321040" y="4919824"/>
            <a:ext cx="4838296" cy="1665377"/>
          </a:xfrm>
          <a:prstGeom prst="bentConnector3">
            <a:avLst>
              <a:gd name="adj1" fmla="val 1000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E862389-1505-4974-4D7F-B52A703A28B0}"/>
              </a:ext>
            </a:extLst>
          </p:cNvPr>
          <p:cNvSpPr/>
          <p:nvPr/>
        </p:nvSpPr>
        <p:spPr>
          <a:xfrm>
            <a:off x="1022490" y="1762812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8602345-3F18-163A-F536-24BB4E3FB1F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4659" y="1974916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11F96FA4-B6BE-FD1F-A189-A9BC9A5CBDA2}"/>
              </a:ext>
            </a:extLst>
          </p:cNvPr>
          <p:cNvSpPr/>
          <p:nvPr/>
        </p:nvSpPr>
        <p:spPr>
          <a:xfrm>
            <a:off x="2077454" y="1668591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DBC09DE-B394-10D5-6140-AC29FC5989A5}"/>
              </a:ext>
            </a:extLst>
          </p:cNvPr>
          <p:cNvCxnSpPr>
            <a:cxnSpLocks/>
          </p:cNvCxnSpPr>
          <p:nvPr/>
        </p:nvCxnSpPr>
        <p:spPr>
          <a:xfrm>
            <a:off x="3362694" y="1974916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A17F4D2-7677-CF77-1B59-B424E86BAB3E}"/>
              </a:ext>
            </a:extLst>
          </p:cNvPr>
          <p:cNvSpPr/>
          <p:nvPr/>
        </p:nvSpPr>
        <p:spPr>
          <a:xfrm>
            <a:off x="3812784" y="1713922"/>
            <a:ext cx="2361228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   </a:t>
            </a:r>
            <a:r>
              <a:rPr lang="en-US" dirty="0" err="1"/>
              <a:t>A.Lengh</a:t>
            </a:r>
            <a:r>
              <a:rPr lang="en-US" dirty="0"/>
              <a:t> – 1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9D1098F-2F41-776C-9C0A-EE6941DFFE8E}"/>
              </a:ext>
            </a:extLst>
          </p:cNvPr>
          <p:cNvCxnSpPr>
            <a:cxnSpLocks/>
          </p:cNvCxnSpPr>
          <p:nvPr/>
        </p:nvCxnSpPr>
        <p:spPr>
          <a:xfrm>
            <a:off x="6170343" y="1974915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E70EAF-F4CB-6992-4505-F2627FFF622B}"/>
              </a:ext>
            </a:extLst>
          </p:cNvPr>
          <p:cNvSpPr/>
          <p:nvPr/>
        </p:nvSpPr>
        <p:spPr>
          <a:xfrm>
            <a:off x="6599045" y="1811017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BB7F7DC-00BF-6E83-EE2F-38EA02C12326}"/>
              </a:ext>
            </a:extLst>
          </p:cNvPr>
          <p:cNvCxnSpPr>
            <a:cxnSpLocks/>
          </p:cNvCxnSpPr>
          <p:nvPr/>
        </p:nvCxnSpPr>
        <p:spPr>
          <a:xfrm>
            <a:off x="7513445" y="1979186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5853894B-80F3-3BDF-DC96-96DD67C4AF15}"/>
              </a:ext>
            </a:extLst>
          </p:cNvPr>
          <p:cNvSpPr/>
          <p:nvPr/>
        </p:nvSpPr>
        <p:spPr>
          <a:xfrm>
            <a:off x="7963124" y="1671637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F6FD9B-EB82-1DAB-DFF2-DEDC2F52FFF4}"/>
              </a:ext>
            </a:extLst>
          </p:cNvPr>
          <p:cNvSpPr/>
          <p:nvPr/>
        </p:nvSpPr>
        <p:spPr>
          <a:xfrm>
            <a:off x="821766" y="5333262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A48C27AA-EE82-BF76-2F21-9EC8F3FA8B9E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 flipH="1">
            <a:off x="1718120" y="1279286"/>
            <a:ext cx="306323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BAF3B1-8CD4-0BEF-C32F-B2558A8632E7}"/>
              </a:ext>
            </a:extLst>
          </p:cNvPr>
          <p:cNvSpPr txBox="1"/>
          <p:nvPr/>
        </p:nvSpPr>
        <p:spPr>
          <a:xfrm>
            <a:off x="2665549" y="224712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2B62CB-5C0A-F4FF-F7C1-E41321F9D102}"/>
              </a:ext>
            </a:extLst>
          </p:cNvPr>
          <p:cNvSpPr txBox="1"/>
          <p:nvPr/>
        </p:nvSpPr>
        <p:spPr>
          <a:xfrm>
            <a:off x="3277176" y="176281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930EFB0-C71A-C3D0-BCF8-74C7B361948E}"/>
              </a:ext>
            </a:extLst>
          </p:cNvPr>
          <p:cNvSpPr txBox="1"/>
          <p:nvPr/>
        </p:nvSpPr>
        <p:spPr>
          <a:xfrm>
            <a:off x="9145981" y="2224851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89FF8F-C028-D668-9CDD-46E67458FB83}"/>
              </a:ext>
            </a:extLst>
          </p:cNvPr>
          <p:cNvSpPr/>
          <p:nvPr/>
        </p:nvSpPr>
        <p:spPr>
          <a:xfrm>
            <a:off x="311863" y="4452083"/>
            <a:ext cx="1934206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DEC([A])</a:t>
            </a:r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925B3DC-5022-71F9-6CC5-D6518E49333D}"/>
              </a:ext>
            </a:extLst>
          </p:cNvPr>
          <p:cNvCxnSpPr>
            <a:cxnSpLocks/>
            <a:stCxn id="47" idx="1"/>
            <a:endCxn id="73" idx="3"/>
          </p:cNvCxnSpPr>
          <p:nvPr/>
        </p:nvCxnSpPr>
        <p:spPr>
          <a:xfrm flipH="1">
            <a:off x="4310551" y="3770106"/>
            <a:ext cx="1488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7C6546D-F4E9-362D-11B0-61F4D965A607}"/>
              </a:ext>
            </a:extLst>
          </p:cNvPr>
          <p:cNvSpPr/>
          <p:nvPr/>
        </p:nvSpPr>
        <p:spPr>
          <a:xfrm>
            <a:off x="10570332" y="2738817"/>
            <a:ext cx="593482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8FFA40-E171-7A4B-6C84-32DF1F2D354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867073" y="3065416"/>
            <a:ext cx="0" cy="39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Diagrama de flujo: decisión 35">
            <a:extLst>
              <a:ext uri="{FF2B5EF4-FFF2-40B4-BE49-F238E27FC236}">
                <a16:creationId xmlns:a16="http://schemas.microsoft.com/office/drawing/2014/main" id="{71079C3E-0E60-3AEB-501F-772D2D3611D3}"/>
              </a:ext>
            </a:extLst>
          </p:cNvPr>
          <p:cNvSpPr/>
          <p:nvPr/>
        </p:nvSpPr>
        <p:spPr>
          <a:xfrm>
            <a:off x="9542146" y="3457039"/>
            <a:ext cx="2649854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n] != -1</a:t>
            </a:r>
            <a:endParaRPr lang="es-ES" dirty="0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20306F62-38AB-5D27-7714-CB69D26CEA20}"/>
              </a:ext>
            </a:extLst>
          </p:cNvPr>
          <p:cNvSpPr/>
          <p:nvPr/>
        </p:nvSpPr>
        <p:spPr>
          <a:xfrm flipH="1">
            <a:off x="4444306" y="198617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528C2B1-328F-49A0-3661-FF6789B6B5D6}"/>
              </a:ext>
            </a:extLst>
          </p:cNvPr>
          <p:cNvCxnSpPr>
            <a:cxnSpLocks/>
            <a:stCxn id="36" idx="1"/>
            <a:endCxn id="47" idx="3"/>
          </p:cNvCxnSpPr>
          <p:nvPr/>
        </p:nvCxnSpPr>
        <p:spPr>
          <a:xfrm flipH="1">
            <a:off x="8997611" y="3763363"/>
            <a:ext cx="544535" cy="6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8E242E1-312E-D5FA-11B5-67FA40565BF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91573" y="2284285"/>
            <a:ext cx="0" cy="36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A5A2B1B0-3B81-078B-C60C-7D4A8470BCEC}"/>
              </a:ext>
            </a:extLst>
          </p:cNvPr>
          <p:cNvSpPr/>
          <p:nvPr/>
        </p:nvSpPr>
        <p:spPr>
          <a:xfrm>
            <a:off x="8244606" y="2654575"/>
            <a:ext cx="1893931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   (n-2)/2</a:t>
            </a: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87CCE16B-3BB3-213A-32A0-1A7EEA3DCB96}"/>
              </a:ext>
            </a:extLst>
          </p:cNvPr>
          <p:cNvSpPr/>
          <p:nvPr/>
        </p:nvSpPr>
        <p:spPr>
          <a:xfrm flipH="1">
            <a:off x="8810994" y="2904739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BBC7B94-3435-67A4-C787-F1120D262A0F}"/>
              </a:ext>
            </a:extLst>
          </p:cNvPr>
          <p:cNvCxnSpPr>
            <a:cxnSpLocks/>
          </p:cNvCxnSpPr>
          <p:nvPr/>
        </p:nvCxnSpPr>
        <p:spPr>
          <a:xfrm>
            <a:off x="10138537" y="2904739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Diagrama de flujo: decisión 46">
            <a:extLst>
              <a:ext uri="{FF2B5EF4-FFF2-40B4-BE49-F238E27FC236}">
                <a16:creationId xmlns:a16="http://schemas.microsoft.com/office/drawing/2014/main" id="{CFEBD561-7A13-80B1-1356-0D18D4789181}"/>
              </a:ext>
            </a:extLst>
          </p:cNvPr>
          <p:cNvSpPr/>
          <p:nvPr/>
        </p:nvSpPr>
        <p:spPr>
          <a:xfrm>
            <a:off x="5799279" y="3463782"/>
            <a:ext cx="3198332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n - 1] != -1</a:t>
            </a:r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CEB1AFB-7819-D93A-B21F-E50B7760EA9B}"/>
              </a:ext>
            </a:extLst>
          </p:cNvPr>
          <p:cNvSpPr/>
          <p:nvPr/>
        </p:nvSpPr>
        <p:spPr>
          <a:xfrm>
            <a:off x="7482153" y="4521002"/>
            <a:ext cx="3327656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</a:t>
            </a:r>
            <a:r>
              <a:rPr lang="en-US" dirty="0" err="1"/>
              <a:t>i</a:t>
            </a:r>
            <a:r>
              <a:rPr lang="en-US" dirty="0"/>
              <a:t>]   [A + </a:t>
            </a:r>
            <a:r>
              <a:rPr lang="en-US" dirty="0" err="1"/>
              <a:t>i</a:t>
            </a:r>
            <a:r>
              <a:rPr lang="en-US" dirty="0"/>
              <a:t>] – [A + n]</a:t>
            </a:r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D41F7703-97CA-ACFC-B40D-7E42C3F329A0}"/>
              </a:ext>
            </a:extLst>
          </p:cNvPr>
          <p:cNvSpPr/>
          <p:nvPr/>
        </p:nvSpPr>
        <p:spPr>
          <a:xfrm flipH="1">
            <a:off x="8672751" y="477868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7AE7CF53-5827-715B-E52E-D6692A8C85C9}"/>
              </a:ext>
            </a:extLst>
          </p:cNvPr>
          <p:cNvCxnSpPr>
            <a:cxnSpLocks/>
            <a:endCxn id="52" idx="6"/>
          </p:cNvCxnSpPr>
          <p:nvPr/>
        </p:nvCxnSpPr>
        <p:spPr>
          <a:xfrm rot="5400000">
            <a:off x="10802248" y="4468872"/>
            <a:ext cx="320088" cy="3049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B3625E5A-7F5C-0DCE-68BD-658E70AD8518}"/>
              </a:ext>
            </a:extLst>
          </p:cNvPr>
          <p:cNvCxnSpPr>
            <a:stCxn id="36" idx="2"/>
          </p:cNvCxnSpPr>
          <p:nvPr/>
        </p:nvCxnSpPr>
        <p:spPr>
          <a:xfrm rot="16200000" flipH="1">
            <a:off x="10795113" y="4141647"/>
            <a:ext cx="391623" cy="24770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A80D8AE7-2A8D-F540-4F1C-0A8A49C313BA}"/>
              </a:ext>
            </a:extLst>
          </p:cNvPr>
          <p:cNvCxnSpPr>
            <a:stCxn id="52" idx="0"/>
          </p:cNvCxnSpPr>
          <p:nvPr/>
        </p:nvCxnSpPr>
        <p:spPr>
          <a:xfrm flipV="1">
            <a:off x="9145981" y="3789745"/>
            <a:ext cx="0" cy="73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F40880CD-4F84-B916-2D79-88EBC46BC81F}"/>
              </a:ext>
            </a:extLst>
          </p:cNvPr>
          <p:cNvCxnSpPr>
            <a:cxnSpLocks/>
            <a:stCxn id="47" idx="2"/>
            <a:endCxn id="69" idx="6"/>
          </p:cNvCxnSpPr>
          <p:nvPr/>
        </p:nvCxnSpPr>
        <p:spPr>
          <a:xfrm rot="5400000">
            <a:off x="6836354" y="4228045"/>
            <a:ext cx="713706" cy="410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5C983AED-C3A5-D0F4-FC9A-BED9E4820DF4}"/>
              </a:ext>
            </a:extLst>
          </p:cNvPr>
          <p:cNvSpPr/>
          <p:nvPr/>
        </p:nvSpPr>
        <p:spPr>
          <a:xfrm>
            <a:off x="3479114" y="4529740"/>
            <a:ext cx="3508855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</a:t>
            </a:r>
            <a:r>
              <a:rPr lang="en-US" dirty="0" err="1"/>
              <a:t>i</a:t>
            </a:r>
            <a:r>
              <a:rPr lang="en-US" dirty="0"/>
              <a:t>]   [A + </a:t>
            </a:r>
            <a:r>
              <a:rPr lang="en-US" dirty="0" err="1"/>
              <a:t>i</a:t>
            </a:r>
            <a:r>
              <a:rPr lang="en-US" dirty="0"/>
              <a:t>] + [A + n-1]</a:t>
            </a:r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79FF1B20-45CD-C475-F4AF-1031EBEB08FB}"/>
              </a:ext>
            </a:extLst>
          </p:cNvPr>
          <p:cNvSpPr/>
          <p:nvPr/>
        </p:nvSpPr>
        <p:spPr>
          <a:xfrm flipH="1">
            <a:off x="4669711" y="4778682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BED3966-7123-83B8-584E-E02BFFEBC384}"/>
              </a:ext>
            </a:extLst>
          </p:cNvPr>
          <p:cNvSpPr/>
          <p:nvPr/>
        </p:nvSpPr>
        <p:spPr>
          <a:xfrm>
            <a:off x="3717069" y="3606806"/>
            <a:ext cx="593482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FF39E43-01EC-24C8-A37C-E274B6FE77A7}"/>
              </a:ext>
            </a:extLst>
          </p:cNvPr>
          <p:cNvCxnSpPr/>
          <p:nvPr/>
        </p:nvCxnSpPr>
        <p:spPr>
          <a:xfrm flipV="1">
            <a:off x="5213844" y="3804793"/>
            <a:ext cx="0" cy="73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4EB8C93F-6A4C-9B25-5A40-CD1F1373ABB0}"/>
              </a:ext>
            </a:extLst>
          </p:cNvPr>
          <p:cNvCxnSpPr>
            <a:cxnSpLocks/>
            <a:stCxn id="73" idx="1"/>
            <a:endCxn id="86" idx="3"/>
          </p:cNvCxnSpPr>
          <p:nvPr/>
        </p:nvCxnSpPr>
        <p:spPr>
          <a:xfrm flipH="1" flipV="1">
            <a:off x="3172534" y="3763363"/>
            <a:ext cx="544535" cy="6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Diagrama de flujo: decisión 85">
            <a:extLst>
              <a:ext uri="{FF2B5EF4-FFF2-40B4-BE49-F238E27FC236}">
                <a16:creationId xmlns:a16="http://schemas.microsoft.com/office/drawing/2014/main" id="{9B67B7E0-0568-6D5D-2E2B-9FA97BB4A3A3}"/>
              </a:ext>
            </a:extLst>
          </p:cNvPr>
          <p:cNvSpPr/>
          <p:nvPr/>
        </p:nvSpPr>
        <p:spPr>
          <a:xfrm>
            <a:off x="1725918" y="3489423"/>
            <a:ext cx="1446616" cy="5478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!= 2</a:t>
            </a:r>
            <a:endParaRPr lang="es-ES" dirty="0"/>
          </a:p>
        </p:txBody>
      </p: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52E78E88-6422-3A79-AD43-B6799ABEB2B8}"/>
              </a:ext>
            </a:extLst>
          </p:cNvPr>
          <p:cNvCxnSpPr>
            <a:cxnSpLocks/>
            <a:stCxn id="86" idx="0"/>
            <a:endCxn id="95" idx="2"/>
          </p:cNvCxnSpPr>
          <p:nvPr/>
        </p:nvCxnSpPr>
        <p:spPr>
          <a:xfrm rot="5400000" flipH="1" flipV="1">
            <a:off x="2447606" y="2978939"/>
            <a:ext cx="512104" cy="5088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D1746073-49F7-1656-82CC-10EFDBC3BCBD}"/>
              </a:ext>
            </a:extLst>
          </p:cNvPr>
          <p:cNvSpPr/>
          <p:nvPr/>
        </p:nvSpPr>
        <p:spPr>
          <a:xfrm>
            <a:off x="2958090" y="2813244"/>
            <a:ext cx="1065120" cy="3281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n-=2</a:t>
            </a:r>
          </a:p>
        </p:txBody>
      </p: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8A7C51FC-0C22-8D80-C170-16CA9310ADAA}"/>
              </a:ext>
            </a:extLst>
          </p:cNvPr>
          <p:cNvCxnSpPr>
            <a:cxnSpLocks/>
            <a:stCxn id="95" idx="6"/>
          </p:cNvCxnSpPr>
          <p:nvPr/>
        </p:nvCxnSpPr>
        <p:spPr>
          <a:xfrm flipV="1">
            <a:off x="4023210" y="1986173"/>
            <a:ext cx="2363530" cy="991146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46CDF468-A902-EFF0-B7B0-61F4BF5F6C3E}"/>
              </a:ext>
            </a:extLst>
          </p:cNvPr>
          <p:cNvCxnSpPr>
            <a:cxnSpLocks/>
            <a:stCxn id="86" idx="1"/>
            <a:endCxn id="30" idx="0"/>
          </p:cNvCxnSpPr>
          <p:nvPr/>
        </p:nvCxnSpPr>
        <p:spPr>
          <a:xfrm rot="10800000" flipV="1">
            <a:off x="1278966" y="3763363"/>
            <a:ext cx="446952" cy="688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AE4BE02-D376-6F8B-50D7-C7879F47988A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1278966" y="4778682"/>
            <a:ext cx="0" cy="55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1735B617-27DE-845B-53BD-B5BC47446FDD}"/>
              </a:ext>
            </a:extLst>
          </p:cNvPr>
          <p:cNvSpPr txBox="1"/>
          <p:nvPr/>
        </p:nvSpPr>
        <p:spPr>
          <a:xfrm>
            <a:off x="34531" y="43725"/>
            <a:ext cx="45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ABB Suma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Resta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(III):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2BAA93C-04B6-03A2-065F-13380AFC211E}"/>
              </a:ext>
            </a:extLst>
          </p:cNvPr>
          <p:cNvSpPr txBox="1"/>
          <p:nvPr/>
        </p:nvSpPr>
        <p:spPr>
          <a:xfrm>
            <a:off x="1552497" y="351995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899844EF-1B88-06D4-E709-4830D5874A19}"/>
              </a:ext>
            </a:extLst>
          </p:cNvPr>
          <p:cNvSpPr txBox="1"/>
          <p:nvPr/>
        </p:nvSpPr>
        <p:spPr>
          <a:xfrm>
            <a:off x="2423614" y="327373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242431F-0EC2-AC0B-97CA-66CDECABA7C2}"/>
              </a:ext>
            </a:extLst>
          </p:cNvPr>
          <p:cNvSpPr txBox="1"/>
          <p:nvPr/>
        </p:nvSpPr>
        <p:spPr>
          <a:xfrm>
            <a:off x="7413993" y="403062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85EF7B23-EF4A-6CC9-D83D-5EE72276D2E8}"/>
              </a:ext>
            </a:extLst>
          </p:cNvPr>
          <p:cNvSpPr txBox="1"/>
          <p:nvPr/>
        </p:nvSpPr>
        <p:spPr>
          <a:xfrm>
            <a:off x="10867073" y="4069685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A5B1B4F-14CE-3761-A3BC-CB6AA59D37EE}"/>
              </a:ext>
            </a:extLst>
          </p:cNvPr>
          <p:cNvSpPr txBox="1"/>
          <p:nvPr/>
        </p:nvSpPr>
        <p:spPr>
          <a:xfrm>
            <a:off x="5605851" y="354500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06794B60-8F7A-FA00-539B-8BC4078D8047}"/>
              </a:ext>
            </a:extLst>
          </p:cNvPr>
          <p:cNvSpPr txBox="1"/>
          <p:nvPr/>
        </p:nvSpPr>
        <p:spPr>
          <a:xfrm>
            <a:off x="9341110" y="354500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4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AC60DE-C2D0-99B4-4DE0-C98CCC8AAAF1}"/>
              </a:ext>
            </a:extLst>
          </p:cNvPr>
          <p:cNvSpPr/>
          <p:nvPr/>
        </p:nvSpPr>
        <p:spPr>
          <a:xfrm>
            <a:off x="1545996" y="1423447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38611DD-45DF-55CF-C741-C895D6E7E6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68165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8BCA691C-6B3D-EC35-36CA-891ED15D5653}"/>
              </a:ext>
            </a:extLst>
          </p:cNvPr>
          <p:cNvSpPr/>
          <p:nvPr/>
        </p:nvSpPr>
        <p:spPr>
          <a:xfrm>
            <a:off x="2600960" y="1329226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EBCA374-07F8-CCB6-5718-3AC18EACE92F}"/>
              </a:ext>
            </a:extLst>
          </p:cNvPr>
          <p:cNvCxnSpPr>
            <a:cxnSpLocks/>
          </p:cNvCxnSpPr>
          <p:nvPr/>
        </p:nvCxnSpPr>
        <p:spPr>
          <a:xfrm>
            <a:off x="3886200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6AA4AE2-1E5A-A2D3-BFEF-4781F915C9CE}"/>
              </a:ext>
            </a:extLst>
          </p:cNvPr>
          <p:cNvSpPr/>
          <p:nvPr/>
        </p:nvSpPr>
        <p:spPr>
          <a:xfrm>
            <a:off x="4318995" y="1178350"/>
            <a:ext cx="1887496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   </a:t>
            </a:r>
            <a:r>
              <a:rPr lang="en-US" dirty="0" err="1"/>
              <a:t>A.Lengh</a:t>
            </a:r>
            <a:endParaRPr lang="en-US" dirty="0"/>
          </a:p>
          <a:p>
            <a:pPr algn="ctr"/>
            <a:r>
              <a:rPr lang="es-ES" dirty="0"/>
              <a:t>i</a:t>
            </a:r>
            <a:r>
              <a:rPr lang="en-US" dirty="0"/>
              <a:t> </a:t>
            </a:r>
            <a:r>
              <a:rPr lang="es-ES" dirty="0"/>
              <a:t>   0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11EA688-F069-6F42-B3CD-1CA10305E842}"/>
              </a:ext>
            </a:extLst>
          </p:cNvPr>
          <p:cNvSpPr/>
          <p:nvPr/>
        </p:nvSpPr>
        <p:spPr>
          <a:xfrm flipH="1">
            <a:off x="4862831" y="1500511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D31148E-DB47-2BA7-0581-A465A9BB201A}"/>
              </a:ext>
            </a:extLst>
          </p:cNvPr>
          <p:cNvSpPr/>
          <p:nvPr/>
        </p:nvSpPr>
        <p:spPr>
          <a:xfrm flipH="1">
            <a:off x="5173145" y="175313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0182DC-03BC-EF26-BAAD-C81032BB2B92}"/>
              </a:ext>
            </a:extLst>
          </p:cNvPr>
          <p:cNvCxnSpPr>
            <a:cxnSpLocks/>
          </p:cNvCxnSpPr>
          <p:nvPr/>
        </p:nvCxnSpPr>
        <p:spPr>
          <a:xfrm>
            <a:off x="6206491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DB1FCD-F270-E2B7-3F9A-9AA98FF23476}"/>
              </a:ext>
            </a:extLst>
          </p:cNvPr>
          <p:cNvSpPr/>
          <p:nvPr/>
        </p:nvSpPr>
        <p:spPr>
          <a:xfrm>
            <a:off x="6637297" y="1472250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AAAE15E-BEEE-BE50-8FC5-F96E44022DB2}"/>
              </a:ext>
            </a:extLst>
          </p:cNvPr>
          <p:cNvCxnSpPr>
            <a:cxnSpLocks/>
          </p:cNvCxnSpPr>
          <p:nvPr/>
        </p:nvCxnSpPr>
        <p:spPr>
          <a:xfrm>
            <a:off x="7551697" y="163555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807B2D11-0269-E09C-A8C6-D75EB77FE991}"/>
              </a:ext>
            </a:extLst>
          </p:cNvPr>
          <p:cNvSpPr/>
          <p:nvPr/>
        </p:nvSpPr>
        <p:spPr>
          <a:xfrm>
            <a:off x="7982502" y="1329226"/>
            <a:ext cx="149154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&lt; n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F45CABC-2715-BD98-79B2-227844199D08}"/>
              </a:ext>
            </a:extLst>
          </p:cNvPr>
          <p:cNvSpPr/>
          <p:nvPr/>
        </p:nvSpPr>
        <p:spPr>
          <a:xfrm>
            <a:off x="8022802" y="2325504"/>
            <a:ext cx="140855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   n-1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A87FA99-80EF-3AE3-1647-BEDEB211862F}"/>
              </a:ext>
            </a:extLst>
          </p:cNvPr>
          <p:cNvSpPr/>
          <p:nvPr/>
        </p:nvSpPr>
        <p:spPr>
          <a:xfrm flipH="1">
            <a:off x="8532582" y="253425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A2B5BE8-9C62-4A31-C67E-CCE6FA4AD4D7}"/>
              </a:ext>
            </a:extLst>
          </p:cNvPr>
          <p:cNvSpPr/>
          <p:nvPr/>
        </p:nvSpPr>
        <p:spPr>
          <a:xfrm>
            <a:off x="10042095" y="1472250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B652DD28-1330-2879-CB45-3417D2F95520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 flipH="1">
            <a:off x="2241626" y="939921"/>
            <a:ext cx="306323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622FCA4-4D9A-85E6-1AEB-309C5BFD5A60}"/>
              </a:ext>
            </a:extLst>
          </p:cNvPr>
          <p:cNvSpPr txBox="1"/>
          <p:nvPr/>
        </p:nvSpPr>
        <p:spPr>
          <a:xfrm>
            <a:off x="3189055" y="190775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5410EA5-F47F-B17A-EED0-35679E4E74E7}"/>
              </a:ext>
            </a:extLst>
          </p:cNvPr>
          <p:cNvSpPr txBox="1"/>
          <p:nvPr/>
        </p:nvSpPr>
        <p:spPr>
          <a:xfrm>
            <a:off x="3800682" y="142344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5D01CD6-AAFF-22C3-ACBF-85E60C316A2D}"/>
              </a:ext>
            </a:extLst>
          </p:cNvPr>
          <p:cNvSpPr txBox="1"/>
          <p:nvPr/>
        </p:nvSpPr>
        <p:spPr>
          <a:xfrm>
            <a:off x="8727079" y="194173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BA8DBB8-8849-89DE-1042-99A82E1867D4}"/>
              </a:ext>
            </a:extLst>
          </p:cNvPr>
          <p:cNvSpPr txBox="1"/>
          <p:nvPr/>
        </p:nvSpPr>
        <p:spPr>
          <a:xfrm>
            <a:off x="9389248" y="1403435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BBFA145-DCEA-172E-54D9-0F1B63384CCD}"/>
              </a:ext>
            </a:extLst>
          </p:cNvPr>
          <p:cNvSpPr/>
          <p:nvPr/>
        </p:nvSpPr>
        <p:spPr>
          <a:xfrm>
            <a:off x="4206042" y="4002949"/>
            <a:ext cx="1934206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DEC([A + </a:t>
            </a:r>
            <a:r>
              <a:rPr lang="en-US" dirty="0" err="1"/>
              <a:t>i</a:t>
            </a:r>
            <a:r>
              <a:rPr lang="en-US" dirty="0"/>
              <a:t>])</a:t>
            </a:r>
            <a:endParaRPr lang="es-E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E7BD89C-F2A8-9A48-455C-C22E458F1860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9474049" y="1635550"/>
            <a:ext cx="5680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B5345F0-A70C-2786-2671-2BF14FB7DF8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728276" y="1941874"/>
            <a:ext cx="598" cy="38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476E589-264C-C5A5-5EA9-BB0DBEA5F522}"/>
              </a:ext>
            </a:extLst>
          </p:cNvPr>
          <p:cNvCxnSpPr>
            <a:cxnSpLocks/>
          </p:cNvCxnSpPr>
          <p:nvPr/>
        </p:nvCxnSpPr>
        <p:spPr>
          <a:xfrm>
            <a:off x="9431355" y="2534253"/>
            <a:ext cx="5680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A234AF8-2438-0073-C184-70D60B99CF85}"/>
              </a:ext>
            </a:extLst>
          </p:cNvPr>
          <p:cNvSpPr/>
          <p:nvPr/>
        </p:nvSpPr>
        <p:spPr>
          <a:xfrm>
            <a:off x="9999401" y="2368236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A9BEB25-1F99-7F50-6D15-C37F0C0E9E83}"/>
              </a:ext>
            </a:extLst>
          </p:cNvPr>
          <p:cNvCxnSpPr>
            <a:cxnSpLocks/>
          </p:cNvCxnSpPr>
          <p:nvPr/>
        </p:nvCxnSpPr>
        <p:spPr>
          <a:xfrm>
            <a:off x="10456003" y="2694835"/>
            <a:ext cx="598" cy="38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Diagrama de flujo: decisión 44">
            <a:extLst>
              <a:ext uri="{FF2B5EF4-FFF2-40B4-BE49-F238E27FC236}">
                <a16:creationId xmlns:a16="http://schemas.microsoft.com/office/drawing/2014/main" id="{CE11D0F3-A3C4-8ABF-02ED-B3D77C242B30}"/>
              </a:ext>
            </a:extLst>
          </p:cNvPr>
          <p:cNvSpPr/>
          <p:nvPr/>
        </p:nvSpPr>
        <p:spPr>
          <a:xfrm>
            <a:off x="9710229" y="3077805"/>
            <a:ext cx="149154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&gt; i</a:t>
            </a:r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12C6740-FC23-8CCC-BABE-8E5C3D75B715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flipH="1">
            <a:off x="10456002" y="3690453"/>
            <a:ext cx="1" cy="45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EF62CF7-0F8A-BCE6-518C-C5C4591CAEC5}"/>
              </a:ext>
            </a:extLst>
          </p:cNvPr>
          <p:cNvSpPr/>
          <p:nvPr/>
        </p:nvSpPr>
        <p:spPr>
          <a:xfrm>
            <a:off x="10214067" y="4147487"/>
            <a:ext cx="48387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sp>
        <p:nvSpPr>
          <p:cNvPr id="54" name="Diagrama de flujo: decisión 53">
            <a:extLst>
              <a:ext uri="{FF2B5EF4-FFF2-40B4-BE49-F238E27FC236}">
                <a16:creationId xmlns:a16="http://schemas.microsoft.com/office/drawing/2014/main" id="{F5E60A27-42B6-312C-0FF9-5A4562DE9D61}"/>
              </a:ext>
            </a:extLst>
          </p:cNvPr>
          <p:cNvSpPr/>
          <p:nvPr/>
        </p:nvSpPr>
        <p:spPr>
          <a:xfrm>
            <a:off x="6338233" y="5041185"/>
            <a:ext cx="5158566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j] = [ A + n – j + </a:t>
            </a:r>
            <a:r>
              <a:rPr lang="en-US" dirty="0" err="1"/>
              <a:t>i</a:t>
            </a:r>
            <a:r>
              <a:rPr lang="en-US" dirty="0"/>
              <a:t> - 1]</a:t>
            </a:r>
            <a:endParaRPr lang="es-ES" dirty="0"/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5B987C0E-CC55-E816-77E0-3DED48F992EE}"/>
              </a:ext>
            </a:extLst>
          </p:cNvPr>
          <p:cNvCxnSpPr>
            <a:cxnSpLocks/>
            <a:stCxn id="54" idx="1"/>
            <a:endCxn id="60" idx="2"/>
          </p:cNvCxnSpPr>
          <p:nvPr/>
        </p:nvCxnSpPr>
        <p:spPr>
          <a:xfrm rot="10800000">
            <a:off x="3677577" y="2513603"/>
            <a:ext cx="2660656" cy="2833906"/>
          </a:xfrm>
          <a:prstGeom prst="bentConnector3">
            <a:avLst>
              <a:gd name="adj1" fmla="val 108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147C5B8C-E498-D345-747F-FE286A49D41A}"/>
              </a:ext>
            </a:extLst>
          </p:cNvPr>
          <p:cNvSpPr/>
          <p:nvPr/>
        </p:nvSpPr>
        <p:spPr>
          <a:xfrm>
            <a:off x="3677577" y="2304854"/>
            <a:ext cx="98324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1A1E7DF1-A756-F4D0-28AA-7837B714901D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4660820" y="1649656"/>
            <a:ext cx="1678028" cy="863947"/>
          </a:xfrm>
          <a:prstGeom prst="bentConnector3">
            <a:avLst>
              <a:gd name="adj1" fmla="val 99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AA5C75F1-3B0E-5E77-9D6B-CC2C87D29069}"/>
              </a:ext>
            </a:extLst>
          </p:cNvPr>
          <p:cNvCxnSpPr>
            <a:cxnSpLocks/>
            <a:stCxn id="49" idx="1"/>
            <a:endCxn id="54" idx="0"/>
          </p:cNvCxnSpPr>
          <p:nvPr/>
        </p:nvCxnSpPr>
        <p:spPr>
          <a:xfrm rot="10800000" flipV="1">
            <a:off x="8917517" y="4310787"/>
            <a:ext cx="1296551" cy="7303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020A75AD-AD45-8883-B218-91E4BA3E98E3}"/>
              </a:ext>
            </a:extLst>
          </p:cNvPr>
          <p:cNvCxnSpPr>
            <a:cxnSpLocks/>
            <a:stCxn id="54" idx="2"/>
            <a:endCxn id="92" idx="0"/>
          </p:cNvCxnSpPr>
          <p:nvPr/>
        </p:nvCxnSpPr>
        <p:spPr>
          <a:xfrm>
            <a:off x="8917516" y="5653833"/>
            <a:ext cx="0" cy="394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F45DFF10-A0F1-279F-744B-E344282177F8}"/>
              </a:ext>
            </a:extLst>
          </p:cNvPr>
          <p:cNvSpPr/>
          <p:nvPr/>
        </p:nvSpPr>
        <p:spPr>
          <a:xfrm>
            <a:off x="8425894" y="6048760"/>
            <a:ext cx="98324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j--</a:t>
            </a:r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B79F42AC-541E-8E97-727D-47D5B83AB637}"/>
              </a:ext>
            </a:extLst>
          </p:cNvPr>
          <p:cNvCxnSpPr>
            <a:stCxn id="92" idx="6"/>
          </p:cNvCxnSpPr>
          <p:nvPr/>
        </p:nvCxnSpPr>
        <p:spPr>
          <a:xfrm flipV="1">
            <a:off x="9409137" y="2153978"/>
            <a:ext cx="2280100" cy="410353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767C32E6-65EC-CFA9-328B-995BC7A765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49463" y="2151282"/>
            <a:ext cx="2039775" cy="359421"/>
          </a:xfrm>
          <a:prstGeom prst="bentConnector3">
            <a:avLst>
              <a:gd name="adj1" fmla="val 1001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AEA9C77-956C-E086-A675-97E0320F85E4}"/>
              </a:ext>
            </a:extLst>
          </p:cNvPr>
          <p:cNvCxnSpPr>
            <a:cxnSpLocks/>
            <a:stCxn id="45" idx="1"/>
            <a:endCxn id="109" idx="3"/>
          </p:cNvCxnSpPr>
          <p:nvPr/>
        </p:nvCxnSpPr>
        <p:spPr>
          <a:xfrm flipH="1">
            <a:off x="9184278" y="3384129"/>
            <a:ext cx="5259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AE31F23-B259-2C23-0B24-A6DAB246BF9E}"/>
              </a:ext>
            </a:extLst>
          </p:cNvPr>
          <p:cNvSpPr/>
          <p:nvPr/>
        </p:nvSpPr>
        <p:spPr>
          <a:xfrm>
            <a:off x="8269878" y="3220829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sp>
        <p:nvSpPr>
          <p:cNvPr id="114" name="Diagrama de flujo: decisión 113">
            <a:extLst>
              <a:ext uri="{FF2B5EF4-FFF2-40B4-BE49-F238E27FC236}">
                <a16:creationId xmlns:a16="http://schemas.microsoft.com/office/drawing/2014/main" id="{42FA5805-D7DF-1125-BBF3-876376E7312F}"/>
              </a:ext>
            </a:extLst>
          </p:cNvPr>
          <p:cNvSpPr/>
          <p:nvPr/>
        </p:nvSpPr>
        <p:spPr>
          <a:xfrm>
            <a:off x="6157279" y="3077804"/>
            <a:ext cx="149154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&gt; 0</a:t>
            </a:r>
            <a:endParaRPr lang="es-ES" dirty="0"/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F8F24B46-DFEE-6695-82E6-24B2EAC4783A}"/>
              </a:ext>
            </a:extLst>
          </p:cNvPr>
          <p:cNvCxnSpPr>
            <a:cxnSpLocks/>
            <a:stCxn id="109" idx="1"/>
            <a:endCxn id="114" idx="3"/>
          </p:cNvCxnSpPr>
          <p:nvPr/>
        </p:nvCxnSpPr>
        <p:spPr>
          <a:xfrm flipH="1" flipV="1">
            <a:off x="7648826" y="3384128"/>
            <a:ext cx="6210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A39E872-BFF1-4494-A72C-313F09FE56E3}"/>
              </a:ext>
            </a:extLst>
          </p:cNvPr>
          <p:cNvCxnSpPr>
            <a:cxnSpLocks/>
            <a:stCxn id="114" idx="0"/>
            <a:endCxn id="121" idx="2"/>
          </p:cNvCxnSpPr>
          <p:nvPr/>
        </p:nvCxnSpPr>
        <p:spPr>
          <a:xfrm flipH="1" flipV="1">
            <a:off x="6903052" y="2724407"/>
            <a:ext cx="1" cy="353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BDCAA849-B4FD-0B25-E432-560FD203518A}"/>
              </a:ext>
            </a:extLst>
          </p:cNvPr>
          <p:cNvSpPr/>
          <p:nvPr/>
        </p:nvSpPr>
        <p:spPr>
          <a:xfrm>
            <a:off x="6445852" y="2397808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D58B8E07-E741-8931-ACA4-5FC2DF8BB7F4}"/>
              </a:ext>
            </a:extLst>
          </p:cNvPr>
          <p:cNvSpPr/>
          <p:nvPr/>
        </p:nvSpPr>
        <p:spPr>
          <a:xfrm>
            <a:off x="4675109" y="3171891"/>
            <a:ext cx="98324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--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46D209CF-BB57-F754-F8BA-C6EE1C960B00}"/>
              </a:ext>
            </a:extLst>
          </p:cNvPr>
          <p:cNvCxnSpPr>
            <a:cxnSpLocks/>
            <a:stCxn id="114" idx="1"/>
            <a:endCxn id="128" idx="6"/>
          </p:cNvCxnSpPr>
          <p:nvPr/>
        </p:nvCxnSpPr>
        <p:spPr>
          <a:xfrm flipH="1" flipV="1">
            <a:off x="5658352" y="3380640"/>
            <a:ext cx="498927" cy="3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7D07A2BC-C51A-26F5-B346-996B7E4C01F0}"/>
              </a:ext>
            </a:extLst>
          </p:cNvPr>
          <p:cNvCxnSpPr>
            <a:cxnSpLocks/>
            <a:stCxn id="128" idx="4"/>
            <a:endCxn id="30" idx="0"/>
          </p:cNvCxnSpPr>
          <p:nvPr/>
        </p:nvCxnSpPr>
        <p:spPr>
          <a:xfrm>
            <a:off x="5166731" y="3589389"/>
            <a:ext cx="6414" cy="41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E4DC9049-3401-193E-63BF-5DEF2EC660D3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140248" y="3399273"/>
            <a:ext cx="3249000" cy="766976"/>
          </a:xfrm>
          <a:prstGeom prst="bentConnector3">
            <a:avLst>
              <a:gd name="adj1" fmla="val 1000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2209574A-C531-7EC1-EBEF-D39CAFD6B8FC}"/>
              </a:ext>
            </a:extLst>
          </p:cNvPr>
          <p:cNvSpPr txBox="1"/>
          <p:nvPr/>
        </p:nvSpPr>
        <p:spPr>
          <a:xfrm>
            <a:off x="9536654" y="3149450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42237501-016D-6B6E-958C-316EE34E30AC}"/>
              </a:ext>
            </a:extLst>
          </p:cNvPr>
          <p:cNvSpPr txBox="1"/>
          <p:nvPr/>
        </p:nvSpPr>
        <p:spPr>
          <a:xfrm>
            <a:off x="10427415" y="366073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09EAF52B-9B0B-FBFB-5628-FC67E91629DF}"/>
              </a:ext>
            </a:extLst>
          </p:cNvPr>
          <p:cNvSpPr txBox="1"/>
          <p:nvPr/>
        </p:nvSpPr>
        <p:spPr>
          <a:xfrm>
            <a:off x="8885477" y="564718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802E459D-4644-4F38-3414-80A9856490C5}"/>
              </a:ext>
            </a:extLst>
          </p:cNvPr>
          <p:cNvSpPr txBox="1"/>
          <p:nvPr/>
        </p:nvSpPr>
        <p:spPr>
          <a:xfrm>
            <a:off x="6096298" y="511778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12E713C6-C295-7E9E-8AB8-23187A673F7B}"/>
              </a:ext>
            </a:extLst>
          </p:cNvPr>
          <p:cNvSpPr txBox="1"/>
          <p:nvPr/>
        </p:nvSpPr>
        <p:spPr>
          <a:xfrm>
            <a:off x="6918110" y="285623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39B4A154-18D9-3F57-39CC-C274497DC583}"/>
              </a:ext>
            </a:extLst>
          </p:cNvPr>
          <p:cNvSpPr txBox="1"/>
          <p:nvPr/>
        </p:nvSpPr>
        <p:spPr>
          <a:xfrm>
            <a:off x="5932420" y="316104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25C0F6F5-43AB-C1A1-D546-6FBBAF74E377}"/>
              </a:ext>
            </a:extLst>
          </p:cNvPr>
          <p:cNvSpPr txBox="1"/>
          <p:nvPr/>
        </p:nvSpPr>
        <p:spPr>
          <a:xfrm>
            <a:off x="34531" y="43725"/>
            <a:ext cx="45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Sufijo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Palindromo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(IV):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22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279</Words>
  <Application>Microsoft Office PowerPoint</Application>
  <PresentationFormat>Panorámica</PresentationFormat>
  <Paragraphs>100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Hdez</dc:creator>
  <cp:lastModifiedBy>Diego Hdez</cp:lastModifiedBy>
  <cp:revision>7</cp:revision>
  <dcterms:created xsi:type="dcterms:W3CDTF">2024-04-02T00:48:48Z</dcterms:created>
  <dcterms:modified xsi:type="dcterms:W3CDTF">2024-04-23T23:31:03Z</dcterms:modified>
</cp:coreProperties>
</file>