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6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notesSlides/notesSlide7.xml" ContentType="application/vnd.openxmlformats-officedocument.presentationml.notesSlide+xml"/>
  <Override PartName="/ppt/tags/tag13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notesSlides/notesSlide18.xml" ContentType="application/vnd.openxmlformats-officedocument.presentationml.notesSlide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notesSlides/notesSlide21.xml" ContentType="application/vnd.openxmlformats-officedocument.presentationml.notesSlide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01" r:id="rId2"/>
    <p:sldId id="513" r:id="rId3"/>
    <p:sldId id="536" r:id="rId4"/>
    <p:sldId id="518" r:id="rId5"/>
    <p:sldId id="529" r:id="rId6"/>
    <p:sldId id="338" r:id="rId7"/>
    <p:sldId id="435" r:id="rId8"/>
    <p:sldId id="387" r:id="rId9"/>
    <p:sldId id="341" r:id="rId10"/>
    <p:sldId id="441" r:id="rId11"/>
    <p:sldId id="321" r:id="rId12"/>
    <p:sldId id="542" r:id="rId13"/>
    <p:sldId id="537" r:id="rId14"/>
    <p:sldId id="283" r:id="rId15"/>
    <p:sldId id="354" r:id="rId16"/>
    <p:sldId id="539" r:id="rId17"/>
    <p:sldId id="541" r:id="rId18"/>
    <p:sldId id="552" r:id="rId19"/>
    <p:sldId id="547" r:id="rId20"/>
    <p:sldId id="550" r:id="rId21"/>
    <p:sldId id="551" r:id="rId22"/>
    <p:sldId id="548" r:id="rId23"/>
    <p:sldId id="549" r:id="rId24"/>
    <p:sldId id="287" r:id="rId25"/>
    <p:sldId id="288" r:id="rId26"/>
    <p:sldId id="290" r:id="rId27"/>
    <p:sldId id="553" r:id="rId28"/>
    <p:sldId id="289" r:id="rId29"/>
    <p:sldId id="291" r:id="rId30"/>
    <p:sldId id="313" r:id="rId31"/>
    <p:sldId id="546" r:id="rId32"/>
    <p:sldId id="545" r:id="rId33"/>
    <p:sldId id="280" r:id="rId34"/>
    <p:sldId id="365" r:id="rId35"/>
    <p:sldId id="366" r:id="rId36"/>
    <p:sldId id="367" r:id="rId37"/>
    <p:sldId id="368" r:id="rId38"/>
    <p:sldId id="369" r:id="rId39"/>
    <p:sldId id="333" r:id="rId40"/>
    <p:sldId id="278" r:id="rId41"/>
    <p:sldId id="543" r:id="rId42"/>
    <p:sldId id="544" r:id="rId43"/>
    <p:sldId id="421" r:id="rId44"/>
    <p:sldId id="434" r:id="rId45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625456D8-C46D-4937-B980-029E2502E52C}">
          <p14:sldIdLst>
            <p14:sldId id="301"/>
          </p14:sldIdLst>
        </p14:section>
        <p14:section name="히스토리" id="{6427B406-0FC5-40AB-A722-A71B3745C11E}">
          <p14:sldIdLst>
            <p14:sldId id="513"/>
          </p14:sldIdLst>
        </p14:section>
        <p14:section name="사이트맵" id="{7D32A209-AC2D-47AC-BE68-6460F94F1540}">
          <p14:sldIdLst>
            <p14:sldId id="536"/>
          </p14:sldIdLst>
        </p14:section>
        <p14:section name="08-1 헤더와 푸터" id="{F148A0B5-E2EA-44F3-9BBA-D96BE21FB6BC}">
          <p14:sldIdLst>
            <p14:sldId id="518"/>
            <p14:sldId id="529"/>
            <p14:sldId id="338"/>
            <p14:sldId id="435"/>
          </p14:sldIdLst>
        </p14:section>
        <p14:section name="08-2 회원 가입" id="{AB78A92E-D8F5-40B4-94A2-F24D27933E6F}">
          <p14:sldIdLst>
            <p14:sldId id="387"/>
            <p14:sldId id="341"/>
            <p14:sldId id="441"/>
          </p14:sldIdLst>
        </p14:section>
        <p14:section name="08-3 학원 소개" id="{D751C5A0-5A49-4408-B5D7-3D338E166082}">
          <p14:sldIdLst>
            <p14:sldId id="321"/>
            <p14:sldId id="542"/>
            <p14:sldId id="537"/>
          </p14:sldIdLst>
        </p14:section>
        <p14:section name="08-4 학원 커리큘럼" id="{1127897E-A105-4DE4-9192-5313680520F9}">
          <p14:sldIdLst>
            <p14:sldId id="283"/>
            <p14:sldId id="354"/>
            <p14:sldId id="539"/>
            <p14:sldId id="541"/>
            <p14:sldId id="552"/>
            <p14:sldId id="547"/>
            <p14:sldId id="550"/>
            <p14:sldId id="551"/>
            <p14:sldId id="548"/>
            <p14:sldId id="549"/>
          </p14:sldIdLst>
        </p14:section>
        <p14:section name="08-9 게시판" id="{71E25269-804C-4C4A-A940-8B101135FD15}">
          <p14:sldIdLst>
            <p14:sldId id="287"/>
            <p14:sldId id="288"/>
            <p14:sldId id="290"/>
            <p14:sldId id="553"/>
            <p14:sldId id="289"/>
            <p14:sldId id="291"/>
            <p14:sldId id="313"/>
            <p14:sldId id="546"/>
            <p14:sldId id="545"/>
          </p14:sldIdLst>
        </p14:section>
        <p14:section name="08-10 마이 페이지 ①" id="{BE52DF32-8E29-487E-B35B-3D9CAD023D09}">
          <p14:sldIdLst>
            <p14:sldId id="280"/>
            <p14:sldId id="365"/>
            <p14:sldId id="366"/>
            <p14:sldId id="367"/>
            <p14:sldId id="368"/>
            <p14:sldId id="369"/>
          </p14:sldIdLst>
        </p14:section>
        <p14:section name="08-14 메인" id="{30B87ECB-A4BD-4F8E-BC93-3CAE54E5D11E}">
          <p14:sldIdLst>
            <p14:sldId id="333"/>
            <p14:sldId id="278"/>
          </p14:sldIdLst>
        </p14:section>
        <p14:section name="화면 설계 - 로그인 페이지" id="{C67588B4-037B-4C88-A7C6-1A36C1BAE4B4}">
          <p14:sldIdLst>
            <p14:sldId id="543"/>
            <p14:sldId id="544"/>
            <p14:sldId id="421"/>
            <p14:sldId id="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EONGJUN KIM" initials="YK" lastIdx="3" clrIdx="0"/>
  <p:cmAuthor id="2" name="Registered User" initials="RU" lastIdx="7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FFF"/>
    <a:srgbClr val="FFCC66"/>
    <a:srgbClr val="FFD966"/>
    <a:srgbClr val="7F7F7F"/>
    <a:srgbClr val="FFFF66"/>
    <a:srgbClr val="0033CC"/>
    <a:srgbClr val="962F1A"/>
    <a:srgbClr val="F7F7F7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3" autoAdjust="0"/>
    <p:restoredTop sz="99317" autoAdjust="0"/>
  </p:normalViewPr>
  <p:slideViewPr>
    <p:cSldViewPr>
      <p:cViewPr varScale="1">
        <p:scale>
          <a:sx n="97" d="100"/>
          <a:sy n="97" d="100"/>
        </p:scale>
        <p:origin x="90" y="26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notesViewPr>
    <p:cSldViewPr>
      <p:cViewPr varScale="1">
        <p:scale>
          <a:sx n="78" d="100"/>
          <a:sy n="78" d="100"/>
        </p:scale>
        <p:origin x="406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C7187FC-B8FF-5358-3205-E118144D7F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DEE188E-3E51-64F7-B824-F9CB9905E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C4B8E-3D21-4CAB-B9E3-8A74B8707AC5}" type="datetimeFigureOut">
              <a:rPr lang="ko-KR" altLang="en-US" smtClean="0"/>
              <a:t>2024-09-06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4E2013-1762-6623-9C1A-201C4130B9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256A1D-D423-0DE6-1CC7-5B4EFE2FE9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6BA67-EF26-4B07-9EE8-EF5D187AC0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1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547A007-5F0D-45DF-865E-D6A54F2BF170}" type="datetimeFigureOut">
              <a:rPr lang="ko-KR" altLang="en-US" smtClean="0"/>
              <a:pPr/>
              <a:t>2024-09-06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379D622A-0B6B-4B18-AFD5-E942AA2A47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858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511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166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431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63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772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2855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939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046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265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ko-KR" altLang="en-US" sz="1200">
                <a:solidFill>
                  <a:schemeClr val="tx1"/>
                </a:solidFill>
              </a:rPr>
              <a:t>일치하는 결과를 모두 보여준다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200">
                <a:solidFill>
                  <a:schemeClr val="tx1"/>
                </a:solidFill>
              </a:rPr>
              <a:t>1</a:t>
            </a:r>
            <a:r>
              <a:rPr lang="ko-KR" altLang="en-US" sz="1200">
                <a:solidFill>
                  <a:schemeClr val="tx1"/>
                </a:solidFill>
              </a:rPr>
              <a:t>개일 것이라 착각하지 마세요</a:t>
            </a:r>
            <a:r>
              <a:rPr lang="en-US" altLang="ko-KR" sz="1200">
                <a:solidFill>
                  <a:schemeClr val="tx1"/>
                </a:solidFill>
              </a:rPr>
              <a:t>.</a:t>
            </a:r>
          </a:p>
          <a:p>
            <a:endParaRPr lang="en-US" altLang="ko-KR" sz="1200">
              <a:solidFill>
                <a:schemeClr val="tx1"/>
              </a:solidFill>
            </a:endParaRPr>
          </a:p>
          <a:p>
            <a:r>
              <a:rPr lang="en-US" altLang="ko-KR" sz="1200">
                <a:solidFill>
                  <a:schemeClr val="tx1"/>
                </a:solidFill>
              </a:rPr>
              <a:t>DC Shop </a:t>
            </a:r>
            <a:r>
              <a:rPr lang="ko-KR" altLang="en-US" sz="1200">
                <a:solidFill>
                  <a:schemeClr val="tx1"/>
                </a:solidFill>
              </a:rPr>
              <a:t>인지 아닌지 구분 필요</a:t>
            </a:r>
            <a:endParaRPr lang="en-US" altLang="ko-KR" sz="1200">
              <a:solidFill>
                <a:schemeClr val="tx1"/>
              </a:solidFill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3315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[] </a:t>
            </a:r>
            <a:r>
              <a:rPr lang="ko-KR" altLang="en-US" sz="1200" dirty="0" err="1">
                <a:solidFill>
                  <a:schemeClr val="tx1"/>
                </a:solidFill>
              </a:rPr>
              <a:t>새상품</a:t>
            </a:r>
            <a:r>
              <a:rPr lang="ko-KR" altLang="en-US" sz="1200" dirty="0">
                <a:solidFill>
                  <a:schemeClr val="tx1"/>
                </a:solidFill>
              </a:rPr>
              <a:t> 같은 중고 옷 거래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중고 </a:t>
            </a:r>
            <a:r>
              <a:rPr lang="ko-KR" altLang="en-US" sz="1200" dirty="0" err="1">
                <a:solidFill>
                  <a:schemeClr val="tx1"/>
                </a:solidFill>
              </a:rPr>
              <a:t>옷이라하여</a:t>
            </a:r>
            <a:r>
              <a:rPr lang="ko-KR" altLang="en-US" sz="1200" dirty="0">
                <a:solidFill>
                  <a:schemeClr val="tx1"/>
                </a:solidFill>
              </a:rPr>
              <a:t> 낡은 옷이라는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이미지를 버리기 위해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 err="1">
                <a:solidFill>
                  <a:schemeClr val="tx1"/>
                </a:solidFill>
              </a:rPr>
              <a:t>메인의</a:t>
            </a:r>
            <a:r>
              <a:rPr lang="ko-KR" altLang="en-US" sz="1200" dirty="0">
                <a:solidFill>
                  <a:schemeClr val="tx1"/>
                </a:solidFill>
              </a:rPr>
              <a:t> 구성에 중요한 것은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이 사이트는 현재 관리자에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의해 잘 관리되고 있으며</a:t>
            </a:r>
            <a:r>
              <a:rPr lang="en-US" altLang="ko-KR" sz="1200" dirty="0">
                <a:solidFill>
                  <a:schemeClr val="tx1"/>
                </a:solidFill>
              </a:rPr>
              <a:t>,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구매하고 있는 이용자도 많다는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것을 보여 주는 것이다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즉 활성화 되어 있다는 것을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최대한 부가 시켜야 </a:t>
            </a:r>
            <a:r>
              <a:rPr lang="ko-KR" altLang="en-US" sz="1200" dirty="0" err="1">
                <a:solidFill>
                  <a:schemeClr val="tx1"/>
                </a:solidFill>
              </a:rPr>
              <a:t>핮니다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로그인의 경우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업무 사이트나 빈번하게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로그인이 이루어지는 사이트의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경우 </a:t>
            </a:r>
            <a:r>
              <a:rPr lang="ko-KR" altLang="en-US" sz="1200" dirty="0" err="1">
                <a:solidFill>
                  <a:schemeClr val="tx1"/>
                </a:solidFill>
              </a:rPr>
              <a:t>메인에</a:t>
            </a:r>
            <a:r>
              <a:rPr lang="ko-KR" altLang="en-US" sz="1200" dirty="0">
                <a:solidFill>
                  <a:schemeClr val="tx1"/>
                </a:solidFill>
              </a:rPr>
              <a:t> 배치를 하는 것이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좋으며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구매를 위해 로그인을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하는 것은 로그인 버튼을 별도로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두어 배치하는 것이 좋다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쇼핑몰을 이용하는 것에는 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대부분 로그인이 필요하지 않은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서비스가 대부분이며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로그인은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구매 및 </a:t>
            </a:r>
            <a:r>
              <a:rPr lang="ko-KR" altLang="en-US" sz="1200" dirty="0" err="1">
                <a:solidFill>
                  <a:schemeClr val="tx1"/>
                </a:solidFill>
              </a:rPr>
              <a:t>글스기를</a:t>
            </a:r>
            <a:r>
              <a:rPr lang="ko-KR" altLang="en-US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</a:rPr>
              <a:t>할경우에만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필요하기 때문에 로그인 공간을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만들기 위해 전체적인 구상이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흐트러지지 않게 하는 것이 좋다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90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264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05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611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159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661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12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3006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51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138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D622A-0B6B-4B18-AFD5-E942AA2A47C2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801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52" r="2153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ctrTitle" hasCustomPrompt="1"/>
          </p:nvPr>
        </p:nvSpPr>
        <p:spPr>
          <a:xfrm>
            <a:off x="1391022" y="1700808"/>
            <a:ext cx="6442298" cy="648072"/>
          </a:xfrm>
        </p:spPr>
        <p:txBody>
          <a:bodyPr>
            <a:noAutofit/>
          </a:bodyPr>
          <a:lstStyle>
            <a:lvl1pPr algn="l">
              <a:defRPr sz="3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제목</a:t>
            </a:r>
          </a:p>
        </p:txBody>
      </p:sp>
      <p:sp>
        <p:nvSpPr>
          <p:cNvPr id="7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391022" y="3861048"/>
            <a:ext cx="4354066" cy="1320552"/>
          </a:xfrm>
        </p:spPr>
        <p:txBody>
          <a:bodyPr>
            <a:normAutofit/>
          </a:bodyPr>
          <a:lstStyle>
            <a:lvl1pPr marL="171450" indent="-171450" algn="l">
              <a:buFont typeface="Arial" panose="020B0604020202020204" pitchFamily="34" charset="0"/>
              <a:buChar char="•"/>
              <a:defRPr sz="1100" b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내용</a:t>
            </a:r>
          </a:p>
        </p:txBody>
      </p:sp>
      <p:sp>
        <p:nvSpPr>
          <p:cNvPr id="9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1390898" y="2420888"/>
            <a:ext cx="6442422" cy="360040"/>
          </a:xfrm>
        </p:spPr>
        <p:txBody>
          <a:bodyPr>
            <a:noAutofit/>
          </a:bodyPr>
          <a:lstStyle>
            <a:lvl1pPr marL="0" indent="0">
              <a:buNone/>
              <a:defRPr lang="ko-KR" altLang="en-US" sz="18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부제목 </a:t>
            </a:r>
          </a:p>
        </p:txBody>
      </p:sp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사각형: 둥근 위쪽 모서리 15"/>
          <p:cNvSpPr/>
          <p:nvPr userDrawn="1"/>
        </p:nvSpPr>
        <p:spPr bwMode="auto">
          <a:xfrm rot="16200000">
            <a:off x="565684" y="-454602"/>
            <a:ext cx="360040" cy="150182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-5211" y="115953"/>
            <a:ext cx="1363161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위쪽 모서리 6"/>
          <p:cNvSpPr/>
          <p:nvPr userDrawn="1"/>
        </p:nvSpPr>
        <p:spPr bwMode="auto">
          <a:xfrm rot="5400000">
            <a:off x="5423979" y="1251234"/>
            <a:ext cx="2232248" cy="6731796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bg1">
              <a:lumMod val="6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텍스트 개체 틀 11"/>
          <p:cNvSpPr>
            <a:spLocks noGrp="1"/>
          </p:cNvSpPr>
          <p:nvPr>
            <p:ph type="body" sz="quarter" idx="10" hasCustomPrompt="1"/>
          </p:nvPr>
        </p:nvSpPr>
        <p:spPr>
          <a:xfrm>
            <a:off x="3440832" y="4436773"/>
            <a:ext cx="6336704" cy="360719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4800" b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lvl="0"/>
            <a:r>
              <a:rPr lang="ko-KR" altLang="en-US" dirty="0"/>
              <a:t>제목을 넣으세요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42"/>
          <p:cNvSpPr/>
          <p:nvPr userDrawn="1"/>
        </p:nvSpPr>
        <p:spPr>
          <a:xfrm>
            <a:off x="-1" y="-1"/>
            <a:ext cx="7762163" cy="3165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2" name="모서리가 둥근 직사각형 165"/>
          <p:cNvSpPr/>
          <p:nvPr userDrawn="1"/>
        </p:nvSpPr>
        <p:spPr>
          <a:xfrm>
            <a:off x="7762163" y="-1"/>
            <a:ext cx="2143836" cy="31657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13" name="모서리가 둥근 직사각형 42"/>
          <p:cNvSpPr/>
          <p:nvPr userDrawn="1"/>
        </p:nvSpPr>
        <p:spPr>
          <a:xfrm>
            <a:off x="43520" y="28575"/>
            <a:ext cx="7690424" cy="2880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438275" algn="l"/>
              </a:tabLst>
            </a:pPr>
            <a:endParaRPr lang="ko-KR" altLang="en-US" sz="1100" b="1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  <p:cxnSp>
        <p:nvCxnSpPr>
          <p:cNvPr id="16" name="직선 연결선 15"/>
          <p:cNvCxnSpPr>
            <a:cxnSpLocks/>
          </p:cNvCxnSpPr>
          <p:nvPr userDrawn="1"/>
        </p:nvCxnSpPr>
        <p:spPr>
          <a:xfrm>
            <a:off x="7762519" y="0"/>
            <a:ext cx="0" cy="316574"/>
          </a:xfrm>
          <a:prstGeom prst="line">
            <a:avLst/>
          </a:prstGeom>
          <a:ln w="3175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cxnSpLocks/>
          </p:cNvCxnSpPr>
          <p:nvPr userDrawn="1"/>
        </p:nvCxnSpPr>
        <p:spPr>
          <a:xfrm>
            <a:off x="7762519" y="315416"/>
            <a:ext cx="0" cy="6542584"/>
          </a:xfrm>
          <a:prstGeom prst="line">
            <a:avLst/>
          </a:prstGeom>
          <a:ln w="3175">
            <a:solidFill>
              <a:srgbClr val="7F7F7F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텍스트 개체 틀 23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buNone/>
              <a:defRPr lang="ko-KR" altLang="en-US" sz="1100" b="0" dirty="0">
                <a:latin typeface="맑은 고딕" pitchFamily="50" charset="-127"/>
                <a:ea typeface="맑은 고딕" pitchFamily="50" charset="-127"/>
                <a:cs typeface="맑은 고딕" pitchFamily="50" charset="-127"/>
              </a:defRPr>
            </a:lvl1pPr>
          </a:lstStyle>
          <a:p>
            <a:pPr marL="0" lvl="0"/>
            <a:endParaRPr lang="ko-KR" alt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7762162" y="-1"/>
            <a:ext cx="2143837" cy="30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R="0" lvl="0" indent="0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="1">
                <a:solidFill>
                  <a:schemeClr val="lt1"/>
                </a:solidFill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lt1"/>
                </a:solidFill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lt1"/>
                </a:solidFill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lt1"/>
                </a:solidFill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lt1"/>
                </a:solidFill>
              </a:defRPr>
            </a:lvl5pPr>
            <a:lvl6pPr marL="25146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6pPr>
            <a:lvl7pPr marL="29718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7pPr>
            <a:lvl8pPr marL="3429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8pPr>
            <a:lvl9pPr marL="38862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lt1"/>
                </a:solidFill>
              </a:defRPr>
            </a:lvl9pPr>
          </a:lstStyle>
          <a:p>
            <a:pPr lvl="0"/>
            <a:r>
              <a:rPr lang="en-US" altLang="ko-KR" b="0" dirty="0">
                <a:latin typeface="맑은 고딕" pitchFamily="50" charset="-127"/>
                <a:ea typeface="맑은 고딕" pitchFamily="50" charset="-127"/>
                <a:cs typeface="맑은 고딕 Semilight" panose="020B0502040204020203" pitchFamily="50" charset="-127"/>
              </a:rPr>
              <a:t>Description</a:t>
            </a:r>
            <a:endParaRPr lang="ko-KR" altLang="en-US" b="0" dirty="0">
              <a:latin typeface="맑은 고딕" pitchFamily="50" charset="-127"/>
              <a:ea typeface="맑은 고딕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pPr/>
              <a:t>2024-09-06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4AF365E1-C5BB-472B-AAA4-ABDFC928ACAA}" type="datetimeFigureOut">
              <a:rPr lang="ko-KR" altLang="en-US" smtClean="0"/>
              <a:pPr/>
              <a:t>2024-09-06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fld id="{1D554CBE-AD79-4A73-89D7-6BF06FF2C44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5" r:id="rId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13" Type="http://schemas.openxmlformats.org/officeDocument/2006/relationships/tags" Target="../tags/tag121.xml"/><Relationship Id="rId18" Type="http://schemas.openxmlformats.org/officeDocument/2006/relationships/tags" Target="../tags/tag126.xml"/><Relationship Id="rId26" Type="http://schemas.openxmlformats.org/officeDocument/2006/relationships/tags" Target="../tags/tag134.xml"/><Relationship Id="rId3" Type="http://schemas.openxmlformats.org/officeDocument/2006/relationships/tags" Target="../tags/tag111.xml"/><Relationship Id="rId21" Type="http://schemas.openxmlformats.org/officeDocument/2006/relationships/tags" Target="../tags/tag129.xml"/><Relationship Id="rId7" Type="http://schemas.openxmlformats.org/officeDocument/2006/relationships/tags" Target="../tags/tag115.xml"/><Relationship Id="rId12" Type="http://schemas.openxmlformats.org/officeDocument/2006/relationships/tags" Target="../tags/tag120.xml"/><Relationship Id="rId17" Type="http://schemas.openxmlformats.org/officeDocument/2006/relationships/tags" Target="../tags/tag125.xml"/><Relationship Id="rId25" Type="http://schemas.openxmlformats.org/officeDocument/2006/relationships/tags" Target="../tags/tag133.xml"/><Relationship Id="rId2" Type="http://schemas.openxmlformats.org/officeDocument/2006/relationships/tags" Target="../tags/tag110.xml"/><Relationship Id="rId16" Type="http://schemas.openxmlformats.org/officeDocument/2006/relationships/tags" Target="../tags/tag124.xml"/><Relationship Id="rId20" Type="http://schemas.openxmlformats.org/officeDocument/2006/relationships/tags" Target="../tags/tag128.xml"/><Relationship Id="rId1" Type="http://schemas.openxmlformats.org/officeDocument/2006/relationships/tags" Target="../tags/tag109.xml"/><Relationship Id="rId6" Type="http://schemas.openxmlformats.org/officeDocument/2006/relationships/tags" Target="../tags/tag114.xml"/><Relationship Id="rId11" Type="http://schemas.openxmlformats.org/officeDocument/2006/relationships/tags" Target="../tags/tag119.xml"/><Relationship Id="rId24" Type="http://schemas.openxmlformats.org/officeDocument/2006/relationships/tags" Target="../tags/tag132.xml"/><Relationship Id="rId5" Type="http://schemas.openxmlformats.org/officeDocument/2006/relationships/tags" Target="../tags/tag113.xml"/><Relationship Id="rId15" Type="http://schemas.openxmlformats.org/officeDocument/2006/relationships/tags" Target="../tags/tag123.xml"/><Relationship Id="rId23" Type="http://schemas.openxmlformats.org/officeDocument/2006/relationships/tags" Target="../tags/tag131.xml"/><Relationship Id="rId10" Type="http://schemas.openxmlformats.org/officeDocument/2006/relationships/tags" Target="../tags/tag118.xml"/><Relationship Id="rId19" Type="http://schemas.openxmlformats.org/officeDocument/2006/relationships/tags" Target="../tags/tag127.xml"/><Relationship Id="rId4" Type="http://schemas.openxmlformats.org/officeDocument/2006/relationships/tags" Target="../tags/tag112.xml"/><Relationship Id="rId9" Type="http://schemas.openxmlformats.org/officeDocument/2006/relationships/tags" Target="../tags/tag117.xml"/><Relationship Id="rId14" Type="http://schemas.openxmlformats.org/officeDocument/2006/relationships/tags" Target="../tags/tag122.xml"/><Relationship Id="rId22" Type="http://schemas.openxmlformats.org/officeDocument/2006/relationships/tags" Target="../tags/tag130.xml"/><Relationship Id="rId27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6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tags" Target="../tags/tag144.xml"/><Relationship Id="rId13" Type="http://schemas.openxmlformats.org/officeDocument/2006/relationships/tags" Target="../tags/tag149.xml"/><Relationship Id="rId3" Type="http://schemas.openxmlformats.org/officeDocument/2006/relationships/tags" Target="../tags/tag139.xml"/><Relationship Id="rId7" Type="http://schemas.openxmlformats.org/officeDocument/2006/relationships/tags" Target="../tags/tag143.xml"/><Relationship Id="rId12" Type="http://schemas.openxmlformats.org/officeDocument/2006/relationships/tags" Target="../tags/tag148.xml"/><Relationship Id="rId2" Type="http://schemas.openxmlformats.org/officeDocument/2006/relationships/tags" Target="../tags/tag138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137.xml"/><Relationship Id="rId6" Type="http://schemas.openxmlformats.org/officeDocument/2006/relationships/tags" Target="../tags/tag142.xml"/><Relationship Id="rId11" Type="http://schemas.openxmlformats.org/officeDocument/2006/relationships/tags" Target="../tags/tag147.xml"/><Relationship Id="rId5" Type="http://schemas.openxmlformats.org/officeDocument/2006/relationships/tags" Target="../tags/tag141.xml"/><Relationship Id="rId15" Type="http://schemas.openxmlformats.org/officeDocument/2006/relationships/tags" Target="../tags/tag151.xml"/><Relationship Id="rId10" Type="http://schemas.openxmlformats.org/officeDocument/2006/relationships/tags" Target="../tags/tag146.xml"/><Relationship Id="rId4" Type="http://schemas.openxmlformats.org/officeDocument/2006/relationships/tags" Target="../tags/tag140.xml"/><Relationship Id="rId9" Type="http://schemas.openxmlformats.org/officeDocument/2006/relationships/tags" Target="../tags/tag145.xml"/><Relationship Id="rId14" Type="http://schemas.openxmlformats.org/officeDocument/2006/relationships/tags" Target="../tags/tag15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159.xml"/><Relationship Id="rId3" Type="http://schemas.openxmlformats.org/officeDocument/2006/relationships/tags" Target="../tags/tag154.xml"/><Relationship Id="rId7" Type="http://schemas.openxmlformats.org/officeDocument/2006/relationships/tags" Target="../tags/tag15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tags" Target="../tags/tag157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156.xml"/><Relationship Id="rId10" Type="http://schemas.openxmlformats.org/officeDocument/2006/relationships/tags" Target="../tags/tag161.xml"/><Relationship Id="rId4" Type="http://schemas.openxmlformats.org/officeDocument/2006/relationships/tags" Target="../tags/tag155.xml"/><Relationship Id="rId9" Type="http://schemas.openxmlformats.org/officeDocument/2006/relationships/tags" Target="../tags/tag16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64.xml"/><Relationship Id="rId2" Type="http://schemas.openxmlformats.org/officeDocument/2006/relationships/tags" Target="../tags/tag163.xml"/><Relationship Id="rId1" Type="http://schemas.openxmlformats.org/officeDocument/2006/relationships/tags" Target="../tags/tag162.xml"/><Relationship Id="rId6" Type="http://schemas.openxmlformats.org/officeDocument/2006/relationships/image" Target="../media/image4.png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6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173.xml"/><Relationship Id="rId13" Type="http://schemas.openxmlformats.org/officeDocument/2006/relationships/tags" Target="../tags/tag178.xml"/><Relationship Id="rId3" Type="http://schemas.openxmlformats.org/officeDocument/2006/relationships/tags" Target="../tags/tag168.xml"/><Relationship Id="rId7" Type="http://schemas.openxmlformats.org/officeDocument/2006/relationships/tags" Target="../tags/tag172.xml"/><Relationship Id="rId12" Type="http://schemas.openxmlformats.org/officeDocument/2006/relationships/tags" Target="../tags/tag177.xml"/><Relationship Id="rId2" Type="http://schemas.openxmlformats.org/officeDocument/2006/relationships/tags" Target="../tags/tag167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166.xml"/><Relationship Id="rId6" Type="http://schemas.openxmlformats.org/officeDocument/2006/relationships/tags" Target="../tags/tag171.xml"/><Relationship Id="rId11" Type="http://schemas.openxmlformats.org/officeDocument/2006/relationships/tags" Target="../tags/tag176.xml"/><Relationship Id="rId5" Type="http://schemas.openxmlformats.org/officeDocument/2006/relationships/tags" Target="../tags/tag170.xml"/><Relationship Id="rId15" Type="http://schemas.openxmlformats.org/officeDocument/2006/relationships/tags" Target="../tags/tag180.xml"/><Relationship Id="rId10" Type="http://schemas.openxmlformats.org/officeDocument/2006/relationships/tags" Target="../tags/tag175.xml"/><Relationship Id="rId4" Type="http://schemas.openxmlformats.org/officeDocument/2006/relationships/tags" Target="../tags/tag169.xml"/><Relationship Id="rId9" Type="http://schemas.openxmlformats.org/officeDocument/2006/relationships/tags" Target="../tags/tag174.xml"/><Relationship Id="rId14" Type="http://schemas.openxmlformats.org/officeDocument/2006/relationships/tags" Target="../tags/tag17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83.xml"/><Relationship Id="rId2" Type="http://schemas.openxmlformats.org/officeDocument/2006/relationships/tags" Target="../tags/tag182.xml"/><Relationship Id="rId1" Type="http://schemas.openxmlformats.org/officeDocument/2006/relationships/tags" Target="../tags/tag18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84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192.xml"/><Relationship Id="rId13" Type="http://schemas.openxmlformats.org/officeDocument/2006/relationships/tags" Target="../tags/tag197.xml"/><Relationship Id="rId3" Type="http://schemas.openxmlformats.org/officeDocument/2006/relationships/tags" Target="../tags/tag187.xml"/><Relationship Id="rId7" Type="http://schemas.openxmlformats.org/officeDocument/2006/relationships/tags" Target="../tags/tag191.xml"/><Relationship Id="rId12" Type="http://schemas.openxmlformats.org/officeDocument/2006/relationships/tags" Target="../tags/tag196.xml"/><Relationship Id="rId2" Type="http://schemas.openxmlformats.org/officeDocument/2006/relationships/tags" Target="../tags/tag186.xml"/><Relationship Id="rId16" Type="http://schemas.openxmlformats.org/officeDocument/2006/relationships/slideLayout" Target="../slideLayouts/slideLayout4.xml"/><Relationship Id="rId1" Type="http://schemas.openxmlformats.org/officeDocument/2006/relationships/tags" Target="../tags/tag185.xml"/><Relationship Id="rId6" Type="http://schemas.openxmlformats.org/officeDocument/2006/relationships/tags" Target="../tags/tag190.xml"/><Relationship Id="rId11" Type="http://schemas.openxmlformats.org/officeDocument/2006/relationships/tags" Target="../tags/tag195.xml"/><Relationship Id="rId5" Type="http://schemas.openxmlformats.org/officeDocument/2006/relationships/tags" Target="../tags/tag189.xml"/><Relationship Id="rId15" Type="http://schemas.openxmlformats.org/officeDocument/2006/relationships/tags" Target="../tags/tag199.xml"/><Relationship Id="rId10" Type="http://schemas.openxmlformats.org/officeDocument/2006/relationships/tags" Target="../tags/tag194.xml"/><Relationship Id="rId4" Type="http://schemas.openxmlformats.org/officeDocument/2006/relationships/tags" Target="../tags/tag188.xml"/><Relationship Id="rId9" Type="http://schemas.openxmlformats.org/officeDocument/2006/relationships/tags" Target="../tags/tag193.xml"/><Relationship Id="rId14" Type="http://schemas.openxmlformats.org/officeDocument/2006/relationships/tags" Target="../tags/tag19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tags" Target="../tags/tag20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206.xml"/><Relationship Id="rId2" Type="http://schemas.openxmlformats.org/officeDocument/2006/relationships/tags" Target="../tags/tag205.xml"/><Relationship Id="rId1" Type="http://schemas.openxmlformats.org/officeDocument/2006/relationships/tags" Target="../tags/tag20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0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212.xml"/><Relationship Id="rId4" Type="http://schemas.openxmlformats.org/officeDocument/2006/relationships/tags" Target="../tags/tag21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tags" Target="../tags/tag220.xml"/><Relationship Id="rId13" Type="http://schemas.openxmlformats.org/officeDocument/2006/relationships/slideLayout" Target="../slideLayouts/slideLayout4.xml"/><Relationship Id="rId18" Type="http://schemas.openxmlformats.org/officeDocument/2006/relationships/hyperlink" Target="http://www.saupja.com/xxx" TargetMode="External"/><Relationship Id="rId3" Type="http://schemas.openxmlformats.org/officeDocument/2006/relationships/tags" Target="../tags/tag215.xml"/><Relationship Id="rId7" Type="http://schemas.openxmlformats.org/officeDocument/2006/relationships/tags" Target="../tags/tag219.xml"/><Relationship Id="rId12" Type="http://schemas.openxmlformats.org/officeDocument/2006/relationships/tags" Target="../tags/tag224.xml"/><Relationship Id="rId17" Type="http://schemas.openxmlformats.org/officeDocument/2006/relationships/hyperlink" Target="https://www.kakaocorp.com/page/" TargetMode="External"/><Relationship Id="rId2" Type="http://schemas.openxmlformats.org/officeDocument/2006/relationships/tags" Target="../tags/tag214.xml"/><Relationship Id="rId16" Type="http://schemas.openxmlformats.org/officeDocument/2006/relationships/hyperlink" Target="https://www.google.com/" TargetMode="External"/><Relationship Id="rId1" Type="http://schemas.openxmlformats.org/officeDocument/2006/relationships/tags" Target="../tags/tag213.xml"/><Relationship Id="rId6" Type="http://schemas.openxmlformats.org/officeDocument/2006/relationships/tags" Target="../tags/tag218.xml"/><Relationship Id="rId11" Type="http://schemas.openxmlformats.org/officeDocument/2006/relationships/tags" Target="../tags/tag223.xml"/><Relationship Id="rId5" Type="http://schemas.openxmlformats.org/officeDocument/2006/relationships/tags" Target="../tags/tag217.xml"/><Relationship Id="rId15" Type="http://schemas.openxmlformats.org/officeDocument/2006/relationships/hyperlink" Target="http://www.naver.com/" TargetMode="External"/><Relationship Id="rId10" Type="http://schemas.openxmlformats.org/officeDocument/2006/relationships/tags" Target="../tags/tag222.xml"/><Relationship Id="rId4" Type="http://schemas.openxmlformats.org/officeDocument/2006/relationships/tags" Target="../tags/tag216.xml"/><Relationship Id="rId9" Type="http://schemas.openxmlformats.org/officeDocument/2006/relationships/tags" Target="../tags/tag221.xml"/><Relationship Id="rId14" Type="http://schemas.openxmlformats.org/officeDocument/2006/relationships/notesSlide" Target="../notesSlides/notesSlide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tags" Target="../tags/tag232.xml"/><Relationship Id="rId13" Type="http://schemas.openxmlformats.org/officeDocument/2006/relationships/tags" Target="../tags/tag237.xml"/><Relationship Id="rId18" Type="http://schemas.openxmlformats.org/officeDocument/2006/relationships/slideLayout" Target="../slideLayouts/slideLayout4.xml"/><Relationship Id="rId3" Type="http://schemas.openxmlformats.org/officeDocument/2006/relationships/tags" Target="../tags/tag227.xml"/><Relationship Id="rId7" Type="http://schemas.openxmlformats.org/officeDocument/2006/relationships/tags" Target="../tags/tag231.xml"/><Relationship Id="rId12" Type="http://schemas.openxmlformats.org/officeDocument/2006/relationships/tags" Target="../tags/tag236.xml"/><Relationship Id="rId17" Type="http://schemas.openxmlformats.org/officeDocument/2006/relationships/tags" Target="../tags/tag241.xml"/><Relationship Id="rId2" Type="http://schemas.openxmlformats.org/officeDocument/2006/relationships/tags" Target="../tags/tag226.xml"/><Relationship Id="rId16" Type="http://schemas.openxmlformats.org/officeDocument/2006/relationships/tags" Target="../tags/tag240.xml"/><Relationship Id="rId1" Type="http://schemas.openxmlformats.org/officeDocument/2006/relationships/tags" Target="../tags/tag225.xml"/><Relationship Id="rId6" Type="http://schemas.openxmlformats.org/officeDocument/2006/relationships/tags" Target="../tags/tag230.xml"/><Relationship Id="rId11" Type="http://schemas.openxmlformats.org/officeDocument/2006/relationships/tags" Target="../tags/tag235.xml"/><Relationship Id="rId5" Type="http://schemas.openxmlformats.org/officeDocument/2006/relationships/tags" Target="../tags/tag229.xml"/><Relationship Id="rId15" Type="http://schemas.openxmlformats.org/officeDocument/2006/relationships/tags" Target="../tags/tag239.xml"/><Relationship Id="rId10" Type="http://schemas.openxmlformats.org/officeDocument/2006/relationships/tags" Target="../tags/tag234.xml"/><Relationship Id="rId19" Type="http://schemas.openxmlformats.org/officeDocument/2006/relationships/notesSlide" Target="../notesSlides/notesSlide22.xml"/><Relationship Id="rId4" Type="http://schemas.openxmlformats.org/officeDocument/2006/relationships/tags" Target="../tags/tag228.xml"/><Relationship Id="rId9" Type="http://schemas.openxmlformats.org/officeDocument/2006/relationships/tags" Target="../tags/tag233.xml"/><Relationship Id="rId14" Type="http://schemas.openxmlformats.org/officeDocument/2006/relationships/tags" Target="../tags/tag2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4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4.xml"/><Relationship Id="rId18" Type="http://schemas.openxmlformats.org/officeDocument/2006/relationships/hyperlink" Target="http://www.saupja.com/xxx" TargetMode="Externa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hyperlink" Target="https://www.kakaocorp.com/page/" TargetMode="External"/><Relationship Id="rId2" Type="http://schemas.openxmlformats.org/officeDocument/2006/relationships/tags" Target="../tags/tag12.xml"/><Relationship Id="rId16" Type="http://schemas.openxmlformats.org/officeDocument/2006/relationships/hyperlink" Target="https://www.google.com/" TargetMode="Externa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hyperlink" Target="http://www.naver.com/" TargetMode="Externa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tags" Target="../tags/tag48.xml"/><Relationship Id="rId21" Type="http://schemas.openxmlformats.org/officeDocument/2006/relationships/tags" Target="../tags/tag43.xml"/><Relationship Id="rId42" Type="http://schemas.openxmlformats.org/officeDocument/2006/relationships/tags" Target="../tags/tag64.xml"/><Relationship Id="rId47" Type="http://schemas.openxmlformats.org/officeDocument/2006/relationships/tags" Target="../tags/tag69.xml"/><Relationship Id="rId63" Type="http://schemas.openxmlformats.org/officeDocument/2006/relationships/tags" Target="../tags/tag85.xml"/><Relationship Id="rId68" Type="http://schemas.openxmlformats.org/officeDocument/2006/relationships/tags" Target="../tags/tag90.xml"/><Relationship Id="rId84" Type="http://schemas.openxmlformats.org/officeDocument/2006/relationships/tags" Target="../tags/tag106.xml"/><Relationship Id="rId16" Type="http://schemas.openxmlformats.org/officeDocument/2006/relationships/tags" Target="../tags/tag38.xml"/><Relationship Id="rId11" Type="http://schemas.openxmlformats.org/officeDocument/2006/relationships/tags" Target="../tags/tag33.xml"/><Relationship Id="rId32" Type="http://schemas.openxmlformats.org/officeDocument/2006/relationships/tags" Target="../tags/tag54.xml"/><Relationship Id="rId37" Type="http://schemas.openxmlformats.org/officeDocument/2006/relationships/tags" Target="../tags/tag59.xml"/><Relationship Id="rId53" Type="http://schemas.openxmlformats.org/officeDocument/2006/relationships/tags" Target="../tags/tag75.xml"/><Relationship Id="rId58" Type="http://schemas.openxmlformats.org/officeDocument/2006/relationships/tags" Target="../tags/tag80.xml"/><Relationship Id="rId74" Type="http://schemas.openxmlformats.org/officeDocument/2006/relationships/tags" Target="../tags/tag96.xml"/><Relationship Id="rId79" Type="http://schemas.openxmlformats.org/officeDocument/2006/relationships/tags" Target="../tags/tag101.xml"/><Relationship Id="rId5" Type="http://schemas.openxmlformats.org/officeDocument/2006/relationships/tags" Target="../tags/tag27.xml"/><Relationship Id="rId19" Type="http://schemas.openxmlformats.org/officeDocument/2006/relationships/tags" Target="../tags/tag41.xml"/><Relationship Id="rId14" Type="http://schemas.openxmlformats.org/officeDocument/2006/relationships/tags" Target="../tags/tag36.xml"/><Relationship Id="rId22" Type="http://schemas.openxmlformats.org/officeDocument/2006/relationships/tags" Target="../tags/tag44.xml"/><Relationship Id="rId27" Type="http://schemas.openxmlformats.org/officeDocument/2006/relationships/tags" Target="../tags/tag49.xml"/><Relationship Id="rId30" Type="http://schemas.openxmlformats.org/officeDocument/2006/relationships/tags" Target="../tags/tag52.xml"/><Relationship Id="rId35" Type="http://schemas.openxmlformats.org/officeDocument/2006/relationships/tags" Target="../tags/tag57.xml"/><Relationship Id="rId43" Type="http://schemas.openxmlformats.org/officeDocument/2006/relationships/tags" Target="../tags/tag65.xml"/><Relationship Id="rId48" Type="http://schemas.openxmlformats.org/officeDocument/2006/relationships/tags" Target="../tags/tag70.xml"/><Relationship Id="rId56" Type="http://schemas.openxmlformats.org/officeDocument/2006/relationships/tags" Target="../tags/tag78.xml"/><Relationship Id="rId64" Type="http://schemas.openxmlformats.org/officeDocument/2006/relationships/tags" Target="../tags/tag86.xml"/><Relationship Id="rId69" Type="http://schemas.openxmlformats.org/officeDocument/2006/relationships/tags" Target="../tags/tag91.xml"/><Relationship Id="rId77" Type="http://schemas.openxmlformats.org/officeDocument/2006/relationships/tags" Target="../tags/tag99.xml"/><Relationship Id="rId8" Type="http://schemas.openxmlformats.org/officeDocument/2006/relationships/tags" Target="../tags/tag30.xml"/><Relationship Id="rId51" Type="http://schemas.openxmlformats.org/officeDocument/2006/relationships/tags" Target="../tags/tag73.xml"/><Relationship Id="rId72" Type="http://schemas.openxmlformats.org/officeDocument/2006/relationships/tags" Target="../tags/tag94.xml"/><Relationship Id="rId80" Type="http://schemas.openxmlformats.org/officeDocument/2006/relationships/tags" Target="../tags/tag102.xml"/><Relationship Id="rId85" Type="http://schemas.openxmlformats.org/officeDocument/2006/relationships/tags" Target="../tags/tag107.xml"/><Relationship Id="rId3" Type="http://schemas.openxmlformats.org/officeDocument/2006/relationships/tags" Target="../tags/tag25.xml"/><Relationship Id="rId12" Type="http://schemas.openxmlformats.org/officeDocument/2006/relationships/tags" Target="../tags/tag34.xml"/><Relationship Id="rId17" Type="http://schemas.openxmlformats.org/officeDocument/2006/relationships/tags" Target="../tags/tag39.xml"/><Relationship Id="rId25" Type="http://schemas.openxmlformats.org/officeDocument/2006/relationships/tags" Target="../tags/tag47.xml"/><Relationship Id="rId33" Type="http://schemas.openxmlformats.org/officeDocument/2006/relationships/tags" Target="../tags/tag55.xml"/><Relationship Id="rId38" Type="http://schemas.openxmlformats.org/officeDocument/2006/relationships/tags" Target="../tags/tag60.xml"/><Relationship Id="rId46" Type="http://schemas.openxmlformats.org/officeDocument/2006/relationships/tags" Target="../tags/tag68.xml"/><Relationship Id="rId59" Type="http://schemas.openxmlformats.org/officeDocument/2006/relationships/tags" Target="../tags/tag81.xml"/><Relationship Id="rId67" Type="http://schemas.openxmlformats.org/officeDocument/2006/relationships/tags" Target="../tags/tag89.xml"/><Relationship Id="rId20" Type="http://schemas.openxmlformats.org/officeDocument/2006/relationships/tags" Target="../tags/tag42.xml"/><Relationship Id="rId41" Type="http://schemas.openxmlformats.org/officeDocument/2006/relationships/tags" Target="../tags/tag63.xml"/><Relationship Id="rId54" Type="http://schemas.openxmlformats.org/officeDocument/2006/relationships/tags" Target="../tags/tag76.xml"/><Relationship Id="rId62" Type="http://schemas.openxmlformats.org/officeDocument/2006/relationships/tags" Target="../tags/tag84.xml"/><Relationship Id="rId70" Type="http://schemas.openxmlformats.org/officeDocument/2006/relationships/tags" Target="../tags/tag92.xml"/><Relationship Id="rId75" Type="http://schemas.openxmlformats.org/officeDocument/2006/relationships/tags" Target="../tags/tag97.xml"/><Relationship Id="rId83" Type="http://schemas.openxmlformats.org/officeDocument/2006/relationships/tags" Target="../tags/tag105.xml"/><Relationship Id="rId88" Type="http://schemas.openxmlformats.org/officeDocument/2006/relationships/notesSlide" Target="../notesSlides/notesSlide6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5" Type="http://schemas.openxmlformats.org/officeDocument/2006/relationships/tags" Target="../tags/tag37.xml"/><Relationship Id="rId23" Type="http://schemas.openxmlformats.org/officeDocument/2006/relationships/tags" Target="../tags/tag45.xml"/><Relationship Id="rId28" Type="http://schemas.openxmlformats.org/officeDocument/2006/relationships/tags" Target="../tags/tag50.xml"/><Relationship Id="rId36" Type="http://schemas.openxmlformats.org/officeDocument/2006/relationships/tags" Target="../tags/tag58.xml"/><Relationship Id="rId49" Type="http://schemas.openxmlformats.org/officeDocument/2006/relationships/tags" Target="../tags/tag71.xml"/><Relationship Id="rId57" Type="http://schemas.openxmlformats.org/officeDocument/2006/relationships/tags" Target="../tags/tag79.xml"/><Relationship Id="rId10" Type="http://schemas.openxmlformats.org/officeDocument/2006/relationships/tags" Target="../tags/tag32.xml"/><Relationship Id="rId31" Type="http://schemas.openxmlformats.org/officeDocument/2006/relationships/tags" Target="../tags/tag53.xml"/><Relationship Id="rId44" Type="http://schemas.openxmlformats.org/officeDocument/2006/relationships/tags" Target="../tags/tag66.xml"/><Relationship Id="rId52" Type="http://schemas.openxmlformats.org/officeDocument/2006/relationships/tags" Target="../tags/tag74.xml"/><Relationship Id="rId60" Type="http://schemas.openxmlformats.org/officeDocument/2006/relationships/tags" Target="../tags/tag82.xml"/><Relationship Id="rId65" Type="http://schemas.openxmlformats.org/officeDocument/2006/relationships/tags" Target="../tags/tag87.xml"/><Relationship Id="rId73" Type="http://schemas.openxmlformats.org/officeDocument/2006/relationships/tags" Target="../tags/tag95.xml"/><Relationship Id="rId78" Type="http://schemas.openxmlformats.org/officeDocument/2006/relationships/tags" Target="../tags/tag100.xml"/><Relationship Id="rId81" Type="http://schemas.openxmlformats.org/officeDocument/2006/relationships/tags" Target="../tags/tag103.xml"/><Relationship Id="rId86" Type="http://schemas.openxmlformats.org/officeDocument/2006/relationships/tags" Target="../tags/tag108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3" Type="http://schemas.openxmlformats.org/officeDocument/2006/relationships/tags" Target="../tags/tag35.xml"/><Relationship Id="rId18" Type="http://schemas.openxmlformats.org/officeDocument/2006/relationships/tags" Target="../tags/tag40.xml"/><Relationship Id="rId39" Type="http://schemas.openxmlformats.org/officeDocument/2006/relationships/tags" Target="../tags/tag61.xml"/><Relationship Id="rId34" Type="http://schemas.openxmlformats.org/officeDocument/2006/relationships/tags" Target="../tags/tag56.xml"/><Relationship Id="rId50" Type="http://schemas.openxmlformats.org/officeDocument/2006/relationships/tags" Target="../tags/tag72.xml"/><Relationship Id="rId55" Type="http://schemas.openxmlformats.org/officeDocument/2006/relationships/tags" Target="../tags/tag77.xml"/><Relationship Id="rId76" Type="http://schemas.openxmlformats.org/officeDocument/2006/relationships/tags" Target="../tags/tag98.xml"/><Relationship Id="rId7" Type="http://schemas.openxmlformats.org/officeDocument/2006/relationships/tags" Target="../tags/tag29.xml"/><Relationship Id="rId71" Type="http://schemas.openxmlformats.org/officeDocument/2006/relationships/tags" Target="../tags/tag93.xml"/><Relationship Id="rId2" Type="http://schemas.openxmlformats.org/officeDocument/2006/relationships/tags" Target="../tags/tag24.xml"/><Relationship Id="rId29" Type="http://schemas.openxmlformats.org/officeDocument/2006/relationships/tags" Target="../tags/tag51.xml"/><Relationship Id="rId24" Type="http://schemas.openxmlformats.org/officeDocument/2006/relationships/tags" Target="../tags/tag46.xml"/><Relationship Id="rId40" Type="http://schemas.openxmlformats.org/officeDocument/2006/relationships/tags" Target="../tags/tag62.xml"/><Relationship Id="rId45" Type="http://schemas.openxmlformats.org/officeDocument/2006/relationships/tags" Target="../tags/tag67.xml"/><Relationship Id="rId66" Type="http://schemas.openxmlformats.org/officeDocument/2006/relationships/tags" Target="../tags/tag88.xml"/><Relationship Id="rId87" Type="http://schemas.openxmlformats.org/officeDocument/2006/relationships/slideLayout" Target="../slideLayouts/slideLayout4.xml"/><Relationship Id="rId61" Type="http://schemas.openxmlformats.org/officeDocument/2006/relationships/tags" Target="../tags/tag83.xml"/><Relationship Id="rId82" Type="http://schemas.openxmlformats.org/officeDocument/2006/relationships/tags" Target="../tags/tag10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/>
          </p:nvPr>
        </p:nvSpPr>
        <p:spPr>
          <a:xfrm>
            <a:off x="-98647" y="1412776"/>
            <a:ext cx="5419104" cy="64807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ko-KR" sz="4000" b="1" dirty="0" err="1"/>
              <a:t>YamYam</a:t>
            </a:r>
            <a:r>
              <a:rPr lang="en-US" altLang="ko-KR" sz="4000" b="1" dirty="0"/>
              <a:t> Academy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045940" y="2420888"/>
            <a:ext cx="4987180" cy="360040"/>
          </a:xfrm>
        </p:spPr>
        <p:txBody>
          <a:bodyPr/>
          <a:lstStyle/>
          <a:p>
            <a:r>
              <a:rPr lang="ko-KR" altLang="en-US" dirty="0"/>
              <a:t>이용자</a:t>
            </a:r>
            <a:r>
              <a:rPr lang="en-US" altLang="ko-KR" dirty="0"/>
              <a:t>(user)</a:t>
            </a:r>
            <a:r>
              <a:rPr lang="ko-KR" altLang="en-US" dirty="0"/>
              <a:t> 스토리보드</a:t>
            </a:r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50B57624-3657-4423-98CB-A750B566B7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5940" y="3573016"/>
            <a:ext cx="4843164" cy="1800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회사명</a:t>
            </a:r>
            <a:r>
              <a:rPr lang="en-US" altLang="ko-KR" sz="1200" dirty="0">
                <a:solidFill>
                  <a:schemeClr val="tx1"/>
                </a:solidFill>
              </a:rPr>
              <a:t>: AI</a:t>
            </a:r>
            <a:r>
              <a:rPr lang="ko-KR" altLang="en-US" sz="1200" dirty="0">
                <a:solidFill>
                  <a:schemeClr val="tx1"/>
                </a:solidFill>
              </a:rPr>
              <a:t>팀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작성자</a:t>
            </a:r>
            <a:r>
              <a:rPr lang="en-US" altLang="ko-KR" sz="1200" dirty="0">
                <a:solidFill>
                  <a:schemeClr val="tx1"/>
                </a:solidFill>
              </a:rPr>
              <a:t>: </a:t>
            </a:r>
            <a:r>
              <a:rPr lang="ko-KR" altLang="en-US" sz="1200" dirty="0">
                <a:solidFill>
                  <a:schemeClr val="tx1"/>
                </a:solidFill>
              </a:rPr>
              <a:t>이지성</a:t>
            </a:r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조장</a:t>
            </a:r>
            <a:r>
              <a:rPr lang="en-US" altLang="ko-KR" sz="1200" dirty="0">
                <a:solidFill>
                  <a:schemeClr val="tx1"/>
                </a:solidFill>
              </a:rPr>
              <a:t>), </a:t>
            </a:r>
            <a:r>
              <a:rPr lang="ko-KR" altLang="en-US" sz="1200" dirty="0">
                <a:solidFill>
                  <a:schemeClr val="tx1"/>
                </a:solidFill>
              </a:rPr>
              <a:t>김수민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심현정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채수영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/>
                </a:solidFill>
              </a:rPr>
              <a:t>Version: 0.04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작성 기간</a:t>
            </a:r>
            <a:r>
              <a:rPr lang="en-US" altLang="ko-KR" sz="1200" dirty="0">
                <a:solidFill>
                  <a:schemeClr val="tx1"/>
                </a:solidFill>
              </a:rPr>
              <a:t>: 2024. 09. 03 ~ </a:t>
            </a:r>
            <a:r>
              <a:rPr lang="ko-KR" altLang="en-US" sz="1200" dirty="0">
                <a:solidFill>
                  <a:schemeClr val="tx1"/>
                </a:solidFill>
              </a:rPr>
              <a:t>작성 중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/>
                </a:solidFill>
              </a:rPr>
              <a:t>연락처</a:t>
            </a:r>
            <a:r>
              <a:rPr lang="en-US" altLang="ko-KR" sz="1200" dirty="0">
                <a:solidFill>
                  <a:schemeClr val="tx1"/>
                </a:solidFill>
              </a:rPr>
              <a:t>: 010-123-4567</a:t>
            </a:r>
            <a:endParaRPr lang="ko-KR" altLang="en-US" sz="1200" dirty="0">
              <a:solidFill>
                <a:schemeClr val="tx1"/>
              </a:solidFill>
            </a:endParaRPr>
          </a:p>
          <a:p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970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입력 후 중복 확인 진행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6~20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띄어쓰기 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- 6~20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 조합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 구별함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중복 확인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상황별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문구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않은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아이디를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사용 중인 아이디인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이미 사용 중인 아이디입니다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생성 정책에 어긋나는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아이디 생성 규칙을 확인하고 중복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확인을 진행해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조건에 만족하여 사용 가능한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사용 가능한 아이디입니다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정책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- 8~20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특수문자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대소문자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구별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작성되는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Box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스케치 참조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텍스트 영역 클릭 시 문구 사라짐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비밀번호와 비밀번호 확인 창의 비밀번호가 동일하지 않을 경우 창이 넘어가지 않고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Alert13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창 발생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-&gt;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회원가입정보입력 창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 힌트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∨ 버튼을 누르면 나오는 메뉴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(1) 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다녔던 초등학교는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?”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(2) 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나의 생일은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?”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(3) 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좋아하는 색깔은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?”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기호 입력 불가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‘_’, ‘-’)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 입력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한글 및 특수기호는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 할 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입력한 문구 사라짐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7770930" y="28575"/>
            <a:ext cx="2096616" cy="28800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Description</a:t>
            </a:r>
            <a:endParaRPr lang="ko-KR" altLang="en-US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4037286" y="209235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1496616" y="782198"/>
            <a:ext cx="4859022" cy="5242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000" b="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en-US" altLang="ko-KR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Academy </a:t>
            </a:r>
            <a:r>
              <a:rPr lang="ko-KR" altLang="en-US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홈페이지를 이용하시기 위해 회원 가입 정보를 입력해주세요</a:t>
            </a:r>
            <a:r>
              <a:rPr lang="en-US" altLang="ko-KR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 </a:t>
            </a:r>
            <a:r>
              <a:rPr lang="en-US" altLang="ko-KR" dirty="0"/>
              <a:t>&gt; </a:t>
            </a:r>
            <a:r>
              <a:rPr lang="ko-KR" altLang="en-US" dirty="0"/>
              <a:t>정보 입력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6626701" y="1384139"/>
            <a:ext cx="837089" cy="2385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＊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필수 작성</a:t>
            </a:r>
          </a:p>
        </p:txBody>
      </p:sp>
      <p:sp>
        <p:nvSpPr>
          <p:cNvPr id="84" name="타원 83"/>
          <p:cNvSpPr/>
          <p:nvPr/>
        </p:nvSpPr>
        <p:spPr>
          <a:xfrm>
            <a:off x="272479" y="469234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5" name="타원 84"/>
          <p:cNvSpPr/>
          <p:nvPr/>
        </p:nvSpPr>
        <p:spPr>
          <a:xfrm>
            <a:off x="272479" y="1498500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86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512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272479" y="2536328"/>
            <a:ext cx="720000" cy="720000"/>
          </a:xfrm>
          <a:prstGeom prst="ellipse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88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2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632101"/>
              </p:ext>
            </p:extLst>
          </p:nvPr>
        </p:nvGraphicFramePr>
        <p:xfrm>
          <a:off x="1519391" y="1604981"/>
          <a:ext cx="5976000" cy="3264179"/>
        </p:xfrm>
        <a:graphic>
          <a:graphicData uri="http://schemas.openxmlformats.org/drawingml/2006/table">
            <a:tbl>
              <a:tblPr firstRow="1" bandRow="1"/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이름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한글로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글자 이내로 입력해 주세요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아이디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                                                   영문 숫자를 조합하여 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6~20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 이내로 입력</a:t>
                      </a:r>
                      <a:endParaRPr lang="en-US" altLang="ko-KR" sz="95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r>
                        <a:rPr 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(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구별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. 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한글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/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 사용 불가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{</a:t>
                      </a:r>
                      <a:r>
                        <a:rPr lang="ko-KR" altLang="en-US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중복 확인 결과 표기</a:t>
                      </a:r>
                      <a:r>
                        <a:rPr lang="en-US" altLang="ko-KR" sz="95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비밀번호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영문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숫자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특수문자를 조합하여</a:t>
                      </a:r>
                      <a:endParaRPr lang="en-US" altLang="ko-KR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  <a:p>
                      <a:r>
                        <a:rPr 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8~20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자 이내로 입력 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(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대소문자 구별</a:t>
                      </a:r>
                      <a:r>
                        <a:rPr lang="en-US" altLang="ko-KR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)</a:t>
                      </a:r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비밀번호</a:t>
                      </a:r>
                      <a:r>
                        <a:rPr lang="en-US" altLang="ko-KR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  <a:cs typeface="Segoe UI" panose="020B0502040204020203" pitchFamily="34" charset="0"/>
                        </a:rPr>
                        <a:t>찾기 힌트</a:t>
                      </a:r>
                      <a:endParaRPr lang="en-US" altLang="ko-KR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                                                                                        </a:t>
                      </a:r>
                      <a:r>
                        <a:rPr lang="ko-KR" altLang="en-US" sz="95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  </a:t>
                      </a:r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801780"/>
                  </a:ext>
                </a:extLst>
              </a:tr>
              <a:tr h="122639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950" b="0" noProof="1">
                          <a:solidFill>
                            <a:srgbClr val="FF0000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*</a:t>
                      </a:r>
                      <a:r>
                        <a:rPr lang="ko-KR" altLang="en-US" sz="950" b="0" noProof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  <a:cs typeface="Segoe UI" panose="020B0502040204020203" pitchFamily="34" charset="0"/>
                        </a:rPr>
                        <a:t>이메일</a:t>
                      </a:r>
                      <a:endParaRPr lang="en-US" sz="950" b="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50" noProof="1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  <a:cs typeface="Segoe UI" panose="020B0502040204020203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4" name="직사각형 53"/>
          <p:cNvSpPr>
            <a:spLocks noChangeArrowheads="1"/>
          </p:cNvSpPr>
          <p:nvPr/>
        </p:nvSpPr>
        <p:spPr bwMode="auto">
          <a:xfrm>
            <a:off x="2432720" y="1735049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3" name="직사각형 92"/>
          <p:cNvSpPr>
            <a:spLocks noChangeArrowheads="1"/>
          </p:cNvSpPr>
          <p:nvPr/>
        </p:nvSpPr>
        <p:spPr bwMode="auto">
          <a:xfrm>
            <a:off x="2432720" y="2172151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4" name="Button"/>
          <p:cNvSpPr>
            <a:spLocks/>
          </p:cNvSpPr>
          <p:nvPr/>
        </p:nvSpPr>
        <p:spPr bwMode="auto">
          <a:xfrm>
            <a:off x="3872880" y="2172097"/>
            <a:ext cx="684000" cy="241200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중복 확인</a:t>
            </a:r>
            <a:endParaRPr lang="en-US" sz="95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6" name="직사각형 95"/>
          <p:cNvSpPr>
            <a:spLocks noChangeArrowheads="1"/>
          </p:cNvSpPr>
          <p:nvPr/>
        </p:nvSpPr>
        <p:spPr bwMode="auto">
          <a:xfrm>
            <a:off x="2432720" y="2752013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입력</a:t>
            </a:r>
          </a:p>
        </p:txBody>
      </p:sp>
      <p:sp>
        <p:nvSpPr>
          <p:cNvPr id="97" name="직사각형 96"/>
          <p:cNvSpPr>
            <a:spLocks noChangeArrowheads="1"/>
          </p:cNvSpPr>
          <p:nvPr/>
        </p:nvSpPr>
        <p:spPr bwMode="auto">
          <a:xfrm>
            <a:off x="3872880" y="2752013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확인</a:t>
            </a:r>
          </a:p>
        </p:txBody>
      </p:sp>
      <p:grpSp>
        <p:nvGrpSpPr>
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2454750" y="4512778"/>
            <a:ext cx="4068790" cy="212366"/>
            <a:chOff x="554563" y="2592240"/>
            <a:chExt cx="4068786" cy="212366"/>
          </a:xfrm>
        </p:grpSpPr>
        <p:sp>
          <p:nvSpPr>
            <p:cNvPr id="9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24"/>
              </p:custDataLst>
            </p:nvPr>
          </p:nvSpPr>
          <p:spPr>
            <a:xfrm>
              <a:off x="554563" y="2632646"/>
              <a:ext cx="131555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5"/>
              </p:custDataLst>
            </p:nvPr>
          </p:nvSpPr>
          <p:spPr>
            <a:xfrm>
              <a:off x="686121" y="2592240"/>
              <a:ext cx="3937228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메일 수신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이벤트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,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신상품 등 고객님께 혜택이 되는 소식을 알려드립니다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.)</a:t>
              </a:r>
            </a:p>
          </p:txBody>
        </p:sp>
        <p:sp>
          <p:nvSpPr>
            <p:cNvPr id="10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576251" y="2653644"/>
              <a:ext cx="88180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2" name="직사각형 101"/>
          <p:cNvSpPr>
            <a:spLocks noChangeArrowheads="1"/>
          </p:cNvSpPr>
          <p:nvPr/>
        </p:nvSpPr>
        <p:spPr bwMode="auto">
          <a:xfrm>
            <a:off x="2432720" y="3861048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직사각형 102"/>
          <p:cNvSpPr>
            <a:spLocks noChangeArrowheads="1"/>
          </p:cNvSpPr>
          <p:nvPr/>
        </p:nvSpPr>
        <p:spPr bwMode="auto">
          <a:xfrm>
            <a:off x="4214384" y="3861048"/>
            <a:ext cx="1322327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endParaRPr lang="ko-KR" altLang="en-US" sz="900" dirty="0">
              <a:solidFill>
                <a:srgbClr val="5F5F5F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grpSp>
        <p:nvGrpSpPr>
          <p:cNvPr id="104" name="Drop-Down Box" descr="&lt;SmartSettings&gt;&lt;SmartResize enabled=&quot;True&quot; minWidth=&quot;18&quot; minHeight=&quot;7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5601192" y="3861049"/>
            <a:ext cx="1080000" cy="241199"/>
            <a:chOff x="595685" y="1551577"/>
            <a:chExt cx="1368146" cy="242628"/>
          </a:xfrm>
          <a:solidFill>
            <a:srgbClr val="FFFFFF"/>
          </a:solidFill>
        </p:grpSpPr>
        <p:sp>
          <p:nvSpPr>
            <p:cNvPr id="105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1"/>
              </p:custDataLst>
            </p:nvPr>
          </p:nvSpPr>
          <p:spPr>
            <a:xfrm>
              <a:off x="595685" y="1553193"/>
              <a:ext cx="1157872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직접 입력</a:t>
              </a:r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6" name="Arrow Box" descr="&lt;SmartSettings&gt;&lt;SmartResize anchorLeft=&quot;None&quot; anchorTop=&quot;Absolute&quot; anchorRight=&quot;Absolute&quot; anchorBottom=&quot;Absolute&quot; /&gt;&lt;/SmartSettings&gt;"/>
            <p:cNvSpPr/>
            <p:nvPr>
              <p:custDataLst>
                <p:tags r:id="rId22"/>
              </p:custDataLst>
            </p:nvPr>
          </p:nvSpPr>
          <p:spPr>
            <a:xfrm>
              <a:off x="1753556" y="1551577"/>
              <a:ext cx="210275" cy="241012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7" name="Arrow Down" descr="&lt;SmartSettings&gt;&lt;SmartResize anchorLeft=&quot;None&quot; anchorTop=&quot;None&quot; anchorRight=&quot;Absolute&quot; anchorBottom=&quot;None&quot; /&gt;&lt;/SmartSettings&gt;"/>
            <p:cNvSpPr>
              <a:spLocks noChangeAspect="1"/>
            </p:cNvSpPr>
            <p:nvPr>
              <p:custDataLst>
                <p:tags r:id="rId23"/>
              </p:custDataLst>
            </p:nvPr>
          </p:nvSpPr>
          <p:spPr bwMode="auto">
            <a:xfrm flipH="1">
              <a:off x="1818149" y="1653928"/>
              <a:ext cx="81085" cy="363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16" name="타원 115"/>
          <p:cNvSpPr/>
          <p:nvPr/>
        </p:nvSpPr>
        <p:spPr>
          <a:xfrm>
            <a:off x="1346228" y="22632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7" name="타원 116"/>
          <p:cNvSpPr/>
          <p:nvPr/>
        </p:nvSpPr>
        <p:spPr>
          <a:xfrm>
            <a:off x="1346228" y="299697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8" name="타원 117"/>
          <p:cNvSpPr/>
          <p:nvPr/>
        </p:nvSpPr>
        <p:spPr>
          <a:xfrm>
            <a:off x="1324810" y="404975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9" name="타원 118"/>
          <p:cNvSpPr/>
          <p:nvPr/>
        </p:nvSpPr>
        <p:spPr>
          <a:xfrm>
            <a:off x="1346228" y="17556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타원 119"/>
          <p:cNvSpPr/>
          <p:nvPr/>
        </p:nvSpPr>
        <p:spPr>
          <a:xfrm>
            <a:off x="4106880" y="20188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cxnSp>
        <p:nvCxnSpPr>
          <p:cNvPr id="144" name="직선 연결선 143"/>
          <p:cNvCxnSpPr>
            <a:cxnSpLocks/>
          </p:cNvCxnSpPr>
          <p:nvPr/>
        </p:nvCxnSpPr>
        <p:spPr>
          <a:xfrm>
            <a:off x="1496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1470091" y="500327"/>
            <a:ext cx="2856295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200" b="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en-US" altLang="ko-KR" sz="12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Academy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회원 가입 정보 입력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69AC1D2C-7128-D9DE-75E3-6CD73CDBDD8B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4507391" y="5342097"/>
            <a:ext cx="2413000" cy="1255255"/>
            <a:chOff x="595686" y="1261242"/>
            <a:chExt cx="3222246" cy="1354416"/>
          </a:xfrm>
        </p:grpSpPr>
        <p:sp>
          <p:nvSpPr>
            <p:cNvPr id="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4D4C44E-26B8-E992-810D-68EDA75D02ED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7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33AD9E9-05BF-DEE5-B276-D9655B07AC82}"/>
                </a:ext>
              </a:extLst>
            </p:cNvPr>
            <p:cNvSpPr txBox="1"/>
            <p:nvPr>
              <p:custDataLst>
                <p:tags r:id="rId11"/>
              </p:custDataLst>
            </p:nvPr>
          </p:nvSpPr>
          <p:spPr>
            <a:xfrm>
              <a:off x="1352496" y="1610595"/>
              <a:ext cx="2434489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동일한 비밀번호를 입력해주세요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8A44D81-5A8C-BB70-1AE2-51A342F508E9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13</a:t>
              </a:r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A59D6719-D74B-3281-82D2-452ECA95B8BE}"/>
                </a:ext>
              </a:extLst>
            </p:cNvPr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0" name="Icons">
              <a:extLst>
                <a:ext uri="{FF2B5EF4-FFF2-40B4-BE49-F238E27FC236}">
                  <a16:creationId xmlns:a16="http://schemas.microsoft.com/office/drawing/2014/main" id="{6933C1B2-F4A1-5FD3-6A6A-5D8A3D0C1E9B}"/>
                </a:ext>
              </a:extLst>
            </p:cNvPr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5" name="Info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3C9B49A9-E75D-481E-BBDB-D215A5054D9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D2EA6CA3-CAE9-563B-B028-DCF10916AA1F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BFE9DC86-71D5-B02D-4883-CD24810EA47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Question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E51912C2-CCCD-99F8-3846-F38314C18DEB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1" name="Buttons">
              <a:extLst>
                <a:ext uri="{FF2B5EF4-FFF2-40B4-BE49-F238E27FC236}">
                  <a16:creationId xmlns:a16="http://schemas.microsoft.com/office/drawing/2014/main" id="{4A27EA02-5C69-F2F9-DB5C-B5B1C3F3E60C}"/>
                </a:ext>
              </a:extLst>
            </p:cNvPr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2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C979A10B-3A15-D793-8519-0C2B0E30D83C}"/>
                  </a:ext>
                </a:extLst>
              </p:cNvPr>
              <p:cNvSpPr>
                <a:spLocks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Button 2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4D2864D7-43E1-19A8-3573-9151854F8F8E}"/>
                  </a:ext>
                </a:extLst>
              </p:cNvPr>
              <p:cNvSpPr>
                <a:spLocks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6892E1AA-08F3-897C-2971-8422F4AE5073}"/>
                  </a:ext>
                </a:extLst>
              </p:cNvPr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624A27F-4680-CB6A-C6F5-BBF6C221D596}"/>
              </a:ext>
            </a:extLst>
          </p:cNvPr>
          <p:cNvGrpSpPr/>
          <p:nvPr/>
        </p:nvGrpSpPr>
        <p:grpSpPr>
          <a:xfrm>
            <a:off x="2406821" y="3252222"/>
            <a:ext cx="1841360" cy="248786"/>
            <a:chOff x="5097016" y="1919005"/>
            <a:chExt cx="1841360" cy="248786"/>
          </a:xfrm>
        </p:grpSpPr>
        <p:sp>
          <p:nvSpPr>
            <p:cNvPr id="20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F462495-9D95-7F3F-6AA1-5F5397AEFD4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097016" y="1919005"/>
              <a:ext cx="1769352" cy="24878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비밀번호 찾기 힌트는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?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1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934C7C2-BF9E-B6B0-1D72-DAAD1AF2A189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6701581" y="1919005"/>
              <a:ext cx="236795" cy="24878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D8009F9-6EC3-3A08-29B2-172CF001A4E2}"/>
                </a:ext>
              </a:extLst>
            </p:cNvPr>
            <p:cNvSpPr>
              <a:spLocks noChangeAspect="1"/>
            </p:cNvSpPr>
            <p:nvPr>
              <p:custDataLst>
                <p:tags r:id="rId9"/>
              </p:custDataLst>
            </p:nvPr>
          </p:nvSpPr>
          <p:spPr bwMode="auto">
            <a:xfrm flipH="1">
              <a:off x="6773590" y="2025308"/>
              <a:ext cx="95543" cy="540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4" name="Text Box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FEB1B260-3223-3F01-9014-0E61CAF7D26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4520952" y="3252222"/>
            <a:ext cx="1841360" cy="248786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힌트를 입력하세요</a:t>
            </a:r>
            <a:r>
              <a:rPr lang="en-US" altLang="ko-KR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56A950-A004-0D96-FB1B-BFFA0A9766C2}"/>
              </a:ext>
            </a:extLst>
          </p:cNvPr>
          <p:cNvSpPr txBox="1"/>
          <p:nvPr/>
        </p:nvSpPr>
        <p:spPr>
          <a:xfrm>
            <a:off x="3843042" y="3868169"/>
            <a:ext cx="4710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/>
              <a:t>@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864890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학원 소개</a:t>
            </a:r>
          </a:p>
        </p:txBody>
      </p:sp>
    </p:spTree>
    <p:extLst>
      <p:ext uri="{BB962C8B-B14F-4D97-AF65-F5344CB8AC3E}">
        <p14:creationId xmlns:p14="http://schemas.microsoft.com/office/powerpoint/2010/main" val="3034391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>
            <a:spLocks/>
          </p:cNvSpPr>
          <p:nvPr/>
        </p:nvSpPr>
        <p:spPr>
          <a:xfrm>
            <a:off x="6393885" y="7437073"/>
            <a:ext cx="1260000" cy="139252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공지사항</a:t>
            </a:r>
            <a:endParaRPr lang="en-US" altLang="ko-KR" sz="9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커뮤니티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 하는 질문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상품문의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찾기</a:t>
            </a:r>
          </a:p>
        </p:txBody>
      </p:sp>
      <p:sp>
        <p:nvSpPr>
          <p:cNvPr id="98" name="직사각형 97"/>
          <p:cNvSpPr>
            <a:spLocks/>
          </p:cNvSpPr>
          <p:nvPr/>
        </p:nvSpPr>
        <p:spPr>
          <a:xfrm>
            <a:off x="2613612" y="7437074"/>
            <a:ext cx="1260000" cy="74482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95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라라마켓</a:t>
            </a:r>
            <a:r>
              <a:rPr lang="en-US" altLang="ko-KR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소개</a:t>
            </a:r>
            <a:endParaRPr lang="en-US" altLang="ko-KR" sz="9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대표인사말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찾아오시는 길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서브메뉴 열림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학원 외관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sp>
        <p:nvSpPr>
          <p:cNvPr id="6" name="Item">
            <a:extLst>
              <a:ext uri="{FF2B5EF4-FFF2-40B4-BE49-F238E27FC236}">
                <a16:creationId xmlns:a16="http://schemas.microsoft.com/office/drawing/2014/main" id="{790C42E2-BCD4-F1CC-4E08-5140029AE06D}"/>
              </a:ext>
            </a:extLst>
          </p:cNvPr>
          <p:cNvSpPr/>
          <p:nvPr/>
        </p:nvSpPr>
        <p:spPr>
          <a:xfrm>
            <a:off x="102341" y="468437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학원 소개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Chevron" descr="&lt;SmartSettings&gt;&lt;SmartResize anchorLeft=&quot;None&quot; anchorTop=&quot;Non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60B6925D-2040-E995-556F-A421BD8795A5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24528" y="569383"/>
            <a:ext cx="104935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Item">
            <a:extLst>
              <a:ext uri="{FF2B5EF4-FFF2-40B4-BE49-F238E27FC236}">
                <a16:creationId xmlns:a16="http://schemas.microsoft.com/office/drawing/2014/main" id="{33204008-4397-724E-534B-19310E9DC62D}"/>
              </a:ext>
            </a:extLst>
          </p:cNvPr>
          <p:cNvSpPr/>
          <p:nvPr/>
        </p:nvSpPr>
        <p:spPr>
          <a:xfrm>
            <a:off x="1510633" y="468437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한식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A98BC863-7720-26A8-B595-57B822C3CA8C}"/>
              </a:ext>
            </a:extLst>
          </p:cNvPr>
          <p:cNvSpPr>
            <a:spLocks noChangeAspect="1"/>
          </p:cNvSpPr>
          <p:nvPr/>
        </p:nvSpPr>
        <p:spPr bwMode="auto">
          <a:xfrm>
            <a:off x="2777716" y="569383"/>
            <a:ext cx="9417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Item">
            <a:extLst>
              <a:ext uri="{FF2B5EF4-FFF2-40B4-BE49-F238E27FC236}">
                <a16:creationId xmlns:a16="http://schemas.microsoft.com/office/drawing/2014/main" id="{777DE724-DA2E-6939-0AA0-1BFA4B09E662}"/>
              </a:ext>
            </a:extLst>
          </p:cNvPr>
          <p:cNvSpPr/>
          <p:nvPr/>
        </p:nvSpPr>
        <p:spPr>
          <a:xfrm>
            <a:off x="2918925" y="468437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2FAF092-654C-3C47-38E2-7B3D5DD3AFC9}"/>
              </a:ext>
            </a:extLst>
          </p:cNvPr>
          <p:cNvSpPr>
            <a:spLocks noChangeAspect="1"/>
          </p:cNvSpPr>
          <p:nvPr/>
        </p:nvSpPr>
        <p:spPr bwMode="auto">
          <a:xfrm>
            <a:off x="4159986" y="569383"/>
            <a:ext cx="9569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Item">
            <a:extLst>
              <a:ext uri="{FF2B5EF4-FFF2-40B4-BE49-F238E27FC236}">
                <a16:creationId xmlns:a16="http://schemas.microsoft.com/office/drawing/2014/main" id="{B4EE8A93-F4F2-FB90-0C93-D848DC53A100}"/>
              </a:ext>
            </a:extLst>
          </p:cNvPr>
          <p:cNvSpPr/>
          <p:nvPr/>
        </p:nvSpPr>
        <p:spPr>
          <a:xfrm>
            <a:off x="4327217" y="468437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일식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Item">
            <a:extLst>
              <a:ext uri="{FF2B5EF4-FFF2-40B4-BE49-F238E27FC236}">
                <a16:creationId xmlns:a16="http://schemas.microsoft.com/office/drawing/2014/main" id="{AE14CB60-B7FA-73C1-225A-C64ADA194C4C}"/>
              </a:ext>
            </a:extLst>
          </p:cNvPr>
          <p:cNvSpPr/>
          <p:nvPr/>
        </p:nvSpPr>
        <p:spPr>
          <a:xfrm>
            <a:off x="5735509" y="468437"/>
            <a:ext cx="90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Item">
            <a:extLst>
              <a:ext uri="{FF2B5EF4-FFF2-40B4-BE49-F238E27FC236}">
                <a16:creationId xmlns:a16="http://schemas.microsoft.com/office/drawing/2014/main" id="{E03B4D47-69AE-834E-38E6-47E4D4307EEC}"/>
              </a:ext>
            </a:extLst>
          </p:cNvPr>
          <p:cNvSpPr/>
          <p:nvPr/>
        </p:nvSpPr>
        <p:spPr>
          <a:xfrm>
            <a:off x="6608258" y="468437"/>
            <a:ext cx="1009962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마이페이지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B7EB6CE5-93CF-1C00-9CD3-756C7368575D}"/>
              </a:ext>
            </a:extLst>
          </p:cNvPr>
          <p:cNvSpPr>
            <a:spLocks noChangeAspect="1"/>
          </p:cNvSpPr>
          <p:nvPr/>
        </p:nvSpPr>
        <p:spPr bwMode="auto">
          <a:xfrm>
            <a:off x="7434754" y="569383"/>
            <a:ext cx="8838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64679FA0-972B-2483-574C-24F42C1A4F63}"/>
              </a:ext>
            </a:extLst>
          </p:cNvPr>
          <p:cNvSpPr>
            <a:spLocks noChangeAspect="1"/>
          </p:cNvSpPr>
          <p:nvPr/>
        </p:nvSpPr>
        <p:spPr bwMode="auto">
          <a:xfrm>
            <a:off x="6372424" y="569383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EFB71162-F22A-2D72-A5E4-9D93D9AE9D85}"/>
              </a:ext>
            </a:extLst>
          </p:cNvPr>
          <p:cNvSpPr>
            <a:spLocks noChangeAspect="1"/>
          </p:cNvSpPr>
          <p:nvPr/>
        </p:nvSpPr>
        <p:spPr bwMode="auto">
          <a:xfrm>
            <a:off x="5580336" y="569383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C0518-3E2D-6570-61EA-DB14D3ABDCBF}"/>
              </a:ext>
            </a:extLst>
          </p:cNvPr>
          <p:cNvSpPr>
            <a:spLocks/>
          </p:cNvSpPr>
          <p:nvPr/>
        </p:nvSpPr>
        <p:spPr>
          <a:xfrm>
            <a:off x="103266" y="738762"/>
            <a:ext cx="7514954" cy="578658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74C1EC0-D87B-A043-B66D-61E762D02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089324"/>
              </p:ext>
            </p:extLst>
          </p:nvPr>
        </p:nvGraphicFramePr>
        <p:xfrm>
          <a:off x="664920" y="1342601"/>
          <a:ext cx="6520328" cy="2461196"/>
        </p:xfrm>
        <a:graphic>
          <a:graphicData uri="http://schemas.openxmlformats.org/drawingml/2006/table">
            <a:tbl>
              <a:tblPr/>
              <a:tblGrid>
                <a:gridCol w="652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61196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3766C0-8EF8-B27B-3076-63633D318660}"/>
              </a:ext>
            </a:extLst>
          </p:cNvPr>
          <p:cNvSpPr/>
          <p:nvPr/>
        </p:nvSpPr>
        <p:spPr>
          <a:xfrm>
            <a:off x="3772645" y="2503949"/>
            <a:ext cx="322204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Image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AFC8F19-2C02-C6AD-01DB-B3434C87AE3F}"/>
              </a:ext>
            </a:extLst>
          </p:cNvPr>
          <p:cNvSpPr txBox="1"/>
          <p:nvPr/>
        </p:nvSpPr>
        <p:spPr>
          <a:xfrm>
            <a:off x="401765" y="4478681"/>
            <a:ext cx="700223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Yam </a:t>
            </a:r>
            <a:r>
              <a:rPr lang="en-US" altLang="ko-KR" sz="1400" dirty="0" err="1"/>
              <a:t>Yam</a:t>
            </a:r>
            <a:r>
              <a:rPr lang="en-US" altLang="ko-KR" sz="1400" dirty="0"/>
              <a:t> Academy</a:t>
            </a:r>
            <a:r>
              <a:rPr lang="ko-KR" altLang="en-US" sz="1400" dirty="0"/>
              <a:t>는 한식</a:t>
            </a:r>
            <a:r>
              <a:rPr lang="en-US" altLang="ko-KR" sz="1400" dirty="0"/>
              <a:t>, </a:t>
            </a:r>
            <a:r>
              <a:rPr lang="ko-KR" altLang="en-US" sz="1400" dirty="0"/>
              <a:t>중식</a:t>
            </a:r>
            <a:r>
              <a:rPr lang="en-US" altLang="ko-KR" sz="1400" dirty="0"/>
              <a:t>, </a:t>
            </a:r>
            <a:r>
              <a:rPr lang="ko-KR" altLang="en-US" sz="1400" dirty="0"/>
              <a:t>일식 조리사 과정을 전문적으로 운영하는 요리 교육 기관입니다</a:t>
            </a:r>
            <a:r>
              <a:rPr lang="en-US" altLang="ko-KR" sz="1400" dirty="0"/>
              <a:t>. </a:t>
            </a:r>
            <a:r>
              <a:rPr lang="ko-KR" altLang="en-US" sz="1400" dirty="0"/>
              <a:t>저희 아카데미는 각 분야에서 풍부한 경험을 쌓은 유능한 한식</a:t>
            </a:r>
            <a:r>
              <a:rPr lang="en-US" altLang="ko-KR" sz="1400" dirty="0"/>
              <a:t>, </a:t>
            </a:r>
            <a:r>
              <a:rPr lang="ko-KR" altLang="en-US" sz="1400" dirty="0"/>
              <a:t>중식</a:t>
            </a:r>
            <a:r>
              <a:rPr lang="en-US" altLang="ko-KR" sz="1400" dirty="0"/>
              <a:t>, </a:t>
            </a:r>
            <a:r>
              <a:rPr lang="ko-KR" altLang="en-US" sz="1400" dirty="0"/>
              <a:t>일식 조리사 강사들이 강의하며</a:t>
            </a:r>
            <a:r>
              <a:rPr lang="en-US" altLang="ko-KR" sz="1400" dirty="0"/>
              <a:t>, </a:t>
            </a:r>
            <a:r>
              <a:rPr lang="ko-KR" altLang="en-US" sz="1400" dirty="0"/>
              <a:t>학생들이 실전에서 바로 적용할 수 있는 실무 중심의 교육을 제공합니다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특히</a:t>
            </a:r>
            <a:r>
              <a:rPr lang="en-US" altLang="ko-KR" sz="1400" dirty="0"/>
              <a:t>, </a:t>
            </a:r>
            <a:r>
              <a:rPr lang="ko-KR" altLang="en-US" sz="1400" dirty="0"/>
              <a:t>수업 과정 중 자격증 시험에 응시할 수 있어 학습과 동시에 자격증 취득을 목표로 할 수 있습니다</a:t>
            </a:r>
            <a:r>
              <a:rPr lang="en-US" altLang="ko-KR" sz="1400" dirty="0"/>
              <a:t>. </a:t>
            </a:r>
            <a:r>
              <a:rPr lang="ko-KR" altLang="en-US" sz="1400" dirty="0"/>
              <a:t>자랑스러운 점은 자격증 </a:t>
            </a:r>
            <a:r>
              <a:rPr lang="ko-KR" altLang="en-US" sz="1400" dirty="0" err="1"/>
              <a:t>취득률이</a:t>
            </a:r>
            <a:r>
              <a:rPr lang="ko-KR" altLang="en-US" sz="1400" dirty="0"/>
              <a:t> 무려 </a:t>
            </a:r>
            <a:r>
              <a:rPr lang="en-US" altLang="ko-KR" sz="1400" dirty="0"/>
              <a:t>95%</a:t>
            </a:r>
            <a:r>
              <a:rPr lang="ko-KR" altLang="en-US" sz="1400" dirty="0"/>
              <a:t>에 달한다는 사실입니다</a:t>
            </a:r>
            <a:r>
              <a:rPr lang="en-US" altLang="ko-KR" sz="1400" dirty="0"/>
              <a:t>. Yam </a:t>
            </a:r>
            <a:r>
              <a:rPr lang="en-US" altLang="ko-KR" sz="1400" dirty="0" err="1"/>
              <a:t>Yam</a:t>
            </a:r>
            <a:r>
              <a:rPr lang="en-US" altLang="ko-KR" sz="1400" dirty="0"/>
              <a:t> Academy</a:t>
            </a:r>
            <a:r>
              <a:rPr lang="ko-KR" altLang="en-US" sz="1400" dirty="0"/>
              <a:t>에서 요리의 꿈을 현실로 만들어보세요</a:t>
            </a:r>
            <a:r>
              <a:rPr lang="en-US" altLang="ko-KR" sz="1400" dirty="0"/>
              <a:t>!</a:t>
            </a:r>
          </a:p>
          <a:p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1D973B-2992-081A-C2ED-9DA5148203AE}"/>
              </a:ext>
            </a:extLst>
          </p:cNvPr>
          <p:cNvSpPr txBox="1"/>
          <p:nvPr/>
        </p:nvSpPr>
        <p:spPr>
          <a:xfrm>
            <a:off x="272480" y="801090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(1) </a:t>
            </a:r>
            <a:r>
              <a:rPr lang="ko-KR" altLang="en-US" sz="1100" dirty="0"/>
              <a:t>학원 소개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24EA3BC-779F-098B-0975-061987A8CCDF}"/>
              </a:ext>
            </a:extLst>
          </p:cNvPr>
          <p:cNvSpPr/>
          <p:nvPr/>
        </p:nvSpPr>
        <p:spPr>
          <a:xfrm>
            <a:off x="164480" y="2843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70A375F7-067B-C056-66EC-94BB19D6BD4A}"/>
              </a:ext>
            </a:extLst>
          </p:cNvPr>
          <p:cNvSpPr/>
          <p:nvPr/>
        </p:nvSpPr>
        <p:spPr>
          <a:xfrm>
            <a:off x="776560" y="11174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C3AC6-1F8F-3C68-2C3B-65E6FDB66AFD}"/>
              </a:ext>
            </a:extLst>
          </p:cNvPr>
          <p:cNvSpPr txBox="1"/>
          <p:nvPr/>
        </p:nvSpPr>
        <p:spPr>
          <a:xfrm>
            <a:off x="307422" y="3971637"/>
            <a:ext cx="66643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We are Yam </a:t>
            </a:r>
            <a:r>
              <a:rPr lang="en-US" altLang="ko-KR" sz="2400" dirty="0" err="1"/>
              <a:t>Yam</a:t>
            </a:r>
            <a:r>
              <a:rPr lang="en-US" altLang="ko-KR" sz="2400" dirty="0"/>
              <a:t> Academy !</a:t>
            </a:r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168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>
            <a:spLocks/>
          </p:cNvSpPr>
          <p:nvPr/>
        </p:nvSpPr>
        <p:spPr>
          <a:xfrm>
            <a:off x="6393885" y="7437073"/>
            <a:ext cx="1260000" cy="139252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공지사항</a:t>
            </a:r>
            <a:endParaRPr lang="en-US" altLang="ko-KR" sz="9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커뮤니티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 하는 질문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상품문의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찾기</a:t>
            </a:r>
          </a:p>
        </p:txBody>
      </p:sp>
      <p:sp>
        <p:nvSpPr>
          <p:cNvPr id="98" name="직사각형 97"/>
          <p:cNvSpPr>
            <a:spLocks/>
          </p:cNvSpPr>
          <p:nvPr/>
        </p:nvSpPr>
        <p:spPr>
          <a:xfrm>
            <a:off x="2613612" y="7437074"/>
            <a:ext cx="1260000" cy="74482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95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라라마켓</a:t>
            </a:r>
            <a:r>
              <a:rPr lang="en-US" altLang="ko-KR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소개</a:t>
            </a:r>
            <a:endParaRPr lang="en-US" altLang="ko-KR" sz="9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대표인사말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찾아오시는 길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메뉴 위에 마우스를 올리면 서브메뉴 열림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지도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찾아오는 길 약도 사진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sp>
        <p:nvSpPr>
          <p:cNvPr id="6" name="Item">
            <a:extLst>
              <a:ext uri="{FF2B5EF4-FFF2-40B4-BE49-F238E27FC236}">
                <a16:creationId xmlns:a16="http://schemas.microsoft.com/office/drawing/2014/main" id="{790C42E2-BCD4-F1CC-4E08-5140029AE06D}"/>
              </a:ext>
            </a:extLst>
          </p:cNvPr>
          <p:cNvSpPr/>
          <p:nvPr/>
        </p:nvSpPr>
        <p:spPr>
          <a:xfrm>
            <a:off x="102341" y="468437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학원 소개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" name="Chevron" descr="&lt;SmartSettings&gt;&lt;SmartResize anchorLeft=&quot;None&quot; anchorTop=&quot;Non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60B6925D-2040-E995-556F-A421BD8795A5}"/>
              </a:ext>
            </a:extLst>
          </p:cNvPr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24528" y="569383"/>
            <a:ext cx="104935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" name="Item">
            <a:extLst>
              <a:ext uri="{FF2B5EF4-FFF2-40B4-BE49-F238E27FC236}">
                <a16:creationId xmlns:a16="http://schemas.microsoft.com/office/drawing/2014/main" id="{33204008-4397-724E-534B-19310E9DC62D}"/>
              </a:ext>
            </a:extLst>
          </p:cNvPr>
          <p:cNvSpPr/>
          <p:nvPr/>
        </p:nvSpPr>
        <p:spPr>
          <a:xfrm>
            <a:off x="1510633" y="468437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한식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A98BC863-7720-26A8-B595-57B822C3CA8C}"/>
              </a:ext>
            </a:extLst>
          </p:cNvPr>
          <p:cNvSpPr>
            <a:spLocks noChangeAspect="1"/>
          </p:cNvSpPr>
          <p:nvPr/>
        </p:nvSpPr>
        <p:spPr bwMode="auto">
          <a:xfrm>
            <a:off x="2777716" y="569383"/>
            <a:ext cx="9417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" name="Item">
            <a:extLst>
              <a:ext uri="{FF2B5EF4-FFF2-40B4-BE49-F238E27FC236}">
                <a16:creationId xmlns:a16="http://schemas.microsoft.com/office/drawing/2014/main" id="{777DE724-DA2E-6939-0AA0-1BFA4B09E662}"/>
              </a:ext>
            </a:extLst>
          </p:cNvPr>
          <p:cNvSpPr/>
          <p:nvPr/>
        </p:nvSpPr>
        <p:spPr>
          <a:xfrm>
            <a:off x="2918925" y="468437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2FAF092-654C-3C47-38E2-7B3D5DD3AFC9}"/>
              </a:ext>
            </a:extLst>
          </p:cNvPr>
          <p:cNvSpPr>
            <a:spLocks noChangeAspect="1"/>
          </p:cNvSpPr>
          <p:nvPr/>
        </p:nvSpPr>
        <p:spPr bwMode="auto">
          <a:xfrm>
            <a:off x="4159986" y="569383"/>
            <a:ext cx="9569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5" name="Item">
            <a:extLst>
              <a:ext uri="{FF2B5EF4-FFF2-40B4-BE49-F238E27FC236}">
                <a16:creationId xmlns:a16="http://schemas.microsoft.com/office/drawing/2014/main" id="{B4EE8A93-F4F2-FB90-0C93-D848DC53A100}"/>
              </a:ext>
            </a:extLst>
          </p:cNvPr>
          <p:cNvSpPr/>
          <p:nvPr/>
        </p:nvSpPr>
        <p:spPr>
          <a:xfrm>
            <a:off x="4327217" y="468437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일식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6" name="Item">
            <a:extLst>
              <a:ext uri="{FF2B5EF4-FFF2-40B4-BE49-F238E27FC236}">
                <a16:creationId xmlns:a16="http://schemas.microsoft.com/office/drawing/2014/main" id="{AE14CB60-B7FA-73C1-225A-C64ADA194C4C}"/>
              </a:ext>
            </a:extLst>
          </p:cNvPr>
          <p:cNvSpPr/>
          <p:nvPr/>
        </p:nvSpPr>
        <p:spPr>
          <a:xfrm>
            <a:off x="5735509" y="468437"/>
            <a:ext cx="90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Item">
            <a:extLst>
              <a:ext uri="{FF2B5EF4-FFF2-40B4-BE49-F238E27FC236}">
                <a16:creationId xmlns:a16="http://schemas.microsoft.com/office/drawing/2014/main" id="{E03B4D47-69AE-834E-38E6-47E4D4307EEC}"/>
              </a:ext>
            </a:extLst>
          </p:cNvPr>
          <p:cNvSpPr/>
          <p:nvPr/>
        </p:nvSpPr>
        <p:spPr>
          <a:xfrm>
            <a:off x="6608258" y="468437"/>
            <a:ext cx="1009962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마이페이지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8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B7EB6CE5-93CF-1C00-9CD3-756C7368575D}"/>
              </a:ext>
            </a:extLst>
          </p:cNvPr>
          <p:cNvSpPr>
            <a:spLocks noChangeAspect="1"/>
          </p:cNvSpPr>
          <p:nvPr/>
        </p:nvSpPr>
        <p:spPr bwMode="auto">
          <a:xfrm>
            <a:off x="7434754" y="569383"/>
            <a:ext cx="8838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0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64679FA0-972B-2483-574C-24F42C1A4F63}"/>
              </a:ext>
            </a:extLst>
          </p:cNvPr>
          <p:cNvSpPr>
            <a:spLocks noChangeAspect="1"/>
          </p:cNvSpPr>
          <p:nvPr/>
        </p:nvSpPr>
        <p:spPr bwMode="auto">
          <a:xfrm>
            <a:off x="6372424" y="569383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1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EFB71162-F22A-2D72-A5E4-9D93D9AE9D85}"/>
              </a:ext>
            </a:extLst>
          </p:cNvPr>
          <p:cNvSpPr>
            <a:spLocks noChangeAspect="1"/>
          </p:cNvSpPr>
          <p:nvPr/>
        </p:nvSpPr>
        <p:spPr bwMode="auto">
          <a:xfrm>
            <a:off x="5580336" y="569383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C0518-3E2D-6570-61EA-DB14D3ABDCBF}"/>
              </a:ext>
            </a:extLst>
          </p:cNvPr>
          <p:cNvSpPr>
            <a:spLocks/>
          </p:cNvSpPr>
          <p:nvPr/>
        </p:nvSpPr>
        <p:spPr>
          <a:xfrm>
            <a:off x="103266" y="738762"/>
            <a:ext cx="7514954" cy="578658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33C02-7774-E12A-A5F6-517224616250}"/>
              </a:ext>
            </a:extLst>
          </p:cNvPr>
          <p:cNvSpPr txBox="1"/>
          <p:nvPr/>
        </p:nvSpPr>
        <p:spPr>
          <a:xfrm>
            <a:off x="272480" y="801090"/>
            <a:ext cx="14401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(2) </a:t>
            </a:r>
            <a:r>
              <a:rPr lang="ko-KR" altLang="en-US" sz="1100" dirty="0"/>
              <a:t>찾아오시는 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3AC389-F9BB-C97A-4C39-67FDCBAFE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525057"/>
              </p:ext>
            </p:extLst>
          </p:nvPr>
        </p:nvGraphicFramePr>
        <p:xfrm>
          <a:off x="664920" y="1342601"/>
          <a:ext cx="6520328" cy="2806479"/>
        </p:xfrm>
        <a:graphic>
          <a:graphicData uri="http://schemas.openxmlformats.org/drawingml/2006/table">
            <a:tbl>
              <a:tblPr/>
              <a:tblGrid>
                <a:gridCol w="6520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06479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9FB8F43-696F-1196-974B-59F2CBFFB95E}"/>
              </a:ext>
            </a:extLst>
          </p:cNvPr>
          <p:cNvSpPr/>
          <p:nvPr/>
        </p:nvSpPr>
        <p:spPr>
          <a:xfrm>
            <a:off x="3772645" y="2799265"/>
            <a:ext cx="230832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지도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B1D7145-972C-3312-63DC-0D7A051AAE4A}"/>
              </a:ext>
            </a:extLst>
          </p:cNvPr>
          <p:cNvSpPr/>
          <p:nvPr/>
        </p:nvSpPr>
        <p:spPr>
          <a:xfrm>
            <a:off x="1463868" y="4221088"/>
            <a:ext cx="4752528" cy="158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서울시 </a:t>
            </a:r>
            <a:r>
              <a:rPr lang="ko-KR" altLang="en-US" sz="1000" b="0" i="0" dirty="0">
                <a:solidFill>
                  <a:srgbClr val="222225"/>
                </a:solidFill>
                <a:effectLst/>
                <a:latin typeface="-apple-system"/>
              </a:rPr>
              <a:t>강동구 천호대로</a:t>
            </a:r>
            <a:r>
              <a:rPr lang="en-US" altLang="ko-KR" sz="1000" b="0" i="0" dirty="0">
                <a:solidFill>
                  <a:srgbClr val="222225"/>
                </a:solidFill>
                <a:effectLst/>
                <a:latin typeface="-apple-system"/>
              </a:rPr>
              <a:t>157</a:t>
            </a:r>
            <a:r>
              <a:rPr lang="ko-KR" altLang="en-US" sz="1000" b="0" i="0" dirty="0">
                <a:solidFill>
                  <a:srgbClr val="222225"/>
                </a:solidFill>
                <a:effectLst/>
                <a:latin typeface="-apple-system"/>
              </a:rPr>
              <a:t>길 </a:t>
            </a:r>
            <a:r>
              <a:rPr lang="en-US" altLang="ko-KR" sz="1000" b="0" i="0" dirty="0">
                <a:solidFill>
                  <a:srgbClr val="222225"/>
                </a:solidFill>
                <a:effectLst/>
                <a:latin typeface="-apple-system"/>
              </a:rPr>
              <a:t>14 </a:t>
            </a:r>
            <a:r>
              <a:rPr lang="ko-KR" altLang="en-US" sz="1000" b="0" i="0" dirty="0">
                <a:solidFill>
                  <a:srgbClr val="222225"/>
                </a:solidFill>
                <a:effectLst/>
                <a:latin typeface="-apple-system"/>
              </a:rPr>
              <a:t>나비쇼핑몰 </a:t>
            </a:r>
            <a:r>
              <a:rPr lang="en-US" altLang="ko-KR" sz="1000" b="0" i="0" dirty="0">
                <a:solidFill>
                  <a:srgbClr val="222225"/>
                </a:solidFill>
                <a:effectLst/>
                <a:latin typeface="-apple-system"/>
              </a:rPr>
              <a:t>6</a:t>
            </a:r>
            <a:r>
              <a:rPr lang="ko-KR" altLang="en-US" sz="1000" b="0" i="0" dirty="0">
                <a:solidFill>
                  <a:srgbClr val="222225"/>
                </a:solidFill>
                <a:effectLst/>
                <a:latin typeface="-apple-system"/>
              </a:rPr>
              <a:t>층</a:t>
            </a:r>
            <a:endParaRPr lang="en-US" altLang="ko-KR" sz="1000" b="0" i="0" dirty="0">
              <a:solidFill>
                <a:srgbClr val="222225"/>
              </a:solidFill>
              <a:effectLst/>
              <a:latin typeface="-apple-system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자동차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내비게이션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얌얌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아카데미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＇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검색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대중교통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지하철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호선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천호역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번 출구에서 도보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버스  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천호역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중앙 승강장에서 도보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	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엘리베이터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– 10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분 소요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그래픽 9" descr="경고">
            <a:extLst>
              <a:ext uri="{FF2B5EF4-FFF2-40B4-BE49-F238E27FC236}">
                <a16:creationId xmlns:a16="http://schemas.microsoft.com/office/drawing/2014/main" id="{7F8A24C6-D1EB-3547-4F7E-9CA5E13D56D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61939" y="5546764"/>
            <a:ext cx="251681" cy="251681"/>
          </a:xfrm>
          <a:prstGeom prst="rect">
            <a:avLst/>
          </a:prstGeom>
        </p:spPr>
      </p:pic>
      <p:sp>
        <p:nvSpPr>
          <p:cNvPr id="19" name="타원 18">
            <a:extLst>
              <a:ext uri="{FF2B5EF4-FFF2-40B4-BE49-F238E27FC236}">
                <a16:creationId xmlns:a16="http://schemas.microsoft.com/office/drawing/2014/main" id="{46FA2E41-42C9-6003-CB64-F84999E3E416}"/>
              </a:ext>
            </a:extLst>
          </p:cNvPr>
          <p:cNvSpPr/>
          <p:nvPr/>
        </p:nvSpPr>
        <p:spPr>
          <a:xfrm>
            <a:off x="164480" y="2843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A810661-6992-7E6D-8627-D8E7AE2A0283}"/>
              </a:ext>
            </a:extLst>
          </p:cNvPr>
          <p:cNvSpPr/>
          <p:nvPr/>
        </p:nvSpPr>
        <p:spPr>
          <a:xfrm>
            <a:off x="776560" y="11174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896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학원 커리큘럼</a:t>
            </a:r>
          </a:p>
        </p:txBody>
      </p:sp>
    </p:spTree>
    <p:extLst>
      <p:ext uri="{BB962C8B-B14F-4D97-AF65-F5344CB8AC3E}">
        <p14:creationId xmlns:p14="http://schemas.microsoft.com/office/powerpoint/2010/main" val="42548857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 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 사진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동영상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 동영상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542776"/>
              </p:ext>
            </p:extLst>
          </p:nvPr>
        </p:nvGraphicFramePr>
        <p:xfrm>
          <a:off x="1706141" y="897357"/>
          <a:ext cx="5961483" cy="2676258"/>
        </p:xfrm>
        <a:graphic>
          <a:graphicData uri="http://schemas.openxmlformats.org/drawingml/2006/table">
            <a:tbl>
              <a:tblPr/>
              <a:tblGrid>
                <a:gridCol w="5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2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220488" y="2110719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강사 사진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928" y="4831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5702" y="447609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한식 조리사 자격증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9014" y="78790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014" y="43323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한식 조리사 자격증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06141" y="755179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5796955" y="418159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534810" y="12629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11B9DC63-5E35-8C30-F97E-213D0950B723}"/>
              </a:ext>
            </a:extLst>
          </p:cNvPr>
          <p:cNvSpPr/>
          <p:nvPr/>
        </p:nvSpPr>
        <p:spPr>
          <a:xfrm>
            <a:off x="129014" y="246538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5">
            <a:extLst>
              <a:ext uri="{FF2B5EF4-FFF2-40B4-BE49-F238E27FC236}">
                <a16:creationId xmlns:a16="http://schemas.microsoft.com/office/drawing/2014/main" id="{FB992847-BA19-955F-2BF8-59FA14B041B8}"/>
              </a:ext>
            </a:extLst>
          </p:cNvPr>
          <p:cNvSpPr/>
          <p:nvPr/>
        </p:nvSpPr>
        <p:spPr>
          <a:xfrm>
            <a:off x="129014" y="211071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중식 조리사 자격증</a:t>
            </a:r>
          </a:p>
        </p:txBody>
      </p:sp>
      <p:sp>
        <p:nvSpPr>
          <p:cNvPr id="8" name="모서리가 둥근 직사각형 42">
            <a:extLst>
              <a:ext uri="{FF2B5EF4-FFF2-40B4-BE49-F238E27FC236}">
                <a16:creationId xmlns:a16="http://schemas.microsoft.com/office/drawing/2014/main" id="{D34565B4-A5A0-00DA-2F54-A6884F32529D}"/>
              </a:ext>
            </a:extLst>
          </p:cNvPr>
          <p:cNvSpPr/>
          <p:nvPr/>
        </p:nvSpPr>
        <p:spPr>
          <a:xfrm>
            <a:off x="132170" y="4144281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0CDFDED5-8EA7-932E-C490-8EB60559FDEE}"/>
              </a:ext>
            </a:extLst>
          </p:cNvPr>
          <p:cNvSpPr/>
          <p:nvPr/>
        </p:nvSpPr>
        <p:spPr>
          <a:xfrm>
            <a:off x="132170" y="3789616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일식 조리사 자격증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CCAA8F-122D-59DE-AFA3-C7379ED888F4}"/>
              </a:ext>
            </a:extLst>
          </p:cNvPr>
          <p:cNvSpPr/>
          <p:nvPr/>
        </p:nvSpPr>
        <p:spPr>
          <a:xfrm>
            <a:off x="1856656" y="3995469"/>
            <a:ext cx="4752528" cy="35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강사 경력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206AA-7DBD-245C-BAA1-2F0BD9F25BF9}"/>
              </a:ext>
            </a:extLst>
          </p:cNvPr>
          <p:cNvSpPr/>
          <p:nvPr/>
        </p:nvSpPr>
        <p:spPr>
          <a:xfrm>
            <a:off x="1899788" y="4478549"/>
            <a:ext cx="4752528" cy="12744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2010.05.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이탈리아 요리 학원 수료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2014.09.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신라호텔 오너 셰프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2018.06.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미슐랭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레스토랑 오너 셰프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2020.01. Yam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Academy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겸임 강사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835DA6-CF55-B76E-74F5-D1A7DDF1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39474"/>
              </p:ext>
            </p:extLst>
          </p:nvPr>
        </p:nvGraphicFramePr>
        <p:xfrm>
          <a:off x="4432088" y="3675063"/>
          <a:ext cx="3091499" cy="2676258"/>
        </p:xfrm>
        <a:graphic>
          <a:graphicData uri="http://schemas.openxmlformats.org/drawingml/2006/table">
            <a:tbl>
              <a:tblPr/>
              <a:tblGrid>
                <a:gridCol w="309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2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F8C70D9-76EC-54A1-718B-FBC9521499A2}"/>
              </a:ext>
            </a:extLst>
          </p:cNvPr>
          <p:cNvSpPr/>
          <p:nvPr/>
        </p:nvSpPr>
        <p:spPr>
          <a:xfrm>
            <a:off x="5555515" y="4846470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요리 동영상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3137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 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강의실 사진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커리큘럼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취득할 수 있는 자격증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요리명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커서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 레시피 전환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45084"/>
              </p:ext>
            </p:extLst>
          </p:nvPr>
        </p:nvGraphicFramePr>
        <p:xfrm>
          <a:off x="1706141" y="897357"/>
          <a:ext cx="5961483" cy="1091481"/>
        </p:xfrm>
        <a:graphic>
          <a:graphicData uri="http://schemas.openxmlformats.org/drawingml/2006/table">
            <a:tbl>
              <a:tblPr/>
              <a:tblGrid>
                <a:gridCol w="5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148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226878" y="1324354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강의실 사진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928" y="4831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5702" y="447609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한식 조리사 자격증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9014" y="78790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014" y="43323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한식 조리사 자격증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06141" y="755179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120227" y="1438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11B9DC63-5E35-8C30-F97E-213D0950B723}"/>
              </a:ext>
            </a:extLst>
          </p:cNvPr>
          <p:cNvSpPr/>
          <p:nvPr/>
        </p:nvSpPr>
        <p:spPr>
          <a:xfrm>
            <a:off x="129014" y="246538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5">
            <a:extLst>
              <a:ext uri="{FF2B5EF4-FFF2-40B4-BE49-F238E27FC236}">
                <a16:creationId xmlns:a16="http://schemas.microsoft.com/office/drawing/2014/main" id="{FB992847-BA19-955F-2BF8-59FA14B041B8}"/>
              </a:ext>
            </a:extLst>
          </p:cNvPr>
          <p:cNvSpPr/>
          <p:nvPr/>
        </p:nvSpPr>
        <p:spPr>
          <a:xfrm>
            <a:off x="129014" y="211071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중식 조리사 자격증</a:t>
            </a:r>
          </a:p>
        </p:txBody>
      </p:sp>
      <p:sp>
        <p:nvSpPr>
          <p:cNvPr id="8" name="모서리가 둥근 직사각형 42">
            <a:extLst>
              <a:ext uri="{FF2B5EF4-FFF2-40B4-BE49-F238E27FC236}">
                <a16:creationId xmlns:a16="http://schemas.microsoft.com/office/drawing/2014/main" id="{D34565B4-A5A0-00DA-2F54-A6884F32529D}"/>
              </a:ext>
            </a:extLst>
          </p:cNvPr>
          <p:cNvSpPr/>
          <p:nvPr/>
        </p:nvSpPr>
        <p:spPr>
          <a:xfrm>
            <a:off x="132170" y="4144281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0CDFDED5-8EA7-932E-C490-8EB60559FDEE}"/>
              </a:ext>
            </a:extLst>
          </p:cNvPr>
          <p:cNvSpPr/>
          <p:nvPr/>
        </p:nvSpPr>
        <p:spPr>
          <a:xfrm>
            <a:off x="132170" y="3789616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일식 조리사 자격증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71657B-AF27-722A-0197-91B79974EBD5}"/>
              </a:ext>
            </a:extLst>
          </p:cNvPr>
          <p:cNvSpPr/>
          <p:nvPr/>
        </p:nvSpPr>
        <p:spPr>
          <a:xfrm>
            <a:off x="1657806" y="2064713"/>
            <a:ext cx="4752528" cy="35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0519C09-816C-D681-435D-F413AE58D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794035"/>
              </p:ext>
            </p:extLst>
          </p:nvPr>
        </p:nvGraphicFramePr>
        <p:xfrm>
          <a:off x="1769521" y="2658808"/>
          <a:ext cx="5703760" cy="3218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0752">
                  <a:extLst>
                    <a:ext uri="{9D8B030D-6E8A-4147-A177-3AD203B41FA5}">
                      <a16:colId xmlns:a16="http://schemas.microsoft.com/office/drawing/2014/main" val="1217605256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1403317954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4158259216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4177505357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3021196931"/>
                    </a:ext>
                  </a:extLst>
                </a:gridCol>
              </a:tblGrid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23634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31575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9817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61279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0376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9453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966CD3-25B7-84EB-3419-2D62398AA70E}"/>
              </a:ext>
            </a:extLst>
          </p:cNvPr>
          <p:cNvSpPr/>
          <p:nvPr/>
        </p:nvSpPr>
        <p:spPr>
          <a:xfrm>
            <a:off x="4226878" y="3938158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06825" y="36006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3747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 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 레시피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 영상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438985"/>
              </p:ext>
            </p:extLst>
          </p:nvPr>
        </p:nvGraphicFramePr>
        <p:xfrm>
          <a:off x="1706141" y="1812866"/>
          <a:ext cx="5961483" cy="3992397"/>
        </p:xfrm>
        <a:graphic>
          <a:graphicData uri="http://schemas.openxmlformats.org/drawingml/2006/table">
            <a:tbl>
              <a:tblPr/>
              <a:tblGrid>
                <a:gridCol w="5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23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210249" y="3674200"/>
            <a:ext cx="844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요리 레시피 및 영상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928" y="4831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5702" y="447609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한식 조리사 자격증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9014" y="78790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014" y="43323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한식 조리사 자격증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06141" y="755179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504952" y="33659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11B9DC63-5E35-8C30-F97E-213D0950B723}"/>
              </a:ext>
            </a:extLst>
          </p:cNvPr>
          <p:cNvSpPr/>
          <p:nvPr/>
        </p:nvSpPr>
        <p:spPr>
          <a:xfrm>
            <a:off x="129014" y="246538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5">
            <a:extLst>
              <a:ext uri="{FF2B5EF4-FFF2-40B4-BE49-F238E27FC236}">
                <a16:creationId xmlns:a16="http://schemas.microsoft.com/office/drawing/2014/main" id="{FB992847-BA19-955F-2BF8-59FA14B041B8}"/>
              </a:ext>
            </a:extLst>
          </p:cNvPr>
          <p:cNvSpPr/>
          <p:nvPr/>
        </p:nvSpPr>
        <p:spPr>
          <a:xfrm>
            <a:off x="129014" y="211071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중식 조리사 자격증</a:t>
            </a:r>
          </a:p>
        </p:txBody>
      </p:sp>
      <p:sp>
        <p:nvSpPr>
          <p:cNvPr id="8" name="모서리가 둥근 직사각형 42">
            <a:extLst>
              <a:ext uri="{FF2B5EF4-FFF2-40B4-BE49-F238E27FC236}">
                <a16:creationId xmlns:a16="http://schemas.microsoft.com/office/drawing/2014/main" id="{D34565B4-A5A0-00DA-2F54-A6884F32529D}"/>
              </a:ext>
            </a:extLst>
          </p:cNvPr>
          <p:cNvSpPr/>
          <p:nvPr/>
        </p:nvSpPr>
        <p:spPr>
          <a:xfrm>
            <a:off x="132170" y="4144281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0CDFDED5-8EA7-932E-C490-8EB60559FDEE}"/>
              </a:ext>
            </a:extLst>
          </p:cNvPr>
          <p:cNvSpPr/>
          <p:nvPr/>
        </p:nvSpPr>
        <p:spPr>
          <a:xfrm>
            <a:off x="132170" y="3789616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일식 조리사 자격증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FE7F8-51AE-CEF3-8528-951F9C38B738}"/>
              </a:ext>
            </a:extLst>
          </p:cNvPr>
          <p:cNvSpPr/>
          <p:nvPr/>
        </p:nvSpPr>
        <p:spPr>
          <a:xfrm>
            <a:off x="1690860" y="1150662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요리 명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166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 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 사진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동영상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 동영상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06141" y="897357"/>
          <a:ext cx="5961483" cy="2676258"/>
        </p:xfrm>
        <a:graphic>
          <a:graphicData uri="http://schemas.openxmlformats.org/drawingml/2006/table">
            <a:tbl>
              <a:tblPr/>
              <a:tblGrid>
                <a:gridCol w="5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2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220488" y="2110719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강사 사진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928" y="4831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5702" y="447609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중식 조리사 자격증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9014" y="78790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014" y="43323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한식 조리사 자격증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06141" y="755179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5796955" y="418159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534810" y="12629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11B9DC63-5E35-8C30-F97E-213D0950B723}"/>
              </a:ext>
            </a:extLst>
          </p:cNvPr>
          <p:cNvSpPr/>
          <p:nvPr/>
        </p:nvSpPr>
        <p:spPr>
          <a:xfrm>
            <a:off x="129014" y="246538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5">
            <a:extLst>
              <a:ext uri="{FF2B5EF4-FFF2-40B4-BE49-F238E27FC236}">
                <a16:creationId xmlns:a16="http://schemas.microsoft.com/office/drawing/2014/main" id="{FB992847-BA19-955F-2BF8-59FA14B041B8}"/>
              </a:ext>
            </a:extLst>
          </p:cNvPr>
          <p:cNvSpPr/>
          <p:nvPr/>
        </p:nvSpPr>
        <p:spPr>
          <a:xfrm>
            <a:off x="129014" y="211071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중식 조리사 자격증</a:t>
            </a:r>
          </a:p>
        </p:txBody>
      </p:sp>
      <p:sp>
        <p:nvSpPr>
          <p:cNvPr id="8" name="모서리가 둥근 직사각형 42">
            <a:extLst>
              <a:ext uri="{FF2B5EF4-FFF2-40B4-BE49-F238E27FC236}">
                <a16:creationId xmlns:a16="http://schemas.microsoft.com/office/drawing/2014/main" id="{D34565B4-A5A0-00DA-2F54-A6884F32529D}"/>
              </a:ext>
            </a:extLst>
          </p:cNvPr>
          <p:cNvSpPr/>
          <p:nvPr/>
        </p:nvSpPr>
        <p:spPr>
          <a:xfrm>
            <a:off x="132170" y="4144281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0CDFDED5-8EA7-932E-C490-8EB60559FDEE}"/>
              </a:ext>
            </a:extLst>
          </p:cNvPr>
          <p:cNvSpPr/>
          <p:nvPr/>
        </p:nvSpPr>
        <p:spPr>
          <a:xfrm>
            <a:off x="132170" y="3789616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일식 조리사 자격증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CCAA8F-122D-59DE-AFA3-C7379ED888F4}"/>
              </a:ext>
            </a:extLst>
          </p:cNvPr>
          <p:cNvSpPr/>
          <p:nvPr/>
        </p:nvSpPr>
        <p:spPr>
          <a:xfrm>
            <a:off x="1856656" y="3995469"/>
            <a:ext cx="4752528" cy="35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강사 경력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206AA-7DBD-245C-BAA1-2F0BD9F25BF9}"/>
              </a:ext>
            </a:extLst>
          </p:cNvPr>
          <p:cNvSpPr/>
          <p:nvPr/>
        </p:nvSpPr>
        <p:spPr>
          <a:xfrm>
            <a:off x="1706141" y="4448039"/>
            <a:ext cx="2851022" cy="1582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2008.05.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중국 상하이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칭따오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레스토랑 근무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2020.09.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중국 베이징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푸드올림픽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우승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2020.12.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한국 서울호텔 중식대회 우승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2021.01.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청담동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‘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왕치엔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’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레스토랑 오너 셰프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2023.01. Yam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Academy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겸임 강사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835DA6-CF55-B76E-74F5-D1A7DDF15EC3}"/>
              </a:ext>
            </a:extLst>
          </p:cNvPr>
          <p:cNvGraphicFramePr>
            <a:graphicFrameLocks noGrp="1"/>
          </p:cNvGraphicFramePr>
          <p:nvPr/>
        </p:nvGraphicFramePr>
        <p:xfrm>
          <a:off x="4432088" y="3675063"/>
          <a:ext cx="3091499" cy="2676258"/>
        </p:xfrm>
        <a:graphic>
          <a:graphicData uri="http://schemas.openxmlformats.org/drawingml/2006/table">
            <a:tbl>
              <a:tblPr/>
              <a:tblGrid>
                <a:gridCol w="309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2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F8C70D9-76EC-54A1-718B-FBC9521499A2}"/>
              </a:ext>
            </a:extLst>
          </p:cNvPr>
          <p:cNvSpPr/>
          <p:nvPr/>
        </p:nvSpPr>
        <p:spPr>
          <a:xfrm>
            <a:off x="5555515" y="4846470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요리 동영상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4353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 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강의실 사진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커리큘럼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취득할 수 있는 자격증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요리명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커서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 레시피 전환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06141" y="897357"/>
          <a:ext cx="5961483" cy="1091481"/>
        </p:xfrm>
        <a:graphic>
          <a:graphicData uri="http://schemas.openxmlformats.org/drawingml/2006/table">
            <a:tbl>
              <a:tblPr/>
              <a:tblGrid>
                <a:gridCol w="5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148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226878" y="1324354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강의실 사진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928" y="4831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5702" y="447609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중식 조리사 자격증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9014" y="78790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014" y="43323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한식 조리사 자격증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06141" y="755179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120227" y="1438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11B9DC63-5E35-8C30-F97E-213D0950B723}"/>
              </a:ext>
            </a:extLst>
          </p:cNvPr>
          <p:cNvSpPr/>
          <p:nvPr/>
        </p:nvSpPr>
        <p:spPr>
          <a:xfrm>
            <a:off x="129014" y="246538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5">
            <a:extLst>
              <a:ext uri="{FF2B5EF4-FFF2-40B4-BE49-F238E27FC236}">
                <a16:creationId xmlns:a16="http://schemas.microsoft.com/office/drawing/2014/main" id="{FB992847-BA19-955F-2BF8-59FA14B041B8}"/>
              </a:ext>
            </a:extLst>
          </p:cNvPr>
          <p:cNvSpPr/>
          <p:nvPr/>
        </p:nvSpPr>
        <p:spPr>
          <a:xfrm>
            <a:off x="129014" y="211071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중식 조리사 자격증</a:t>
            </a:r>
          </a:p>
        </p:txBody>
      </p:sp>
      <p:sp>
        <p:nvSpPr>
          <p:cNvPr id="8" name="모서리가 둥근 직사각형 42">
            <a:extLst>
              <a:ext uri="{FF2B5EF4-FFF2-40B4-BE49-F238E27FC236}">
                <a16:creationId xmlns:a16="http://schemas.microsoft.com/office/drawing/2014/main" id="{D34565B4-A5A0-00DA-2F54-A6884F32529D}"/>
              </a:ext>
            </a:extLst>
          </p:cNvPr>
          <p:cNvSpPr/>
          <p:nvPr/>
        </p:nvSpPr>
        <p:spPr>
          <a:xfrm>
            <a:off x="132170" y="4144281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0CDFDED5-8EA7-932E-C490-8EB60559FDEE}"/>
              </a:ext>
            </a:extLst>
          </p:cNvPr>
          <p:cNvSpPr/>
          <p:nvPr/>
        </p:nvSpPr>
        <p:spPr>
          <a:xfrm>
            <a:off x="132170" y="3789616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일식 조리사 자격증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71657B-AF27-722A-0197-91B79974EBD5}"/>
              </a:ext>
            </a:extLst>
          </p:cNvPr>
          <p:cNvSpPr/>
          <p:nvPr/>
        </p:nvSpPr>
        <p:spPr>
          <a:xfrm>
            <a:off x="1657806" y="2064713"/>
            <a:ext cx="4752528" cy="35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0519C09-816C-D681-435D-F413AE58D419}"/>
              </a:ext>
            </a:extLst>
          </p:cNvPr>
          <p:cNvGraphicFramePr>
            <a:graphicFrameLocks noGrp="1"/>
          </p:cNvGraphicFramePr>
          <p:nvPr/>
        </p:nvGraphicFramePr>
        <p:xfrm>
          <a:off x="1769521" y="2658808"/>
          <a:ext cx="5703760" cy="3218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0752">
                  <a:extLst>
                    <a:ext uri="{9D8B030D-6E8A-4147-A177-3AD203B41FA5}">
                      <a16:colId xmlns:a16="http://schemas.microsoft.com/office/drawing/2014/main" val="1217605256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1403317954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4158259216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4177505357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3021196931"/>
                    </a:ext>
                  </a:extLst>
                </a:gridCol>
              </a:tblGrid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23634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31575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9817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61279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0376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9453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966CD3-25B7-84EB-3419-2D62398AA70E}"/>
              </a:ext>
            </a:extLst>
          </p:cNvPr>
          <p:cNvSpPr/>
          <p:nvPr/>
        </p:nvSpPr>
        <p:spPr>
          <a:xfrm>
            <a:off x="4226878" y="3938158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06825" y="36006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7921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954858"/>
              </p:ext>
            </p:extLst>
          </p:nvPr>
        </p:nvGraphicFramePr>
        <p:xfrm>
          <a:off x="405519" y="908720"/>
          <a:ext cx="9094963" cy="296866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3065">
                  <a:extLst>
                    <a:ext uri="{9D8B030D-6E8A-4147-A177-3AD203B41FA5}">
                      <a16:colId xmlns:a16="http://schemas.microsoft.com/office/drawing/2014/main" val="4045657913"/>
                    </a:ext>
                  </a:extLst>
                </a:gridCol>
                <a:gridCol w="119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33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2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버전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일자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이력 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0.01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2024-09-02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초안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김수민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심현정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이지성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채수영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0.02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2024-09-03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latin typeface="맑은 고딕" pitchFamily="50" charset="-127"/>
                          <a:ea typeface="맑은 고딕" pitchFamily="50" charset="-127"/>
                        </a:rPr>
                        <a:t>스토리보드 작성</a:t>
                      </a:r>
                      <a:endParaRPr lang="en-US" altLang="ko-KR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김수민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심현정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이지성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채수영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0.03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2024-09-04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스토리보드 작성</a:t>
                      </a:r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김수민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심현정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이지성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채수영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맑은 고딕" pitchFamily="50" charset="-127"/>
                          <a:ea typeface="맑은 고딕" pitchFamily="50" charset="-127"/>
                        </a:rPr>
                        <a:t>0.04</a:t>
                      </a: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2024-09-05</a:t>
                      </a:r>
                      <a:endParaRPr lang="ko-KR" altLang="en-US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스토리보드 작성</a:t>
                      </a:r>
                      <a:endParaRPr lang="en-US" altLang="ko-KR" sz="1200" dirty="0">
                        <a:latin typeface="맑은 고딕" pitchFamily="50" charset="-127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김수민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심현정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맑은 고딕" pitchFamily="50" charset="-127"/>
                          <a:ea typeface="+mn-ea"/>
                        </a:rPr>
                        <a:t>이지성</a:t>
                      </a:r>
                      <a:r>
                        <a:rPr lang="en-US" altLang="ko-KR" sz="1200" dirty="0">
                          <a:latin typeface="맑은 고딕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200">
                          <a:latin typeface="맑은 고딕" pitchFamily="50" charset="-127"/>
                          <a:ea typeface="+mn-ea"/>
                        </a:rPr>
                        <a:t>채수영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6034355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139750"/>
                  </a:ext>
                </a:extLst>
              </a:tr>
              <a:tr h="368206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히스토리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E361F9-C6EA-275D-BF9B-B2177D716898}"/>
              </a:ext>
            </a:extLst>
          </p:cNvPr>
          <p:cNvSpPr txBox="1"/>
          <p:nvPr/>
        </p:nvSpPr>
        <p:spPr>
          <a:xfrm>
            <a:off x="660413" y="6865437"/>
            <a:ext cx="8712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2017-04-15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스타일 숍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리스트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보기</a:t>
            </a:r>
            <a:r>
              <a:rPr lang="en-US" altLang="ko-KR" sz="1800" b="0" i="0" u="none" strike="noStrike" kern="1200" baseline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ko-KR" sz="1800" b="0" i="0" u="none" strike="noStrike" kern="1200" baseline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화면 기능 수정 </a:t>
            </a:r>
            <a:r>
              <a:rPr lang="en-US" altLang="ko-KR" sz="1800" b="0" i="0" u="none" strike="noStrike" kern="1200" baseline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(p.28, 29)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이정원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2017-06-20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마이 페이지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정보 수정 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 정보 수정</a:t>
            </a:r>
            <a:r>
              <a:rPr lang="en-US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 </a:t>
            </a: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마케팅 정보 제공 </a:t>
            </a:r>
            <a:r>
              <a:rPr lang="ko-KR" altLang="ko-KR" sz="1800" b="0" i="0" u="none" strike="noStrike" kern="1200" baseline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기능 추가 </a:t>
            </a:r>
            <a:r>
              <a:rPr lang="en-US" altLang="ko-KR" sz="1800" b="0" i="0" u="none" strike="noStrike" kern="1200" baseline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(p.118)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marL="0" marR="0" indent="0" algn="ctr" rtl="0" eaLnBrk="1" fontAlgn="auto" latinLnBrk="1" hangingPunct="1">
              <a:spcBef>
                <a:spcPts val="0"/>
              </a:spcBef>
              <a:spcAft>
                <a:spcPts val="0"/>
              </a:spcAft>
            </a:pPr>
            <a:r>
              <a:rPr lang="ko-KR" altLang="ko-KR" sz="1800" b="0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이정원</a:t>
            </a:r>
            <a:endParaRPr lang="ko-KR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13473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 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 레시피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 영상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06141" y="1812866"/>
          <a:ext cx="5961483" cy="3992397"/>
        </p:xfrm>
        <a:graphic>
          <a:graphicData uri="http://schemas.openxmlformats.org/drawingml/2006/table">
            <a:tbl>
              <a:tblPr/>
              <a:tblGrid>
                <a:gridCol w="5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23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210249" y="3674200"/>
            <a:ext cx="844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요리 레시피 및 영상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928" y="4831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5702" y="447609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중식 조리사 자격증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9014" y="78790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014" y="43323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한식 조리사 자격증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06141" y="755179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504952" y="33659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11B9DC63-5E35-8C30-F97E-213D0950B723}"/>
              </a:ext>
            </a:extLst>
          </p:cNvPr>
          <p:cNvSpPr/>
          <p:nvPr/>
        </p:nvSpPr>
        <p:spPr>
          <a:xfrm>
            <a:off x="129014" y="246538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5">
            <a:extLst>
              <a:ext uri="{FF2B5EF4-FFF2-40B4-BE49-F238E27FC236}">
                <a16:creationId xmlns:a16="http://schemas.microsoft.com/office/drawing/2014/main" id="{FB992847-BA19-955F-2BF8-59FA14B041B8}"/>
              </a:ext>
            </a:extLst>
          </p:cNvPr>
          <p:cNvSpPr/>
          <p:nvPr/>
        </p:nvSpPr>
        <p:spPr>
          <a:xfrm>
            <a:off x="129014" y="211071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중식 조리사 자격증</a:t>
            </a:r>
          </a:p>
        </p:txBody>
      </p:sp>
      <p:sp>
        <p:nvSpPr>
          <p:cNvPr id="8" name="모서리가 둥근 직사각형 42">
            <a:extLst>
              <a:ext uri="{FF2B5EF4-FFF2-40B4-BE49-F238E27FC236}">
                <a16:creationId xmlns:a16="http://schemas.microsoft.com/office/drawing/2014/main" id="{D34565B4-A5A0-00DA-2F54-A6884F32529D}"/>
              </a:ext>
            </a:extLst>
          </p:cNvPr>
          <p:cNvSpPr/>
          <p:nvPr/>
        </p:nvSpPr>
        <p:spPr>
          <a:xfrm>
            <a:off x="132170" y="4144281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0CDFDED5-8EA7-932E-C490-8EB60559FDEE}"/>
              </a:ext>
            </a:extLst>
          </p:cNvPr>
          <p:cNvSpPr/>
          <p:nvPr/>
        </p:nvSpPr>
        <p:spPr>
          <a:xfrm>
            <a:off x="132170" y="3789616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일식 조리사 자격증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FE7F8-51AE-CEF3-8528-951F9C38B738}"/>
              </a:ext>
            </a:extLst>
          </p:cNvPr>
          <p:cNvSpPr/>
          <p:nvPr/>
        </p:nvSpPr>
        <p:spPr>
          <a:xfrm>
            <a:off x="1690860" y="1150662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요리 명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215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 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 사진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동영상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 동영상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06141" y="897357"/>
          <a:ext cx="5961483" cy="2676258"/>
        </p:xfrm>
        <a:graphic>
          <a:graphicData uri="http://schemas.openxmlformats.org/drawingml/2006/table">
            <a:tbl>
              <a:tblPr/>
              <a:tblGrid>
                <a:gridCol w="5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2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220488" y="2110719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강사 사진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928" y="4831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5702" y="447609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일식 조리사 자격증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9014" y="78790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014" y="43323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한식 조리사 자격증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06141" y="755179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1" name="타원 50"/>
          <p:cNvSpPr/>
          <p:nvPr/>
        </p:nvSpPr>
        <p:spPr>
          <a:xfrm>
            <a:off x="5796955" y="418159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4534810" y="12629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11B9DC63-5E35-8C30-F97E-213D0950B723}"/>
              </a:ext>
            </a:extLst>
          </p:cNvPr>
          <p:cNvSpPr/>
          <p:nvPr/>
        </p:nvSpPr>
        <p:spPr>
          <a:xfrm>
            <a:off x="129014" y="246538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5">
            <a:extLst>
              <a:ext uri="{FF2B5EF4-FFF2-40B4-BE49-F238E27FC236}">
                <a16:creationId xmlns:a16="http://schemas.microsoft.com/office/drawing/2014/main" id="{FB992847-BA19-955F-2BF8-59FA14B041B8}"/>
              </a:ext>
            </a:extLst>
          </p:cNvPr>
          <p:cNvSpPr/>
          <p:nvPr/>
        </p:nvSpPr>
        <p:spPr>
          <a:xfrm>
            <a:off x="129014" y="211071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중식 조리사 자격증</a:t>
            </a:r>
          </a:p>
        </p:txBody>
      </p:sp>
      <p:sp>
        <p:nvSpPr>
          <p:cNvPr id="8" name="모서리가 둥근 직사각형 42">
            <a:extLst>
              <a:ext uri="{FF2B5EF4-FFF2-40B4-BE49-F238E27FC236}">
                <a16:creationId xmlns:a16="http://schemas.microsoft.com/office/drawing/2014/main" id="{D34565B4-A5A0-00DA-2F54-A6884F32529D}"/>
              </a:ext>
            </a:extLst>
          </p:cNvPr>
          <p:cNvSpPr/>
          <p:nvPr/>
        </p:nvSpPr>
        <p:spPr>
          <a:xfrm>
            <a:off x="132170" y="4144281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0CDFDED5-8EA7-932E-C490-8EB60559FDEE}"/>
              </a:ext>
            </a:extLst>
          </p:cNvPr>
          <p:cNvSpPr/>
          <p:nvPr/>
        </p:nvSpPr>
        <p:spPr>
          <a:xfrm>
            <a:off x="132170" y="3789616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일식 조리사 자격증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CCAA8F-122D-59DE-AFA3-C7379ED888F4}"/>
              </a:ext>
            </a:extLst>
          </p:cNvPr>
          <p:cNvSpPr/>
          <p:nvPr/>
        </p:nvSpPr>
        <p:spPr>
          <a:xfrm>
            <a:off x="1856656" y="3995469"/>
            <a:ext cx="4752528" cy="35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강사 경력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4206AA-7DBD-245C-BAA1-2F0BD9F25BF9}"/>
              </a:ext>
            </a:extLst>
          </p:cNvPr>
          <p:cNvSpPr/>
          <p:nvPr/>
        </p:nvSpPr>
        <p:spPr>
          <a:xfrm>
            <a:off x="1718369" y="4438946"/>
            <a:ext cx="4752528" cy="1524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2007.10.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일본 일식 요리사 자격증 취득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(JSA)</a:t>
            </a: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2008.02.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도쿄 스시 이치 수석 주방장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2010.09.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오사카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료칸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가이세키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셰프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2013.04. ABC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일식 요리 학원 전임 강사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2020.03.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Academy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전임 강사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835DA6-CF55-B76E-74F5-D1A7DDF15EC3}"/>
              </a:ext>
            </a:extLst>
          </p:cNvPr>
          <p:cNvGraphicFramePr>
            <a:graphicFrameLocks noGrp="1"/>
          </p:cNvGraphicFramePr>
          <p:nvPr/>
        </p:nvGraphicFramePr>
        <p:xfrm>
          <a:off x="4432088" y="3675063"/>
          <a:ext cx="3091499" cy="2676258"/>
        </p:xfrm>
        <a:graphic>
          <a:graphicData uri="http://schemas.openxmlformats.org/drawingml/2006/table">
            <a:tbl>
              <a:tblPr/>
              <a:tblGrid>
                <a:gridCol w="30914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762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0F8C70D9-76EC-54A1-718B-FBC9521499A2}"/>
              </a:ext>
            </a:extLst>
          </p:cNvPr>
          <p:cNvSpPr/>
          <p:nvPr/>
        </p:nvSpPr>
        <p:spPr>
          <a:xfrm>
            <a:off x="5555515" y="4846470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요리 동영상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9195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 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강의실 사진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커리큘럼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취득할 수 있는 자격증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요리명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커서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-&gt;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 레시피 전환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06141" y="897357"/>
          <a:ext cx="5961483" cy="1091481"/>
        </p:xfrm>
        <a:graphic>
          <a:graphicData uri="http://schemas.openxmlformats.org/drawingml/2006/table">
            <a:tbl>
              <a:tblPr/>
              <a:tblGrid>
                <a:gridCol w="5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91481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226878" y="1324354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강의실 사진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928" y="4831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5702" y="447609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일식 조리사 자격증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9014" y="78790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014" y="43323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한식 조리사 자격증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06141" y="755179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5120227" y="14387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11B9DC63-5E35-8C30-F97E-213D0950B723}"/>
              </a:ext>
            </a:extLst>
          </p:cNvPr>
          <p:cNvSpPr/>
          <p:nvPr/>
        </p:nvSpPr>
        <p:spPr>
          <a:xfrm>
            <a:off x="129014" y="246538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5">
            <a:extLst>
              <a:ext uri="{FF2B5EF4-FFF2-40B4-BE49-F238E27FC236}">
                <a16:creationId xmlns:a16="http://schemas.microsoft.com/office/drawing/2014/main" id="{FB992847-BA19-955F-2BF8-59FA14B041B8}"/>
              </a:ext>
            </a:extLst>
          </p:cNvPr>
          <p:cNvSpPr/>
          <p:nvPr/>
        </p:nvSpPr>
        <p:spPr>
          <a:xfrm>
            <a:off x="129014" y="211071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중식 조리사 자격증</a:t>
            </a:r>
          </a:p>
        </p:txBody>
      </p:sp>
      <p:sp>
        <p:nvSpPr>
          <p:cNvPr id="8" name="모서리가 둥근 직사각형 42">
            <a:extLst>
              <a:ext uri="{FF2B5EF4-FFF2-40B4-BE49-F238E27FC236}">
                <a16:creationId xmlns:a16="http://schemas.microsoft.com/office/drawing/2014/main" id="{D34565B4-A5A0-00DA-2F54-A6884F32529D}"/>
              </a:ext>
            </a:extLst>
          </p:cNvPr>
          <p:cNvSpPr/>
          <p:nvPr/>
        </p:nvSpPr>
        <p:spPr>
          <a:xfrm>
            <a:off x="132170" y="4144281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0CDFDED5-8EA7-932E-C490-8EB60559FDEE}"/>
              </a:ext>
            </a:extLst>
          </p:cNvPr>
          <p:cNvSpPr/>
          <p:nvPr/>
        </p:nvSpPr>
        <p:spPr>
          <a:xfrm>
            <a:off x="132170" y="3789616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일식 조리사 자격증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71657B-AF27-722A-0197-91B79974EBD5}"/>
              </a:ext>
            </a:extLst>
          </p:cNvPr>
          <p:cNvSpPr/>
          <p:nvPr/>
        </p:nvSpPr>
        <p:spPr>
          <a:xfrm>
            <a:off x="1657806" y="2064713"/>
            <a:ext cx="4752528" cy="3511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0519C09-816C-D681-435D-F413AE58D419}"/>
              </a:ext>
            </a:extLst>
          </p:cNvPr>
          <p:cNvGraphicFramePr>
            <a:graphicFrameLocks noGrp="1"/>
          </p:cNvGraphicFramePr>
          <p:nvPr/>
        </p:nvGraphicFramePr>
        <p:xfrm>
          <a:off x="1769521" y="2658808"/>
          <a:ext cx="5703760" cy="321846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0752">
                  <a:extLst>
                    <a:ext uri="{9D8B030D-6E8A-4147-A177-3AD203B41FA5}">
                      <a16:colId xmlns:a16="http://schemas.microsoft.com/office/drawing/2014/main" val="1217605256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1403317954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4158259216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4177505357"/>
                    </a:ext>
                  </a:extLst>
                </a:gridCol>
                <a:gridCol w="1140752">
                  <a:extLst>
                    <a:ext uri="{9D8B030D-6E8A-4147-A177-3AD203B41FA5}">
                      <a16:colId xmlns:a16="http://schemas.microsoft.com/office/drawing/2014/main" val="3021196931"/>
                    </a:ext>
                  </a:extLst>
                </a:gridCol>
              </a:tblGrid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523634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31575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89817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961279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0376"/>
                  </a:ext>
                </a:extLst>
              </a:tr>
              <a:tr h="53641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94533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AC966CD3-25B7-84EB-3419-2D62398AA70E}"/>
              </a:ext>
            </a:extLst>
          </p:cNvPr>
          <p:cNvSpPr/>
          <p:nvPr/>
        </p:nvSpPr>
        <p:spPr>
          <a:xfrm>
            <a:off x="4226878" y="3938158"/>
            <a:ext cx="844643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표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4506825" y="36006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0532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6002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카테고리 위치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현 위치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이미지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영상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 레시피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요리 영상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/>
        </p:nvGraphicFramePr>
        <p:xfrm>
          <a:off x="1706141" y="1812866"/>
          <a:ext cx="5961483" cy="3992397"/>
        </p:xfrm>
        <a:graphic>
          <a:graphicData uri="http://schemas.openxmlformats.org/drawingml/2006/table">
            <a:tbl>
              <a:tblPr/>
              <a:tblGrid>
                <a:gridCol w="5961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92397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4210249" y="3674200"/>
            <a:ext cx="844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요리 레시피 및 영상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088928" y="48311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1645702" y="447609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한식 조리사 자격증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카테고리명</a:t>
            </a:r>
            <a:r>
              <a:rPr lang="en-US" altLang="ko-KR" sz="11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129014" y="78790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129014" y="43323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한식 조리사 자격증</a:t>
            </a:r>
          </a:p>
        </p:txBody>
      </p:sp>
      <p:cxnSp>
        <p:nvCxnSpPr>
          <p:cNvPr id="63" name="직선 연결선 62"/>
          <p:cNvCxnSpPr/>
          <p:nvPr/>
        </p:nvCxnSpPr>
        <p:spPr>
          <a:xfrm>
            <a:off x="1706141" y="755179"/>
            <a:ext cx="593973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5" name="타원 44"/>
          <p:cNvSpPr/>
          <p:nvPr/>
        </p:nvSpPr>
        <p:spPr>
          <a:xfrm>
            <a:off x="4504952" y="336590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모서리가 둥근 직사각형 42">
            <a:extLst>
              <a:ext uri="{FF2B5EF4-FFF2-40B4-BE49-F238E27FC236}">
                <a16:creationId xmlns:a16="http://schemas.microsoft.com/office/drawing/2014/main" id="{11B9DC63-5E35-8C30-F97E-213D0950B723}"/>
              </a:ext>
            </a:extLst>
          </p:cNvPr>
          <p:cNvSpPr/>
          <p:nvPr/>
        </p:nvSpPr>
        <p:spPr>
          <a:xfrm>
            <a:off x="129014" y="2465384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모서리가 둥근 직사각형 45">
            <a:extLst>
              <a:ext uri="{FF2B5EF4-FFF2-40B4-BE49-F238E27FC236}">
                <a16:creationId xmlns:a16="http://schemas.microsoft.com/office/drawing/2014/main" id="{FB992847-BA19-955F-2BF8-59FA14B041B8}"/>
              </a:ext>
            </a:extLst>
          </p:cNvPr>
          <p:cNvSpPr/>
          <p:nvPr/>
        </p:nvSpPr>
        <p:spPr>
          <a:xfrm>
            <a:off x="129014" y="2110719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중식 조리사 자격증</a:t>
            </a:r>
          </a:p>
        </p:txBody>
      </p:sp>
      <p:sp>
        <p:nvSpPr>
          <p:cNvPr id="8" name="모서리가 둥근 직사각형 42">
            <a:extLst>
              <a:ext uri="{FF2B5EF4-FFF2-40B4-BE49-F238E27FC236}">
                <a16:creationId xmlns:a16="http://schemas.microsoft.com/office/drawing/2014/main" id="{D34565B4-A5A0-00DA-2F54-A6884F32529D}"/>
              </a:ext>
            </a:extLst>
          </p:cNvPr>
          <p:cNvSpPr/>
          <p:nvPr/>
        </p:nvSpPr>
        <p:spPr>
          <a:xfrm>
            <a:off x="132170" y="4144281"/>
            <a:ext cx="1368000" cy="1272943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&gt; {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카테고리 호출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강사소개</a:t>
            </a:r>
            <a:endParaRPr lang="en-US" altLang="ko-KR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0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수업 커리큘럼</a:t>
            </a:r>
            <a:endParaRPr lang="en-US" altLang="ko-KR" sz="10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모서리가 둥근 직사각형 45">
            <a:extLst>
              <a:ext uri="{FF2B5EF4-FFF2-40B4-BE49-F238E27FC236}">
                <a16:creationId xmlns:a16="http://schemas.microsoft.com/office/drawing/2014/main" id="{0CDFDED5-8EA7-932E-C490-8EB60559FDEE}"/>
              </a:ext>
            </a:extLst>
          </p:cNvPr>
          <p:cNvSpPr/>
          <p:nvPr/>
        </p:nvSpPr>
        <p:spPr>
          <a:xfrm>
            <a:off x="132170" y="3789616"/>
            <a:ext cx="136800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일식 조리사 자격증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31FE7F8-51AE-CEF3-8528-951F9C38B738}"/>
              </a:ext>
            </a:extLst>
          </p:cNvPr>
          <p:cNvSpPr/>
          <p:nvPr/>
        </p:nvSpPr>
        <p:spPr>
          <a:xfrm>
            <a:off x="1690860" y="1150662"/>
            <a:ext cx="2853904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1100" dirty="0">
                <a:latin typeface="맑은 고딕" pitchFamily="50" charset="-127"/>
                <a:ea typeface="맑은 고딕" pitchFamily="50" charset="-127"/>
              </a:rPr>
              <a:t>요리 명</a:t>
            </a:r>
            <a:endParaRPr lang="en-US" altLang="ko-KR" sz="11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07352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게시판</a:t>
            </a:r>
          </a:p>
        </p:txBody>
      </p:sp>
    </p:spTree>
    <p:extLst>
      <p:ext uri="{BB962C8B-B14F-4D97-AF65-F5344CB8AC3E}">
        <p14:creationId xmlns:p14="http://schemas.microsoft.com/office/powerpoint/2010/main" val="1832558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136849"/>
              </p:ext>
            </p:extLst>
          </p:nvPr>
        </p:nvGraphicFramePr>
        <p:xfrm>
          <a:off x="258420" y="551155"/>
          <a:ext cx="1414048" cy="864712"/>
        </p:xfrm>
        <a:graphic>
          <a:graphicData uri="http://schemas.openxmlformats.org/drawingml/2006/table">
            <a:tbl>
              <a:tblPr/>
              <a:tblGrid>
                <a:gridCol w="141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71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게시판 리스트 기본 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 순 페이지당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작성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항목에 체크한 경우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에는 게시판 상단에 한 번 더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 아이콘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글 등록 시 중요 옵션을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선택한 게시물은 최상단에 한 번 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표기됨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 게시물은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개까지 가능함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검색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+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내용으로 검색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51371"/>
              </p:ext>
            </p:extLst>
          </p:nvPr>
        </p:nvGraphicFramePr>
        <p:xfrm>
          <a:off x="1689100" y="2582415"/>
          <a:ext cx="5902324" cy="22349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62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2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9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endParaRPr lang="en-US" altLang="ko-KR" sz="9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2024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학년도 하반기 시험 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2024-06-17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수강생 위생 교육 진행 일정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2024-05-14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한식 조리사 자격증 일정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2024-04-30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&lt;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중식 조리사 과정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강의실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2024-03-24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112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일식 조리사 자격증 일정 안내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2024-03-16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23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안녕하세요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중식 조리사 과정 강사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000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입니다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2024-02-27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직사각형 17"/>
          <p:cNvSpPr/>
          <p:nvPr/>
        </p:nvSpPr>
        <p:spPr>
          <a:xfrm>
            <a:off x="1737023" y="548680"/>
            <a:ext cx="5387677" cy="80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학원 공지사항입니다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학원 학사 일정 및 전달사항을 안내 드립니다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꼭 확인하시고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학업에 참고해주세요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893497" y="2997195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3008651" y="5135799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50837" y="206931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150837" y="171147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cxnSp>
        <p:nvCxnSpPr>
          <p:cNvPr id="21" name="직선 연결선 20"/>
          <p:cNvCxnSpPr/>
          <p:nvPr/>
        </p:nvCxnSpPr>
        <p:spPr>
          <a:xfrm>
            <a:off x="1634240" y="206618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>
            <a:spLocks noChangeArrowheads="1"/>
          </p:cNvSpPr>
          <p:nvPr/>
        </p:nvSpPr>
        <p:spPr bwMode="auto">
          <a:xfrm>
            <a:off x="164654" y="451188"/>
            <a:ext cx="7481217" cy="10823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611177" y="247441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6821902" y="22151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직사각형 52"/>
          <p:cNvSpPr>
            <a:spLocks noChangeArrowheads="1"/>
          </p:cNvSpPr>
          <p:nvPr/>
        </p:nvSpPr>
        <p:spPr bwMode="auto">
          <a:xfrm>
            <a:off x="151877" y="3501008"/>
            <a:ext cx="1399431" cy="1005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0" name="타원 39"/>
          <p:cNvSpPr/>
          <p:nvPr/>
        </p:nvSpPr>
        <p:spPr>
          <a:xfrm>
            <a:off x="1659147" y="295582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88504" y="865287"/>
            <a:ext cx="957313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상담원  아이콘</a:t>
            </a: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598518" y="2209064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43" name="그룹 42"/>
          <p:cNvGrpSpPr/>
          <p:nvPr/>
        </p:nvGrpSpPr>
        <p:grpSpPr>
          <a:xfrm>
            <a:off x="2447255" y="2209413"/>
            <a:ext cx="1080000" cy="239593"/>
            <a:chOff x="3172974" y="961098"/>
            <a:chExt cx="1080000" cy="239593"/>
          </a:xfrm>
        </p:grpSpPr>
        <p:sp>
          <p:nvSpPr>
            <p:cNvPr id="47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48" name="그룹 47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5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56" name="Button"/>
          <p:cNvSpPr>
            <a:spLocks/>
          </p:cNvSpPr>
          <p:nvPr/>
        </p:nvSpPr>
        <p:spPr bwMode="auto">
          <a:xfrm>
            <a:off x="6069200" y="2204864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1574800" y="1726582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4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BC936210-BD11-7178-342D-5DBB7254A49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655" y="5450408"/>
            <a:ext cx="2413000" cy="1376674"/>
            <a:chOff x="595686" y="1261242"/>
            <a:chExt cx="3222246" cy="1356321"/>
          </a:xfrm>
        </p:grpSpPr>
        <p:sp>
          <p:nvSpPr>
            <p:cNvPr id="5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1919F40-30BD-6CDE-C680-F2D87184F575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495470"/>
              <a:ext cx="3222246" cy="976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B005EF8-B201-339E-CE2E-07729FFA580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325894" y="1541015"/>
              <a:ext cx="2438858" cy="475944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후 이용 가능합니다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하시겠습니까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7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E39CA35-0DC4-8E14-F57F-B6A4144261E7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4</a:t>
              </a:r>
            </a:p>
          </p:txBody>
        </p:sp>
        <p:sp>
          <p:nvSpPr>
            <p:cNvPr id="8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ABA88D7-83AF-BCB9-76F8-C60C8916181F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1436"/>
              <a:ext cx="131434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9" name="Icons">
              <a:extLst>
                <a:ext uri="{FF2B5EF4-FFF2-40B4-BE49-F238E27FC236}">
                  <a16:creationId xmlns:a16="http://schemas.microsoft.com/office/drawing/2014/main" id="{72BB74E4-2F26-FD21-C13A-A2C7E781163D}"/>
                </a:ext>
              </a:extLst>
            </p:cNvPr>
            <p:cNvGrpSpPr/>
            <p:nvPr/>
          </p:nvGrpSpPr>
          <p:grpSpPr>
            <a:xfrm>
              <a:off x="732503" y="1559099"/>
              <a:ext cx="711206" cy="535856"/>
              <a:chOff x="732503" y="1559099"/>
              <a:chExt cx="711206" cy="535856"/>
            </a:xfrm>
          </p:grpSpPr>
          <p:sp>
            <p:nvSpPr>
              <p:cNvPr id="14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541EA630-4E2A-A6CE-EF19-D9775BDCE31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8" y="1705512"/>
                <a:ext cx="529974" cy="38944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77B1FD1D-3AE2-7DEE-5055-E6E3BECDB2C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664455"/>
                <a:ext cx="610531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FA8BC205-9CDC-7E39-F9C6-F44D2199CA18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8" y="1664455"/>
                <a:ext cx="53209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Question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CC5432BD-9E1A-52BC-26AD-38A598FDCAD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32503" y="1559099"/>
                <a:ext cx="53209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" name="Buttons">
              <a:extLst>
                <a:ext uri="{FF2B5EF4-FFF2-40B4-BE49-F238E27FC236}">
                  <a16:creationId xmlns:a16="http://schemas.microsoft.com/office/drawing/2014/main" id="{3CF097A2-4846-1C32-865E-F022297F78AB}"/>
                </a:ext>
              </a:extLst>
            </p:cNvPr>
            <p:cNvGrpSpPr/>
            <p:nvPr/>
          </p:nvGrpSpPr>
          <p:grpSpPr>
            <a:xfrm>
              <a:off x="773767" y="2088561"/>
              <a:ext cx="2762557" cy="529002"/>
              <a:chOff x="773767" y="2088561"/>
              <a:chExt cx="2762557" cy="529002"/>
            </a:xfrm>
          </p:grpSpPr>
          <p:sp>
            <p:nvSpPr>
              <p:cNvPr id="11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D4F5EB6-FCDE-EAEC-3C8C-82FF9FE58278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650937" y="2088561"/>
                <a:ext cx="885387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utton 2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D8108481-3A3F-4466-47F1-BD18EFEFBE05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685353" y="2093774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14FFDF3B-488B-2570-1AE8-25F5195B9B89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7" y="2380733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07713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451187"/>
            <a:ext cx="2137873" cy="640681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보던 리스트 페이지로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 공지사항 글을 클릭했다면 리스트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공지사항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 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글에서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682898" y="2143489"/>
            <a:ext cx="25923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} 2024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학년도 하반기 시험 일정</a:t>
            </a:r>
          </a:p>
        </p:txBody>
      </p:sp>
      <p:cxnSp>
        <p:nvCxnSpPr>
          <p:cNvPr id="39" name="직선 연결선 38"/>
          <p:cNvCxnSpPr/>
          <p:nvPr/>
        </p:nvCxnSpPr>
        <p:spPr>
          <a:xfrm>
            <a:off x="1684705" y="2463819"/>
            <a:ext cx="594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1771649" y="2652152"/>
            <a:ext cx="5724525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900" dirty="0"/>
              <a:t>안녕하세요</a:t>
            </a:r>
            <a:r>
              <a:rPr lang="en-US" altLang="ko-KR" sz="900" dirty="0"/>
              <a:t>, </a:t>
            </a:r>
            <a:r>
              <a:rPr lang="ko-KR" altLang="en-US" sz="900" dirty="0"/>
              <a:t>수강생 여러분</a:t>
            </a:r>
            <a:r>
              <a:rPr lang="en-US" altLang="ko-KR" sz="900" dirty="0"/>
              <a:t>!</a:t>
            </a:r>
          </a:p>
          <a:p>
            <a:r>
              <a:rPr lang="en-US" altLang="ko-KR" sz="900" dirty="0"/>
              <a:t>2024</a:t>
            </a:r>
            <a:r>
              <a:rPr lang="ko-KR" altLang="en-US" sz="900" dirty="0"/>
              <a:t>년도 하반기 요리 자격증 시험 일정에 대해 안내 드립니다</a:t>
            </a:r>
            <a:r>
              <a:rPr lang="en-US" altLang="ko-KR" sz="900" dirty="0"/>
              <a:t>. </a:t>
            </a:r>
            <a:r>
              <a:rPr lang="ko-KR" altLang="en-US" sz="900" dirty="0"/>
              <a:t>모든 수강생 여러분의 철저한 준비를 기원하며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시험에 관련된 주요 사항을 아래와 같이 공지 드립니다</a:t>
            </a:r>
            <a:r>
              <a:rPr lang="en-US" altLang="ko-KR" sz="9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900" b="1" dirty="0"/>
              <a:t>시험 일정</a:t>
            </a:r>
            <a:r>
              <a:rPr lang="en-US" altLang="ko-KR" sz="9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b="1" dirty="0"/>
              <a:t>필기시험</a:t>
            </a:r>
            <a:r>
              <a:rPr lang="en-US" altLang="ko-KR" sz="900" dirty="0"/>
              <a:t>: 2024</a:t>
            </a:r>
            <a:r>
              <a:rPr lang="ko-KR" altLang="en-US" sz="900" dirty="0"/>
              <a:t>년 </a:t>
            </a:r>
            <a:r>
              <a:rPr lang="en-US" altLang="ko-KR" sz="900" dirty="0"/>
              <a:t>10</a:t>
            </a:r>
            <a:r>
              <a:rPr lang="ko-KR" altLang="en-US" sz="900" dirty="0"/>
              <a:t>월 </a:t>
            </a:r>
            <a:r>
              <a:rPr lang="en-US" altLang="ko-KR" sz="900" dirty="0"/>
              <a:t>15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화</a:t>
            </a:r>
            <a:r>
              <a:rPr lang="en-US" altLang="ko-KR" sz="900" dirty="0"/>
              <a:t>) </a:t>
            </a:r>
            <a:r>
              <a:rPr lang="ko-KR" altLang="en-US" sz="900" dirty="0"/>
              <a:t>오전 </a:t>
            </a:r>
            <a:r>
              <a:rPr lang="en-US" altLang="ko-KR" sz="900" dirty="0"/>
              <a:t>9</a:t>
            </a:r>
            <a:r>
              <a:rPr lang="ko-KR" altLang="en-US" sz="900" dirty="0"/>
              <a:t>시 </a:t>
            </a:r>
            <a:r>
              <a:rPr lang="en-US" altLang="ko-KR" sz="900" dirty="0"/>
              <a:t>~ 11</a:t>
            </a:r>
            <a:r>
              <a:rPr lang="ko-KR" altLang="en-US" sz="900" dirty="0"/>
              <a:t>시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b="1" dirty="0"/>
              <a:t>실기시험</a:t>
            </a:r>
            <a:r>
              <a:rPr lang="en-US" altLang="ko-KR" sz="900" dirty="0"/>
              <a:t>: 2024</a:t>
            </a:r>
            <a:r>
              <a:rPr lang="ko-KR" altLang="en-US" sz="900" dirty="0"/>
              <a:t>년 </a:t>
            </a:r>
            <a:r>
              <a:rPr lang="en-US" altLang="ko-KR" sz="900" dirty="0"/>
              <a:t>11</a:t>
            </a:r>
            <a:r>
              <a:rPr lang="ko-KR" altLang="en-US" sz="900" dirty="0"/>
              <a:t>월 </a:t>
            </a:r>
            <a:r>
              <a:rPr lang="en-US" altLang="ko-KR" sz="900" dirty="0"/>
              <a:t>1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금</a:t>
            </a:r>
            <a:r>
              <a:rPr lang="en-US" altLang="ko-KR" sz="900" dirty="0"/>
              <a:t>) ~ 11</a:t>
            </a:r>
            <a:r>
              <a:rPr lang="ko-KR" altLang="en-US" sz="900" dirty="0"/>
              <a:t>월 </a:t>
            </a:r>
            <a:r>
              <a:rPr lang="en-US" altLang="ko-KR" sz="900" dirty="0"/>
              <a:t>5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화</a:t>
            </a:r>
            <a:r>
              <a:rPr lang="en-US" altLang="ko-KR" sz="900" dirty="0"/>
              <a:t>) (</a:t>
            </a:r>
            <a:r>
              <a:rPr lang="ko-KR" altLang="en-US" sz="900" dirty="0"/>
              <a:t>자세한 시간 및 장소는 개별 공지 예정</a:t>
            </a:r>
            <a:r>
              <a:rPr lang="en-US" altLang="ko-KR" sz="900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900" b="1" dirty="0"/>
              <a:t>시험 접수 기간</a:t>
            </a:r>
            <a:r>
              <a:rPr lang="en-US" altLang="ko-KR" sz="9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b="1" dirty="0"/>
              <a:t>접수 기간</a:t>
            </a:r>
            <a:r>
              <a:rPr lang="en-US" altLang="ko-KR" sz="900" dirty="0"/>
              <a:t>: 2024</a:t>
            </a:r>
            <a:r>
              <a:rPr lang="ko-KR" altLang="en-US" sz="900" dirty="0"/>
              <a:t>년 </a:t>
            </a:r>
            <a:r>
              <a:rPr lang="en-US" altLang="ko-KR" sz="900" dirty="0"/>
              <a:t>9</a:t>
            </a:r>
            <a:r>
              <a:rPr lang="ko-KR" altLang="en-US" sz="900" dirty="0"/>
              <a:t>월 </a:t>
            </a:r>
            <a:r>
              <a:rPr lang="en-US" altLang="ko-KR" sz="900" dirty="0"/>
              <a:t>1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월</a:t>
            </a:r>
            <a:r>
              <a:rPr lang="en-US" altLang="ko-KR" sz="900" dirty="0"/>
              <a:t>) ~ 9</a:t>
            </a:r>
            <a:r>
              <a:rPr lang="ko-KR" altLang="en-US" sz="900" dirty="0"/>
              <a:t>월 </a:t>
            </a:r>
            <a:r>
              <a:rPr lang="en-US" altLang="ko-KR" sz="900" dirty="0"/>
              <a:t>10</a:t>
            </a:r>
            <a:r>
              <a:rPr lang="ko-KR" altLang="en-US" sz="900" dirty="0"/>
              <a:t>일</a:t>
            </a:r>
            <a:r>
              <a:rPr lang="en-US" altLang="ko-KR" sz="900" dirty="0"/>
              <a:t>(</a:t>
            </a:r>
            <a:r>
              <a:rPr lang="ko-KR" altLang="en-US" sz="900" dirty="0"/>
              <a:t>목</a:t>
            </a:r>
            <a:r>
              <a:rPr lang="en-US" altLang="ko-KR" sz="900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b="1" dirty="0"/>
              <a:t>접수 방법</a:t>
            </a:r>
            <a:r>
              <a:rPr lang="en-US" altLang="ko-KR" sz="900" dirty="0"/>
              <a:t>: </a:t>
            </a:r>
            <a:r>
              <a:rPr lang="ko-KR" altLang="en-US" sz="900" dirty="0"/>
              <a:t>학원 홈페이지에서 온라인 접수 또는 사무실 방문 접수</a:t>
            </a:r>
          </a:p>
          <a:p>
            <a:pPr>
              <a:buFont typeface="+mj-lt"/>
              <a:buAutoNum type="arabicPeriod"/>
            </a:pPr>
            <a:r>
              <a:rPr lang="ko-KR" altLang="en-US" sz="900" b="1" dirty="0"/>
              <a:t>준비물</a:t>
            </a:r>
            <a:r>
              <a:rPr lang="en-US" altLang="ko-KR" sz="9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dirty="0"/>
              <a:t>필기시험</a:t>
            </a:r>
            <a:r>
              <a:rPr lang="en-US" altLang="ko-KR" sz="900" dirty="0"/>
              <a:t>: </a:t>
            </a:r>
            <a:r>
              <a:rPr lang="ko-KR" altLang="en-US" sz="900" dirty="0"/>
              <a:t>신분증</a:t>
            </a:r>
            <a:r>
              <a:rPr lang="en-US" altLang="ko-KR" sz="900" dirty="0"/>
              <a:t>, </a:t>
            </a:r>
            <a:r>
              <a:rPr lang="ko-KR" altLang="en-US" sz="900" dirty="0"/>
              <a:t>필기구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dirty="0"/>
              <a:t>실기시험</a:t>
            </a:r>
            <a:r>
              <a:rPr lang="en-US" altLang="ko-KR" sz="900" dirty="0"/>
              <a:t>: </a:t>
            </a:r>
            <a:r>
              <a:rPr lang="ko-KR" altLang="en-US" sz="900" dirty="0"/>
              <a:t>요리 도구 및 복장 </a:t>
            </a:r>
            <a:r>
              <a:rPr lang="en-US" altLang="ko-KR" sz="900" dirty="0"/>
              <a:t>(</a:t>
            </a:r>
            <a:r>
              <a:rPr lang="ko-KR" altLang="en-US" sz="900" dirty="0"/>
              <a:t>세부 준비물은 사전 공지 예정</a:t>
            </a:r>
            <a:r>
              <a:rPr lang="en-US" altLang="ko-KR" sz="900" dirty="0"/>
              <a:t>)</a:t>
            </a:r>
          </a:p>
          <a:p>
            <a:pPr>
              <a:buFont typeface="+mj-lt"/>
              <a:buAutoNum type="arabicPeriod"/>
            </a:pPr>
            <a:r>
              <a:rPr lang="ko-KR" altLang="en-US" sz="900" b="1" dirty="0"/>
              <a:t>주의사항</a:t>
            </a:r>
            <a:r>
              <a:rPr lang="en-US" altLang="ko-KR" sz="9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dirty="0"/>
              <a:t>모든 수강생은 시험 당일 신분증을 반드시 지참해야 합니다</a:t>
            </a:r>
            <a:r>
              <a:rPr lang="en-US" altLang="ko-KR" sz="9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dirty="0"/>
              <a:t>실기시험 준비물은 사전 점검 후 준비해주시기 바랍니다</a:t>
            </a:r>
            <a:r>
              <a:rPr lang="en-US" altLang="ko-KR" sz="9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dirty="0"/>
              <a:t>접수 기간 내 접수하지 않을 경우</a:t>
            </a:r>
            <a:r>
              <a:rPr lang="en-US" altLang="ko-KR" sz="900" dirty="0"/>
              <a:t>, </a:t>
            </a:r>
            <a:r>
              <a:rPr lang="ko-KR" altLang="en-US" sz="900" dirty="0"/>
              <a:t>시험 응시가 제한될 수 있습니다</a:t>
            </a:r>
            <a:r>
              <a:rPr lang="en-US" altLang="ko-KR" sz="900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sz="900" b="1" dirty="0"/>
              <a:t>문의처</a:t>
            </a:r>
            <a:r>
              <a:rPr lang="en-US" altLang="ko-KR" sz="9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dirty="0"/>
              <a:t>학원 사무실</a:t>
            </a:r>
            <a:r>
              <a:rPr lang="en-US" altLang="ko-KR" sz="900" dirty="0"/>
              <a:t>: 02-123-4567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sz="900" dirty="0"/>
              <a:t>이메일</a:t>
            </a:r>
            <a:r>
              <a:rPr lang="en-US" altLang="ko-KR" sz="900" dirty="0"/>
              <a:t>: Yam </a:t>
            </a:r>
            <a:r>
              <a:rPr lang="en-US" altLang="ko-KR" sz="900" dirty="0" err="1"/>
              <a:t>Yam</a:t>
            </a:r>
            <a:r>
              <a:rPr lang="en-US" altLang="ko-KR" sz="900" dirty="0"/>
              <a:t> academy@naver.com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1684705" y="2066181"/>
            <a:ext cx="594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6694411" y="2143489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449900" y="17684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DE2FBEE-5696-F15D-66D9-C52BFD27EAAE}"/>
              </a:ext>
            </a:extLst>
          </p:cNvPr>
          <p:cNvGrpSpPr/>
          <p:nvPr/>
        </p:nvGrpSpPr>
        <p:grpSpPr>
          <a:xfrm>
            <a:off x="5169104" y="5877296"/>
            <a:ext cx="720000" cy="432024"/>
            <a:chOff x="4232920" y="5877296"/>
            <a:chExt cx="720000" cy="432024"/>
          </a:xfrm>
        </p:grpSpPr>
        <p:sp>
          <p:nvSpPr>
            <p:cNvPr id="38" name="모서리가 둥근 직사각형 33"/>
            <p:cNvSpPr/>
            <p:nvPr/>
          </p:nvSpPr>
          <p:spPr>
            <a:xfrm>
              <a:off x="4232920" y="6021320"/>
              <a:ext cx="720000" cy="28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목록</a:t>
              </a:r>
            </a:p>
          </p:txBody>
        </p:sp>
        <p:sp>
          <p:nvSpPr>
            <p:cNvPr id="45" name="타원 44"/>
            <p:cNvSpPr/>
            <p:nvPr/>
          </p:nvSpPr>
          <p:spPr>
            <a:xfrm>
              <a:off x="4484920" y="5877296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A56DCA1-001D-A8AF-8ED0-5EA55EF654F1}"/>
              </a:ext>
            </a:extLst>
          </p:cNvPr>
          <p:cNvGrpSpPr/>
          <p:nvPr/>
        </p:nvGrpSpPr>
        <p:grpSpPr>
          <a:xfrm>
            <a:off x="6033120" y="5877296"/>
            <a:ext cx="720000" cy="432024"/>
            <a:chOff x="6033200" y="5852347"/>
            <a:chExt cx="720000" cy="432024"/>
          </a:xfrm>
        </p:grpSpPr>
        <p:sp>
          <p:nvSpPr>
            <p:cNvPr id="42" name="모서리가 둥근 직사각형 35"/>
            <p:cNvSpPr/>
            <p:nvPr/>
          </p:nvSpPr>
          <p:spPr>
            <a:xfrm>
              <a:off x="6033200" y="5996371"/>
              <a:ext cx="720000" cy="28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이전 글▼</a:t>
              </a:r>
            </a:p>
          </p:txBody>
        </p:sp>
        <p:sp>
          <p:nvSpPr>
            <p:cNvPr id="47" name="타원 46"/>
            <p:cNvSpPr/>
            <p:nvPr/>
          </p:nvSpPr>
          <p:spPr>
            <a:xfrm>
              <a:off x="6285200" y="5852347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91C3FA8-5E21-8AC9-061E-3F0C11F0D3E6}"/>
              </a:ext>
            </a:extLst>
          </p:cNvPr>
          <p:cNvGrpSpPr/>
          <p:nvPr/>
        </p:nvGrpSpPr>
        <p:grpSpPr>
          <a:xfrm>
            <a:off x="6870948" y="5877296"/>
            <a:ext cx="720000" cy="432024"/>
            <a:chOff x="6870948" y="5852347"/>
            <a:chExt cx="720000" cy="432024"/>
          </a:xfrm>
        </p:grpSpPr>
        <p:sp>
          <p:nvSpPr>
            <p:cNvPr id="43" name="모서리가 둥근 직사각형 36"/>
            <p:cNvSpPr/>
            <p:nvPr/>
          </p:nvSpPr>
          <p:spPr>
            <a:xfrm>
              <a:off x="6870948" y="5996371"/>
              <a:ext cx="720000" cy="2880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다음 글▲</a:t>
              </a:r>
            </a:p>
          </p:txBody>
        </p:sp>
        <p:sp>
          <p:nvSpPr>
            <p:cNvPr id="51" name="타원 50"/>
            <p:cNvSpPr/>
            <p:nvPr/>
          </p:nvSpPr>
          <p:spPr>
            <a:xfrm>
              <a:off x="7122948" y="5852347"/>
              <a:ext cx="216000" cy="216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타이포_씨고딕 140" panose="02020503020101020101" pitchFamily="18" charset="-127"/>
                  <a:ea typeface="타이포_씨고딕 140" panose="02020503020101020101" pitchFamily="18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endParaRPr>
            </a:p>
          </p:txBody>
        </p:sp>
      </p:grp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742275"/>
              </p:ext>
            </p:extLst>
          </p:nvPr>
        </p:nvGraphicFramePr>
        <p:xfrm>
          <a:off x="258420" y="551155"/>
          <a:ext cx="1414048" cy="864712"/>
        </p:xfrm>
        <a:graphic>
          <a:graphicData uri="http://schemas.openxmlformats.org/drawingml/2006/table">
            <a:tbl>
              <a:tblPr/>
              <a:tblGrid>
                <a:gridCol w="141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71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" name="직사각형 60"/>
          <p:cNvSpPr/>
          <p:nvPr/>
        </p:nvSpPr>
        <p:spPr>
          <a:xfrm>
            <a:off x="1737023" y="548680"/>
            <a:ext cx="5387677" cy="80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학원 공지사항입니다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학원 학사 일정 및 전달사항을 안내 드립니다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꼭 확인하시고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학업에 참고해주세요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/>
          <p:cNvSpPr>
            <a:spLocks noChangeArrowheads="1"/>
          </p:cNvSpPr>
          <p:nvPr/>
        </p:nvSpPr>
        <p:spPr bwMode="auto">
          <a:xfrm>
            <a:off x="164654" y="451188"/>
            <a:ext cx="7481217" cy="10823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88504" y="865287"/>
            <a:ext cx="957313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상담원  아이콘</a:t>
            </a:r>
          </a:p>
        </p:txBody>
      </p:sp>
      <p:cxnSp>
        <p:nvCxnSpPr>
          <p:cNvPr id="64" name="직선 연결선 63"/>
          <p:cNvCxnSpPr/>
          <p:nvPr/>
        </p:nvCxnSpPr>
        <p:spPr>
          <a:xfrm>
            <a:off x="1684705" y="5733256"/>
            <a:ext cx="594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1574800" y="1726582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모서리가 둥근 직사각형 33">
            <a:extLst>
              <a:ext uri="{FF2B5EF4-FFF2-40B4-BE49-F238E27FC236}">
                <a16:creationId xmlns:a16="http://schemas.microsoft.com/office/drawing/2014/main" id="{30F8550F-DEC8-8E3D-2CD0-FE946F2D0355}"/>
              </a:ext>
            </a:extLst>
          </p:cNvPr>
          <p:cNvSpPr/>
          <p:nvPr/>
        </p:nvSpPr>
        <p:spPr>
          <a:xfrm>
            <a:off x="150837" y="206931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7" name="모서리가 둥근 직사각형 38">
            <a:extLst>
              <a:ext uri="{FF2B5EF4-FFF2-40B4-BE49-F238E27FC236}">
                <a16:creationId xmlns:a16="http://schemas.microsoft.com/office/drawing/2014/main" id="{C8E169CA-0705-4574-3715-645ABED11CDC}"/>
              </a:ext>
            </a:extLst>
          </p:cNvPr>
          <p:cNvSpPr/>
          <p:nvPr/>
        </p:nvSpPr>
        <p:spPr>
          <a:xfrm>
            <a:off x="150837" y="171147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359811-0F2B-207A-9133-1B408368D1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7" y="3501008"/>
            <a:ext cx="1399431" cy="1005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DF068DE0-96A4-392D-1135-AB6FB2CC02F1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655" y="5450408"/>
            <a:ext cx="2500089" cy="1376674"/>
            <a:chOff x="595686" y="1261242"/>
            <a:chExt cx="3338542" cy="1356321"/>
          </a:xfrm>
        </p:grpSpPr>
        <p:sp>
          <p:nvSpPr>
            <p:cNvPr id="16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84D2CC-8B48-0CBA-B215-AA070A1AC57B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495470"/>
              <a:ext cx="3222246" cy="976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7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35A9381-E01B-CB36-612F-24B4AC594E9D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495371" y="1541015"/>
              <a:ext cx="2438857" cy="475944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공지사항은 </a:t>
              </a:r>
              <a:endParaRPr lang="en-US" altLang="ko-KR" sz="900" dirty="0"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관리자만 작성할 수 있습니다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</p:txBody>
        </p:sp>
        <p:sp>
          <p:nvSpPr>
            <p:cNvPr id="18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84CF8844-89ED-9BD4-9905-174CD2013365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10-1</a:t>
              </a:r>
            </a:p>
          </p:txBody>
        </p:sp>
        <p:sp>
          <p:nvSpPr>
            <p:cNvPr id="19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58804B33-07C2-7525-E13A-809B258DF0B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1436"/>
              <a:ext cx="131434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0" name="Icons">
              <a:extLst>
                <a:ext uri="{FF2B5EF4-FFF2-40B4-BE49-F238E27FC236}">
                  <a16:creationId xmlns:a16="http://schemas.microsoft.com/office/drawing/2014/main" id="{8426843C-7FBD-E03C-D50B-646A46579DA3}"/>
                </a:ext>
              </a:extLst>
            </p:cNvPr>
            <p:cNvGrpSpPr/>
            <p:nvPr/>
          </p:nvGrpSpPr>
          <p:grpSpPr>
            <a:xfrm>
              <a:off x="833178" y="1664455"/>
              <a:ext cx="610531" cy="430500"/>
              <a:chOff x="833178" y="1664455"/>
              <a:chExt cx="610531" cy="430500"/>
            </a:xfrm>
          </p:grpSpPr>
          <p:sp>
            <p:nvSpPr>
              <p:cNvPr id="26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6884DD47-447B-AE67-A434-1A74B411B09E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873458" y="1705512"/>
                <a:ext cx="529974" cy="38944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144E487C-284B-7AFC-9261-25518DE14C70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33178" y="1664455"/>
                <a:ext cx="610531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D01BE6A3-D4C7-2257-BD1B-782A2E589899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72398" y="1664455"/>
                <a:ext cx="53209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" name="Buttons">
              <a:extLst>
                <a:ext uri="{FF2B5EF4-FFF2-40B4-BE49-F238E27FC236}">
                  <a16:creationId xmlns:a16="http://schemas.microsoft.com/office/drawing/2014/main" id="{BEE46733-1D1B-BD02-0EFD-8342644E319E}"/>
                </a:ext>
              </a:extLst>
            </p:cNvPr>
            <p:cNvGrpSpPr/>
            <p:nvPr/>
          </p:nvGrpSpPr>
          <p:grpSpPr>
            <a:xfrm>
              <a:off x="773767" y="2093774"/>
              <a:ext cx="1930388" cy="523789"/>
              <a:chOff x="773767" y="2093774"/>
              <a:chExt cx="1930388" cy="523789"/>
            </a:xfrm>
          </p:grpSpPr>
          <p:sp>
            <p:nvSpPr>
              <p:cNvPr id="24" name="Button 2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EEB45A7-1D1C-6CCF-E97A-A898264C3E93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18768" y="2093774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1C663F52-F959-7ACE-492A-7485DC0A7551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773767" y="2380733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30" name="타원 29">
            <a:extLst>
              <a:ext uri="{FF2B5EF4-FFF2-40B4-BE49-F238E27FC236}">
                <a16:creationId xmlns:a16="http://schemas.microsoft.com/office/drawing/2014/main" id="{B2C1A126-91CE-E941-6227-FADEFB2E5450}"/>
              </a:ext>
            </a:extLst>
          </p:cNvPr>
          <p:cNvSpPr/>
          <p:nvPr/>
        </p:nvSpPr>
        <p:spPr bwMode="auto">
          <a:xfrm>
            <a:off x="236528" y="5769312"/>
            <a:ext cx="468000" cy="468000"/>
          </a:xfrm>
          <a:prstGeom prst="ellipse">
            <a:avLst/>
          </a:prstGeom>
          <a:noFill/>
          <a:ln w="9525" algn="ctr">
            <a:solidFill>
              <a:srgbClr val="D9D9D9"/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0320CB-7685-C97A-01D8-E0B3D32C9326}"/>
              </a:ext>
            </a:extLst>
          </p:cNvPr>
          <p:cNvSpPr txBox="1"/>
          <p:nvPr/>
        </p:nvSpPr>
        <p:spPr>
          <a:xfrm>
            <a:off x="338801" y="5803257"/>
            <a:ext cx="422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bg1">
                    <a:lumMod val="75000"/>
                  </a:schemeClr>
                </a:solidFill>
              </a:rPr>
              <a:t>!</a:t>
            </a:r>
            <a:endParaRPr lang="ko-KR" alt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8656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상세 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등록한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기획 화면 참고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공지사항은 관리자만 작성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작성완료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페이지로 전환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페이지로 전환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 표시를 위한 체크박스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 표시 체크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노출 시 중요 아이콘 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40056" y="5310733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완료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39641" y="5310733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취소</a:t>
            </a:r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1695450" y="2206096"/>
            <a:ext cx="5950421" cy="2894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제목을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690654" y="2564905"/>
            <a:ext cx="5955217" cy="267384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698449" y="2582604"/>
            <a:ext cx="5947421" cy="311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(editor)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634240" y="2066181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65598" y="3006209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231064" y="5824897"/>
          <a:ext cx="3924000" cy="8382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 등록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 등록되었습니다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3696803" y="5346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08028" y="5346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5" name="표 44"/>
          <p:cNvGraphicFramePr>
            <a:graphicFrameLocks noGrp="1"/>
          </p:cNvGraphicFramePr>
          <p:nvPr/>
        </p:nvGraphicFramePr>
        <p:xfrm>
          <a:off x="258420" y="551155"/>
          <a:ext cx="1414048" cy="864712"/>
        </p:xfrm>
        <a:graphic>
          <a:graphicData uri="http://schemas.openxmlformats.org/drawingml/2006/table">
            <a:tbl>
              <a:tblPr/>
              <a:tblGrid>
                <a:gridCol w="141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71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164654" y="451188"/>
            <a:ext cx="7481217" cy="10823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8504" y="865287"/>
            <a:ext cx="957313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상담원  아이콘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574800" y="1726582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500140" y="2898124"/>
            <a:ext cx="144000" cy="234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1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2499315" y="17185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모서리가 둥근 직사각형 33">
            <a:extLst>
              <a:ext uri="{FF2B5EF4-FFF2-40B4-BE49-F238E27FC236}">
                <a16:creationId xmlns:a16="http://schemas.microsoft.com/office/drawing/2014/main" id="{CDDA503E-A6FF-F748-B5A2-D1DDB6B9B26D}"/>
              </a:ext>
            </a:extLst>
          </p:cNvPr>
          <p:cNvSpPr/>
          <p:nvPr/>
        </p:nvSpPr>
        <p:spPr>
          <a:xfrm>
            <a:off x="150837" y="206931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8" name="모서리가 둥근 직사각형 38">
            <a:extLst>
              <a:ext uri="{FF2B5EF4-FFF2-40B4-BE49-F238E27FC236}">
                <a16:creationId xmlns:a16="http://schemas.microsoft.com/office/drawing/2014/main" id="{36C2C0F9-6BE7-FF89-F53F-1D5425D58A62}"/>
              </a:ext>
            </a:extLst>
          </p:cNvPr>
          <p:cNvSpPr/>
          <p:nvPr/>
        </p:nvSpPr>
        <p:spPr>
          <a:xfrm>
            <a:off x="150837" y="171147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B4B6E0-5649-045D-6757-A3036F85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7" y="3501008"/>
            <a:ext cx="1399431" cy="1005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84A2A40-5149-61DC-6A6F-0B9A47CB83A7}"/>
              </a:ext>
            </a:extLst>
          </p:cNvPr>
          <p:cNvSpPr/>
          <p:nvPr/>
        </p:nvSpPr>
        <p:spPr>
          <a:xfrm>
            <a:off x="1737023" y="548680"/>
            <a:ext cx="5387677" cy="801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학원 공지사항입니다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학원 학사 일정 및 전달사항을 안내 드립니다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꼭 확인하시고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학업에 참고해주세요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57ABDA-B7A6-476D-A808-CA7DA8FCAF5A}"/>
              </a:ext>
            </a:extLst>
          </p:cNvPr>
          <p:cNvSpPr/>
          <p:nvPr/>
        </p:nvSpPr>
        <p:spPr>
          <a:xfrm>
            <a:off x="7022171" y="2199801"/>
            <a:ext cx="595125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>
                <a:latin typeface="맑은 고딕" pitchFamily="50" charset="-127"/>
                <a:ea typeface="맑은 고딕" pitchFamily="50" charset="-127"/>
              </a:rPr>
              <a:t>중요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4DE06BF6-7680-4C72-6F06-A0A5EA99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99379" y="229071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D7744739-3595-3800-AA0A-BBD8DDCAC662}"/>
              </a:ext>
            </a:extLst>
          </p:cNvPr>
          <p:cNvSpPr/>
          <p:nvPr/>
        </p:nvSpPr>
        <p:spPr>
          <a:xfrm>
            <a:off x="6662970" y="21217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4888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로그인한 이용자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 검색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아이디로 검색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항목에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체크한 경우에는 게시판 상단에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번 더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게시판으로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 게시글은 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로그인한 이용자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미로그인 이용자가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Confirm 4-1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(2)[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459"/>
              </p:ext>
            </p:extLst>
          </p:nvPr>
        </p:nvGraphicFramePr>
        <p:xfrm>
          <a:off x="1666875" y="2589287"/>
          <a:ext cx="5972177" cy="23531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건의사항 게시판 에티켓을 지켜주세요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2016-03-02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온라인 수업 자료는 제공해주실 수 없나요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2023-12-19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졸업생 분들과 만나는 자리가 있었으면 좋겠어요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2023-12-01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조리사 자격증 시험에 대비하여 특강이 따로 있나요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2022-11-19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외부 요리 전문가분들도 초청하여 특별 특강을 하면 좋겠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 …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2021-08-10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학원 내에 휴게 공간이 따로 있나요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?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2020-01-09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6864524" y="6343228"/>
            <a:ext cx="735448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574800" y="1726582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634240" y="2066181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/>
          <p:cNvSpPr/>
          <p:nvPr/>
        </p:nvSpPr>
        <p:spPr>
          <a:xfrm>
            <a:off x="2504752" y="175804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6780337" y="63792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6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148655" y="5450408"/>
            <a:ext cx="2413000" cy="1376674"/>
            <a:chOff x="595686" y="1261242"/>
            <a:chExt cx="3222246" cy="1356321"/>
          </a:xfrm>
        </p:grpSpPr>
        <p:sp>
          <p:nvSpPr>
            <p:cNvPr id="6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5"/>
              </p:custDataLst>
            </p:nvPr>
          </p:nvSpPr>
          <p:spPr>
            <a:xfrm>
              <a:off x="595686" y="1495470"/>
              <a:ext cx="3222246" cy="976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"/>
              </p:custDataLst>
            </p:nvPr>
          </p:nvSpPr>
          <p:spPr>
            <a:xfrm>
              <a:off x="1325894" y="1541015"/>
              <a:ext cx="2438858" cy="475944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후 이용 가능합니다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하시겠습니까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7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4</a:t>
              </a:r>
            </a:p>
          </p:txBody>
        </p:sp>
        <p:sp>
          <p:nvSpPr>
            <p:cNvPr id="67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8"/>
              </p:custDataLst>
            </p:nvPr>
          </p:nvSpPr>
          <p:spPr bwMode="auto">
            <a:xfrm>
              <a:off x="3536324" y="1331436"/>
              <a:ext cx="131434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68" name="Icons"/>
            <p:cNvGrpSpPr/>
            <p:nvPr/>
          </p:nvGrpSpPr>
          <p:grpSpPr>
            <a:xfrm>
              <a:off x="732503" y="1559099"/>
              <a:ext cx="711206" cy="535856"/>
              <a:chOff x="732503" y="1559099"/>
              <a:chExt cx="711206" cy="535856"/>
            </a:xfrm>
          </p:grpSpPr>
          <p:sp>
            <p:nvSpPr>
              <p:cNvPr id="73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873458" y="1705512"/>
                <a:ext cx="529974" cy="38944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833178" y="1664455"/>
                <a:ext cx="610531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2398" y="1664455"/>
                <a:ext cx="53209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Question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732503" y="1559099"/>
                <a:ext cx="53209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Buttons"/>
            <p:cNvGrpSpPr/>
            <p:nvPr/>
          </p:nvGrpSpPr>
          <p:grpSpPr>
            <a:xfrm>
              <a:off x="773767" y="2088561"/>
              <a:ext cx="2762557" cy="529002"/>
              <a:chOff x="773767" y="2088561"/>
              <a:chExt cx="2762557" cy="529002"/>
            </a:xfrm>
          </p:grpSpPr>
          <p:sp>
            <p:nvSpPr>
              <p:cNvPr id="70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650937" y="2088561"/>
                <a:ext cx="885387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1685353" y="2093774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773767" y="2380733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79" name="타원 78"/>
          <p:cNvSpPr/>
          <p:nvPr/>
        </p:nvSpPr>
        <p:spPr>
          <a:xfrm>
            <a:off x="6821902" y="22151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직사각형 79"/>
          <p:cNvSpPr>
            <a:spLocks noChangeArrowheads="1"/>
          </p:cNvSpPr>
          <p:nvPr/>
        </p:nvSpPr>
        <p:spPr bwMode="auto">
          <a:xfrm>
            <a:off x="3598518" y="2209064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2447255" y="2209413"/>
            <a:ext cx="1080000" cy="239593"/>
            <a:chOff x="3172974" y="961098"/>
            <a:chExt cx="1080000" cy="239593"/>
          </a:xfrm>
        </p:grpSpPr>
        <p:sp>
          <p:nvSpPr>
            <p:cNvPr id="8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8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3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4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6" name="Button"/>
          <p:cNvSpPr>
            <a:spLocks/>
          </p:cNvSpPr>
          <p:nvPr/>
        </p:nvSpPr>
        <p:spPr bwMode="auto">
          <a:xfrm>
            <a:off x="6069200" y="2204864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모서리가 둥근 직사각형 29"/>
          <p:cNvSpPr/>
          <p:nvPr/>
        </p:nvSpPr>
        <p:spPr>
          <a:xfrm>
            <a:off x="1779372" y="3032290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18328"/>
              </p:ext>
            </p:extLst>
          </p:nvPr>
        </p:nvGraphicFramePr>
        <p:xfrm>
          <a:off x="258420" y="551155"/>
          <a:ext cx="1414048" cy="864712"/>
        </p:xfrm>
        <a:graphic>
          <a:graphicData uri="http://schemas.openxmlformats.org/drawingml/2006/table">
            <a:tbl>
              <a:tblPr/>
              <a:tblGrid>
                <a:gridCol w="141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71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" name="직사각형 91"/>
          <p:cNvSpPr>
            <a:spLocks noChangeArrowheads="1"/>
          </p:cNvSpPr>
          <p:nvPr/>
        </p:nvSpPr>
        <p:spPr bwMode="auto">
          <a:xfrm>
            <a:off x="164654" y="451188"/>
            <a:ext cx="7481217" cy="10823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88504" y="865287"/>
            <a:ext cx="957313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상담원  아이콘</a:t>
            </a:r>
          </a:p>
        </p:txBody>
      </p:sp>
      <p:sp>
        <p:nvSpPr>
          <p:cNvPr id="3" name="모서리가 둥근 직사각형 33">
            <a:extLst>
              <a:ext uri="{FF2B5EF4-FFF2-40B4-BE49-F238E27FC236}">
                <a16:creationId xmlns:a16="http://schemas.microsoft.com/office/drawing/2014/main" id="{9FF4AEA7-2393-21C4-21AA-C6D31C8B5A10}"/>
              </a:ext>
            </a:extLst>
          </p:cNvPr>
          <p:cNvSpPr/>
          <p:nvPr/>
        </p:nvSpPr>
        <p:spPr>
          <a:xfrm>
            <a:off x="150837" y="206931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4" name="모서리가 둥근 직사각형 38">
            <a:extLst>
              <a:ext uri="{FF2B5EF4-FFF2-40B4-BE49-F238E27FC236}">
                <a16:creationId xmlns:a16="http://schemas.microsoft.com/office/drawing/2014/main" id="{3DA030B9-6BBF-8415-5185-A1649B679084}"/>
              </a:ext>
            </a:extLst>
          </p:cNvPr>
          <p:cNvSpPr/>
          <p:nvPr/>
        </p:nvSpPr>
        <p:spPr>
          <a:xfrm>
            <a:off x="150837" y="171147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C5AD57-7E1C-D08E-D036-83A04CC2E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7" y="3501008"/>
            <a:ext cx="1399431" cy="1005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1532062" y="299629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8D5CF07-5C38-051C-CE43-421C6A7CEFA9}"/>
              </a:ext>
            </a:extLst>
          </p:cNvPr>
          <p:cNvSpPr/>
          <p:nvPr/>
        </p:nvSpPr>
        <p:spPr>
          <a:xfrm>
            <a:off x="3008651" y="5135799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3424EC8-2FB0-0692-9952-D201F90AC3EF}"/>
              </a:ext>
            </a:extLst>
          </p:cNvPr>
          <p:cNvSpPr/>
          <p:nvPr/>
        </p:nvSpPr>
        <p:spPr>
          <a:xfrm>
            <a:off x="1737023" y="452707"/>
            <a:ext cx="5387677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무엇을 도와 드릴까요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궁금한 사항이나 불편한 사항은 저희 고객센터로 전화 주시거나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건의사항 게시판에 남겨주세요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친절히 안내해 드리겠습니다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44436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직사각형 74"/>
          <p:cNvSpPr/>
          <p:nvPr/>
        </p:nvSpPr>
        <p:spPr>
          <a:xfrm>
            <a:off x="1928664" y="5097958"/>
            <a:ext cx="5196036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 | 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안녕하세요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고객님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 그런 불편함이 있으셨군요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빠른 시일 내에 조리 도구를 마련하도록 하겠습니다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좋은 하루 </a:t>
            </a:r>
            <a:r>
              <a:rPr lang="ko-KR" altLang="en-US" sz="900" dirty="0" err="1">
                <a:latin typeface="맑은 고딕" pitchFamily="50" charset="-127"/>
                <a:ea typeface="맑은 고딕" pitchFamily="50" charset="-127"/>
              </a:rPr>
              <a:t>되세얌얌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6" y="315912"/>
            <a:ext cx="212731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 상세 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내용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ID,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작성일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댓글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 댓글이 최상위에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로그인한 이용자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로그인한 회원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보임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댓글 에디터 보임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댓글 에디터 숨김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 작성하기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- 300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 입력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자까지 작성할 수 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관리자만 작성 가능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endParaRPr lang="en-US" altLang="ko-KR" sz="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내용 없이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댓글을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 정상 등록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등록되었습니다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endParaRPr lang="en-US" altLang="ko-KR" sz="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 수정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댓글 에디터 활성화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댓글을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삭제하시겠습니까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 삭제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댓글이 삭제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로그인한 이용자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미로그인 이용자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로그인한 후 이용할 수 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로그인한 이용자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게시판 글쓰기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화면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(49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게시판 글쓰기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화면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(49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쪽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작성한 글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4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관리자에게만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보임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삭제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글이 삭제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: Alert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커뮤니티 리스트로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10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36928" y="2160528"/>
            <a:ext cx="24144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제목 표기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}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관리자님께 문의 드립니다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663130" y="2472021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1672655" y="6093296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1663130" y="2066181"/>
            <a:ext cx="595416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728874" y="3931914"/>
            <a:ext cx="590065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1734319" y="4208139"/>
            <a:ext cx="590065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모서리가 둥근 직사각형 50"/>
          <p:cNvSpPr/>
          <p:nvPr/>
        </p:nvSpPr>
        <p:spPr>
          <a:xfrm>
            <a:off x="6118732" y="6222769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899782" y="6222769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53" name="모서리가 둥근 직사각형 52"/>
          <p:cNvSpPr/>
          <p:nvPr/>
        </p:nvSpPr>
        <p:spPr>
          <a:xfrm>
            <a:off x="5318632" y="6232294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5678413" y="2160528"/>
            <a:ext cx="200247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 | 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작성일 표기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}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787164" y="6243786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목록</a:t>
            </a:r>
          </a:p>
        </p:txBody>
      </p:sp>
      <p:sp>
        <p:nvSpPr>
          <p:cNvPr id="62" name="모서리가 둥근 직사각형 61"/>
          <p:cNvSpPr/>
          <p:nvPr/>
        </p:nvSpPr>
        <p:spPr>
          <a:xfrm>
            <a:off x="2596789" y="6243786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이전글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▲</a:t>
            </a:r>
          </a:p>
        </p:txBody>
      </p:sp>
      <p:sp>
        <p:nvSpPr>
          <p:cNvPr id="65" name="모서리가 둥근 직사각형 64"/>
          <p:cNvSpPr/>
          <p:nvPr/>
        </p:nvSpPr>
        <p:spPr>
          <a:xfrm>
            <a:off x="3396889" y="6243786"/>
            <a:ext cx="735448" cy="28800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다음글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682650" y="5058798"/>
            <a:ext cx="370980" cy="2934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└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>
            <a:spLocks noChangeArrowheads="1"/>
          </p:cNvSpPr>
          <p:nvPr/>
        </p:nvSpPr>
        <p:spPr bwMode="auto">
          <a:xfrm>
            <a:off x="1754658" y="4518114"/>
            <a:ext cx="4846167" cy="495062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300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자까지 작성이 가능합니다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.(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띄어쓰기 포함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욕설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영업에 방해되는 글은 관리자에 의해 삭제 됩니다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3" name="직사각형 72"/>
          <p:cNvSpPr>
            <a:spLocks noChangeArrowheads="1"/>
          </p:cNvSpPr>
          <p:nvPr/>
        </p:nvSpPr>
        <p:spPr bwMode="auto">
          <a:xfrm>
            <a:off x="6705600" y="4512801"/>
            <a:ext cx="879846" cy="49085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모서리가 둥근 직사각형 75"/>
          <p:cNvSpPr/>
          <p:nvPr/>
        </p:nvSpPr>
        <p:spPr>
          <a:xfrm>
            <a:off x="6847618" y="5149567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77" name="모서리가 둥근 직사각형 76"/>
          <p:cNvSpPr/>
          <p:nvPr/>
        </p:nvSpPr>
        <p:spPr>
          <a:xfrm>
            <a:off x="7243012" y="5149567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삭제</a:t>
            </a:r>
          </a:p>
        </p:txBody>
      </p:sp>
      <p:sp>
        <p:nvSpPr>
          <p:cNvPr id="80" name="타원 79"/>
          <p:cNvSpPr/>
          <p:nvPr/>
        </p:nvSpPr>
        <p:spPr>
          <a:xfrm>
            <a:off x="3739987" y="39695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601928" y="511520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575989" y="64533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6368931" y="64533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7160375" y="64533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02707" y="218363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1602707" y="395990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1760239" y="3950780"/>
            <a:ext cx="121058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작성된 댓글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(1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개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78" name="모서리가 둥근 직사각형 73"/>
          <p:cNvSpPr/>
          <p:nvPr/>
        </p:nvSpPr>
        <p:spPr>
          <a:xfrm>
            <a:off x="2978954" y="4005563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작성</a:t>
            </a:r>
          </a:p>
        </p:txBody>
      </p:sp>
      <p:sp>
        <p:nvSpPr>
          <p:cNvPr id="81" name="모서리가 둥근 직사각형 74"/>
          <p:cNvSpPr/>
          <p:nvPr/>
        </p:nvSpPr>
        <p:spPr>
          <a:xfrm>
            <a:off x="3355298" y="4005563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1771649" y="2582509"/>
            <a:ext cx="5724525" cy="896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내용표기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ko-KR" altLang="en-US" sz="900" dirty="0"/>
              <a:t>조리 도구가 부족해서 실습에 불편함이 있어요</a:t>
            </a:r>
            <a:r>
              <a:rPr lang="en-US" altLang="ko-KR" sz="9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더 많은 조리 도구를 구비해주실 수 있나요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빠른 댓글 부탁드립니다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58" name="타원 57"/>
          <p:cNvSpPr/>
          <p:nvPr/>
        </p:nvSpPr>
        <p:spPr>
          <a:xfrm>
            <a:off x="6317346" y="45541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031611" y="44546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5842248" y="4278599"/>
            <a:ext cx="7986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/ 300</a:t>
            </a:r>
            <a:r>
              <a:rPr lang="ko-KR" altLang="en-US" sz="9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18328"/>
              </p:ext>
            </p:extLst>
          </p:nvPr>
        </p:nvGraphicFramePr>
        <p:xfrm>
          <a:off x="258420" y="551155"/>
          <a:ext cx="1414048" cy="864712"/>
        </p:xfrm>
        <a:graphic>
          <a:graphicData uri="http://schemas.openxmlformats.org/drawingml/2006/table">
            <a:tbl>
              <a:tblPr/>
              <a:tblGrid>
                <a:gridCol w="141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71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3" name="직사각형 92"/>
          <p:cNvSpPr>
            <a:spLocks noChangeArrowheads="1"/>
          </p:cNvSpPr>
          <p:nvPr/>
        </p:nvSpPr>
        <p:spPr bwMode="auto">
          <a:xfrm>
            <a:off x="164654" y="451188"/>
            <a:ext cx="7481217" cy="10823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488504" y="865287"/>
            <a:ext cx="957313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상담원  아이콘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1574800" y="1726582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모서리가 둥근 직사각형 33">
            <a:extLst>
              <a:ext uri="{FF2B5EF4-FFF2-40B4-BE49-F238E27FC236}">
                <a16:creationId xmlns:a16="http://schemas.microsoft.com/office/drawing/2014/main" id="{DDD43BE6-CCBF-AEE0-8881-17C9007536B9}"/>
              </a:ext>
            </a:extLst>
          </p:cNvPr>
          <p:cNvSpPr/>
          <p:nvPr/>
        </p:nvSpPr>
        <p:spPr>
          <a:xfrm>
            <a:off x="150837" y="206931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4" name="모서리가 둥근 직사각형 38">
            <a:extLst>
              <a:ext uri="{FF2B5EF4-FFF2-40B4-BE49-F238E27FC236}">
                <a16:creationId xmlns:a16="http://schemas.microsoft.com/office/drawing/2014/main" id="{174C5BAC-2FF3-9E08-B74C-B3ADD649243E}"/>
              </a:ext>
            </a:extLst>
          </p:cNvPr>
          <p:cNvSpPr/>
          <p:nvPr/>
        </p:nvSpPr>
        <p:spPr>
          <a:xfrm>
            <a:off x="150837" y="171147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9C6708D-9437-6C4F-9DFE-C1B2ECD31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7" y="3501008"/>
            <a:ext cx="1399431" cy="1005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1EBF88-B256-D1D1-E5AE-AEC7422B59FF}"/>
              </a:ext>
            </a:extLst>
          </p:cNvPr>
          <p:cNvSpPr/>
          <p:nvPr/>
        </p:nvSpPr>
        <p:spPr>
          <a:xfrm>
            <a:off x="1737023" y="452707"/>
            <a:ext cx="5387677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무엇을 도와 드릴까요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궁금한 사항이나 불편한 사항은 저희 고객센터로 전화 주시거나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건의사항 게시판에 남겨주세요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친절히 안내해 드리겠습니다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03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865478"/>
              </p:ext>
            </p:extLst>
          </p:nvPr>
        </p:nvGraphicFramePr>
        <p:xfrm>
          <a:off x="266469" y="744957"/>
          <a:ext cx="9370448" cy="2919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874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4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46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학원 소개 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한식조리사 자격증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중식조리사 자격증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일식조리사 자격증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약관 동의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가입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학원 소개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찾아오시는 길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강사 소개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수업 커리큘럼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소개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 커리큘럼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강사 소개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+mn-ea"/>
                        </a:rPr>
                        <a:t>수업 커리큘럼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51044"/>
              </p:ext>
            </p:extLst>
          </p:nvPr>
        </p:nvGraphicFramePr>
        <p:xfrm>
          <a:off x="1863958" y="3904805"/>
          <a:ext cx="6178083" cy="2775691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05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9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3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9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</a:t>
                      </a: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76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공지사항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건의사항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수강평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게시판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아이디 찾기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찾기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수정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 수정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&gt; </a:t>
                      </a: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비밀번호 변경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회원 탈퇴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메인 화면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검색 결과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로그인</a:t>
                      </a:r>
                    </a:p>
                  </a:txBody>
                  <a:tcP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텍스트 개체 틀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사이트 맵</a:t>
            </a:r>
          </a:p>
        </p:txBody>
      </p:sp>
    </p:spTree>
    <p:extLst>
      <p:ext uri="{BB962C8B-B14F-4D97-AF65-F5344CB8AC3E}">
        <p14:creationId xmlns:p14="http://schemas.microsoft.com/office/powerpoint/2010/main" val="18492730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- 50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이하로 입력 제한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- 50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 입력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Alert(‘50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자까지 작성할 수 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.’)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정보 입력 검증 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2-1)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등록을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커뮤니티 리스트로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40056" y="5310733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완료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39641" y="5310733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취소</a:t>
            </a:r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1695450" y="2206096"/>
            <a:ext cx="5950421" cy="2894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제목을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690654" y="2564905"/>
            <a:ext cx="5955217" cy="267384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698449" y="2582604"/>
            <a:ext cx="5947421" cy="3114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(editor)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634240" y="2066181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65598" y="3006209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548614"/>
              </p:ext>
            </p:extLst>
          </p:nvPr>
        </p:nvGraphicFramePr>
        <p:xfrm>
          <a:off x="3231064" y="5824897"/>
          <a:ext cx="3924000" cy="8382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 등록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 등록되었습니다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3696803" y="5346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08028" y="53467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3123064" y="57168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2-</a:t>
            </a:r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118328"/>
              </p:ext>
            </p:extLst>
          </p:nvPr>
        </p:nvGraphicFramePr>
        <p:xfrm>
          <a:off x="258420" y="551155"/>
          <a:ext cx="1414048" cy="864712"/>
        </p:xfrm>
        <a:graphic>
          <a:graphicData uri="http://schemas.openxmlformats.org/drawingml/2006/table">
            <a:tbl>
              <a:tblPr/>
              <a:tblGrid>
                <a:gridCol w="141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64712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51173" marR="51173" marT="25587" marB="25587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164654" y="451188"/>
            <a:ext cx="7481217" cy="1082337"/>
          </a:xfrm>
          <a:prstGeom prst="rect">
            <a:avLst/>
          </a:prstGeom>
          <a:noFill/>
          <a:ln w="952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88504" y="865287"/>
            <a:ext cx="957313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상담원  아이콘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1574800" y="1726582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500140" y="2898124"/>
            <a:ext cx="144000" cy="234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1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1511498" y="224858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모서리가 둥근 직사각형 33">
            <a:extLst>
              <a:ext uri="{FF2B5EF4-FFF2-40B4-BE49-F238E27FC236}">
                <a16:creationId xmlns:a16="http://schemas.microsoft.com/office/drawing/2014/main" id="{CDDA503E-A6FF-F748-B5A2-D1DDB6B9B26D}"/>
              </a:ext>
            </a:extLst>
          </p:cNvPr>
          <p:cNvSpPr/>
          <p:nvPr/>
        </p:nvSpPr>
        <p:spPr>
          <a:xfrm>
            <a:off x="150837" y="206931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8" name="모서리가 둥근 직사각형 38">
            <a:extLst>
              <a:ext uri="{FF2B5EF4-FFF2-40B4-BE49-F238E27FC236}">
                <a16:creationId xmlns:a16="http://schemas.microsoft.com/office/drawing/2014/main" id="{36C2C0F9-6BE7-FF89-F53F-1D5425D58A62}"/>
              </a:ext>
            </a:extLst>
          </p:cNvPr>
          <p:cNvSpPr/>
          <p:nvPr/>
        </p:nvSpPr>
        <p:spPr>
          <a:xfrm>
            <a:off x="150837" y="171147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B4B6E0-5649-045D-6757-A3036F85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7" y="3501008"/>
            <a:ext cx="1399431" cy="1005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40D48C-7B0B-6A85-2A42-44EF3ABABEF7}"/>
              </a:ext>
            </a:extLst>
          </p:cNvPr>
          <p:cNvSpPr/>
          <p:nvPr/>
        </p:nvSpPr>
        <p:spPr>
          <a:xfrm>
            <a:off x="1737023" y="452707"/>
            <a:ext cx="5387677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무엇을 도와 드릴까요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? 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궁금한 사항이나 불편한 사항은 저희 고객센터로 전화 주시거나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건의사항 게시판에 남겨주세요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친절히 안내해 드리겠습니다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8937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사항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최신순으로 페이지당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10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로그인한 이용자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보기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미로그인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게시글이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등록된 게시글이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게시글 검색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아이디로 검색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없는 경우 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결과가 없습니다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작성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'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항목에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체크한 경우에는 게시판 상단에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 번 더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해당 게시판으로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권한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로그인한 이용자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미로그인 이용자가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Confirm 4-1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(2)[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이용자가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613365"/>
              </p:ext>
            </p:extLst>
          </p:nvPr>
        </p:nvGraphicFramePr>
        <p:xfrm>
          <a:off x="1666875" y="2267379"/>
          <a:ext cx="5972177" cy="2353121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70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7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75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8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제목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작성자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작성일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endParaRPr lang="en-US" altLang="ko-KR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게시판 이용 에티켓을 지켜주세요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admin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2024-01-01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팔보채를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만들고 싶었는 데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드디어 만들 수 있게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abcde5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2024-12-19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학사 일정이 수강생한테 맞춰져 있어서 좋아요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abcde4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2024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err="1">
                          <a:latin typeface="맑은 고딕" pitchFamily="50" charset="-127"/>
                          <a:ea typeface="맑은 고딕" pitchFamily="50" charset="-127"/>
                        </a:rPr>
                        <a:t>얌얌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 아카데미 너무 좋아요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~~~! </a:t>
                      </a:r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사랑합니다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abcde3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2024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-12-19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학원 다니고 요리 실력이 많이 늘었어요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^^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abcde2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2024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-12-10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93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맑은 고딕" pitchFamily="50" charset="-127"/>
                          <a:ea typeface="맑은 고딕" pitchFamily="50" charset="-127"/>
                        </a:rPr>
                        <a:t>요리 학원에서 보여주신 사진이랑 똑같은 음식을 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…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abcde1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latin typeface="맑은 고딕" pitchFamily="50" charset="-127"/>
                          <a:ea typeface="+mn-ea"/>
                        </a:rPr>
                        <a:t>2024</a:t>
                      </a:r>
                      <a:r>
                        <a:rPr lang="en-US" altLang="ko-KR" sz="900" dirty="0">
                          <a:latin typeface="맑은 고딕" pitchFamily="50" charset="-127"/>
                          <a:ea typeface="맑은 고딕" pitchFamily="50" charset="-127"/>
                        </a:rPr>
                        <a:t>-12-09</a:t>
                      </a:r>
                      <a:endParaRPr lang="ko-KR" altLang="en-US" sz="9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2" name="모서리가 둥근 직사각형 51"/>
          <p:cNvSpPr/>
          <p:nvPr/>
        </p:nvSpPr>
        <p:spPr>
          <a:xfrm>
            <a:off x="6864524" y="6021320"/>
            <a:ext cx="735448" cy="288000"/>
          </a:xfrm>
          <a:prstGeom prst="roundRect">
            <a:avLst/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글쓰기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1634240" y="1744273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/>
          <p:cNvSpPr/>
          <p:nvPr/>
        </p:nvSpPr>
        <p:spPr>
          <a:xfrm>
            <a:off x="6537106" y="61200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9" name="타원 78"/>
          <p:cNvSpPr/>
          <p:nvPr/>
        </p:nvSpPr>
        <p:spPr>
          <a:xfrm>
            <a:off x="6821902" y="18932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0" name="직사각형 79"/>
          <p:cNvSpPr>
            <a:spLocks noChangeArrowheads="1"/>
          </p:cNvSpPr>
          <p:nvPr/>
        </p:nvSpPr>
        <p:spPr bwMode="auto">
          <a:xfrm>
            <a:off x="3598518" y="1887156"/>
            <a:ext cx="2404872" cy="241092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검색어를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</a:p>
        </p:txBody>
      </p:sp>
      <p:grpSp>
        <p:nvGrpSpPr>
          <p:cNvPr id="81" name="그룹 80"/>
          <p:cNvGrpSpPr/>
          <p:nvPr/>
        </p:nvGrpSpPr>
        <p:grpSpPr>
          <a:xfrm>
            <a:off x="2447255" y="1887505"/>
            <a:ext cx="1080000" cy="239593"/>
            <a:chOff x="3172974" y="961098"/>
            <a:chExt cx="1080000" cy="239593"/>
          </a:xfrm>
        </p:grpSpPr>
        <p:sp>
          <p:nvSpPr>
            <p:cNvPr id="82" name="Text Box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3"/>
              </p:custDataLst>
            </p:nvPr>
          </p:nvSpPr>
          <p:spPr>
            <a:xfrm>
              <a:off x="3172974" y="961098"/>
              <a:ext cx="914012" cy="239593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제목 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+ 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이름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83" name="그룹 82"/>
            <p:cNvGrpSpPr/>
            <p:nvPr/>
          </p:nvGrpSpPr>
          <p:grpSpPr>
            <a:xfrm>
              <a:off x="4086985" y="961098"/>
              <a:ext cx="165989" cy="239593"/>
              <a:chOff x="4288197" y="-335434"/>
              <a:chExt cx="165989" cy="239593"/>
            </a:xfrm>
          </p:grpSpPr>
          <p:sp>
            <p:nvSpPr>
              <p:cNvPr id="84" name="Arrow Box" descr="&lt;SmartSettings&gt;&lt;SmartResize anchorLeft=&quot;None&quot; anchorTop=&quot;Absolute&quot; anchorRight=&quot;Absolute&quot; anchorBottom=&quot;Absolute&quot; /&gt;&lt;/SmartSettings&gt;"/>
              <p:cNvSpPr/>
              <p:nvPr>
                <p:custDataLst>
                  <p:tags r:id="rId14"/>
                </p:custDataLst>
              </p:nvPr>
            </p:nvSpPr>
            <p:spPr>
              <a:xfrm>
                <a:off x="4288197" y="-335434"/>
                <a:ext cx="165989" cy="239593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Arrow Down" descr="&lt;SmartSettings&gt;&lt;SmartResize anchorLeft=&quot;None&quot; anchorTop=&quot;None&quot; anchorRight=&quot;Absolute&quot; anchorBottom=&quot;None&quot; /&gt;&lt;/SmartSettings&gt;"/>
              <p:cNvSpPr>
                <a:spLocks noChangeAspect="1"/>
              </p:cNvSpPr>
              <p:nvPr>
                <p:custDataLst>
                  <p:tags r:id="rId15"/>
                </p:custDataLst>
              </p:nvPr>
            </p:nvSpPr>
            <p:spPr bwMode="auto">
              <a:xfrm flipH="1">
                <a:off x="4339186" y="-233686"/>
                <a:ext cx="64008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solidFill>
                <a:srgbClr val="FFFFFF"/>
              </a:solidFill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86" name="Button"/>
          <p:cNvSpPr>
            <a:spLocks/>
          </p:cNvSpPr>
          <p:nvPr/>
        </p:nvSpPr>
        <p:spPr bwMode="auto">
          <a:xfrm>
            <a:off x="6069200" y="1882956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89" name="모서리가 둥근 직사각형 29"/>
          <p:cNvSpPr/>
          <p:nvPr/>
        </p:nvSpPr>
        <p:spPr>
          <a:xfrm>
            <a:off x="1779372" y="2710382"/>
            <a:ext cx="360000" cy="144000"/>
          </a:xfrm>
          <a:prstGeom prst="roundRect">
            <a:avLst>
              <a:gd name="adj" fmla="val 12223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중요</a:t>
            </a:r>
          </a:p>
        </p:txBody>
      </p:sp>
      <p:sp>
        <p:nvSpPr>
          <p:cNvPr id="51" name="타원 50"/>
          <p:cNvSpPr/>
          <p:nvPr/>
        </p:nvSpPr>
        <p:spPr>
          <a:xfrm>
            <a:off x="1532062" y="26743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BE1D3B-E8D7-00E9-0CCD-1D5BEAACDCA4}"/>
              </a:ext>
            </a:extLst>
          </p:cNvPr>
          <p:cNvSpPr/>
          <p:nvPr/>
        </p:nvSpPr>
        <p:spPr>
          <a:xfrm>
            <a:off x="1588227" y="1455993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게시판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모서리가 둥근 직사각형 33">
            <a:extLst>
              <a:ext uri="{FF2B5EF4-FFF2-40B4-BE49-F238E27FC236}">
                <a16:creationId xmlns:a16="http://schemas.microsoft.com/office/drawing/2014/main" id="{DDDF03A3-CC85-CC7E-97CC-8DB22DB5ACD8}"/>
              </a:ext>
            </a:extLst>
          </p:cNvPr>
          <p:cNvSpPr/>
          <p:nvPr/>
        </p:nvSpPr>
        <p:spPr>
          <a:xfrm>
            <a:off x="164264" y="1798726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8" name="모서리가 둥근 직사각형 38">
            <a:extLst>
              <a:ext uri="{FF2B5EF4-FFF2-40B4-BE49-F238E27FC236}">
                <a16:creationId xmlns:a16="http://schemas.microsoft.com/office/drawing/2014/main" id="{E7383F28-E296-64B3-13EC-3316B7026B7B}"/>
              </a:ext>
            </a:extLst>
          </p:cNvPr>
          <p:cNvSpPr/>
          <p:nvPr/>
        </p:nvSpPr>
        <p:spPr>
          <a:xfrm>
            <a:off x="164264" y="1440885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DB81F2-3863-651E-4F1B-8427175F2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304" y="3230419"/>
            <a:ext cx="1399431" cy="1005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5A70FE90-FCBD-667A-A530-FC9595565317}"/>
              </a:ext>
            </a:extLst>
          </p:cNvPr>
          <p:cNvSpPr/>
          <p:nvPr/>
        </p:nvSpPr>
        <p:spPr>
          <a:xfrm>
            <a:off x="2864792" y="134079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3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325562" y="5030137"/>
            <a:ext cx="2413000" cy="1376674"/>
            <a:chOff x="595686" y="1261242"/>
            <a:chExt cx="3222246" cy="1356321"/>
          </a:xfrm>
        </p:grpSpPr>
        <p:sp>
          <p:nvSpPr>
            <p:cNvPr id="64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>
              <a:off x="595686" y="1495470"/>
              <a:ext cx="3222246" cy="976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5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"/>
              </p:custDataLst>
            </p:nvPr>
          </p:nvSpPr>
          <p:spPr>
            <a:xfrm>
              <a:off x="1325894" y="1541015"/>
              <a:ext cx="2438858" cy="475944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후 이용 가능합니다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하시겠습니까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66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4</a:t>
              </a:r>
            </a:p>
          </p:txBody>
        </p:sp>
        <p:sp>
          <p:nvSpPr>
            <p:cNvPr id="67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1436"/>
              <a:ext cx="131434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68" name="Icons"/>
            <p:cNvGrpSpPr/>
            <p:nvPr/>
          </p:nvGrpSpPr>
          <p:grpSpPr>
            <a:xfrm>
              <a:off x="732503" y="1559099"/>
              <a:ext cx="711206" cy="535856"/>
              <a:chOff x="732503" y="1559099"/>
              <a:chExt cx="711206" cy="535856"/>
            </a:xfrm>
          </p:grpSpPr>
          <p:sp>
            <p:nvSpPr>
              <p:cNvPr id="73" name="Info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8" y="1705512"/>
                <a:ext cx="529974" cy="38944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664455"/>
                <a:ext cx="610531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5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8" y="1664455"/>
                <a:ext cx="53209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Question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32503" y="1559099"/>
                <a:ext cx="53209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69" name="Buttons"/>
            <p:cNvGrpSpPr/>
            <p:nvPr/>
          </p:nvGrpSpPr>
          <p:grpSpPr>
            <a:xfrm>
              <a:off x="773767" y="2088561"/>
              <a:ext cx="2762557" cy="529002"/>
              <a:chOff x="773767" y="2088561"/>
              <a:chExt cx="2762557" cy="529002"/>
            </a:xfrm>
          </p:grpSpPr>
          <p:sp>
            <p:nvSpPr>
              <p:cNvPr id="70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650937" y="2088561"/>
                <a:ext cx="885387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1" name="Button 2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685353" y="2093774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72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7" y="2380733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751B5BE-4C43-67BD-C49D-2CEA605389CB}"/>
              </a:ext>
            </a:extLst>
          </p:cNvPr>
          <p:cNvGrpSpPr/>
          <p:nvPr/>
        </p:nvGrpSpPr>
        <p:grpSpPr>
          <a:xfrm>
            <a:off x="164654" y="451189"/>
            <a:ext cx="7481217" cy="831414"/>
            <a:chOff x="164654" y="451189"/>
            <a:chExt cx="7481217" cy="83141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E75915A-AC55-9213-F29F-23DFB1DA7307}"/>
                </a:ext>
              </a:extLst>
            </p:cNvPr>
            <p:cNvSpPr/>
            <p:nvPr/>
          </p:nvSpPr>
          <p:spPr>
            <a:xfrm>
              <a:off x="489145" y="575103"/>
              <a:ext cx="6840119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/>
                <a:t>수강생들의 생생한 후기를 통해 요리학원의 분위기와 교육 수준을 직접 확인해보세요</a:t>
              </a:r>
              <a:r>
                <a:rPr lang="en-US" altLang="ko-KR" sz="1200" b="1" dirty="0"/>
                <a:t>!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/>
                <a:t>꿈을 향한 첫걸음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여러분의 만족이 우리의 자부심입니다</a:t>
              </a:r>
              <a:r>
                <a:rPr lang="en-US" altLang="ko-KR" sz="1200" b="1" dirty="0"/>
                <a:t>.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CA967C8-BEED-BE2A-C18F-177E09FD8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54" y="451189"/>
              <a:ext cx="7481217" cy="831414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9AB12B8B-7F12-822B-F3F6-D72D66F048F9}"/>
              </a:ext>
            </a:extLst>
          </p:cNvPr>
          <p:cNvSpPr/>
          <p:nvPr/>
        </p:nvSpPr>
        <p:spPr>
          <a:xfrm>
            <a:off x="3008651" y="5135799"/>
            <a:ext cx="276710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처음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&lt;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이전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| [1] [2]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[4] [5] |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다음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&gt;  |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마지막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37458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- 50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이하로 입력 제한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- 50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초과 입력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Alert(‘50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자까지 작성할 수 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.’)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정보 입력 검증 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2-1)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작성 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Confirm(‘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 등록을 취소하시겠습니까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?’)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게시판 리스트로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105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840056" y="5229200"/>
            <a:ext cx="735448" cy="2880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완료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4739641" y="5229200"/>
            <a:ext cx="735448" cy="288000"/>
          </a:xfrm>
          <a:prstGeom prst="round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작성 취소</a:t>
            </a:r>
          </a:p>
        </p:txBody>
      </p:sp>
      <p:sp>
        <p:nvSpPr>
          <p:cNvPr id="33" name="직사각형 32"/>
          <p:cNvSpPr>
            <a:spLocks noChangeArrowheads="1"/>
          </p:cNvSpPr>
          <p:nvPr/>
        </p:nvSpPr>
        <p:spPr bwMode="auto">
          <a:xfrm>
            <a:off x="1695450" y="1980579"/>
            <a:ext cx="5950421" cy="289453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제목을 입력해 주세요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34" name="직사각형 33"/>
          <p:cNvSpPr>
            <a:spLocks noChangeArrowheads="1"/>
          </p:cNvSpPr>
          <p:nvPr/>
        </p:nvSpPr>
        <p:spPr bwMode="auto">
          <a:xfrm>
            <a:off x="1690654" y="2339388"/>
            <a:ext cx="5955217" cy="2673846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>
            <a:spLocks noChangeArrowheads="1"/>
          </p:cNvSpPr>
          <p:nvPr/>
        </p:nvSpPr>
        <p:spPr bwMode="auto">
          <a:xfrm>
            <a:off x="1727498" y="2409946"/>
            <a:ext cx="5918372" cy="25035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에디터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(editor)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기능 노출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6" name="직선 연결선 35"/>
          <p:cNvCxnSpPr/>
          <p:nvPr/>
        </p:nvCxnSpPr>
        <p:spPr>
          <a:xfrm>
            <a:off x="1634240" y="1840664"/>
            <a:ext cx="60116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1765598" y="2780692"/>
            <a:ext cx="146546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내용을 입력해 주세요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855380"/>
              </p:ext>
            </p:extLst>
          </p:nvPr>
        </p:nvGraphicFramePr>
        <p:xfrm>
          <a:off x="241235" y="5830761"/>
          <a:ext cx="3924000" cy="8382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제목을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정상 등록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글이 등록되었습니다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" name="타원 36"/>
          <p:cNvSpPr/>
          <p:nvPr/>
        </p:nvSpPr>
        <p:spPr>
          <a:xfrm>
            <a:off x="3696803" y="52652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4608028" y="52652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133235" y="572276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2-</a:t>
            </a:r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211B805-F7B5-54A0-C0B6-56B7B1696BC1}"/>
              </a:ext>
            </a:extLst>
          </p:cNvPr>
          <p:cNvGrpSpPr/>
          <p:nvPr/>
        </p:nvGrpSpPr>
        <p:grpSpPr>
          <a:xfrm>
            <a:off x="164654" y="451189"/>
            <a:ext cx="7481217" cy="831414"/>
            <a:chOff x="164654" y="451189"/>
            <a:chExt cx="7481217" cy="831414"/>
          </a:xfrm>
        </p:grpSpPr>
        <p:sp>
          <p:nvSpPr>
            <p:cNvPr id="46" name="직사각형 45"/>
            <p:cNvSpPr/>
            <p:nvPr/>
          </p:nvSpPr>
          <p:spPr>
            <a:xfrm>
              <a:off x="489145" y="575103"/>
              <a:ext cx="6840119" cy="6106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200" b="1" dirty="0"/>
                <a:t>수강생들의 생생한 후기를 통해 요리학원의 분위기와 교육 수준을 직접 확인해보세요</a:t>
              </a:r>
              <a:r>
                <a:rPr lang="en-US" altLang="ko-KR" sz="1200" b="1" dirty="0"/>
                <a:t>! </a:t>
              </a:r>
            </a:p>
            <a:p>
              <a:pPr algn="ctr">
                <a:lnSpc>
                  <a:spcPct val="150000"/>
                </a:lnSpc>
              </a:pPr>
              <a:r>
                <a:rPr lang="ko-KR" altLang="en-US" sz="1200" b="1" dirty="0"/>
                <a:t>꿈을 향한 첫걸음</a:t>
              </a:r>
              <a:r>
                <a:rPr lang="en-US" altLang="ko-KR" sz="1200" b="1" dirty="0"/>
                <a:t>, </a:t>
              </a:r>
              <a:r>
                <a:rPr lang="ko-KR" altLang="en-US" sz="1200" b="1" dirty="0"/>
                <a:t>여러분의 만족이 우리의 자부심입니다</a:t>
              </a:r>
              <a:r>
                <a:rPr lang="en-US" altLang="ko-KR" sz="1200" b="1" dirty="0"/>
                <a:t>.</a:t>
              </a:r>
              <a:endParaRPr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1" name="직사각형 50"/>
            <p:cNvSpPr>
              <a:spLocks noChangeArrowheads="1"/>
            </p:cNvSpPr>
            <p:nvPr/>
          </p:nvSpPr>
          <p:spPr bwMode="auto">
            <a:xfrm>
              <a:off x="164654" y="451189"/>
              <a:ext cx="7481217" cy="831414"/>
            </a:xfrm>
            <a:prstGeom prst="rect">
              <a:avLst/>
            </a:prstGeom>
            <a:noFill/>
            <a:ln w="9525" algn="ctr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800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59" name="직사각형 58"/>
          <p:cNvSpPr/>
          <p:nvPr/>
        </p:nvSpPr>
        <p:spPr>
          <a:xfrm>
            <a:off x="1574800" y="1501065"/>
            <a:ext cx="1433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200" b="1" dirty="0" err="1"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 게시판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0" name="Scrollbar" descr="&lt;SmartSettings&gt;&lt;SmartResize enabled=&quot;True&quot; minWidth=&quot;7&quot; minHeight=&quot;6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7500140" y="2672607"/>
            <a:ext cx="144000" cy="2340000"/>
            <a:chOff x="5066753" y="1652472"/>
            <a:chExt cx="144017" cy="2304361"/>
          </a:xfrm>
          <a:solidFill>
            <a:srgbClr val="FFFFFF"/>
          </a:solidFill>
        </p:grpSpPr>
        <p:sp>
          <p:nvSpPr>
            <p:cNvPr id="61" name="Track"/>
            <p:cNvSpPr/>
            <p:nvPr/>
          </p:nvSpPr>
          <p:spPr>
            <a:xfrm rot="5400000">
              <a:off x="3986581" y="2732644"/>
              <a:ext cx="2304361" cy="144017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2" name="Scroll Thumb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"/>
              </p:custDataLst>
            </p:nvPr>
          </p:nvSpPr>
          <p:spPr>
            <a:xfrm rot="5400000">
              <a:off x="4434407" y="2512154"/>
              <a:ext cx="1408710" cy="94935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3" name="Chevron" descr="&lt;SmartSettings&gt;&lt;SmartResize anchorLeft=&quot;None&quot; anchorTop=&quot;Absolute&quot; anchorRight=&quot;None&quot; anchorBottom=&quot;None&quot; /&gt;&lt;/SmartSettings&gt;"/>
            <p:cNvSpPr>
              <a:spLocks noChangeAspect="1"/>
            </p:cNvSpPr>
            <p:nvPr>
              <p:custDataLst>
                <p:tags r:id="rId3"/>
              </p:custDataLst>
            </p:nvPr>
          </p:nvSpPr>
          <p:spPr bwMode="auto">
            <a:xfrm rot="10800000" flipH="1">
              <a:off x="5113157" y="172616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4" name="Chevron" descr="&lt;SmartSettings&gt;&lt;SmartResize anchorLeft=&quot;None&quot; anchorTop=&quot;None&quot; anchorRight=&quot;None&quot; anchorBottom=&quot;Absolute&quot; /&gt;&lt;/SmartSettings&gt;"/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5113157" y="3842094"/>
              <a:ext cx="51212" cy="44991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8" name="타원 37"/>
          <p:cNvSpPr/>
          <p:nvPr/>
        </p:nvSpPr>
        <p:spPr>
          <a:xfrm>
            <a:off x="1511498" y="202307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" name="모서리가 둥근 직사각형 33">
            <a:extLst>
              <a:ext uri="{FF2B5EF4-FFF2-40B4-BE49-F238E27FC236}">
                <a16:creationId xmlns:a16="http://schemas.microsoft.com/office/drawing/2014/main" id="{CDDA503E-A6FF-F748-B5A2-D1DDB6B9B26D}"/>
              </a:ext>
            </a:extLst>
          </p:cNvPr>
          <p:cNvSpPr/>
          <p:nvPr/>
        </p:nvSpPr>
        <p:spPr>
          <a:xfrm>
            <a:off x="150837" y="1843798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ko-KR" altLang="en-US" sz="900" b="1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수강평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게시판</a:t>
            </a:r>
          </a:p>
        </p:txBody>
      </p:sp>
      <p:sp>
        <p:nvSpPr>
          <p:cNvPr id="8" name="모서리가 둥근 직사각형 38">
            <a:extLst>
              <a:ext uri="{FF2B5EF4-FFF2-40B4-BE49-F238E27FC236}">
                <a16:creationId xmlns:a16="http://schemas.microsoft.com/office/drawing/2014/main" id="{36C2C0F9-6BE7-FF89-F53F-1D5425D58A62}"/>
              </a:ext>
            </a:extLst>
          </p:cNvPr>
          <p:cNvSpPr/>
          <p:nvPr/>
        </p:nvSpPr>
        <p:spPr>
          <a:xfrm>
            <a:off x="150837" y="1485957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B4B6E0-5649-045D-6757-A3036F85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877" y="3275491"/>
            <a:ext cx="1399431" cy="1005830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E617078-0DED-16C9-9F95-57C423B36A7B}"/>
              </a:ext>
            </a:extLst>
          </p:cNvPr>
          <p:cNvSpPr/>
          <p:nvPr/>
        </p:nvSpPr>
        <p:spPr bwMode="auto">
          <a:xfrm>
            <a:off x="-2763026" y="1556793"/>
            <a:ext cx="2607332" cy="1008112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/>
              <a:t>수강생의 생생한 </a:t>
            </a:r>
            <a:r>
              <a:rPr lang="ko-KR" altLang="en-US" sz="1000" dirty="0" err="1"/>
              <a:t>수강평</a:t>
            </a:r>
            <a:endParaRPr lang="en-US" altLang="ko-KR" sz="1000"/>
          </a:p>
          <a:p>
            <a:pPr algn="ctr"/>
            <a:r>
              <a:rPr lang="ko-KR" altLang="en-US" sz="1000"/>
              <a:t>페이지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504525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</a:t>
            </a:r>
          </a:p>
        </p:txBody>
      </p:sp>
    </p:spTree>
    <p:extLst>
      <p:ext uri="{BB962C8B-B14F-4D97-AF65-F5344CB8AC3E}">
        <p14:creationId xmlns:p14="http://schemas.microsoft.com/office/powerpoint/2010/main" val="4061577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/>
          <p:cNvCxnSpPr>
            <a:cxnSpLocks/>
          </p:cNvCxnSpPr>
          <p:nvPr/>
        </p:nvCxnSpPr>
        <p:spPr>
          <a:xfrm flipV="1">
            <a:off x="5241032" y="2753371"/>
            <a:ext cx="0" cy="2195560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직사각형 60"/>
          <p:cNvSpPr/>
          <p:nvPr/>
        </p:nvSpPr>
        <p:spPr>
          <a:xfrm>
            <a:off x="3507542" y="3134953"/>
            <a:ext cx="3503808" cy="143239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3143702" y="1016786"/>
            <a:ext cx="1293040" cy="3064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82" name="L 도형 81"/>
          <p:cNvSpPr/>
          <p:nvPr/>
        </p:nvSpPr>
        <p:spPr>
          <a:xfrm>
            <a:off x="1859153" y="1016786"/>
            <a:ext cx="5588050" cy="1736585"/>
          </a:xfrm>
          <a:prstGeom prst="corner">
            <a:avLst>
              <a:gd name="adj1" fmla="val 82389"/>
              <a:gd name="adj2" fmla="val 7453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찾기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Tab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아이디 찾기 화면 나타남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주소 입력 후 일치하는 아이디 리스트를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영역에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[2]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일치하는 정보 없을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영역에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번과 같이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버튼을 클릭한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찾기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화면으로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돌아감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033357" y="1484820"/>
            <a:ext cx="25875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시 등록하신 정보를 입력해 주세요</a:t>
            </a:r>
            <a:r>
              <a:rPr lang="en-US" altLang="ko-KR" sz="1000" b="1"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>
            <a:spLocks noChangeArrowheads="1"/>
          </p:cNvSpPr>
          <p:nvPr/>
        </p:nvSpPr>
        <p:spPr bwMode="auto">
          <a:xfrm>
            <a:off x="3697425" y="1918219"/>
            <a:ext cx="230430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직사각형 41"/>
          <p:cNvSpPr>
            <a:spLocks noChangeArrowheads="1"/>
          </p:cNvSpPr>
          <p:nvPr/>
        </p:nvSpPr>
        <p:spPr bwMode="auto">
          <a:xfrm>
            <a:off x="3697425" y="2251594"/>
            <a:ext cx="2304306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3143702" y="1925809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2686502" y="2230609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이메일 주소</a:t>
            </a: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095880" y="1916832"/>
            <a:ext cx="735448" cy="578963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cxnSp>
        <p:nvCxnSpPr>
          <p:cNvPr id="60" name="직선 연결선 59"/>
          <p:cNvCxnSpPr/>
          <p:nvPr/>
        </p:nvCxnSpPr>
        <p:spPr>
          <a:xfrm>
            <a:off x="1634240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/>
          <p:cNvSpPr/>
          <p:nvPr/>
        </p:nvSpPr>
        <p:spPr>
          <a:xfrm>
            <a:off x="3599830" y="3306913"/>
            <a:ext cx="1257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3697425" y="3607520"/>
            <a:ext cx="2304306" cy="715581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 err="1">
                <a:latin typeface="맑은 고딕" pitchFamily="50" charset="-127"/>
                <a:ea typeface="맑은 고딕" pitchFamily="50" charset="-127"/>
              </a:rPr>
              <a:t>webpl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***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desi***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public***</a:t>
            </a:r>
            <a:endParaRPr lang="ko-KR" altLang="en-US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3599830" y="5111830"/>
            <a:ext cx="125707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아이디 조회 결과</a:t>
            </a:r>
          </a:p>
        </p:txBody>
      </p:sp>
      <p:sp>
        <p:nvSpPr>
          <p:cNvPr id="119" name="직사각형 118"/>
          <p:cNvSpPr>
            <a:spLocks noChangeArrowheads="1"/>
          </p:cNvSpPr>
          <p:nvPr/>
        </p:nvSpPr>
        <p:spPr bwMode="auto">
          <a:xfrm>
            <a:off x="3697425" y="5405369"/>
            <a:ext cx="2304306" cy="793472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다시 확인하시고 조회해 주세요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1970789" y="105603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537425" y="4948931"/>
            <a:ext cx="3503808" cy="14323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4835849" y="51118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862055" y="332562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1" name="모서리가 둥근 직사각형 70"/>
          <p:cNvSpPr/>
          <p:nvPr/>
        </p:nvSpPr>
        <p:spPr>
          <a:xfrm>
            <a:off x="6095880" y="3708399"/>
            <a:ext cx="735448" cy="578963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6095880" y="5507854"/>
            <a:ext cx="735448" cy="578963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73" name="타원 72"/>
          <p:cNvSpPr/>
          <p:nvPr/>
        </p:nvSpPr>
        <p:spPr>
          <a:xfrm>
            <a:off x="6528982" y="36351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0" name="직사각형 49"/>
          <p:cNvSpPr/>
          <p:nvPr/>
        </p:nvSpPr>
        <p:spPr>
          <a:xfrm>
            <a:off x="1515838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모서리가 둥근 직사각형 33"/>
          <p:cNvSpPr/>
          <p:nvPr/>
        </p:nvSpPr>
        <p:spPr>
          <a:xfrm>
            <a:off x="150837" y="80810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</a:p>
        </p:txBody>
      </p:sp>
      <p:sp>
        <p:nvSpPr>
          <p:cNvPr id="52" name="모서리가 둥근 직사각형 38"/>
          <p:cNvSpPr/>
          <p:nvPr/>
        </p:nvSpPr>
        <p:spPr>
          <a:xfrm>
            <a:off x="150837" y="45026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</a:p>
        </p:txBody>
      </p:sp>
      <p:sp>
        <p:nvSpPr>
          <p:cNvPr id="55" name="직사각형 54"/>
          <p:cNvSpPr>
            <a:spLocks noChangeArrowheads="1"/>
          </p:cNvSpPr>
          <p:nvPr/>
        </p:nvSpPr>
        <p:spPr bwMode="auto">
          <a:xfrm>
            <a:off x="159795" y="2254272"/>
            <a:ext cx="1399431" cy="814688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1923972" y="1016786"/>
            <a:ext cx="1274758" cy="277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</p:spTree>
    <p:extLst>
      <p:ext uri="{BB962C8B-B14F-4D97-AF65-F5344CB8AC3E}">
        <p14:creationId xmlns:p14="http://schemas.microsoft.com/office/powerpoint/2010/main" val="31855409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L 도형 79"/>
          <p:cNvSpPr/>
          <p:nvPr/>
        </p:nvSpPr>
        <p:spPr>
          <a:xfrm>
            <a:off x="1859153" y="1016786"/>
            <a:ext cx="5588050" cy="2417132"/>
          </a:xfrm>
          <a:prstGeom prst="corner">
            <a:avLst>
              <a:gd name="adj1" fmla="val 87742"/>
              <a:gd name="adj2" fmla="val 10642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50" dirty="0"/>
          </a:p>
        </p:txBody>
      </p:sp>
      <p:sp>
        <p:nvSpPr>
          <p:cNvPr id="81" name="직사각형 80"/>
          <p:cNvSpPr/>
          <p:nvPr/>
        </p:nvSpPr>
        <p:spPr>
          <a:xfrm>
            <a:off x="1923972" y="1016786"/>
            <a:ext cx="1274758" cy="27704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768127" y="315912"/>
            <a:ext cx="2139920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주소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 힌트 정보가 일치할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번과 같이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이름을 입력하지 않고 확인 버튼을 클릭한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이름을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입력하지 않고 확인 버튼을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아이디를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주소를 입력하지 않고 확인 버튼을 클릭한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주소를 입력해 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 힌트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∨ 버튼을 누르면 나오는 메뉴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(1) 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다녔던 초등학교는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?”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(2) 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나의 생일은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?”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(3) “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내가 좋아하는 색깔은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?”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시 등록했던 비밀번호 찾기 힌트와 입력한 힌트가 동일할 경우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번과 같이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일치하는 정보가 없을 경우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 내용 표기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954542" y="1526595"/>
            <a:ext cx="5261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회원</a:t>
            </a:r>
          </a:p>
        </p:txBody>
      </p:sp>
      <p:sp>
        <p:nvSpPr>
          <p:cNvPr id="51" name="직사각형 50"/>
          <p:cNvSpPr>
            <a:spLocks noChangeArrowheads="1"/>
          </p:cNvSpPr>
          <p:nvPr/>
        </p:nvSpPr>
        <p:spPr bwMode="auto">
          <a:xfrm>
            <a:off x="3049099" y="2329146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66290" y="2336736"/>
            <a:ext cx="588623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아이디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2184162" y="2641536"/>
            <a:ext cx="870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이메일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주소</a:t>
            </a:r>
          </a:p>
        </p:txBody>
      </p:sp>
      <p:sp>
        <p:nvSpPr>
          <p:cNvPr id="63" name="모서리가 둥근 직사각형 62"/>
          <p:cNvSpPr/>
          <p:nvPr/>
        </p:nvSpPr>
        <p:spPr>
          <a:xfrm>
            <a:off x="5290201" y="2699794"/>
            <a:ext cx="1648880" cy="307479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확인</a:t>
            </a:r>
          </a:p>
        </p:txBody>
      </p:sp>
      <p:sp>
        <p:nvSpPr>
          <p:cNvPr id="71" name="직사각형 70"/>
          <p:cNvSpPr>
            <a:spLocks noChangeArrowheads="1"/>
          </p:cNvSpPr>
          <p:nvPr/>
        </p:nvSpPr>
        <p:spPr bwMode="auto">
          <a:xfrm>
            <a:off x="3049099" y="2652996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91" name="직선 연결선 90"/>
          <p:cNvCxnSpPr/>
          <p:nvPr/>
        </p:nvCxnSpPr>
        <p:spPr>
          <a:xfrm>
            <a:off x="1634240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타원 103"/>
          <p:cNvSpPr/>
          <p:nvPr/>
        </p:nvSpPr>
        <p:spPr>
          <a:xfrm>
            <a:off x="2471875" y="188544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20" name="직사각형 119"/>
          <p:cNvSpPr>
            <a:spLocks noChangeArrowheads="1"/>
          </p:cNvSpPr>
          <p:nvPr/>
        </p:nvSpPr>
        <p:spPr bwMode="auto">
          <a:xfrm>
            <a:off x="3045055" y="2025826"/>
            <a:ext cx="1636137" cy="243830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1" name="직사각형 120"/>
          <p:cNvSpPr/>
          <p:nvPr/>
        </p:nvSpPr>
        <p:spPr>
          <a:xfrm>
            <a:off x="2613767" y="2024631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이름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126" name="직사각형 125"/>
          <p:cNvSpPr/>
          <p:nvPr/>
        </p:nvSpPr>
        <p:spPr>
          <a:xfrm>
            <a:off x="1515838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|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5D2BC89-595C-44B6-811E-A50F91E2A0A3}"/>
              </a:ext>
            </a:extLst>
          </p:cNvPr>
          <p:cNvSpPr/>
          <p:nvPr/>
        </p:nvSpPr>
        <p:spPr>
          <a:xfrm>
            <a:off x="1858151" y="1016786"/>
            <a:ext cx="1293040" cy="30649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아이디 찾기</a:t>
            </a:r>
            <a:endParaRPr lang="ko-KR" altLang="en-US" sz="10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3152800" y="1016786"/>
            <a:ext cx="1293040" cy="30649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찾기</a:t>
            </a:r>
          </a:p>
        </p:txBody>
      </p:sp>
      <p:sp>
        <p:nvSpPr>
          <p:cNvPr id="3" name="모서리가 둥근 직사각형 33">
            <a:extLst>
              <a:ext uri="{FF2B5EF4-FFF2-40B4-BE49-F238E27FC236}">
                <a16:creationId xmlns:a16="http://schemas.microsoft.com/office/drawing/2014/main" id="{877A7864-90B3-6DC5-0E47-BA999D3986BD}"/>
              </a:ext>
            </a:extLst>
          </p:cNvPr>
          <p:cNvSpPr/>
          <p:nvPr/>
        </p:nvSpPr>
        <p:spPr>
          <a:xfrm>
            <a:off x="150837" y="808105"/>
            <a:ext cx="1401510" cy="1359686"/>
          </a:xfrm>
          <a:prstGeom prst="roundRect">
            <a:avLst>
              <a:gd name="adj" fmla="val 111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</a:p>
        </p:txBody>
      </p:sp>
      <p:sp>
        <p:nvSpPr>
          <p:cNvPr id="4" name="모서리가 둥근 직사각형 38">
            <a:extLst>
              <a:ext uri="{FF2B5EF4-FFF2-40B4-BE49-F238E27FC236}">
                <a16:creationId xmlns:a16="http://schemas.microsoft.com/office/drawing/2014/main" id="{BBB2216C-4A87-27AF-1F49-7A60DF482205}"/>
              </a:ext>
            </a:extLst>
          </p:cNvPr>
          <p:cNvSpPr/>
          <p:nvPr/>
        </p:nvSpPr>
        <p:spPr>
          <a:xfrm>
            <a:off x="150837" y="450264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B502E04-8D85-D6F9-DAE8-61BB4C7E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95" y="2254272"/>
            <a:ext cx="1399431" cy="814688"/>
          </a:xfrm>
          <a:prstGeom prst="rect">
            <a:avLst/>
          </a:prstGeom>
          <a:noFill/>
          <a:ln w="6350" algn="ctr">
            <a:solidFill>
              <a:schemeClr val="bg1">
                <a:lumMod val="50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고객센터</a:t>
            </a:r>
            <a:endParaRPr lang="en-US" altLang="ko-KR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070-0000-0000</a:t>
            </a: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평일 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10~18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공휴일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주말 휴무</a:t>
            </a:r>
            <a:endParaRPr lang="en-US" altLang="ko-KR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BE0E272-2A60-3539-BE3D-7E1EEF17CEAB}"/>
              </a:ext>
            </a:extLst>
          </p:cNvPr>
          <p:cNvGrpSpPr/>
          <p:nvPr/>
        </p:nvGrpSpPr>
        <p:grpSpPr>
          <a:xfrm>
            <a:off x="5199872" y="1988840"/>
            <a:ext cx="1841360" cy="248786"/>
            <a:chOff x="5097016" y="1919005"/>
            <a:chExt cx="1841360" cy="248786"/>
          </a:xfrm>
        </p:grpSpPr>
        <p:sp>
          <p:nvSpPr>
            <p:cNvPr id="9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B9B4E48-CD69-36E4-5FC4-EF98072FF720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097016" y="1919005"/>
              <a:ext cx="1769352" cy="24878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비밀번호 찾기 힌트는</a:t>
              </a:r>
              <a:r>
                <a:rPr lang="en-US" altLang="ko-KR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?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2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BDE015-37FD-8563-D334-2756C47C499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6701581" y="1919005"/>
              <a:ext cx="236795" cy="24878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3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E497CC47-837D-23E2-548D-5E52557C7900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 flipH="1">
              <a:off x="6773590" y="2025308"/>
              <a:ext cx="95543" cy="54000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solidFill>
              <a:srgbClr val="FFFFFF"/>
            </a:solidFill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7" name="Text Box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17F93D57-A4C4-8028-524B-E37C4B91747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199872" y="2346707"/>
            <a:ext cx="1841360" cy="248786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50800" rIns="91440" bIns="508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힌트를 입력하세요</a:t>
            </a:r>
            <a:r>
              <a:rPr lang="en-US" altLang="ko-KR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.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DCB4F84-0FA9-B953-8ED4-5AC95FE50F97}"/>
              </a:ext>
            </a:extLst>
          </p:cNvPr>
          <p:cNvCxnSpPr>
            <a:cxnSpLocks/>
          </p:cNvCxnSpPr>
          <p:nvPr/>
        </p:nvCxnSpPr>
        <p:spPr>
          <a:xfrm flipV="1">
            <a:off x="4733839" y="3431181"/>
            <a:ext cx="0" cy="2195560"/>
          </a:xfrm>
          <a:prstGeom prst="straightConnector1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DEC0A44-5875-5F3E-BD96-642A9D3EF3EF}"/>
              </a:ext>
            </a:extLst>
          </p:cNvPr>
          <p:cNvSpPr/>
          <p:nvPr/>
        </p:nvSpPr>
        <p:spPr>
          <a:xfrm>
            <a:off x="2366895" y="5311979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71487A-0919-03BD-EB68-4E8D5493F688}"/>
              </a:ext>
            </a:extLst>
          </p:cNvPr>
          <p:cNvSpPr/>
          <p:nvPr/>
        </p:nvSpPr>
        <p:spPr>
          <a:xfrm>
            <a:off x="2366895" y="3906390"/>
            <a:ext cx="4796267" cy="1141357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F63525-EEDF-F471-527A-DF8BEFBDAE1C}"/>
              </a:ext>
            </a:extLst>
          </p:cNvPr>
          <p:cNvSpPr/>
          <p:nvPr/>
        </p:nvSpPr>
        <p:spPr>
          <a:xfrm>
            <a:off x="2421057" y="4005064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189FAF-E5CF-E3B5-7CBA-9027466DF7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8657" y="4344005"/>
            <a:ext cx="3707544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&lt;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이름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님의 비밀번호는 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&lt;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7B0F8D8-E9CA-1128-F2B3-376DA44CB989}"/>
              </a:ext>
            </a:extLst>
          </p:cNvPr>
          <p:cNvSpPr/>
          <p:nvPr/>
        </p:nvSpPr>
        <p:spPr>
          <a:xfrm>
            <a:off x="2428051" y="5452528"/>
            <a:ext cx="1385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비밀번호 찾기 결과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FC40831-0C34-E66E-BF9C-5F2F9B54B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650" y="5774147"/>
            <a:ext cx="3700551" cy="540000"/>
          </a:xfrm>
          <a:prstGeom prst="rect">
            <a:avLst/>
          </a:prstGeom>
          <a:solidFill>
            <a:schemeClr val="bg1"/>
          </a:solidFill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square" lIns="36000" tIns="36000" rIns="36000" bIns="36000" anchor="ctr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입력하신 정보와 일치하는 정보가 없습니다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정보를 다시 확인하시고 조회해 주세요</a:t>
            </a:r>
            <a:r>
              <a:rPr lang="en-US" altLang="ko-KR" sz="9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6" name="모서리가 둥근 직사각형 112">
            <a:extLst>
              <a:ext uri="{FF2B5EF4-FFF2-40B4-BE49-F238E27FC236}">
                <a16:creationId xmlns:a16="http://schemas.microsoft.com/office/drawing/2014/main" id="{618F39FF-B93F-4885-6D06-E7AE9F37E61A}"/>
              </a:ext>
            </a:extLst>
          </p:cNvPr>
          <p:cNvSpPr/>
          <p:nvPr/>
        </p:nvSpPr>
        <p:spPr>
          <a:xfrm>
            <a:off x="6268685" y="4339930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5BCCDD27-6CE2-9B17-6FD8-6BA8CDC3C637}"/>
              </a:ext>
            </a:extLst>
          </p:cNvPr>
          <p:cNvSpPr/>
          <p:nvPr/>
        </p:nvSpPr>
        <p:spPr>
          <a:xfrm>
            <a:off x="3827623" y="542603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모서리가 둥근 직사각형 112">
            <a:extLst>
              <a:ext uri="{FF2B5EF4-FFF2-40B4-BE49-F238E27FC236}">
                <a16:creationId xmlns:a16="http://schemas.microsoft.com/office/drawing/2014/main" id="{505351C3-5414-9D5F-3245-4CC1FB720BA0}"/>
              </a:ext>
            </a:extLst>
          </p:cNvPr>
          <p:cNvSpPr/>
          <p:nvPr/>
        </p:nvSpPr>
        <p:spPr>
          <a:xfrm>
            <a:off x="6268685" y="5779143"/>
            <a:ext cx="735448" cy="535004"/>
          </a:xfrm>
          <a:prstGeom prst="roundRect">
            <a:avLst>
              <a:gd name="adj" fmla="val 5151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다시 찾기</a:t>
            </a:r>
          </a:p>
        </p:txBody>
      </p:sp>
      <p:sp>
        <p:nvSpPr>
          <p:cNvPr id="106" name="타원 105"/>
          <p:cNvSpPr/>
          <p:nvPr/>
        </p:nvSpPr>
        <p:spPr>
          <a:xfrm>
            <a:off x="3791258" y="39399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D2A95E3-3406-3212-A495-0415BFBC9BEC}"/>
              </a:ext>
            </a:extLst>
          </p:cNvPr>
          <p:cNvSpPr/>
          <p:nvPr/>
        </p:nvSpPr>
        <p:spPr>
          <a:xfrm>
            <a:off x="5261858" y="17008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4264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이름 수정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연락처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이메일 수정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입력정보 검증진행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버튼 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Confirm(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개인정보를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수정하시겠습니까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?)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수정이 완료되었습니다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Alert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화면으로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53545"/>
              </p:ext>
            </p:extLst>
          </p:nvPr>
        </p:nvGraphicFramePr>
        <p:xfrm>
          <a:off x="1694923" y="1340768"/>
          <a:ext cx="5925077" cy="16016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9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5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이름</a:t>
                      </a:r>
                      <a:endParaRPr lang="en-US" altLang="ko-KR" sz="10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445"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*</a:t>
                      </a:r>
                      <a:r>
                        <a:rPr lang="ko-KR" altLang="en-US" sz="1000" b="1" dirty="0"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</a:p>
                  </a:txBody>
                  <a:tcPr marL="140706" marR="140706" marT="76216" marB="76216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140706" marR="140706" marT="76216" marB="76216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직사각형 43"/>
          <p:cNvSpPr/>
          <p:nvPr/>
        </p:nvSpPr>
        <p:spPr bwMode="auto">
          <a:xfrm flipH="1">
            <a:off x="3963085" y="2290589"/>
            <a:ext cx="197827" cy="28575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@</a:t>
            </a:r>
            <a:endParaRPr lang="ko-KR" altLang="en-US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681803" y="2540521"/>
            <a:ext cx="2662908" cy="2732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메일 수신 여부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:     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수신함       수신하지 않음 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2595786" y="1424809"/>
            <a:ext cx="93006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ID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57" name="직사각형 56"/>
          <p:cNvSpPr>
            <a:spLocks noChangeArrowheads="1"/>
          </p:cNvSpPr>
          <p:nvPr/>
        </p:nvSpPr>
        <p:spPr bwMode="auto">
          <a:xfrm>
            <a:off x="2711227" y="2309640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/>
          <p:cNvSpPr>
            <a:spLocks noChangeArrowheads="1"/>
          </p:cNvSpPr>
          <p:nvPr/>
        </p:nvSpPr>
        <p:spPr bwMode="auto">
          <a:xfrm>
            <a:off x="4170227" y="2316823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59" name="Picture 4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63890" y="2631362"/>
            <a:ext cx="149469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40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6992" y="2630022"/>
            <a:ext cx="149469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" name="모서리가 둥근 직사각형 30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직사각형 32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1634240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2591594" y="1853258"/>
            <a:ext cx="104708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{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가입 이름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표기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  <p:sp>
        <p:nvSpPr>
          <p:cNvPr id="41" name="타원 40"/>
          <p:cNvSpPr/>
          <p:nvPr/>
        </p:nvSpPr>
        <p:spPr>
          <a:xfrm>
            <a:off x="3702620" y="267498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786440" y="44136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165279"/>
              </p:ext>
            </p:extLst>
          </p:nvPr>
        </p:nvGraphicFramePr>
        <p:xfrm>
          <a:off x="2432720" y="4880600"/>
          <a:ext cx="4885068" cy="62865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10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</a:t>
                      </a:r>
                      <a:r>
                        <a:rPr lang="ko-KR" altLang="en-US" sz="9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주소 </a:t>
                      </a:r>
                      <a:r>
                        <a:rPr lang="ko-KR" altLang="en-US" sz="9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이메일 주소 형식 불일치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올바른 이메일 주소를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모서리가 둥근 직사각형 46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5" name="타원 34"/>
          <p:cNvSpPr/>
          <p:nvPr/>
        </p:nvSpPr>
        <p:spPr>
          <a:xfrm>
            <a:off x="2296424" y="47726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모서리가 둥근 직사각형 18">
            <a:extLst>
              <a:ext uri="{FF2B5EF4-FFF2-40B4-BE49-F238E27FC236}">
                <a16:creationId xmlns:a16="http://schemas.microsoft.com/office/drawing/2014/main" id="{FDFD71DA-095F-8185-9378-CEF8EE9FE859}"/>
              </a:ext>
            </a:extLst>
          </p:cNvPr>
          <p:cNvSpPr/>
          <p:nvPr/>
        </p:nvSpPr>
        <p:spPr>
          <a:xfrm>
            <a:off x="3848939" y="3439684"/>
            <a:ext cx="735448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수정</a:t>
            </a:r>
          </a:p>
        </p:txBody>
      </p:sp>
      <p:sp>
        <p:nvSpPr>
          <p:cNvPr id="46" name="모서리가 둥근 직사각형 19">
            <a:extLst>
              <a:ext uri="{FF2B5EF4-FFF2-40B4-BE49-F238E27FC236}">
                <a16:creationId xmlns:a16="http://schemas.microsoft.com/office/drawing/2014/main" id="{EDA50332-2D92-9180-1EB7-B5FE04F5E908}"/>
              </a:ext>
            </a:extLst>
          </p:cNvPr>
          <p:cNvSpPr/>
          <p:nvPr/>
        </p:nvSpPr>
        <p:spPr>
          <a:xfrm>
            <a:off x="4726299" y="3439684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D7174E5-F85C-8F13-ED4E-10C6454FDE9A}"/>
              </a:ext>
            </a:extLst>
          </p:cNvPr>
          <p:cNvSpPr/>
          <p:nvPr/>
        </p:nvSpPr>
        <p:spPr>
          <a:xfrm>
            <a:off x="3724736" y="34868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68C577E2-A47B-C9D9-7FD6-334F43C28E1C}"/>
              </a:ext>
            </a:extLst>
          </p:cNvPr>
          <p:cNvSpPr/>
          <p:nvPr/>
        </p:nvSpPr>
        <p:spPr>
          <a:xfrm>
            <a:off x="4639136" y="348688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5355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 시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생성 규칙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특수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문자 조합 필수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5~20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변경 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(2-1)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변경이 완료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다시 로그인 후 이용해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!)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로그아웃 →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 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/>
          <p:cNvSpPr>
            <a:spLocks noChangeArrowheads="1"/>
          </p:cNvSpPr>
          <p:nvPr/>
        </p:nvSpPr>
        <p:spPr bwMode="auto">
          <a:xfrm>
            <a:off x="4619193" y="1145309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2935781" y="1136209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현재의 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7" name="직사각형 36"/>
          <p:cNvSpPr>
            <a:spLocks noChangeArrowheads="1"/>
          </p:cNvSpPr>
          <p:nvPr/>
        </p:nvSpPr>
        <p:spPr bwMode="auto">
          <a:xfrm>
            <a:off x="4619193" y="1720262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928610" y="1711162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새로운 비밀번호 입력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0" name="직사각형 39"/>
          <p:cNvSpPr>
            <a:spLocks noChangeArrowheads="1"/>
          </p:cNvSpPr>
          <p:nvPr/>
        </p:nvSpPr>
        <p:spPr bwMode="auto">
          <a:xfrm>
            <a:off x="4619193" y="2038010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928610" y="2028910"/>
            <a:ext cx="17251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새로운 비밀번호 확인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</a:t>
            </a:r>
            <a:endParaRPr lang="ko-KR" altLang="en-US" sz="10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42" name="직선 연결선 41"/>
          <p:cNvCxnSpPr/>
          <p:nvPr/>
        </p:nvCxnSpPr>
        <p:spPr>
          <a:xfrm>
            <a:off x="2958530" y="1560165"/>
            <a:ext cx="30098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2863810" y="2372545"/>
            <a:ext cx="32413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영문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숫자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특수문자를 조합하여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8~20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자 이내로 입력</a:t>
            </a: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defRPr/>
            </a:pPr>
            <a:endParaRPr lang="en-US" altLang="ko-KR" sz="9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1634240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3535256" y="3136783"/>
            <a:ext cx="735448" cy="28800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변경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412616" y="3136783"/>
            <a:ext cx="735448" cy="288000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23" name="타원 22"/>
          <p:cNvSpPr/>
          <p:nvPr/>
        </p:nvSpPr>
        <p:spPr>
          <a:xfrm>
            <a:off x="3411053" y="31839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4325453" y="31839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000196"/>
              </p:ext>
            </p:extLst>
          </p:nvPr>
        </p:nvGraphicFramePr>
        <p:xfrm>
          <a:off x="1749288" y="3879201"/>
          <a:ext cx="5256000" cy="1803020"/>
        </p:xfrm>
        <a:graphic>
          <a:graphicData uri="http://schemas.openxmlformats.org/drawingml/2006/table">
            <a:tbl>
              <a:tblPr/>
              <a:tblGrid>
                <a:gridCol w="19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3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틀림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3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 입력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: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불일치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새로운 비밀번호가 일치하지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604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어긋나는 경우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생성 규칙에 맞게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575795" y="1148731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4583435" y="1717705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4592960" y="2015262"/>
            <a:ext cx="126188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●●●●●●●●</a:t>
            </a:r>
          </a:p>
        </p:txBody>
      </p:sp>
      <p:sp>
        <p:nvSpPr>
          <p:cNvPr id="30" name="타원 29"/>
          <p:cNvSpPr/>
          <p:nvPr/>
        </p:nvSpPr>
        <p:spPr>
          <a:xfrm>
            <a:off x="2786440" y="43409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643465" y="376649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개인정보 수정 </a:t>
            </a:r>
            <a:r>
              <a:rPr lang="en-US" altLang="ko-KR" dirty="0"/>
              <a:t>&gt; </a:t>
            </a:r>
            <a:r>
              <a:rPr lang="ko-KR" altLang="en-US" dirty="0"/>
              <a:t>비밀번호 변경</a:t>
            </a:r>
          </a:p>
        </p:txBody>
      </p:sp>
    </p:spTree>
    <p:extLst>
      <p:ext uri="{BB962C8B-B14F-4D97-AF65-F5344CB8AC3E}">
        <p14:creationId xmlns:p14="http://schemas.microsoft.com/office/powerpoint/2010/main" val="1283695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7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안내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아이디는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 간 재사용 불가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사유 선택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중복 선택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개선 사항 작성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- 1,000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이하로 입력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입력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Password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처리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탈퇴 검사 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완료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Alert(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탈퇴가 완료 되었습니다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이용해 주셔서 감사합니다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.)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사유는 관리자에서 확인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탈퇴 후 이용 기록 보관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 가입 기록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 작성 기록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-&gt; 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개월 보관 후 폐기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153019" y="400472"/>
            <a:ext cx="1401510" cy="356642"/>
          </a:xfrm>
          <a:prstGeom prst="roundRect">
            <a:avLst>
              <a:gd name="adj" fmla="val 1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 페이지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148655" y="755177"/>
            <a:ext cx="1401510" cy="4474023"/>
          </a:xfrm>
          <a:prstGeom prst="roundRect">
            <a:avLst>
              <a:gd name="adj" fmla="val 111"/>
            </a:avLst>
          </a:prstGeom>
          <a:noFill/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수정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변경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9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마이 페이지 </a:t>
            </a:r>
            <a:r>
              <a:rPr lang="en-US" altLang="ko-KR" dirty="0"/>
              <a:t>&gt; </a:t>
            </a:r>
            <a:r>
              <a:rPr lang="ko-KR" altLang="en-US" dirty="0"/>
              <a:t>회원 탈퇴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631950" y="415580"/>
            <a:ext cx="25249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200" b="1" dirty="0">
                <a:latin typeface="맑은 고딕" pitchFamily="50" charset="-127"/>
                <a:ea typeface="맑은 고딕" pitchFamily="50" charset="-127"/>
              </a:rPr>
              <a:t>회원 탈퇴</a:t>
            </a:r>
            <a:endParaRPr lang="en-US" altLang="ko-KR" sz="12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1672468" y="484640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1634240" y="755179"/>
            <a:ext cx="6011631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1621582" y="909706"/>
            <a:ext cx="12359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회원 탈퇴 안내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621582" y="2204864"/>
            <a:ext cx="22098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회원 탈퇴 시 꼭 확인해 주세요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685924" y="1194911"/>
            <a:ext cx="594360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/>
              <a:t>회원 탈퇴를 신청하신 것에 대해 안내 드립니다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탈퇴 후에는 등록된 회원 정보와 수강 내역이 모두 삭제되며</a:t>
            </a:r>
            <a:r>
              <a:rPr lang="en-US" altLang="ko-KR" sz="1000" dirty="0"/>
              <a:t>, </a:t>
            </a:r>
            <a:r>
              <a:rPr lang="ko-KR" altLang="en-US" sz="1000" dirty="0"/>
              <a:t>복구가 불가능합니다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회원 혜택 및 서비스 이용이 중단 </a:t>
            </a:r>
            <a:r>
              <a:rPr lang="ko-KR" altLang="en-US" sz="1000" dirty="0" err="1"/>
              <a:t>되오니</a:t>
            </a:r>
            <a:r>
              <a:rPr lang="ko-KR" altLang="en-US" sz="1000" dirty="0"/>
              <a:t> 신중한 결정 부탁드립니다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ko-KR" altLang="en-US" sz="1000" dirty="0"/>
              <a:t>궁금하신 사항이 있으시면 언제든지 고객센터로 문의해 주세요</a:t>
            </a:r>
            <a:r>
              <a:rPr lang="en-US" altLang="ko-KR" sz="1000" dirty="0"/>
              <a:t>. </a:t>
            </a:r>
            <a:r>
              <a:rPr lang="ko-KR" altLang="en-US" sz="1000" dirty="0"/>
              <a:t>감사합니다</a:t>
            </a:r>
            <a:r>
              <a:rPr lang="en-US" altLang="ko-KR" sz="1000" dirty="0"/>
              <a:t>.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11796" y="2415555"/>
            <a:ext cx="5117630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사용하고 계신 아이디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({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이용자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ID})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는 탈퇴할 경우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개월 간 재사용이 불가능 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탈퇴 이후 개인정보는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3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개월동안 보관된 후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모두 삭제 됩니다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1621582" y="4037831"/>
            <a:ext cx="3441526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기타 의견을 남겨 주세요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62" name="직사각형 61"/>
          <p:cNvSpPr>
            <a:spLocks noChangeArrowheads="1"/>
          </p:cNvSpPr>
          <p:nvPr/>
        </p:nvSpPr>
        <p:spPr bwMode="auto">
          <a:xfrm>
            <a:off x="1735666" y="4327193"/>
            <a:ext cx="5955217" cy="1390650"/>
          </a:xfrm>
          <a:prstGeom prst="rect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3" name="직사각형 62"/>
          <p:cNvSpPr>
            <a:spLocks noChangeArrowheads="1"/>
          </p:cNvSpPr>
          <p:nvPr/>
        </p:nvSpPr>
        <p:spPr bwMode="auto">
          <a:xfrm>
            <a:off x="7454369" y="4356116"/>
            <a:ext cx="194206" cy="132362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▲</a:t>
            </a:r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▼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1640632" y="5780881"/>
            <a:ext cx="296946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비밀번호 입력</a:t>
            </a:r>
            <a:endParaRPr lang="en-US" altLang="ko-KR" sz="105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>
            <a:spLocks noChangeArrowheads="1"/>
          </p:cNvSpPr>
          <p:nvPr/>
        </p:nvSpPr>
        <p:spPr bwMode="auto">
          <a:xfrm>
            <a:off x="1775501" y="6066662"/>
            <a:ext cx="1220610" cy="253721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모서리가 둥근 직사각형 48"/>
          <p:cNvSpPr/>
          <p:nvPr/>
        </p:nvSpPr>
        <p:spPr>
          <a:xfrm>
            <a:off x="3830450" y="6420891"/>
            <a:ext cx="735448" cy="24846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</a:p>
        </p:txBody>
      </p:sp>
      <p:sp>
        <p:nvSpPr>
          <p:cNvPr id="67" name="모서리가 둥근 직사각형 50"/>
          <p:cNvSpPr/>
          <p:nvPr/>
        </p:nvSpPr>
        <p:spPr>
          <a:xfrm>
            <a:off x="4678175" y="6420891"/>
            <a:ext cx="735448" cy="248469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621582" y="3092013"/>
            <a:ext cx="2969467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탈퇴 사유를 선택해 주세요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1845146" y="3282330"/>
            <a:ext cx="1705941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시설에 대한 불만족                 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현재 학원에 대한 불만족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1597" y="3382516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6504" y="339090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5789" y="359854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936504" y="3608065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" name="직사각형 74"/>
          <p:cNvSpPr/>
          <p:nvPr/>
        </p:nvSpPr>
        <p:spPr>
          <a:xfrm>
            <a:off x="1783085" y="6053862"/>
            <a:ext cx="74892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50" dirty="0">
                <a:latin typeface="맑은 고딕" pitchFamily="50" charset="-127"/>
                <a:ea typeface="맑은 고딕" pitchFamily="50" charset="-127"/>
              </a:rPr>
              <a:t>●●●●</a:t>
            </a:r>
          </a:p>
        </p:txBody>
      </p:sp>
      <p:sp>
        <p:nvSpPr>
          <p:cNvPr id="79" name="타원 78"/>
          <p:cNvSpPr/>
          <p:nvPr/>
        </p:nvSpPr>
        <p:spPr>
          <a:xfrm>
            <a:off x="3551087" y="311097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5029181" y="40633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5" name="타원 84"/>
          <p:cNvSpPr/>
          <p:nvPr/>
        </p:nvSpPr>
        <p:spPr>
          <a:xfrm>
            <a:off x="1587327" y="609947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3718918" y="64371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4594473" y="643712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88" name="표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61771"/>
              </p:ext>
            </p:extLst>
          </p:nvPr>
        </p:nvGraphicFramePr>
        <p:xfrm>
          <a:off x="2121572" y="4806398"/>
          <a:ext cx="4621801" cy="693420"/>
        </p:xfrm>
        <a:graphic>
          <a:graphicData uri="http://schemas.openxmlformats.org/drawingml/2006/table">
            <a:tbl>
              <a:tblPr/>
              <a:tblGrid>
                <a:gridCol w="12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38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틀릴 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비밀번호가 일치 하지 않습니다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다시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시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현재의 비밀번호를 입력해 주세요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1657350" y="885824"/>
            <a:ext cx="5600700" cy="2083729"/>
          </a:xfrm>
          <a:prstGeom prst="rect">
            <a:avLst/>
          </a:prstGeom>
          <a:noFill/>
          <a:ln w="127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144492" y="13768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681192" y="4086564"/>
            <a:ext cx="98216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/ 1,000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자</a:t>
            </a:r>
          </a:p>
        </p:txBody>
      </p:sp>
      <p:sp>
        <p:nvSpPr>
          <p:cNvPr id="43" name="타원 42"/>
          <p:cNvSpPr/>
          <p:nvPr/>
        </p:nvSpPr>
        <p:spPr>
          <a:xfrm>
            <a:off x="2018150" y="47025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-</a:t>
            </a:r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16F9123-013E-4AC8-FF23-32CB4C28FBC3}"/>
              </a:ext>
            </a:extLst>
          </p:cNvPr>
          <p:cNvSpPr/>
          <p:nvPr/>
        </p:nvSpPr>
        <p:spPr>
          <a:xfrm>
            <a:off x="4035896" y="3282330"/>
            <a:ext cx="1705941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커리큘럼에 대한 불만족                 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강사에 대한 불만족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FE0682-275B-1A2C-802E-9B85035E7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29" y="3638550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EAC8059-E713-AA79-4C1A-C998B1C0ED24}"/>
              </a:ext>
            </a:extLst>
          </p:cNvPr>
          <p:cNvSpPr/>
          <p:nvPr/>
        </p:nvSpPr>
        <p:spPr>
          <a:xfrm>
            <a:off x="5864093" y="3310906"/>
            <a:ext cx="1846021" cy="54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목표 달성으로 수강 종료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                 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기타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200639C-0021-74EE-841C-C91E88053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36729" y="3400425"/>
            <a:ext cx="142875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40328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</a:p>
        </p:txBody>
      </p:sp>
    </p:spTree>
    <p:extLst>
      <p:ext uri="{BB962C8B-B14F-4D97-AF65-F5344CB8AC3E}">
        <p14:creationId xmlns:p14="http://schemas.microsoft.com/office/powerpoint/2010/main" val="2824356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헤더</a:t>
            </a:r>
            <a:r>
              <a:rPr lang="en-US" altLang="ko-KR" dirty="0"/>
              <a:t>/GNB/</a:t>
            </a:r>
            <a:r>
              <a:rPr lang="ko-KR" altLang="en-US" dirty="0" err="1"/>
              <a:t>푸터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532375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57820" y="315913"/>
            <a:ext cx="2148181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등록한 배너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※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이미지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링크 등록 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배너 관리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 클릭하면 해당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타이틀이나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 리스트로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최신글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5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글을 클릭하면 해당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 타이틀이나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클릭 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건의사항 리스트로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수강생 인터뷰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수강생 인터뷰 글씨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사진 클릭 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수강생 인터뷰 게시판으로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640438" y="4745207"/>
            <a:ext cx="112087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● ○ ○ ○ ○ ○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104775" y="3026079"/>
            <a:ext cx="7534275" cy="1987097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916360" y="3242564"/>
            <a:ext cx="39604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Academy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에서는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919955" y="3519764"/>
            <a:ext cx="4163843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itchFamily="50" charset="-127"/>
                <a:ea typeface="맑은 고딕" pitchFamily="50" charset="-127"/>
              </a:rPr>
              <a:t>차세대 요리사를 키우는 세계적인 학원입니다</a:t>
            </a:r>
            <a:r>
              <a:rPr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90" name="타원 89"/>
          <p:cNvSpPr/>
          <p:nvPr/>
        </p:nvSpPr>
        <p:spPr bwMode="auto">
          <a:xfrm>
            <a:off x="992560" y="3918434"/>
            <a:ext cx="851973" cy="851973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학원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등록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타원 90"/>
          <p:cNvSpPr/>
          <p:nvPr/>
        </p:nvSpPr>
        <p:spPr bwMode="auto">
          <a:xfrm>
            <a:off x="2182250" y="3918434"/>
            <a:ext cx="851973" cy="851973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수업 수강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2" name="타원 91"/>
          <p:cNvSpPr/>
          <p:nvPr/>
        </p:nvSpPr>
        <p:spPr bwMode="auto">
          <a:xfrm>
            <a:off x="3371940" y="3918434"/>
            <a:ext cx="851973" cy="851973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자격증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시험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3" name="타원 92"/>
          <p:cNvSpPr/>
          <p:nvPr/>
        </p:nvSpPr>
        <p:spPr bwMode="auto">
          <a:xfrm>
            <a:off x="4561630" y="3918434"/>
            <a:ext cx="851973" cy="851973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취업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연계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4" name="타원 93"/>
          <p:cNvSpPr/>
          <p:nvPr/>
        </p:nvSpPr>
        <p:spPr bwMode="auto">
          <a:xfrm>
            <a:off x="5751321" y="3918434"/>
            <a:ext cx="851973" cy="851973"/>
          </a:xfrm>
          <a:prstGeom prst="ellipse">
            <a:avLst/>
          </a:prstGeom>
          <a:noFill/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요리사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탄생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오른쪽 화살표 10"/>
          <p:cNvSpPr/>
          <p:nvPr/>
        </p:nvSpPr>
        <p:spPr bwMode="auto">
          <a:xfrm>
            <a:off x="1922302" y="4173587"/>
            <a:ext cx="212197" cy="34467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5" name="오른쪽 화살표 94"/>
          <p:cNvSpPr/>
          <p:nvPr/>
        </p:nvSpPr>
        <p:spPr bwMode="auto">
          <a:xfrm>
            <a:off x="3122452" y="4173587"/>
            <a:ext cx="212197" cy="34467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오른쪽 화살표 95"/>
          <p:cNvSpPr/>
          <p:nvPr/>
        </p:nvSpPr>
        <p:spPr bwMode="auto">
          <a:xfrm>
            <a:off x="4303552" y="4173587"/>
            <a:ext cx="212197" cy="34467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0" name="오른쪽 화살표 99"/>
          <p:cNvSpPr/>
          <p:nvPr/>
        </p:nvSpPr>
        <p:spPr bwMode="auto">
          <a:xfrm>
            <a:off x="5465602" y="4173587"/>
            <a:ext cx="212197" cy="34467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2" name="직사각형 71"/>
          <p:cNvSpPr/>
          <p:nvPr/>
        </p:nvSpPr>
        <p:spPr bwMode="auto">
          <a:xfrm>
            <a:off x="395933" y="5287468"/>
            <a:ext cx="45719" cy="16165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450621" y="5229795"/>
            <a:ext cx="13044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공지사항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5" name="직사각형 74"/>
          <p:cNvSpPr/>
          <p:nvPr/>
        </p:nvSpPr>
        <p:spPr bwMode="auto">
          <a:xfrm>
            <a:off x="2905144" y="524444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3005012" y="5186775"/>
            <a:ext cx="13044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건의사항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300019" y="5429544"/>
            <a:ext cx="2586223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수강 신청하는 방법 안내해 드립니다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결제가 잘 되지 않을 때 이렇게 해보세요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홈페이지 기능은 이렇게 이용하면 좋습니다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학원 수업은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부터 시작 됩니다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필요한 준비물 알려드립니다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2815709" y="5376999"/>
            <a:ext cx="2544185" cy="113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취업은 어떻게 하나요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?. 2017.07.07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금액은 어떻게 되나요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?   2017.07.07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조리도구는 어떻게 사용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...  2017.07.07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개인정보는 언제 삭제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…....  2017.07.07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학원을 쉬고 싶어요 정말로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...  2017.07.07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2032488" y="5230605"/>
            <a:ext cx="792087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03" name="직사각형 102"/>
          <p:cNvSpPr/>
          <p:nvPr/>
        </p:nvSpPr>
        <p:spPr>
          <a:xfrm>
            <a:off x="4567160" y="5187585"/>
            <a:ext cx="792087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 err="1">
                <a:latin typeface="맑은 고딕" pitchFamily="50" charset="-127"/>
                <a:ea typeface="맑은 고딕" pitchFamily="50" charset="-127"/>
              </a:rPr>
              <a:t>더보기</a:t>
            </a:r>
            <a:r>
              <a:rPr lang="ko-KR" altLang="en-US" sz="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800" dirty="0">
                <a:latin typeface="맑은 고딕" pitchFamily="50" charset="-127"/>
                <a:ea typeface="맑은 고딕" pitchFamily="50" charset="-127"/>
              </a:rPr>
              <a:t>&gt;</a:t>
            </a:r>
          </a:p>
        </p:txBody>
      </p:sp>
      <p:sp>
        <p:nvSpPr>
          <p:cNvPr id="112" name="타원 111"/>
          <p:cNvSpPr/>
          <p:nvPr/>
        </p:nvSpPr>
        <p:spPr>
          <a:xfrm>
            <a:off x="310792" y="52388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15" name="타원 114"/>
          <p:cNvSpPr/>
          <p:nvPr/>
        </p:nvSpPr>
        <p:spPr>
          <a:xfrm>
            <a:off x="2843446" y="520531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1E9AB83-690D-36BC-8FCB-2249465A3E9F}"/>
              </a:ext>
            </a:extLst>
          </p:cNvPr>
          <p:cNvSpPr/>
          <p:nvPr/>
        </p:nvSpPr>
        <p:spPr>
          <a:xfrm>
            <a:off x="2732768" y="1145713"/>
            <a:ext cx="2720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Academy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B72C2BD-F1EE-B249-B9EE-3580EFE2FCF2}"/>
              </a:ext>
            </a:extLst>
          </p:cNvPr>
          <p:cNvSpPr/>
          <p:nvPr/>
        </p:nvSpPr>
        <p:spPr>
          <a:xfrm>
            <a:off x="3100791" y="1564017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당신이 바로 차세대 요리사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NO.1 !</a:t>
            </a: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DCBC44E7-83D9-14A2-4187-6CB1A93A6F68}"/>
              </a:ext>
            </a:extLst>
          </p:cNvPr>
          <p:cNvSpPr/>
          <p:nvPr/>
        </p:nvSpPr>
        <p:spPr>
          <a:xfrm>
            <a:off x="4297589" y="23700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6EDF7D-F7B6-E9E1-B884-3D577612DD8B}"/>
              </a:ext>
            </a:extLst>
          </p:cNvPr>
          <p:cNvSpPr/>
          <p:nvPr/>
        </p:nvSpPr>
        <p:spPr>
          <a:xfrm>
            <a:off x="4305022" y="2318872"/>
            <a:ext cx="3357975" cy="28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비밀번호 찾기 </a:t>
            </a:r>
            <a:endParaRPr lang="en-US" altLang="ko-KR" sz="9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06C60FC1-C514-5630-F138-7C0906828813}"/>
              </a:ext>
            </a:extLst>
          </p:cNvPr>
          <p:cNvSpPr/>
          <p:nvPr/>
        </p:nvSpPr>
        <p:spPr>
          <a:xfrm>
            <a:off x="2948823" y="15754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711658C-C231-9D73-FE40-7982F61C4EFC}"/>
              </a:ext>
            </a:extLst>
          </p:cNvPr>
          <p:cNvSpPr/>
          <p:nvPr/>
        </p:nvSpPr>
        <p:spPr>
          <a:xfrm>
            <a:off x="2641825" y="1884898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45" name="모서리가 둥근 직사각형 54">
            <a:extLst>
              <a:ext uri="{FF2B5EF4-FFF2-40B4-BE49-F238E27FC236}">
                <a16:creationId xmlns:a16="http://schemas.microsoft.com/office/drawing/2014/main" id="{DAC1E986-C442-8DA4-7A39-C2D7F00E9DE2}"/>
              </a:ext>
            </a:extLst>
          </p:cNvPr>
          <p:cNvSpPr/>
          <p:nvPr/>
        </p:nvSpPr>
        <p:spPr>
          <a:xfrm>
            <a:off x="5520255" y="1884898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963CB973-D3ED-5AD1-31F8-A1833E16BE93}"/>
              </a:ext>
            </a:extLst>
          </p:cNvPr>
          <p:cNvSpPr/>
          <p:nvPr/>
        </p:nvSpPr>
        <p:spPr>
          <a:xfrm>
            <a:off x="1359431" y="189749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48" name="Placeholder">
            <a:extLst>
              <a:ext uri="{FF2B5EF4-FFF2-40B4-BE49-F238E27FC236}">
                <a16:creationId xmlns:a16="http://schemas.microsoft.com/office/drawing/2014/main" id="{8F872622-BECB-C8EC-833C-17FB24381388}"/>
              </a:ext>
            </a:extLst>
          </p:cNvPr>
          <p:cNvGrpSpPr>
            <a:grpSpLocks/>
          </p:cNvGrpSpPr>
          <p:nvPr/>
        </p:nvGrpSpPr>
        <p:grpSpPr bwMode="auto">
          <a:xfrm>
            <a:off x="411000" y="476672"/>
            <a:ext cx="7108247" cy="6268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49" name="Border">
              <a:extLst>
                <a:ext uri="{FF2B5EF4-FFF2-40B4-BE49-F238E27FC236}">
                  <a16:creationId xmlns:a16="http://schemas.microsoft.com/office/drawing/2014/main" id="{5996057D-1434-C94E-F14B-460DB500D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Line 2">
              <a:extLst>
                <a:ext uri="{FF2B5EF4-FFF2-40B4-BE49-F238E27FC236}">
                  <a16:creationId xmlns:a16="http://schemas.microsoft.com/office/drawing/2014/main" id="{4D3D72BC-B8AD-ADEE-FEB6-6805A58321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Line 1">
              <a:extLst>
                <a:ext uri="{FF2B5EF4-FFF2-40B4-BE49-F238E27FC236}">
                  <a16:creationId xmlns:a16="http://schemas.microsoft.com/office/drawing/2014/main" id="{5D455097-34E3-DE21-0477-DDEFFC03B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78BA907-972B-1B0D-C5B8-357787C3CC59}"/>
              </a:ext>
            </a:extLst>
          </p:cNvPr>
          <p:cNvSpPr/>
          <p:nvPr/>
        </p:nvSpPr>
        <p:spPr>
          <a:xfrm>
            <a:off x="3780494" y="729681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55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1E49AA44-8C9B-F171-98EC-6C243AF6986B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637067" y="1881105"/>
            <a:ext cx="961409" cy="248786"/>
            <a:chOff x="441438" y="1547729"/>
            <a:chExt cx="1522393" cy="248786"/>
          </a:xfrm>
          <a:solidFill>
            <a:srgbClr val="FFFFFF"/>
          </a:solidFill>
        </p:grpSpPr>
        <p:sp>
          <p:nvSpPr>
            <p:cNvPr id="56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8492054-4546-3611-6F7F-D0A747514AB3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441438" y="1547729"/>
              <a:ext cx="1259548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 검색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7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00C29FE-EB4F-AE19-588B-E4385C2220B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700987" y="1547729"/>
              <a:ext cx="262844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8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68E20B10-82DA-613E-D754-752014A60A4D}"/>
                </a:ext>
              </a:extLst>
            </p:cNvPr>
            <p:cNvSpPr>
              <a:spLocks noChangeAspect="1"/>
            </p:cNvSpPr>
            <p:nvPr>
              <p:custDataLst>
                <p:tags r:id="rId5"/>
              </p:custDataLst>
            </p:nvPr>
          </p:nvSpPr>
          <p:spPr bwMode="auto">
            <a:xfrm flipH="1">
              <a:off x="1781730" y="1654033"/>
              <a:ext cx="10135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9" name="Item">
            <a:extLst>
              <a:ext uri="{FF2B5EF4-FFF2-40B4-BE49-F238E27FC236}">
                <a16:creationId xmlns:a16="http://schemas.microsoft.com/office/drawing/2014/main" id="{0817C523-F2B1-07CD-EC5D-891812A4C626}"/>
              </a:ext>
            </a:extLst>
          </p:cNvPr>
          <p:cNvSpPr/>
          <p:nvPr/>
        </p:nvSpPr>
        <p:spPr>
          <a:xfrm>
            <a:off x="116180" y="2621948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학원 소개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0" name="Chevron" descr="&lt;SmartSettings&gt;&lt;SmartResize anchorLeft=&quot;None&quot; anchorTop=&quot;Non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35798359-BE3A-C24F-6B71-EC35D258B4D7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38367" y="2722894"/>
            <a:ext cx="104935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1" name="Item">
            <a:extLst>
              <a:ext uri="{FF2B5EF4-FFF2-40B4-BE49-F238E27FC236}">
                <a16:creationId xmlns:a16="http://schemas.microsoft.com/office/drawing/2014/main" id="{6F7DA621-7888-CED2-7D93-C6348B62E11B}"/>
              </a:ext>
            </a:extLst>
          </p:cNvPr>
          <p:cNvSpPr/>
          <p:nvPr/>
        </p:nvSpPr>
        <p:spPr>
          <a:xfrm>
            <a:off x="1524472" y="2621948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한식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2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3F8AF973-DA2C-E6A4-277E-DCB327CDFCD3}"/>
              </a:ext>
            </a:extLst>
          </p:cNvPr>
          <p:cNvSpPr>
            <a:spLocks noChangeAspect="1"/>
          </p:cNvSpPr>
          <p:nvPr/>
        </p:nvSpPr>
        <p:spPr bwMode="auto">
          <a:xfrm>
            <a:off x="2791555" y="2722894"/>
            <a:ext cx="9417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5" name="Item">
            <a:extLst>
              <a:ext uri="{FF2B5EF4-FFF2-40B4-BE49-F238E27FC236}">
                <a16:creationId xmlns:a16="http://schemas.microsoft.com/office/drawing/2014/main" id="{A3F3B5F8-6F98-319B-2D31-3CFD347B4C07}"/>
              </a:ext>
            </a:extLst>
          </p:cNvPr>
          <p:cNvSpPr/>
          <p:nvPr/>
        </p:nvSpPr>
        <p:spPr>
          <a:xfrm>
            <a:off x="2932764" y="2621948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9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780FB2C3-62A3-BA2E-52B5-F013B37667F2}"/>
              </a:ext>
            </a:extLst>
          </p:cNvPr>
          <p:cNvSpPr>
            <a:spLocks noChangeAspect="1"/>
          </p:cNvSpPr>
          <p:nvPr/>
        </p:nvSpPr>
        <p:spPr bwMode="auto">
          <a:xfrm>
            <a:off x="4173825" y="2722894"/>
            <a:ext cx="9569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74" name="Item">
            <a:extLst>
              <a:ext uri="{FF2B5EF4-FFF2-40B4-BE49-F238E27FC236}">
                <a16:creationId xmlns:a16="http://schemas.microsoft.com/office/drawing/2014/main" id="{F229C8CE-C928-25DA-80BD-A59FD33F4F99}"/>
              </a:ext>
            </a:extLst>
          </p:cNvPr>
          <p:cNvSpPr/>
          <p:nvPr/>
        </p:nvSpPr>
        <p:spPr>
          <a:xfrm>
            <a:off x="4341056" y="2621948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일식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4" name="Item">
            <a:extLst>
              <a:ext uri="{FF2B5EF4-FFF2-40B4-BE49-F238E27FC236}">
                <a16:creationId xmlns:a16="http://schemas.microsoft.com/office/drawing/2014/main" id="{A8ACB21A-83F0-141D-E136-6734299DC68D}"/>
              </a:ext>
            </a:extLst>
          </p:cNvPr>
          <p:cNvSpPr/>
          <p:nvPr/>
        </p:nvSpPr>
        <p:spPr>
          <a:xfrm>
            <a:off x="5749348" y="2621948"/>
            <a:ext cx="90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7" name="Item">
            <a:extLst>
              <a:ext uri="{FF2B5EF4-FFF2-40B4-BE49-F238E27FC236}">
                <a16:creationId xmlns:a16="http://schemas.microsoft.com/office/drawing/2014/main" id="{5980ECDA-B8FE-BC6E-200B-94B833201778}"/>
              </a:ext>
            </a:extLst>
          </p:cNvPr>
          <p:cNvSpPr/>
          <p:nvPr/>
        </p:nvSpPr>
        <p:spPr>
          <a:xfrm>
            <a:off x="6622097" y="2621948"/>
            <a:ext cx="1009962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마이페이지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8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A54646A5-B02E-3D6D-BF0C-31574D3C2999}"/>
              </a:ext>
            </a:extLst>
          </p:cNvPr>
          <p:cNvSpPr>
            <a:spLocks noChangeAspect="1"/>
          </p:cNvSpPr>
          <p:nvPr/>
        </p:nvSpPr>
        <p:spPr bwMode="auto">
          <a:xfrm>
            <a:off x="7448593" y="2722894"/>
            <a:ext cx="8838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9C48860E-2A60-AEFA-8C00-70B3FDA9B321}"/>
              </a:ext>
            </a:extLst>
          </p:cNvPr>
          <p:cNvSpPr/>
          <p:nvPr/>
        </p:nvSpPr>
        <p:spPr>
          <a:xfrm>
            <a:off x="159424" y="23700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8CAA2F35-EEE3-42B7-AC43-F1B15FF45B7C}"/>
              </a:ext>
            </a:extLst>
          </p:cNvPr>
          <p:cNvSpPr/>
          <p:nvPr/>
        </p:nvSpPr>
        <p:spPr>
          <a:xfrm>
            <a:off x="3857123" y="50046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31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8E3B87E7-6A59-2796-EC2B-690CF6E8F84F}"/>
              </a:ext>
            </a:extLst>
          </p:cNvPr>
          <p:cNvSpPr>
            <a:spLocks noChangeAspect="1"/>
          </p:cNvSpPr>
          <p:nvPr/>
        </p:nvSpPr>
        <p:spPr bwMode="auto">
          <a:xfrm>
            <a:off x="6386263" y="2722894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2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49FC3F55-3DFF-1B44-4191-A76AB3137BC6}"/>
              </a:ext>
            </a:extLst>
          </p:cNvPr>
          <p:cNvSpPr>
            <a:spLocks noChangeAspect="1"/>
          </p:cNvSpPr>
          <p:nvPr/>
        </p:nvSpPr>
        <p:spPr bwMode="auto">
          <a:xfrm>
            <a:off x="5594175" y="2722894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2DE4A524-009C-8E38-8A73-8EF6D057A7BE}"/>
              </a:ext>
            </a:extLst>
          </p:cNvPr>
          <p:cNvSpPr/>
          <p:nvPr/>
        </p:nvSpPr>
        <p:spPr bwMode="auto">
          <a:xfrm>
            <a:off x="5368338" y="5279668"/>
            <a:ext cx="45719" cy="16165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algn="ctr">
            <a:noFill/>
            <a:round/>
            <a:headEnd/>
            <a:tailEnd/>
          </a:ln>
        </p:spPr>
        <p:txBody>
          <a:bodyPr wrap="none" lIns="36000" tIns="36000" rIns="36000" bIns="36000" rtlCol="0" anchor="ctr"/>
          <a:lstStyle/>
          <a:p>
            <a:pPr algn="ctr"/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7C655580-4EA8-E328-18FA-666685CC2B21}"/>
              </a:ext>
            </a:extLst>
          </p:cNvPr>
          <p:cNvSpPr/>
          <p:nvPr/>
        </p:nvSpPr>
        <p:spPr>
          <a:xfrm>
            <a:off x="5468206" y="5221995"/>
            <a:ext cx="130447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수강생 인터뷰</a:t>
            </a:r>
            <a:endParaRPr lang="en-US" altLang="ko-KR" sz="1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7" name="타원 136">
            <a:extLst>
              <a:ext uri="{FF2B5EF4-FFF2-40B4-BE49-F238E27FC236}">
                <a16:creationId xmlns:a16="http://schemas.microsoft.com/office/drawing/2014/main" id="{ADD3ED32-B481-0605-365D-BCE269BC5C39}"/>
              </a:ext>
            </a:extLst>
          </p:cNvPr>
          <p:cNvSpPr/>
          <p:nvPr/>
        </p:nvSpPr>
        <p:spPr>
          <a:xfrm>
            <a:off x="5306640" y="52405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7821AA51-77DB-B46F-39B0-827BC3B67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67012"/>
              </p:ext>
            </p:extLst>
          </p:nvPr>
        </p:nvGraphicFramePr>
        <p:xfrm>
          <a:off x="5401932" y="5529214"/>
          <a:ext cx="2046661" cy="1131079"/>
        </p:xfrm>
        <a:graphic>
          <a:graphicData uri="http://schemas.openxmlformats.org/drawingml/2006/table">
            <a:tbl>
              <a:tblPr/>
              <a:tblGrid>
                <a:gridCol w="2046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1079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F5D4E9C-3DD0-878F-284B-00B96F58A67A}"/>
              </a:ext>
            </a:extLst>
          </p:cNvPr>
          <p:cNvSpPr/>
          <p:nvPr/>
        </p:nvSpPr>
        <p:spPr>
          <a:xfrm>
            <a:off x="5866395" y="5969516"/>
            <a:ext cx="1131554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수강생 사진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F17DE1E7-8CF7-8858-CD93-E67FBA1222E1}"/>
              </a:ext>
            </a:extLst>
          </p:cNvPr>
          <p:cNvGrpSpPr/>
          <p:nvPr/>
        </p:nvGrpSpPr>
        <p:grpSpPr>
          <a:xfrm>
            <a:off x="8005529" y="468253"/>
            <a:ext cx="1661899" cy="566382"/>
            <a:chOff x="8005529" y="2434127"/>
            <a:chExt cx="1661899" cy="566382"/>
          </a:xfrm>
        </p:grpSpPr>
        <p:sp>
          <p:nvSpPr>
            <p:cNvPr id="141" name="모서리가 둥근 직사각형 93">
              <a:extLst>
                <a:ext uri="{FF2B5EF4-FFF2-40B4-BE49-F238E27FC236}">
                  <a16:creationId xmlns:a16="http://schemas.microsoft.com/office/drawing/2014/main" id="{F002C47E-3BF8-53B9-E237-B248B6545024}"/>
                </a:ext>
              </a:extLst>
            </p:cNvPr>
            <p:cNvSpPr/>
            <p:nvPr/>
          </p:nvSpPr>
          <p:spPr>
            <a:xfrm>
              <a:off x="9244079" y="2434127"/>
              <a:ext cx="423349" cy="566381"/>
            </a:xfrm>
            <a:prstGeom prst="roundRect">
              <a:avLst>
                <a:gd name="adj" fmla="val 18768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36000" bIns="0" rtlCol="0" anchor="ctr"/>
            <a:lstStyle/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화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면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안</a:t>
              </a:r>
              <a:endPara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algn="r"/>
              <a:r>
                <a:rPr lang="ko-KR" altLang="en-US" sz="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내</a:t>
              </a:r>
            </a:p>
          </p:txBody>
        </p:sp>
        <p:sp>
          <p:nvSpPr>
            <p:cNvPr id="142" name="직사각형 141">
              <a:extLst>
                <a:ext uri="{FF2B5EF4-FFF2-40B4-BE49-F238E27FC236}">
                  <a16:creationId xmlns:a16="http://schemas.microsoft.com/office/drawing/2014/main" id="{449631AC-DD64-FCE6-8822-91A0BE1C4BE6}"/>
                </a:ext>
              </a:extLst>
            </p:cNvPr>
            <p:cNvSpPr/>
            <p:nvPr/>
          </p:nvSpPr>
          <p:spPr>
            <a:xfrm>
              <a:off x="8005529" y="2434127"/>
              <a:ext cx="1436921" cy="566382"/>
            </a:xfrm>
            <a:prstGeom prst="rect">
              <a:avLst/>
            </a:prstGeom>
            <a:solidFill>
              <a:schemeClr val="bg1"/>
            </a:solidFill>
            <a:ln w="6350" algn="ctr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wrap="none" lIns="36000" tIns="36000" rIns="36000" bIns="36000" rtlCol="0" anchor="ctr"/>
            <a:lstStyle/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2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endPara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43" name="직사각형 142">
              <a:extLst>
                <a:ext uri="{FF2B5EF4-FFF2-40B4-BE49-F238E27FC236}">
                  <a16:creationId xmlns:a16="http://schemas.microsoft.com/office/drawing/2014/main" id="{84ACE34E-3C7C-A6D9-F6ED-A3B25B4D3C68}"/>
                </a:ext>
              </a:extLst>
            </p:cNvPr>
            <p:cNvSpPr/>
            <p:nvPr/>
          </p:nvSpPr>
          <p:spPr>
            <a:xfrm>
              <a:off x="8027193" y="2521770"/>
              <a:ext cx="1397321" cy="136800"/>
            </a:xfrm>
            <a:prstGeom prst="rect">
              <a:avLst/>
            </a:prstGeom>
            <a:solidFill>
              <a:schemeClr val="tx1">
                <a:lumMod val="75000"/>
                <a:lumOff val="25000"/>
                <a:alpha val="20000"/>
              </a:schemeClr>
            </a:solidFill>
            <a:ln w="1270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3264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>
            <a:spLocks/>
          </p:cNvSpPr>
          <p:nvPr/>
        </p:nvSpPr>
        <p:spPr>
          <a:xfrm>
            <a:off x="6393885" y="7437073"/>
            <a:ext cx="1260000" cy="139252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공지사항</a:t>
            </a:r>
            <a:endParaRPr lang="en-US" altLang="ko-KR" sz="9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커뮤니티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 하는 질문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상품문의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찾기</a:t>
            </a:r>
          </a:p>
        </p:txBody>
      </p:sp>
      <p:sp>
        <p:nvSpPr>
          <p:cNvPr id="98" name="직사각형 97"/>
          <p:cNvSpPr>
            <a:spLocks/>
          </p:cNvSpPr>
          <p:nvPr/>
        </p:nvSpPr>
        <p:spPr>
          <a:xfrm>
            <a:off x="2613612" y="7437074"/>
            <a:ext cx="1260000" cy="74482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95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라라마켓</a:t>
            </a:r>
            <a:r>
              <a:rPr lang="en-US" altLang="ko-KR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소개</a:t>
            </a:r>
            <a:endParaRPr lang="en-US" altLang="ko-KR" sz="9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대표인사말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찾아오시는 길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한식조리사 자격증 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&gt;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설명 페이지 전환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중식조리사 자격증 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설명 페이지 전환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일식조리사 자격증 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설명 페이지 전환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C0518-3E2D-6570-61EA-DB14D3ABDCBF}"/>
              </a:ext>
            </a:extLst>
          </p:cNvPr>
          <p:cNvSpPr>
            <a:spLocks/>
          </p:cNvSpPr>
          <p:nvPr/>
        </p:nvSpPr>
        <p:spPr>
          <a:xfrm>
            <a:off x="103266" y="738762"/>
            <a:ext cx="7514954" cy="578658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74C1EC0-D87B-A043-B66D-61E762D02889}"/>
              </a:ext>
            </a:extLst>
          </p:cNvPr>
          <p:cNvGraphicFramePr>
            <a:graphicFrameLocks noGrp="1"/>
          </p:cNvGraphicFramePr>
          <p:nvPr/>
        </p:nvGraphicFramePr>
        <p:xfrm>
          <a:off x="272480" y="886746"/>
          <a:ext cx="2232248" cy="513454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4542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3766C0-8EF8-B27B-3076-63633D318660}"/>
              </a:ext>
            </a:extLst>
          </p:cNvPr>
          <p:cNvSpPr/>
          <p:nvPr/>
        </p:nvSpPr>
        <p:spPr>
          <a:xfrm>
            <a:off x="1280592" y="3384767"/>
            <a:ext cx="49340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24EA3BC-779F-098B-0975-061987A8CCDF}"/>
              </a:ext>
            </a:extLst>
          </p:cNvPr>
          <p:cNvSpPr/>
          <p:nvPr/>
        </p:nvSpPr>
        <p:spPr>
          <a:xfrm>
            <a:off x="3415440" y="7787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C94B5B-73A8-3A9C-EF17-177C98AD8DF1}"/>
              </a:ext>
            </a:extLst>
          </p:cNvPr>
          <p:cNvGraphicFramePr>
            <a:graphicFrameLocks noGrp="1"/>
          </p:cNvGraphicFramePr>
          <p:nvPr/>
        </p:nvGraphicFramePr>
        <p:xfrm>
          <a:off x="2710880" y="886746"/>
          <a:ext cx="2232248" cy="513454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4542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77E0547-5301-3062-867F-33DA8B86631E}"/>
              </a:ext>
            </a:extLst>
          </p:cNvPr>
          <p:cNvSpPr/>
          <p:nvPr/>
        </p:nvSpPr>
        <p:spPr>
          <a:xfrm>
            <a:off x="3728864" y="3384767"/>
            <a:ext cx="49340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6F4987-9A16-74C3-31C5-B011B56C8DDB}"/>
              </a:ext>
            </a:extLst>
          </p:cNvPr>
          <p:cNvGraphicFramePr>
            <a:graphicFrameLocks noGrp="1"/>
          </p:cNvGraphicFramePr>
          <p:nvPr/>
        </p:nvGraphicFramePr>
        <p:xfrm>
          <a:off x="5149280" y="886746"/>
          <a:ext cx="2232248" cy="513454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4542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870DF71-6603-3C6C-D5A4-A55FD79B4AA2}"/>
              </a:ext>
            </a:extLst>
          </p:cNvPr>
          <p:cNvSpPr/>
          <p:nvPr/>
        </p:nvSpPr>
        <p:spPr>
          <a:xfrm>
            <a:off x="6168949" y="3384767"/>
            <a:ext cx="449871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419886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56676" y="315912"/>
            <a:ext cx="214932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퍼블리싱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15"/>
              </a:rPr>
              <a:t>https://www.naver.com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16"/>
              </a:rPr>
              <a:t>https://www.google.com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hlinkClick r:id="rId17"/>
              </a:rPr>
              <a:t>https://www.kakaocorp.com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얌얌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아카데미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블로그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blog.naver.com/xxx 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18"/>
              </a:rPr>
              <a:t>www.saupja.com/xxx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업체 로고로 배너 제작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14794" y="2335552"/>
          <a:ext cx="7547876" cy="32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9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Yam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Yam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블로그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회사소개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01265" y="3212976"/>
            <a:ext cx="17724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Academy</a:t>
            </a:r>
          </a:p>
          <a:p>
            <a:pPr algn="ctr"/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57450" y="2814709"/>
            <a:ext cx="2207518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000" b="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en-US" altLang="ko-KR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Academy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3639" y="1032340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53703" y="1032004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8703" y="1032004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54178" y="1032004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배달의 민족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78967" y="3381665"/>
            <a:ext cx="1152000" cy="216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51770" y="3901122"/>
            <a:ext cx="4958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서울시 강동구 ○○○○○ ○○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TEL: 070-000-0000   | FAX: (02)000-0000   | Email: : yamyam@naver.com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Copyright 2024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얌얌학원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Corp. All Rights Reserved.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4657" y="1162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844421" y="1162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59721" y="1162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622216" y="11505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784648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48744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296816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04952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41056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033144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00896" y="33816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79081" y="2814709"/>
            <a:ext cx="3066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이지성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서울강동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심현정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호스팅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제공 사업자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○○○○○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67514" y="3859307"/>
            <a:ext cx="1235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얌얌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80E4ED31-9B8D-2E0A-3E54-5C782152EA1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655" y="5450408"/>
            <a:ext cx="2413000" cy="1376674"/>
            <a:chOff x="595686" y="1261242"/>
            <a:chExt cx="3222246" cy="1356321"/>
          </a:xfrm>
        </p:grpSpPr>
        <p:sp>
          <p:nvSpPr>
            <p:cNvPr id="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2BD78B7-0030-CCF0-F613-67F08BB8F89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495470"/>
              <a:ext cx="3222246" cy="976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5ECCA44-5178-FF1E-B12A-E2881E60D02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325894" y="1541015"/>
              <a:ext cx="2438858" cy="475944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후 이용 가능합니다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하시겠습니까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5E2ACD9-8D70-6011-3523-32227390F16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89BE571-0826-71FA-F26E-4D32731FA08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1436"/>
              <a:ext cx="131434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" name="Icons">
              <a:extLst>
                <a:ext uri="{FF2B5EF4-FFF2-40B4-BE49-F238E27FC236}">
                  <a16:creationId xmlns:a16="http://schemas.microsoft.com/office/drawing/2014/main" id="{06CA58B1-3060-B458-5443-C06A7B413FF7}"/>
                </a:ext>
              </a:extLst>
            </p:cNvPr>
            <p:cNvGrpSpPr/>
            <p:nvPr/>
          </p:nvGrpSpPr>
          <p:grpSpPr>
            <a:xfrm>
              <a:off x="732503" y="1559099"/>
              <a:ext cx="711206" cy="535856"/>
              <a:chOff x="732503" y="1559099"/>
              <a:chExt cx="711206" cy="535856"/>
            </a:xfrm>
          </p:grpSpPr>
          <p:sp>
            <p:nvSpPr>
              <p:cNvPr id="34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2EE5E016-0EC3-21D0-7C74-9F792D03A5E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8" y="1705512"/>
                <a:ext cx="529974" cy="38944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15B9A31B-CA34-746A-2425-6CC4D8ABAF8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664455"/>
                <a:ext cx="610531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23C714E0-F188-5C6E-41EF-5EED62D6794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8" y="1664455"/>
                <a:ext cx="53209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Question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E1B662A-EAC7-2375-0B87-8E3557D0F4C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32503" y="1559099"/>
                <a:ext cx="53209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Buttons">
              <a:extLst>
                <a:ext uri="{FF2B5EF4-FFF2-40B4-BE49-F238E27FC236}">
                  <a16:creationId xmlns:a16="http://schemas.microsoft.com/office/drawing/2014/main" id="{D96C5D8F-674E-F20B-B4D8-52825824081D}"/>
                </a:ext>
              </a:extLst>
            </p:cNvPr>
            <p:cNvGrpSpPr/>
            <p:nvPr/>
          </p:nvGrpSpPr>
          <p:grpSpPr>
            <a:xfrm>
              <a:off x="773767" y="2088561"/>
              <a:ext cx="2762557" cy="529002"/>
              <a:chOff x="773767" y="2088561"/>
              <a:chExt cx="2762557" cy="529002"/>
            </a:xfrm>
          </p:grpSpPr>
          <p:sp>
            <p:nvSpPr>
              <p:cNvPr id="31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F5E3986-7357-8233-9F09-E5DD7D17A97C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650937" y="2088561"/>
                <a:ext cx="885387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Button 2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A8EA8399-9F5E-E0C4-2F5D-8D9D304DE022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685353" y="2093774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E45FC5BC-A128-9504-0D40-E79EC144985E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7" y="2380733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75883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6487722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3"/>
            <a:ext cx="2137873" cy="654208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보안 로그인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(1-1)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표 참고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된 메인 페이지로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약관동의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ID/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ID/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341640" y="3825593"/>
            <a:ext cx="1736375" cy="3173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아이디를 입력하세요</a:t>
            </a:r>
            <a:r>
              <a:rPr lang="en-US" altLang="ko-KR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41640" y="4216118"/>
            <a:ext cx="1736375" cy="3173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비밀번호를 입력해 주세요</a:t>
            </a:r>
            <a:r>
              <a:rPr lang="en-US" altLang="ko-KR" sz="95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  <a:endParaRPr lang="ko-KR" altLang="en-US" sz="95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251945" y="3356992"/>
            <a:ext cx="233089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200" dirty="0" err="1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en-US" altLang="ko-KR" sz="1200">
                <a:latin typeface="맑은 고딕" pitchFamily="50" charset="-127"/>
                <a:ea typeface="맑은 고딕" pitchFamily="50" charset="-127"/>
              </a:rPr>
              <a:t> Academy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302808" y="4556873"/>
            <a:ext cx="2103557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latin typeface="맑은 고딕" pitchFamily="50" charset="-127"/>
                <a:ea typeface="맑은 고딕" pitchFamily="50" charset="-127"/>
              </a:rPr>
              <a:t>|  ID/</a:t>
            </a:r>
            <a:r>
              <a:rPr lang="ko-KR" altLang="en-US" sz="900" dirty="0">
                <a:latin typeface="맑은 고딕" pitchFamily="50" charset="-127"/>
                <a:ea typeface="맑은 고딕" pitchFamily="50" charset="-127"/>
              </a:rPr>
              <a:t>비밀번호 찾기</a:t>
            </a:r>
            <a:endParaRPr lang="en-US" altLang="ko-KR" sz="9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9" name="모서리가 둥근 직사각형 68"/>
          <p:cNvSpPr/>
          <p:nvPr/>
        </p:nvSpPr>
        <p:spPr>
          <a:xfrm>
            <a:off x="3124694" y="3831490"/>
            <a:ext cx="648564" cy="719921"/>
          </a:xfrm>
          <a:prstGeom prst="roundRect">
            <a:avLst>
              <a:gd name="adj" fmla="val 6770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5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</a:p>
        </p:txBody>
      </p:sp>
      <p:cxnSp>
        <p:nvCxnSpPr>
          <p:cNvPr id="70" name="직선 연결선 69"/>
          <p:cNvCxnSpPr/>
          <p:nvPr/>
        </p:nvCxnSpPr>
        <p:spPr>
          <a:xfrm>
            <a:off x="1328452" y="3684637"/>
            <a:ext cx="217810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/>
          <p:cNvSpPr>
            <a:spLocks noChangeArrowheads="1"/>
          </p:cNvSpPr>
          <p:nvPr/>
        </p:nvSpPr>
        <p:spPr bwMode="auto">
          <a:xfrm>
            <a:off x="4148887" y="3684636"/>
            <a:ext cx="2252904" cy="866775"/>
          </a:xfrm>
          <a:prstGeom prst="rect">
            <a:avLst/>
          </a:prstGeom>
          <a:noFill/>
          <a:ln w="6350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wrap="none" lIns="144000" tIns="36000" rIns="144000" bIns="3600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고객센터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070-0000-0000</a:t>
            </a:r>
          </a:p>
          <a:p>
            <a:pPr>
              <a:lnSpc>
                <a:spcPct val="150000"/>
              </a:lnSpc>
            </a:pP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평일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10~18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시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/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공휴일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주말 휴무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982069"/>
              </p:ext>
            </p:extLst>
          </p:nvPr>
        </p:nvGraphicFramePr>
        <p:xfrm>
          <a:off x="1820640" y="5529460"/>
          <a:ext cx="4452964" cy="918210"/>
        </p:xfrm>
        <a:graphic>
          <a:graphicData uri="http://schemas.openxmlformats.org/drawingml/2006/table">
            <a:tbl>
              <a:tblPr/>
              <a:tblGrid>
                <a:gridCol w="1500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예측 </a:t>
                      </a:r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Action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Type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Message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5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확인 클릭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ko-KR" altLang="en-US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 </a:t>
                      </a:r>
                      <a:r>
                        <a:rPr lang="ko-KR" altLang="en-US" sz="95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미입력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비밀번호를 입력해 주세요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비밀번호 불일치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아이디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비밀번호가 일치 하지 않습니다</a:t>
                      </a:r>
                      <a:r>
                        <a:rPr lang="en-US" altLang="ko-KR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다시 입력해 </a:t>
                      </a:r>
                      <a:r>
                        <a:rPr lang="ko-KR" altLang="en-US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주세요</a:t>
                      </a:r>
                      <a:r>
                        <a:rPr lang="en-US" altLang="ko-KR" sz="95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!</a:t>
                      </a:r>
                      <a:endParaRPr lang="en-US" altLang="ko-KR" sz="95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</a:rPr>
                        <a:t>Alert </a:t>
                      </a:r>
                      <a:r>
                        <a:rPr lang="ko-KR" altLang="en-US" sz="95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닫힘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타원 29"/>
          <p:cNvSpPr/>
          <p:nvPr/>
        </p:nvSpPr>
        <p:spPr>
          <a:xfrm>
            <a:off x="1532179" y="47994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301344" y="479943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324191" y="388255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메인 </a:t>
            </a:r>
            <a:r>
              <a:rPr lang="en-US" altLang="ko-KR" dirty="0"/>
              <a:t>&gt; </a:t>
            </a:r>
            <a:r>
              <a:rPr lang="ko-KR" altLang="en-US" dirty="0"/>
              <a:t>로그인</a:t>
            </a:r>
          </a:p>
        </p:txBody>
      </p:sp>
      <p:sp>
        <p:nvSpPr>
          <p:cNvPr id="32" name="타원 31"/>
          <p:cNvSpPr/>
          <p:nvPr/>
        </p:nvSpPr>
        <p:spPr>
          <a:xfrm>
            <a:off x="1712640" y="544522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spc="-15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1-1</a:t>
            </a:r>
            <a:endParaRPr lang="ko-KR" altLang="en-US" sz="1100" spc="-15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EAE10FCE-3BD6-798B-60D8-E3D0A55109C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445879" y="8325544"/>
            <a:ext cx="2413000" cy="1255255"/>
            <a:chOff x="595686" y="1261242"/>
            <a:chExt cx="3222246" cy="1354416"/>
          </a:xfrm>
        </p:grpSpPr>
        <p:sp>
          <p:nvSpPr>
            <p:cNvPr id="3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7C27547F-2C57-51F2-B817-8C0ABEBF6E99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595686" y="1517767"/>
              <a:ext cx="3222246" cy="107535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94E5DB2-91D7-00E5-F30D-EDBE3F3B8692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1583687" y="1665410"/>
              <a:ext cx="1983377" cy="4639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로그인 후 이용할 수 있습니다</a:t>
              </a:r>
              <a:r>
                <a:rPr lang="en-US" altLang="ko-KR" sz="950" noProof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.</a:t>
              </a:r>
              <a:endParaRPr lang="en-US" sz="950" noProof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6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8C54607-3B0D-9933-8C73-85DF09AD79E4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7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C0F0A199-7A0F-5D24-6E7C-F522AF7CB534}"/>
                </a:ext>
              </a:extLst>
            </p:cNvPr>
            <p:cNvSpPr>
              <a:spLocks noEditPoints="1"/>
            </p:cNvSpPr>
            <p:nvPr>
              <p:custDataLst>
                <p:tags r:id="rId10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8" name="Icons">
              <a:extLst>
                <a:ext uri="{FF2B5EF4-FFF2-40B4-BE49-F238E27FC236}">
                  <a16:creationId xmlns:a16="http://schemas.microsoft.com/office/drawing/2014/main" id="{FB26D21F-E013-5107-33EE-66D1B7B466B0}"/>
                </a:ext>
              </a:extLst>
            </p:cNvPr>
            <p:cNvGrpSpPr/>
            <p:nvPr/>
          </p:nvGrpSpPr>
          <p:grpSpPr>
            <a:xfrm>
              <a:off x="833178" y="1701980"/>
              <a:ext cx="610530" cy="428227"/>
              <a:chOff x="833178" y="1701980"/>
              <a:chExt cx="610530" cy="428227"/>
            </a:xfrm>
          </p:grpSpPr>
          <p:sp>
            <p:nvSpPr>
              <p:cNvPr id="13" name="Info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016420A7-8607-070E-EBF1-87D9AF556BD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873457" y="1702838"/>
                <a:ext cx="529975" cy="42651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4817FA1A-C6C1-D222-3AEB-DB64398F588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A9D89147-8786-5E9D-498B-2043A2860223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Question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2C8CA31A-6476-67D7-1BA7-134C5FB280E7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" name="Buttons">
              <a:extLst>
                <a:ext uri="{FF2B5EF4-FFF2-40B4-BE49-F238E27FC236}">
                  <a16:creationId xmlns:a16="http://schemas.microsoft.com/office/drawing/2014/main" id="{0F4A557B-721F-D809-0C8D-CA17A197E429}"/>
                </a:ext>
              </a:extLst>
            </p:cNvPr>
            <p:cNvGrpSpPr/>
            <p:nvPr/>
          </p:nvGrpSpPr>
          <p:grpSpPr>
            <a:xfrm>
              <a:off x="773764" y="2204637"/>
              <a:ext cx="2904926" cy="411021"/>
              <a:chOff x="773764" y="2204637"/>
              <a:chExt cx="2904926" cy="411021"/>
            </a:xfrm>
          </p:grpSpPr>
          <p:sp>
            <p:nvSpPr>
              <p:cNvPr id="10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23B2A620-2BD7-0D5B-E710-2EA37E31A0BA}"/>
                  </a:ext>
                </a:extLst>
              </p:cNvPr>
              <p:cNvSpPr>
                <a:spLocks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793303" y="2204637"/>
                <a:ext cx="885387" cy="25937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Button 2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2AD8FEC0-379D-5C9C-F2FF-8E45306F6613}"/>
                  </a:ext>
                </a:extLst>
              </p:cNvPr>
              <p:cNvSpPr>
                <a:spLocks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A6B8D4BD-7BB1-200E-D809-A61FD3FBF6F5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60FD56-B6AE-54E0-2D17-9BECD94701F8}"/>
              </a:ext>
            </a:extLst>
          </p:cNvPr>
          <p:cNvSpPr/>
          <p:nvPr/>
        </p:nvSpPr>
        <p:spPr>
          <a:xfrm>
            <a:off x="2719855" y="1289729"/>
            <a:ext cx="2720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Academy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8DE20D7-0FE8-E704-64E6-5018D8EA9207}"/>
              </a:ext>
            </a:extLst>
          </p:cNvPr>
          <p:cNvSpPr/>
          <p:nvPr/>
        </p:nvSpPr>
        <p:spPr>
          <a:xfrm>
            <a:off x="3087878" y="1708033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당신이 바로 차세대 요리사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NO.1 !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6EDBDAB-4349-4AE2-B250-EDCAD81A7E6E}"/>
              </a:ext>
            </a:extLst>
          </p:cNvPr>
          <p:cNvSpPr/>
          <p:nvPr/>
        </p:nvSpPr>
        <p:spPr>
          <a:xfrm>
            <a:off x="4292109" y="2462888"/>
            <a:ext cx="3357975" cy="28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비밀번호 찾기 </a:t>
            </a:r>
            <a:endParaRPr lang="en-US" altLang="ko-KR" sz="9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392D338C-6141-5FEB-EBC5-F9C90CD647E2}"/>
              </a:ext>
            </a:extLst>
          </p:cNvPr>
          <p:cNvCxnSpPr/>
          <p:nvPr/>
        </p:nvCxnSpPr>
        <p:spPr>
          <a:xfrm>
            <a:off x="69867" y="3212976"/>
            <a:ext cx="7511424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F4328C-26E5-F163-593A-85C3E61EDA91}"/>
              </a:ext>
            </a:extLst>
          </p:cNvPr>
          <p:cNvSpPr/>
          <p:nvPr/>
        </p:nvSpPr>
        <p:spPr>
          <a:xfrm>
            <a:off x="2628912" y="2028914"/>
            <a:ext cx="2824425" cy="241200"/>
          </a:xfrm>
          <a:prstGeom prst="rect">
            <a:avLst/>
          </a:prstGeom>
          <a:grp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검색어를 입력하세요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25" name="모서리가 둥근 직사각형 54">
            <a:extLst>
              <a:ext uri="{FF2B5EF4-FFF2-40B4-BE49-F238E27FC236}">
                <a16:creationId xmlns:a16="http://schemas.microsoft.com/office/drawing/2014/main" id="{9F8C5DEC-DCDA-505F-3FF0-3DCC1FC5B1B5}"/>
              </a:ext>
            </a:extLst>
          </p:cNvPr>
          <p:cNvSpPr/>
          <p:nvPr/>
        </p:nvSpPr>
        <p:spPr>
          <a:xfrm>
            <a:off x="5507342" y="2028914"/>
            <a:ext cx="648564" cy="241200"/>
          </a:xfrm>
          <a:prstGeom prst="roundRect">
            <a:avLst>
              <a:gd name="adj" fmla="val 9707"/>
            </a:avLst>
          </a:prstGeom>
          <a:solidFill>
            <a:schemeClr val="bg1">
              <a:lumMod val="8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0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검색</a:t>
            </a:r>
          </a:p>
        </p:txBody>
      </p:sp>
      <p:grpSp>
        <p:nvGrpSpPr>
          <p:cNvPr id="27" name="Placeholder">
            <a:extLst>
              <a:ext uri="{FF2B5EF4-FFF2-40B4-BE49-F238E27FC236}">
                <a16:creationId xmlns:a16="http://schemas.microsoft.com/office/drawing/2014/main" id="{3FA97DE3-4219-1D0B-F8C1-5D4161757E0D}"/>
              </a:ext>
            </a:extLst>
          </p:cNvPr>
          <p:cNvGrpSpPr>
            <a:grpSpLocks/>
          </p:cNvGrpSpPr>
          <p:nvPr/>
        </p:nvGrpSpPr>
        <p:grpSpPr bwMode="auto">
          <a:xfrm>
            <a:off x="398087" y="620688"/>
            <a:ext cx="7108247" cy="6268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29" name="Border">
              <a:extLst>
                <a:ext uri="{FF2B5EF4-FFF2-40B4-BE49-F238E27FC236}">
                  <a16:creationId xmlns:a16="http://schemas.microsoft.com/office/drawing/2014/main" id="{55A7B189-ED01-A993-EC6B-E819F9D6F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3" name="Line 2">
              <a:extLst>
                <a:ext uri="{FF2B5EF4-FFF2-40B4-BE49-F238E27FC236}">
                  <a16:creationId xmlns:a16="http://schemas.microsoft.com/office/drawing/2014/main" id="{867B28E8-41B9-C307-98D8-221134B10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4" name="Line 1">
              <a:extLst>
                <a:ext uri="{FF2B5EF4-FFF2-40B4-BE49-F238E27FC236}">
                  <a16:creationId xmlns:a16="http://schemas.microsoft.com/office/drawing/2014/main" id="{9EFBE14B-3739-BF83-9E53-8BAFB935B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375DF9F-3A79-CDCA-5DEF-B0D364C83BD1}"/>
              </a:ext>
            </a:extLst>
          </p:cNvPr>
          <p:cNvSpPr/>
          <p:nvPr/>
        </p:nvSpPr>
        <p:spPr>
          <a:xfrm>
            <a:off x="3767581" y="873697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grpSp>
        <p:nvGrpSpPr>
          <p:cNvPr id="36" name="Drop-Down Box" descr="&lt;SmartSettings&gt;&lt;SmartResize enabled=&quot;True&quot; minWidth=&quot;18&quot; minHeight=&quot;7&quot; /&gt;&lt;/SmartSettings&gt;">
            <a:extLst>
              <a:ext uri="{FF2B5EF4-FFF2-40B4-BE49-F238E27FC236}">
                <a16:creationId xmlns:a16="http://schemas.microsoft.com/office/drawing/2014/main" id="{A0EC774A-E77F-35ED-FCD4-EA7BCAAEB4A1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1624154" y="2025121"/>
            <a:ext cx="961409" cy="248786"/>
            <a:chOff x="441438" y="1547729"/>
            <a:chExt cx="1522393" cy="248786"/>
          </a:xfrm>
          <a:solidFill>
            <a:srgbClr val="FFFFFF"/>
          </a:solidFill>
        </p:grpSpPr>
        <p:sp>
          <p:nvSpPr>
            <p:cNvPr id="37" name="Text Box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AE595EB-30EC-2C2A-593D-7338720A072F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441438" y="1547729"/>
              <a:ext cx="1259548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50800" rIns="91440" bIns="508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전체 검색</a:t>
              </a:r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8" name="Arrow Box" descr="&lt;SmartSettings&gt;&lt;SmartResize anchorLeft=&quot;Non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27D0586-A602-78FE-8F10-2F6167E74D4D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700987" y="1547729"/>
              <a:ext cx="262844" cy="248786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39" name="Arrow Down" descr="&lt;SmartSettings&gt;&lt;SmartResize anchorLeft=&quot;None&quot; anchorTop=&quot;Non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410A6A8B-CE1A-49F2-F6E2-75DDFA1D8AA1}"/>
                </a:ext>
              </a:extLst>
            </p:cNvPr>
            <p:cNvSpPr>
              <a:spLocks noChangeAspect="1"/>
            </p:cNvSpPr>
            <p:nvPr>
              <p:custDataLst>
                <p:tags r:id="rId6"/>
              </p:custDataLst>
            </p:nvPr>
          </p:nvSpPr>
          <p:spPr bwMode="auto">
            <a:xfrm flipH="1">
              <a:off x="1781730" y="1654033"/>
              <a:ext cx="101357" cy="36177"/>
            </a:xfrm>
            <a:custGeom>
              <a:avLst/>
              <a:gdLst>
                <a:gd name="T0" fmla="*/ 0 w 197"/>
                <a:gd name="T1" fmla="*/ 0 h 115"/>
                <a:gd name="T2" fmla="*/ 99 w 197"/>
                <a:gd name="T3" fmla="*/ 115 h 115"/>
                <a:gd name="T4" fmla="*/ 197 w 197"/>
                <a:gd name="T5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7" h="115">
                  <a:moveTo>
                    <a:pt x="0" y="0"/>
                  </a:moveTo>
                  <a:lnTo>
                    <a:pt x="99" y="115"/>
                  </a:lnTo>
                  <a:lnTo>
                    <a:pt x="197" y="0"/>
                  </a:lnTo>
                </a:path>
              </a:pathLst>
            </a:custGeom>
            <a:grpFill/>
            <a:ln w="6350" cap="sq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40" name="Item">
            <a:extLst>
              <a:ext uri="{FF2B5EF4-FFF2-40B4-BE49-F238E27FC236}">
                <a16:creationId xmlns:a16="http://schemas.microsoft.com/office/drawing/2014/main" id="{A37E4493-AD67-DA8C-09BB-7DD990E11592}"/>
              </a:ext>
            </a:extLst>
          </p:cNvPr>
          <p:cNvSpPr/>
          <p:nvPr/>
        </p:nvSpPr>
        <p:spPr>
          <a:xfrm>
            <a:off x="103267" y="2765964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학원 소개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1" name="Chevron" descr="&lt;SmartSettings&gt;&lt;SmartResize anchorLeft=&quot;None&quot; anchorTop=&quot;Non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26F19D79-A33E-4C48-C4FE-C5F63E0335B7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auto">
          <a:xfrm>
            <a:off x="1325454" y="2866910"/>
            <a:ext cx="104935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2" name="Item">
            <a:extLst>
              <a:ext uri="{FF2B5EF4-FFF2-40B4-BE49-F238E27FC236}">
                <a16:creationId xmlns:a16="http://schemas.microsoft.com/office/drawing/2014/main" id="{DB9456EF-E3CA-58B3-248A-D1C86FD67ED7}"/>
              </a:ext>
            </a:extLst>
          </p:cNvPr>
          <p:cNvSpPr/>
          <p:nvPr/>
        </p:nvSpPr>
        <p:spPr>
          <a:xfrm>
            <a:off x="1511559" y="2765964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한식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3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AE870CB7-9C76-49FB-AE1B-EFA3C23189AE}"/>
              </a:ext>
            </a:extLst>
          </p:cNvPr>
          <p:cNvSpPr>
            <a:spLocks noChangeAspect="1"/>
          </p:cNvSpPr>
          <p:nvPr/>
        </p:nvSpPr>
        <p:spPr bwMode="auto">
          <a:xfrm>
            <a:off x="2778642" y="2866910"/>
            <a:ext cx="9417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4" name="Item">
            <a:extLst>
              <a:ext uri="{FF2B5EF4-FFF2-40B4-BE49-F238E27FC236}">
                <a16:creationId xmlns:a16="http://schemas.microsoft.com/office/drawing/2014/main" id="{5260671A-ABDC-C336-A977-5F1B3C42EF88}"/>
              </a:ext>
            </a:extLst>
          </p:cNvPr>
          <p:cNvSpPr/>
          <p:nvPr/>
        </p:nvSpPr>
        <p:spPr>
          <a:xfrm>
            <a:off x="2919851" y="2765964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5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46C76C95-E855-A933-ED7A-E8AAAA2DC3FE}"/>
              </a:ext>
            </a:extLst>
          </p:cNvPr>
          <p:cNvSpPr>
            <a:spLocks noChangeAspect="1"/>
          </p:cNvSpPr>
          <p:nvPr/>
        </p:nvSpPr>
        <p:spPr bwMode="auto">
          <a:xfrm>
            <a:off x="4160912" y="2866910"/>
            <a:ext cx="9569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6" name="Item">
            <a:extLst>
              <a:ext uri="{FF2B5EF4-FFF2-40B4-BE49-F238E27FC236}">
                <a16:creationId xmlns:a16="http://schemas.microsoft.com/office/drawing/2014/main" id="{209A8367-F91D-60E6-864B-9674105EAA3A}"/>
              </a:ext>
            </a:extLst>
          </p:cNvPr>
          <p:cNvSpPr/>
          <p:nvPr/>
        </p:nvSpPr>
        <p:spPr>
          <a:xfrm>
            <a:off x="4328143" y="2765964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일식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8" name="Item">
            <a:extLst>
              <a:ext uri="{FF2B5EF4-FFF2-40B4-BE49-F238E27FC236}">
                <a16:creationId xmlns:a16="http://schemas.microsoft.com/office/drawing/2014/main" id="{B9D75A85-B485-B78B-13F4-645AB7BC1B05}"/>
              </a:ext>
            </a:extLst>
          </p:cNvPr>
          <p:cNvSpPr/>
          <p:nvPr/>
        </p:nvSpPr>
        <p:spPr>
          <a:xfrm>
            <a:off x="5736435" y="2765964"/>
            <a:ext cx="90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9" name="Item">
            <a:extLst>
              <a:ext uri="{FF2B5EF4-FFF2-40B4-BE49-F238E27FC236}">
                <a16:creationId xmlns:a16="http://schemas.microsoft.com/office/drawing/2014/main" id="{8EFCA751-32DE-2208-C40B-1680DA7C90D7}"/>
              </a:ext>
            </a:extLst>
          </p:cNvPr>
          <p:cNvSpPr/>
          <p:nvPr/>
        </p:nvSpPr>
        <p:spPr>
          <a:xfrm>
            <a:off x="6609184" y="2765964"/>
            <a:ext cx="1009962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마이페이지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0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6F891E2E-13D4-6B5A-28CE-F8360174EB56}"/>
              </a:ext>
            </a:extLst>
          </p:cNvPr>
          <p:cNvSpPr>
            <a:spLocks noChangeAspect="1"/>
          </p:cNvSpPr>
          <p:nvPr/>
        </p:nvSpPr>
        <p:spPr bwMode="auto">
          <a:xfrm>
            <a:off x="7435680" y="2866910"/>
            <a:ext cx="8838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3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82AF8ED2-6B73-CC15-711A-43CCFD7C6945}"/>
              </a:ext>
            </a:extLst>
          </p:cNvPr>
          <p:cNvSpPr>
            <a:spLocks noChangeAspect="1"/>
          </p:cNvSpPr>
          <p:nvPr/>
        </p:nvSpPr>
        <p:spPr bwMode="auto">
          <a:xfrm>
            <a:off x="6373350" y="2866910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F1509F29-511E-5375-2B6A-816B271B1CF6}"/>
              </a:ext>
            </a:extLst>
          </p:cNvPr>
          <p:cNvSpPr>
            <a:spLocks noChangeAspect="1"/>
          </p:cNvSpPr>
          <p:nvPr/>
        </p:nvSpPr>
        <p:spPr bwMode="auto">
          <a:xfrm>
            <a:off x="5581262" y="2866910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74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68126" y="315912"/>
            <a:ext cx="2137873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 가로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최대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1280Pixel</a:t>
            </a: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▶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세로 길이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제한 없음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같은 배너 배치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관리자에서 배너 등록 가능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마케팅 메시지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같은 메시지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보조 메뉴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후 같은 서브메뉴 구성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화면으로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ID/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비밀번호 찾기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ID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찾기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 이동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로그아웃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로그아웃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 바 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전체 검색 옆 버튼 누르면 나오는 메뉴</a:t>
            </a:r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(1) 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(2)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(3)</a:t>
            </a:r>
          </a:p>
          <a:p>
            <a:r>
              <a:rPr lang="en-US" altLang="ko-KR" sz="9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 (4)</a:t>
            </a:r>
          </a:p>
          <a:p>
            <a:endParaRPr lang="en-US" altLang="ko-KR" sz="9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문구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검색어를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입력하세요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메뉴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영역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전과 후의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변화 없음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자세한 내용은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00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 참고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).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로그인 전</a:t>
            </a:r>
            <a:r>
              <a:rPr lang="en-US" altLang="ko-KR" dirty="0"/>
              <a:t>/</a:t>
            </a:r>
            <a:r>
              <a:rPr lang="ko-KR" altLang="en-US" dirty="0"/>
              <a:t>후</a:t>
            </a:r>
          </a:p>
        </p:txBody>
      </p:sp>
      <p:sp>
        <p:nvSpPr>
          <p:cNvPr id="53" name="직사각형 52"/>
          <p:cNvSpPr/>
          <p:nvPr/>
        </p:nvSpPr>
        <p:spPr>
          <a:xfrm>
            <a:off x="-10978" y="498158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-10978" y="3746822"/>
            <a:ext cx="85472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2719855" y="1537398"/>
            <a:ext cx="27200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Academy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087878" y="1955702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당신이 바로 차세대 요리사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NO.1 !</a:t>
            </a:r>
          </a:p>
        </p:txBody>
      </p:sp>
      <p:sp>
        <p:nvSpPr>
          <p:cNvPr id="97" name="타원 96"/>
          <p:cNvSpPr/>
          <p:nvPr/>
        </p:nvSpPr>
        <p:spPr>
          <a:xfrm>
            <a:off x="5258848" y="27630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4292109" y="2710557"/>
            <a:ext cx="3357975" cy="28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회원가입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로그인 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ID/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비밀번호 찾기 </a:t>
            </a:r>
            <a:endParaRPr lang="en-US" altLang="ko-KR" sz="950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0" name="직선 연결선 99"/>
          <p:cNvCxnSpPr/>
          <p:nvPr/>
        </p:nvCxnSpPr>
        <p:spPr>
          <a:xfrm>
            <a:off x="103267" y="3645024"/>
            <a:ext cx="7511424" cy="0"/>
          </a:xfrm>
          <a:prstGeom prst="line">
            <a:avLst/>
          </a:prstGeom>
          <a:ln w="12700" cmpd="sng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타원 107"/>
          <p:cNvSpPr/>
          <p:nvPr/>
        </p:nvSpPr>
        <p:spPr>
          <a:xfrm>
            <a:off x="2935910" y="196710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1280616" y="228969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pSp>
        <p:nvGrpSpPr>
          <p:cNvPr id="93" name="Placeholder"/>
          <p:cNvGrpSpPr>
            <a:grpSpLocks/>
          </p:cNvGrpSpPr>
          <p:nvPr/>
        </p:nvGrpSpPr>
        <p:grpSpPr bwMode="auto">
          <a:xfrm>
            <a:off x="398087" y="868357"/>
            <a:ext cx="7108247" cy="6268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94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95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05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06" name="직사각형 105"/>
          <p:cNvSpPr/>
          <p:nvPr/>
        </p:nvSpPr>
        <p:spPr>
          <a:xfrm>
            <a:off x="3767581" y="1121366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9" name="직사각형 118"/>
          <p:cNvSpPr/>
          <p:nvPr/>
        </p:nvSpPr>
        <p:spPr>
          <a:xfrm>
            <a:off x="2729394" y="4860607"/>
            <a:ext cx="2700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Academy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38" name="Placeholder"/>
          <p:cNvGrpSpPr>
            <a:grpSpLocks/>
          </p:cNvGrpSpPr>
          <p:nvPr/>
        </p:nvGrpSpPr>
        <p:grpSpPr bwMode="auto">
          <a:xfrm>
            <a:off x="398087" y="4115556"/>
            <a:ext cx="7108247" cy="626843"/>
            <a:chOff x="508000" y="1397000"/>
            <a:chExt cx="1008112" cy="1008112"/>
          </a:xfrm>
          <a:solidFill>
            <a:srgbClr val="FFFFFF"/>
          </a:solidFill>
        </p:grpSpPr>
        <p:sp>
          <p:nvSpPr>
            <p:cNvPr id="139" name="Border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0" name="Line 2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41" name="Line 1"/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143" name="직사각형 142"/>
          <p:cNvSpPr/>
          <p:nvPr/>
        </p:nvSpPr>
        <p:spPr>
          <a:xfrm>
            <a:off x="3753468" y="4368565"/>
            <a:ext cx="369259" cy="13849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0">
            <a:spAutoFit/>
          </a:bodyPr>
          <a:lstStyle/>
          <a:p>
            <a:pPr algn="ctr"/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1</a:t>
            </a:r>
          </a:p>
        </p:txBody>
      </p:sp>
      <p:sp>
        <p:nvSpPr>
          <p:cNvPr id="117" name="Item"/>
          <p:cNvSpPr/>
          <p:nvPr/>
        </p:nvSpPr>
        <p:spPr>
          <a:xfrm>
            <a:off x="103267" y="3013633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학원 소개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8" name="Chevron" descr="&lt;SmartSettings&gt;&lt;SmartResize anchorLeft=&quot;None&quot; anchorTop=&quot;None&quot; anchorRight=&quot;Relativ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1325454" y="3114579"/>
            <a:ext cx="104935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5" name="Item"/>
          <p:cNvSpPr/>
          <p:nvPr/>
        </p:nvSpPr>
        <p:spPr>
          <a:xfrm>
            <a:off x="1511559" y="3013633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한식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6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>
            <a:off x="2778642" y="3114579"/>
            <a:ext cx="9417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3" name="Item"/>
          <p:cNvSpPr/>
          <p:nvPr/>
        </p:nvSpPr>
        <p:spPr>
          <a:xfrm>
            <a:off x="2919851" y="3013633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4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>
            <a:off x="4160912" y="3114579"/>
            <a:ext cx="9569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98" name="Item"/>
          <p:cNvSpPr/>
          <p:nvPr/>
        </p:nvSpPr>
        <p:spPr>
          <a:xfrm>
            <a:off x="4328143" y="3013633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일식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1" name="Item"/>
          <p:cNvSpPr/>
          <p:nvPr/>
        </p:nvSpPr>
        <p:spPr>
          <a:xfrm>
            <a:off x="5736435" y="3013633"/>
            <a:ext cx="90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3" name="Item"/>
          <p:cNvSpPr/>
          <p:nvPr/>
        </p:nvSpPr>
        <p:spPr>
          <a:xfrm>
            <a:off x="6609184" y="3013633"/>
            <a:ext cx="1009962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마이페이지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04" name="Chevron" descr="&lt;Tags&gt;&lt;SMARTRESIZEANCHORS&gt;None,None,None,Relative&lt;/SMARTRESIZEANCHORS&gt;&lt;/Tags&gt;"/>
          <p:cNvSpPr>
            <a:spLocks noChangeAspect="1"/>
          </p:cNvSpPr>
          <p:nvPr/>
        </p:nvSpPr>
        <p:spPr bwMode="auto">
          <a:xfrm>
            <a:off x="7435680" y="3114579"/>
            <a:ext cx="8838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10" name="타원 109"/>
          <p:cNvSpPr/>
          <p:nvPr/>
        </p:nvSpPr>
        <p:spPr>
          <a:xfrm>
            <a:off x="146511" y="276173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3844210" y="89214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4106E1D5-774B-7195-D1E3-B70790954C12}"/>
              </a:ext>
            </a:extLst>
          </p:cNvPr>
          <p:cNvSpPr>
            <a:spLocks noChangeAspect="1"/>
          </p:cNvSpPr>
          <p:nvPr/>
        </p:nvSpPr>
        <p:spPr bwMode="auto">
          <a:xfrm>
            <a:off x="6373350" y="3114579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5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3A0F692F-980E-7AB7-5464-CE0900DA28C1}"/>
              </a:ext>
            </a:extLst>
          </p:cNvPr>
          <p:cNvSpPr>
            <a:spLocks noChangeAspect="1"/>
          </p:cNvSpPr>
          <p:nvPr/>
        </p:nvSpPr>
        <p:spPr bwMode="auto">
          <a:xfrm>
            <a:off x="5581262" y="3114579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CFA13B0-5E36-298E-AE1E-D1258529C87D}"/>
              </a:ext>
            </a:extLst>
          </p:cNvPr>
          <p:cNvSpPr/>
          <p:nvPr/>
        </p:nvSpPr>
        <p:spPr>
          <a:xfrm>
            <a:off x="3015870" y="5271011"/>
            <a:ext cx="215315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당신이 바로 차세대 요리사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NO.1 !</a:t>
            </a:r>
          </a:p>
        </p:txBody>
      </p:sp>
      <p:sp>
        <p:nvSpPr>
          <p:cNvPr id="29" name="Item">
            <a:extLst>
              <a:ext uri="{FF2B5EF4-FFF2-40B4-BE49-F238E27FC236}">
                <a16:creationId xmlns:a16="http://schemas.microsoft.com/office/drawing/2014/main" id="{C5A0D699-1DA3-4769-F088-2E62A33BD741}"/>
              </a:ext>
            </a:extLst>
          </p:cNvPr>
          <p:cNvSpPr/>
          <p:nvPr/>
        </p:nvSpPr>
        <p:spPr>
          <a:xfrm>
            <a:off x="117277" y="6362821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학원 소개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0" name="Chevron" descr="&lt;SmartSettings&gt;&lt;SmartResize anchorLeft=&quot;None&quot; anchorTop=&quot;None&quot; anchorRight=&quot;Relative&quot; anchorBottom=&quot;None&quot; /&gt;&lt;/SmartSettings&gt;">
            <a:extLst>
              <a:ext uri="{FF2B5EF4-FFF2-40B4-BE49-F238E27FC236}">
                <a16:creationId xmlns:a16="http://schemas.microsoft.com/office/drawing/2014/main" id="{F5A0FF7B-A49E-A7F0-58B8-8AB6341167B8}"/>
              </a:ext>
            </a:extLst>
          </p:cNvPr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1339464" y="6463767"/>
            <a:ext cx="104935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1" name="Item">
            <a:extLst>
              <a:ext uri="{FF2B5EF4-FFF2-40B4-BE49-F238E27FC236}">
                <a16:creationId xmlns:a16="http://schemas.microsoft.com/office/drawing/2014/main" id="{B6C2D2C1-74A2-97DC-8C32-CFC009A1C43A}"/>
              </a:ext>
            </a:extLst>
          </p:cNvPr>
          <p:cNvSpPr/>
          <p:nvPr/>
        </p:nvSpPr>
        <p:spPr>
          <a:xfrm>
            <a:off x="1525569" y="6362821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한식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2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93F85C28-C010-1B01-A55A-91BF4AA8A208}"/>
              </a:ext>
            </a:extLst>
          </p:cNvPr>
          <p:cNvSpPr>
            <a:spLocks noChangeAspect="1"/>
          </p:cNvSpPr>
          <p:nvPr/>
        </p:nvSpPr>
        <p:spPr bwMode="auto">
          <a:xfrm>
            <a:off x="2792652" y="6463767"/>
            <a:ext cx="9417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3" name="Item">
            <a:extLst>
              <a:ext uri="{FF2B5EF4-FFF2-40B4-BE49-F238E27FC236}">
                <a16:creationId xmlns:a16="http://schemas.microsoft.com/office/drawing/2014/main" id="{9123BE76-EE96-D449-2421-C33FCF1B2F4F}"/>
              </a:ext>
            </a:extLst>
          </p:cNvPr>
          <p:cNvSpPr/>
          <p:nvPr/>
        </p:nvSpPr>
        <p:spPr>
          <a:xfrm>
            <a:off x="2933861" y="6362821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중식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4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1BA59F23-614F-8C7C-D0A2-2D247B7FFB6F}"/>
              </a:ext>
            </a:extLst>
          </p:cNvPr>
          <p:cNvSpPr>
            <a:spLocks noChangeAspect="1"/>
          </p:cNvSpPr>
          <p:nvPr/>
        </p:nvSpPr>
        <p:spPr bwMode="auto">
          <a:xfrm>
            <a:off x="4174922" y="6463767"/>
            <a:ext cx="95691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5" name="Item">
            <a:extLst>
              <a:ext uri="{FF2B5EF4-FFF2-40B4-BE49-F238E27FC236}">
                <a16:creationId xmlns:a16="http://schemas.microsoft.com/office/drawing/2014/main" id="{FC478305-F769-C202-88D2-136DA129B063}"/>
              </a:ext>
            </a:extLst>
          </p:cNvPr>
          <p:cNvSpPr/>
          <p:nvPr/>
        </p:nvSpPr>
        <p:spPr>
          <a:xfrm>
            <a:off x="4342153" y="6362821"/>
            <a:ext cx="144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일식 조리사 자격증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Item">
            <a:extLst>
              <a:ext uri="{FF2B5EF4-FFF2-40B4-BE49-F238E27FC236}">
                <a16:creationId xmlns:a16="http://schemas.microsoft.com/office/drawing/2014/main" id="{CEE48DD7-E0CC-35B4-F838-7459FF688B8C}"/>
              </a:ext>
            </a:extLst>
          </p:cNvPr>
          <p:cNvSpPr/>
          <p:nvPr/>
        </p:nvSpPr>
        <p:spPr>
          <a:xfrm>
            <a:off x="5750445" y="6362821"/>
            <a:ext cx="900000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게시판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7" name="Item">
            <a:extLst>
              <a:ext uri="{FF2B5EF4-FFF2-40B4-BE49-F238E27FC236}">
                <a16:creationId xmlns:a16="http://schemas.microsoft.com/office/drawing/2014/main" id="{5F8A2ABA-2335-1209-8436-184584EE98D9}"/>
              </a:ext>
            </a:extLst>
          </p:cNvPr>
          <p:cNvSpPr/>
          <p:nvPr/>
        </p:nvSpPr>
        <p:spPr>
          <a:xfrm>
            <a:off x="6623194" y="6362821"/>
            <a:ext cx="1009962" cy="252000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마이페이지</a:t>
            </a:r>
            <a:endParaRPr 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8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DC167613-E69A-AE63-3633-FF04AF975423}"/>
              </a:ext>
            </a:extLst>
          </p:cNvPr>
          <p:cNvSpPr>
            <a:spLocks noChangeAspect="1"/>
          </p:cNvSpPr>
          <p:nvPr/>
        </p:nvSpPr>
        <p:spPr bwMode="auto">
          <a:xfrm>
            <a:off x="7449690" y="6463767"/>
            <a:ext cx="8838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2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23832DCD-A047-324A-B765-97DDEFE59FB4}"/>
              </a:ext>
            </a:extLst>
          </p:cNvPr>
          <p:cNvSpPr>
            <a:spLocks noChangeAspect="1"/>
          </p:cNvSpPr>
          <p:nvPr/>
        </p:nvSpPr>
        <p:spPr bwMode="auto">
          <a:xfrm>
            <a:off x="6387360" y="6463767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43" name="Chevron" descr="&lt;Tags&gt;&lt;SMARTRESIZEANCHORS&gt;None,None,None,Relative&lt;/SMARTRESIZEANCHORS&gt;&lt;/Tags&gt;">
            <a:extLst>
              <a:ext uri="{FF2B5EF4-FFF2-40B4-BE49-F238E27FC236}">
                <a16:creationId xmlns:a16="http://schemas.microsoft.com/office/drawing/2014/main" id="{4BD70AFF-B9EE-614B-DA72-4F58C0362715}"/>
              </a:ext>
            </a:extLst>
          </p:cNvPr>
          <p:cNvSpPr>
            <a:spLocks noChangeAspect="1"/>
          </p:cNvSpPr>
          <p:nvPr/>
        </p:nvSpPr>
        <p:spPr bwMode="auto">
          <a:xfrm>
            <a:off x="5595272" y="6463767"/>
            <a:ext cx="91818" cy="43285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solidFill>
            <a:srgbClr val="FFFFFF"/>
          </a:solidFill>
          <a:ln w="6350" cap="sq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7DE264-8749-8545-E5D7-424B66939FD5}"/>
              </a:ext>
            </a:extLst>
          </p:cNvPr>
          <p:cNvSpPr/>
          <p:nvPr/>
        </p:nvSpPr>
        <p:spPr>
          <a:xfrm>
            <a:off x="4304928" y="6097981"/>
            <a:ext cx="3357975" cy="283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ko-KR" altLang="en-US" sz="950" dirty="0">
                <a:latin typeface="맑은 고딕" pitchFamily="50" charset="-127"/>
                <a:ea typeface="맑은 고딕" pitchFamily="50" charset="-127"/>
              </a:rPr>
              <a:t>로그아웃</a:t>
            </a:r>
            <a:r>
              <a:rPr lang="en-US" altLang="ko-KR" sz="950" dirty="0">
                <a:latin typeface="맑은 고딕" pitchFamily="50" charset="-127"/>
                <a:ea typeface="맑은 고딕" pitchFamily="50" charset="-127"/>
              </a:rPr>
              <a:t>  | 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0D9EDE-78EA-2A9A-2742-39A5A29A11DE}"/>
              </a:ext>
            </a:extLst>
          </p:cNvPr>
          <p:cNvGrpSpPr/>
          <p:nvPr/>
        </p:nvGrpSpPr>
        <p:grpSpPr>
          <a:xfrm>
            <a:off x="1617927" y="2276583"/>
            <a:ext cx="4557811" cy="255375"/>
            <a:chOff x="1617927" y="2276583"/>
            <a:chExt cx="4557811" cy="255375"/>
          </a:xfrm>
        </p:grpSpPr>
        <p:sp>
          <p:nvSpPr>
            <p:cNvPr id="39" name="직사각형 38"/>
            <p:cNvSpPr/>
            <p:nvPr/>
          </p:nvSpPr>
          <p:spPr>
            <a:xfrm>
              <a:off x="2648744" y="2276583"/>
              <a:ext cx="2824425" cy="2412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 입력하세요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40" name="모서리가 둥근 직사각형 54"/>
            <p:cNvSpPr/>
            <p:nvPr/>
          </p:nvSpPr>
          <p:spPr>
            <a:xfrm>
              <a:off x="5527174" y="2276583"/>
              <a:ext cx="648564" cy="241200"/>
            </a:xfrm>
            <a:prstGeom prst="roundRect">
              <a:avLst>
                <a:gd name="adj" fmla="val 9707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검색</a:t>
              </a:r>
            </a:p>
          </p:txBody>
        </p:sp>
        <p:grpSp>
          <p:nvGrpSpPr>
            <p:cNvPr id="8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67F13133-53A1-534D-755D-829D8FE1848C}"/>
                </a:ext>
              </a:extLst>
            </p:cNvPr>
            <p:cNvGrpSpPr/>
            <p:nvPr>
              <p:custDataLst>
                <p:tags r:id="rId7"/>
              </p:custDataLst>
            </p:nvPr>
          </p:nvGrpSpPr>
          <p:grpSpPr>
            <a:xfrm>
              <a:off x="1617927" y="2283172"/>
              <a:ext cx="961409" cy="248786"/>
              <a:chOff x="441438" y="1547729"/>
              <a:chExt cx="1522393" cy="248786"/>
            </a:xfrm>
            <a:solidFill>
              <a:srgbClr val="FFFFFF"/>
            </a:solidFill>
          </p:grpSpPr>
          <p:sp>
            <p:nvSpPr>
              <p:cNvPr id="9" name="Text 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EB59390B-A935-4452-577E-BD8C7E039F78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441438" y="1547729"/>
                <a:ext cx="1259548" cy="248786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전체 검색</a:t>
                </a:r>
                <a:endParaRPr 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0" name="Arrow Box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4C4ED692-2B8F-A1A7-6D07-021549676600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1700987" y="1547729"/>
                <a:ext cx="262844" cy="248786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D7A38931-F489-1C27-BA4D-980A36AA0B11}"/>
                  </a:ext>
                </a:extLst>
              </p:cNvPr>
              <p:cNvSpPr>
                <a:spLocks noChangeAspect="1"/>
              </p:cNvSpPr>
              <p:nvPr>
                <p:custDataLst>
                  <p:tags r:id="rId10"/>
                </p:custDataLst>
              </p:nvPr>
            </p:nvSpPr>
            <p:spPr bwMode="auto">
              <a:xfrm flipH="1">
                <a:off x="1781730" y="1654033"/>
                <a:ext cx="101357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950D3A-1AC0-C274-4D57-CAE664BBE729}"/>
              </a:ext>
            </a:extLst>
          </p:cNvPr>
          <p:cNvGrpSpPr/>
          <p:nvPr/>
        </p:nvGrpSpPr>
        <p:grpSpPr>
          <a:xfrm>
            <a:off x="1617927" y="5621897"/>
            <a:ext cx="4557811" cy="255375"/>
            <a:chOff x="1617927" y="2276583"/>
            <a:chExt cx="4557811" cy="25537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F7070A3-E2A9-134A-32F7-C369B5F1E67C}"/>
                </a:ext>
              </a:extLst>
            </p:cNvPr>
            <p:cNvSpPr/>
            <p:nvPr/>
          </p:nvSpPr>
          <p:spPr>
            <a:xfrm>
              <a:off x="2648744" y="2276583"/>
              <a:ext cx="2824425" cy="2412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atinLnBrk="0"/>
              <a:r>
                <a: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검색어를 입력하세요</a:t>
              </a:r>
              <a:r>
                <a:rPr lang="en-US" altLang="ko-K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20" name="모서리가 둥근 직사각형 54">
              <a:extLst>
                <a:ext uri="{FF2B5EF4-FFF2-40B4-BE49-F238E27FC236}">
                  <a16:creationId xmlns:a16="http://schemas.microsoft.com/office/drawing/2014/main" id="{BC2FEAB2-9C61-8B42-42C9-E95D8D44C0D9}"/>
                </a:ext>
              </a:extLst>
            </p:cNvPr>
            <p:cNvSpPr/>
            <p:nvPr/>
          </p:nvSpPr>
          <p:spPr>
            <a:xfrm>
              <a:off x="5527174" y="2276583"/>
              <a:ext cx="648564" cy="241200"/>
            </a:xfrm>
            <a:prstGeom prst="roundRect">
              <a:avLst>
                <a:gd name="adj" fmla="val 9707"/>
              </a:avLst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latinLnBrk="0"/>
              <a:r>
                <a:rPr lang="ko-KR" alt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검색</a:t>
              </a:r>
            </a:p>
          </p:txBody>
        </p:sp>
        <p:grpSp>
          <p:nvGrpSpPr>
            <p:cNvPr id="21" name="Drop-Down Box" descr="&lt;SmartSettings&gt;&lt;SmartResize enabled=&quot;True&quot; minWidth=&quot;18&quot; minHeight=&quot;7&quot; /&gt;&lt;/SmartSettings&gt;">
              <a:extLst>
                <a:ext uri="{FF2B5EF4-FFF2-40B4-BE49-F238E27FC236}">
                  <a16:creationId xmlns:a16="http://schemas.microsoft.com/office/drawing/2014/main" id="{54F571DA-25BF-42A4-28CE-3227EA71F359}"/>
                </a:ext>
              </a:extLst>
            </p:cNvPr>
            <p:cNvGrpSpPr/>
            <p:nvPr>
              <p:custDataLst>
                <p:tags r:id="rId3"/>
              </p:custDataLst>
            </p:nvPr>
          </p:nvGrpSpPr>
          <p:grpSpPr>
            <a:xfrm>
              <a:off x="1617927" y="2283172"/>
              <a:ext cx="961409" cy="248786"/>
              <a:chOff x="441438" y="1547729"/>
              <a:chExt cx="1522393" cy="248786"/>
            </a:xfrm>
            <a:solidFill>
              <a:srgbClr val="FFFFFF"/>
            </a:solidFill>
          </p:grpSpPr>
          <p:sp>
            <p:nvSpPr>
              <p:cNvPr id="23" name="Text Box" descr="&lt;SmartSettings&gt;&lt;SmartResize anchorLeft=&quot;Absolut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DDA92939-83C1-C595-EAD7-F00A6A2EEF6C}"/>
                  </a:ext>
                </a:extLst>
              </p:cNvPr>
              <p:cNvSpPr/>
              <p:nvPr>
                <p:custDataLst>
                  <p:tags r:id="rId4"/>
                </p:custDataLst>
              </p:nvPr>
            </p:nvSpPr>
            <p:spPr>
              <a:xfrm>
                <a:off x="441438" y="1547729"/>
                <a:ext cx="1259548" cy="248786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50800" rIns="91440" bIns="5080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50" dirty="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전체 검색</a:t>
                </a:r>
                <a:endParaRPr 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Arrow Box" descr="&lt;SmartSettings&gt;&lt;SmartResize anchorLeft=&quot;None&quot; anchorTop=&quot;Absolut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F39D34D-0C95-6E0A-F84E-A69E0996EC1A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1700987" y="1547729"/>
                <a:ext cx="262844" cy="248786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5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Arrow Down" descr="&lt;SmartSettings&gt;&lt;SmartResize anchorLeft=&quot;None&quot; anchorTop=&quot;None&quot; anchorRight=&quot;Absolute&quot; anchorBottom=&quot;None&quot; /&gt;&lt;/SmartSettings&gt;">
                <a:extLst>
                  <a:ext uri="{FF2B5EF4-FFF2-40B4-BE49-F238E27FC236}">
                    <a16:creationId xmlns:a16="http://schemas.microsoft.com/office/drawing/2014/main" id="{3FB58E6D-D29C-F3E2-B2A9-3E66E8B165F9}"/>
                  </a:ext>
                </a:extLst>
              </p:cNvPr>
              <p:cNvSpPr>
                <a:spLocks noChangeAspect="1"/>
              </p:cNvSpPr>
              <p:nvPr>
                <p:custDataLst>
                  <p:tags r:id="rId6"/>
                </p:custDataLst>
              </p:nvPr>
            </p:nvSpPr>
            <p:spPr bwMode="auto">
              <a:xfrm flipH="1">
                <a:off x="1781730" y="1654033"/>
                <a:ext cx="101357" cy="3617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F8B702DD-5712-1565-BFFF-5745B9AB8CD7}"/>
              </a:ext>
            </a:extLst>
          </p:cNvPr>
          <p:cNvSpPr/>
          <p:nvPr/>
        </p:nvSpPr>
        <p:spPr>
          <a:xfrm>
            <a:off x="6546874" y="606666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07660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직사각형 98"/>
          <p:cNvSpPr>
            <a:spLocks/>
          </p:cNvSpPr>
          <p:nvPr/>
        </p:nvSpPr>
        <p:spPr>
          <a:xfrm>
            <a:off x="6393885" y="7437073"/>
            <a:ext cx="1260000" cy="139252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공지사항</a:t>
            </a:r>
            <a:endParaRPr lang="en-US" altLang="ko-KR" sz="9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커뮤니티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자주 하는 질문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상품문의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아이디 찾기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비밀번호 찾기</a:t>
            </a:r>
          </a:p>
        </p:txBody>
      </p:sp>
      <p:sp>
        <p:nvSpPr>
          <p:cNvPr id="98" name="직사각형 97"/>
          <p:cNvSpPr>
            <a:spLocks/>
          </p:cNvSpPr>
          <p:nvPr/>
        </p:nvSpPr>
        <p:spPr>
          <a:xfrm>
            <a:off x="2613612" y="7437074"/>
            <a:ext cx="1260000" cy="744827"/>
          </a:xfrm>
          <a:prstGeom prst="rect">
            <a:avLst/>
          </a:prstGeom>
          <a:solidFill>
            <a:srgbClr val="FFFFFF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18288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950" dirty="0" err="1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라라마켓</a:t>
            </a:r>
            <a:r>
              <a:rPr lang="en-US" altLang="ko-KR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 </a:t>
            </a:r>
            <a:r>
              <a:rPr lang="ko-KR" altLang="en-US" sz="95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소개</a:t>
            </a:r>
            <a:endParaRPr lang="en-US" altLang="ko-KR" sz="95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대표인사말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찾아오시는 길</a:t>
            </a:r>
            <a:endParaRPr lang="en-US" altLang="ko-KR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7764859" y="315912"/>
            <a:ext cx="2141141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한식조리사 자격증 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&gt;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설명 페이지 전환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중식조리사 자격증 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설명 페이지 전환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일식조리사 자격증 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&gt;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설명 페이지 전환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>
          <a:xfrm>
            <a:off x="1" y="329"/>
            <a:ext cx="7545288" cy="315913"/>
          </a:xfrm>
        </p:spPr>
        <p:txBody>
          <a:bodyPr/>
          <a:lstStyle/>
          <a:p>
            <a:r>
              <a:rPr lang="en-US" altLang="ko-KR" dirty="0"/>
              <a:t>GNB </a:t>
            </a:r>
            <a:r>
              <a:rPr lang="ko-KR" altLang="en-US" dirty="0"/>
              <a:t>서브메뉴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DC0518-3E2D-6570-61EA-DB14D3ABDCBF}"/>
              </a:ext>
            </a:extLst>
          </p:cNvPr>
          <p:cNvSpPr>
            <a:spLocks/>
          </p:cNvSpPr>
          <p:nvPr/>
        </p:nvSpPr>
        <p:spPr>
          <a:xfrm>
            <a:off x="103266" y="738762"/>
            <a:ext cx="7514954" cy="5786581"/>
          </a:xfrm>
          <a:prstGeom prst="rect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200000"/>
              </a:lnSpc>
            </a:pPr>
            <a:endParaRPr lang="en-US" altLang="ko-KR" sz="105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74C1EC0-D87B-A043-B66D-61E762D02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987004"/>
              </p:ext>
            </p:extLst>
          </p:nvPr>
        </p:nvGraphicFramePr>
        <p:xfrm>
          <a:off x="272480" y="886746"/>
          <a:ext cx="2232248" cy="513454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4542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2B3766C0-8EF8-B27B-3076-63633D318660}"/>
              </a:ext>
            </a:extLst>
          </p:cNvPr>
          <p:cNvSpPr/>
          <p:nvPr/>
        </p:nvSpPr>
        <p:spPr>
          <a:xfrm>
            <a:off x="1280592" y="3384767"/>
            <a:ext cx="49340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24EA3BC-779F-098B-0975-061987A8CCDF}"/>
              </a:ext>
            </a:extLst>
          </p:cNvPr>
          <p:cNvSpPr/>
          <p:nvPr/>
        </p:nvSpPr>
        <p:spPr>
          <a:xfrm>
            <a:off x="3415440" y="7787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5C94B5B-73A8-3A9C-EF17-177C98AD8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526464"/>
              </p:ext>
            </p:extLst>
          </p:nvPr>
        </p:nvGraphicFramePr>
        <p:xfrm>
          <a:off x="2710880" y="886746"/>
          <a:ext cx="2232248" cy="513454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4542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377E0547-5301-3062-867F-33DA8B86631E}"/>
              </a:ext>
            </a:extLst>
          </p:cNvPr>
          <p:cNvSpPr/>
          <p:nvPr/>
        </p:nvSpPr>
        <p:spPr>
          <a:xfrm>
            <a:off x="3728864" y="3384767"/>
            <a:ext cx="49340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76F4987-9A16-74C3-31C5-B011B56C8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62126"/>
              </p:ext>
            </p:extLst>
          </p:nvPr>
        </p:nvGraphicFramePr>
        <p:xfrm>
          <a:off x="5149280" y="886746"/>
          <a:ext cx="2232248" cy="5134542"/>
        </p:xfrm>
        <a:graphic>
          <a:graphicData uri="http://schemas.openxmlformats.org/drawingml/2006/table">
            <a:tbl>
              <a:tblPr/>
              <a:tblGrid>
                <a:gridCol w="2232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34542">
                <a:tc>
                  <a:txBody>
                    <a:bodyPr/>
                    <a:lstStyle/>
                    <a:p>
                      <a:pPr latinLnBrk="1"/>
                      <a:endParaRPr lang="ko-KR" altLang="en-US" sz="13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66131" marR="66131" marT="33065" marB="33065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C870DF71-6603-3C6C-D5A4-A55FD79B4AA2}"/>
              </a:ext>
            </a:extLst>
          </p:cNvPr>
          <p:cNvSpPr/>
          <p:nvPr/>
        </p:nvSpPr>
        <p:spPr>
          <a:xfrm>
            <a:off x="6168949" y="3384767"/>
            <a:ext cx="449871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r>
              <a:rPr lang="ko-KR" alt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5302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/>
          <p:cNvSpPr/>
          <p:nvPr/>
        </p:nvSpPr>
        <p:spPr>
          <a:xfrm>
            <a:off x="7756676" y="315912"/>
            <a:ext cx="2149324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 링크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15"/>
              </a:rPr>
              <a:t>https://www.naver.com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16"/>
              </a:rPr>
              <a:t>https://www.google.com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hlinkClick r:id="rId17"/>
              </a:rPr>
              <a:t>https://www.kakaocorp.com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얌얌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아카데미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블로그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 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blog.naver.com/xxx 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회사소개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(self)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개인정보처리방침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[9]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게시판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고객센터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공지사항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[10]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): Alert 10-1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로그인 후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): 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마이페이지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아이디 찾기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[11]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(blank)</a:t>
            </a: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아래 링크에서 링크 방법 참조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hlinkClick r:id="rId18"/>
              </a:rPr>
              <a:t>www.saupja.com/xxx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○ 디자인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[1,2,3,4]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배너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 업체 로고로 배너 제작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[8]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개인정보처리방침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주변 메뉴와 색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폰트 크기로 구분될 수 있도록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디자인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028112"/>
              </p:ext>
            </p:extLst>
          </p:nvPr>
        </p:nvGraphicFramePr>
        <p:xfrm>
          <a:off x="114794" y="2335552"/>
          <a:ext cx="7547876" cy="32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7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29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Yam </a:t>
                      </a:r>
                      <a:r>
                        <a:rPr lang="en-US" altLang="ko-KR" sz="1000" b="0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Yam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블로그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회사소개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이용약관 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개인정보처리방침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게시판 </a:t>
                      </a:r>
                      <a:r>
                        <a:rPr lang="en-US" altLang="ko-KR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| </a:t>
                      </a:r>
                      <a:r>
                        <a:rPr lang="ko-KR" altLang="en-US" sz="1000" b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마이페이지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401265" y="3212976"/>
            <a:ext cx="17724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800" dirty="0" err="1"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ko-KR" altLang="en-US" sz="18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Academy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457450" y="2814709"/>
            <a:ext cx="2207518" cy="524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상호명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000" b="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en-US" altLang="ko-KR" sz="10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Academy 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사업자등록번호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000-00-0000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53639" y="1032340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네이버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053703" y="1032004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google</a:t>
            </a:r>
            <a:endParaRPr lang="ko-KR" altLang="en-US" sz="10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8703" y="1032004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카카오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854178" y="1032004"/>
            <a:ext cx="1818036" cy="900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배달의 민족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2578967" y="3381665"/>
            <a:ext cx="1152000" cy="21600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사업자번호 확인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2451770" y="3901122"/>
            <a:ext cx="49586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주소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(00000)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서울시 강동구 ○○○○○ ○○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TEL: 070-000-0000   | FAX: (02)000-0000   | Email: : yamyam@naver.com</a:t>
            </a:r>
          </a:p>
          <a:p>
            <a:pPr>
              <a:lnSpc>
                <a:spcPct val="150000"/>
              </a:lnSpc>
            </a:pP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Copyright 2024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얌얌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 Corp. All Rights Reserved.</a:t>
            </a:r>
            <a:endParaRPr lang="ko-KR" altLang="en-US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954657" y="1162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2844421" y="1162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4759721" y="116278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622216" y="115051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784648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2648744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296816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304952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8</a:t>
            </a:r>
            <a:endParaRPr lang="ko-KR" altLang="en-US" sz="110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241056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9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033144" y="217183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10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800896" y="33816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79081" y="2814709"/>
            <a:ext cx="30662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대표자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이지성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통신판매업 신고번호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0000-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서울강동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-0000</a:t>
            </a: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개인정보관리책임자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심현정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ko-KR" altLang="en-US" sz="1000" dirty="0" err="1">
                <a:latin typeface="맑은 고딕" pitchFamily="50" charset="-127"/>
                <a:ea typeface="맑은 고딕" pitchFamily="50" charset="-127"/>
              </a:rPr>
              <a:t>호스팅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 제공 사업자 </a:t>
            </a:r>
            <a:r>
              <a:rPr lang="en-US" altLang="ko-KR" sz="1000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○○○○○ </a:t>
            </a:r>
            <a:endParaRPr lang="en-US" altLang="ko-KR" sz="1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푸터</a:t>
            </a:r>
            <a:endParaRPr lang="ko-KR" altLang="en-US" dirty="0"/>
          </a:p>
        </p:txBody>
      </p:sp>
      <p:sp>
        <p:nvSpPr>
          <p:cNvPr id="47" name="직사각형 46"/>
          <p:cNvSpPr/>
          <p:nvPr/>
        </p:nvSpPr>
        <p:spPr>
          <a:xfrm>
            <a:off x="667514" y="3859307"/>
            <a:ext cx="123513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주</a:t>
            </a: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200" dirty="0" err="1">
                <a:latin typeface="맑은 고딕" pitchFamily="50" charset="-127"/>
                <a:ea typeface="맑은 고딕" pitchFamily="50" charset="-127"/>
              </a:rPr>
              <a:t>얌얌</a:t>
            </a:r>
            <a:endParaRPr lang="ko-KR" altLang="en-US" sz="1200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>
            <a:extLst>
              <a:ext uri="{FF2B5EF4-FFF2-40B4-BE49-F238E27FC236}">
                <a16:creationId xmlns:a16="http://schemas.microsoft.com/office/drawing/2014/main" id="{80E4ED31-9B8D-2E0A-3E54-5C782152EA15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48655" y="5450408"/>
            <a:ext cx="2413000" cy="1376674"/>
            <a:chOff x="595686" y="1261242"/>
            <a:chExt cx="3222246" cy="1356321"/>
          </a:xfrm>
        </p:grpSpPr>
        <p:sp>
          <p:nvSpPr>
            <p:cNvPr id="7" name="Window Body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2BD78B7-0030-CCF0-F613-67F08BB8F89A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595686" y="1495470"/>
              <a:ext cx="3222246" cy="97689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8" name="Text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5ECCA44-5178-FF1E-B12A-E2881E60D020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1325894" y="1541015"/>
              <a:ext cx="2438858" cy="475944"/>
            </a:xfrm>
            <a:prstGeom prst="rect">
              <a:avLst/>
            </a:prstGeom>
            <a:noFill/>
          </p:spPr>
          <p:txBody>
            <a:bodyPr wrap="square" lIns="73152" tIns="36576" rIns="73152" bIns="36576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후 이용 가능합니다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900" dirty="0">
                  <a:latin typeface="맑은 고딕" pitchFamily="50" charset="-127"/>
                  <a:ea typeface="맑은 고딕" pitchFamily="50" charset="-127"/>
                </a:rPr>
                <a:t>로그인 하시겠습니까</a:t>
              </a:r>
              <a:r>
                <a:rPr lang="en-US" altLang="ko-KR" sz="900" dirty="0"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9" name="Title Bar" descr="&lt;SmartSettings&gt;&lt;SmartResize anchorLeft=&quot;Absolut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F5E2ACD9-8D70-6011-3523-32227390F16B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595686" y="1261242"/>
              <a:ext cx="3222246" cy="23422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b="1" dirty="0">
                  <a:solidFill>
                    <a:srgbClr val="5F5F5F"/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10-1</a:t>
              </a:r>
            </a:p>
          </p:txBody>
        </p:sp>
        <p:sp>
          <p:nvSpPr>
            <p:cNvPr id="10" name="Close Button" descr="&lt;SmartSettings&gt;&lt;SmartResize anchorLeft=&quot;None&quot; anchorTop=&quot;Absolute&quot; anchorRight=&quot;Absolute&quot; anchorBottom=&quot;None&quot; /&gt;&lt;/SmartSettings&gt;">
              <a:extLst>
                <a:ext uri="{FF2B5EF4-FFF2-40B4-BE49-F238E27FC236}">
                  <a16:creationId xmlns:a16="http://schemas.microsoft.com/office/drawing/2014/main" id="{289BE571-0826-71FA-F26E-4D32731FA08E}"/>
                </a:ext>
              </a:extLst>
            </p:cNvPr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536324" y="1331436"/>
              <a:ext cx="131434" cy="93842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" name="Icons">
              <a:extLst>
                <a:ext uri="{FF2B5EF4-FFF2-40B4-BE49-F238E27FC236}">
                  <a16:creationId xmlns:a16="http://schemas.microsoft.com/office/drawing/2014/main" id="{06CA58B1-3060-B458-5443-C06A7B413FF7}"/>
                </a:ext>
              </a:extLst>
            </p:cNvPr>
            <p:cNvGrpSpPr/>
            <p:nvPr/>
          </p:nvGrpSpPr>
          <p:grpSpPr>
            <a:xfrm>
              <a:off x="732503" y="1559099"/>
              <a:ext cx="711206" cy="535856"/>
              <a:chOff x="732503" y="1559099"/>
              <a:chExt cx="711206" cy="535856"/>
            </a:xfrm>
          </p:grpSpPr>
          <p:sp>
            <p:nvSpPr>
              <p:cNvPr id="34" name="Info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2EE5E016-0EC3-21D0-7C74-9F792D03A5E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873458" y="1705512"/>
                <a:ext cx="529974" cy="389443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Warning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15B9A31B-CA34-746A-2425-6CC4D8ABAF81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833178" y="1664455"/>
                <a:ext cx="610531" cy="38944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Error Icon" descr="&lt;SmartSettings&gt;&lt;SmartResize anchorLeft=&quot;Absolute&quot; anchorTop=&quot;Absolute&quot; anchorRight=&quot;None&quot; anchorBottom=&quot;None&quot; /&gt;&lt;/SmartSettings&gt;" hidden="1">
                <a:extLst>
                  <a:ext uri="{FF2B5EF4-FFF2-40B4-BE49-F238E27FC236}">
                    <a16:creationId xmlns:a16="http://schemas.microsoft.com/office/drawing/2014/main" id="{23C714E0-F188-5C6E-41EF-5EED62D67945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872398" y="1664455"/>
                <a:ext cx="532096" cy="38944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Question Icon" descr="&lt;SmartSettings&gt;&lt;SmartResize anchorLeft=&quot;Absolute&quot; anchorTop=&quot;Absolute&quot; anchorRight=&quot;None&quot; anchorBottom=&quot;None&quot; /&gt;&lt;/SmartSettings&gt;">
                <a:extLst>
                  <a:ext uri="{FF2B5EF4-FFF2-40B4-BE49-F238E27FC236}">
                    <a16:creationId xmlns:a16="http://schemas.microsoft.com/office/drawing/2014/main" id="{FE1B662A-EAC7-2375-0B87-8E3557D0F4CC}"/>
                  </a:ext>
                </a:extLst>
              </p:cNvPr>
              <p:cNvSpPr>
                <a:spLocks noChangeAspect="1" noEditPoint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732503" y="1559099"/>
                <a:ext cx="532095" cy="391006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rgbClr val="5F5F5F"/>
                  </a:solidFill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Buttons">
              <a:extLst>
                <a:ext uri="{FF2B5EF4-FFF2-40B4-BE49-F238E27FC236}">
                  <a16:creationId xmlns:a16="http://schemas.microsoft.com/office/drawing/2014/main" id="{D96C5D8F-674E-F20B-B4D8-52825824081D}"/>
                </a:ext>
              </a:extLst>
            </p:cNvPr>
            <p:cNvGrpSpPr/>
            <p:nvPr/>
          </p:nvGrpSpPr>
          <p:grpSpPr>
            <a:xfrm>
              <a:off x="773767" y="2088561"/>
              <a:ext cx="2762557" cy="529002"/>
              <a:chOff x="773767" y="2088561"/>
              <a:chExt cx="2762557" cy="529002"/>
            </a:xfrm>
          </p:grpSpPr>
          <p:sp>
            <p:nvSpPr>
              <p:cNvPr id="31" name="Button 1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FF5E3986-7357-8233-9F09-E5DD7D17A97C}"/>
                  </a:ext>
                </a:extLst>
              </p:cNvPr>
              <p:cNvSpPr>
                <a:spLocks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2650937" y="2088561"/>
                <a:ext cx="885387" cy="236832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취소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Button 2" descr="&lt;SmartSettings&gt;&lt;SmartResize anchorLeft=&quot;None&quot; anchorTop=&quot;None&quot; anchorRight=&quot;Absolute&quot; anchorBottom=&quot;Absolute&quot; /&gt;&lt;/SmartSettings&gt;">
                <a:extLst>
                  <a:ext uri="{FF2B5EF4-FFF2-40B4-BE49-F238E27FC236}">
                    <a16:creationId xmlns:a16="http://schemas.microsoft.com/office/drawing/2014/main" id="{A8EA8399-9F5E-E0C4-2F5D-8D9D304DE022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685353" y="2093774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dirty="0">
                    <a:solidFill>
                      <a:srgbClr val="5F5F5F"/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Button 3" descr="&lt;SmartSettings&gt;&lt;SmartResize anchorLeft=&quot;None&quot; anchorTop=&quot;None&quot; anchorRight=&quot;Absolute&quot; anchorBottom=&quot;Absolute&quot; /&gt;&lt;/SmartSettings&gt;" hidden="1">
                <a:extLst>
                  <a:ext uri="{FF2B5EF4-FFF2-40B4-BE49-F238E27FC236}">
                    <a16:creationId xmlns:a16="http://schemas.microsoft.com/office/drawing/2014/main" id="{E45FC5BC-A128-9504-0D40-E79EC144985E}"/>
                  </a:ext>
                </a:extLst>
              </p:cNvPr>
              <p:cNvSpPr>
                <a:spLocks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773767" y="2380733"/>
                <a:ext cx="885387" cy="236830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00" dirty="0">
                    <a:solidFill>
                      <a:srgbClr val="5F5F5F"/>
                    </a:solidFill>
                    <a:latin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00" dirty="0">
                  <a:solidFill>
                    <a:srgbClr val="5F5F5F"/>
                  </a:solidFill>
                  <a:effectLst/>
                  <a:latin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459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회원 가입</a:t>
            </a:r>
          </a:p>
        </p:txBody>
      </p:sp>
    </p:spTree>
    <p:extLst>
      <p:ext uri="{BB962C8B-B14F-4D97-AF65-F5344CB8AC3E}">
        <p14:creationId xmlns:p14="http://schemas.microsoft.com/office/powerpoint/2010/main" val="768659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1" name="직선 연결선 290"/>
          <p:cNvCxnSpPr>
            <a:cxnSpLocks/>
          </p:cNvCxnSpPr>
          <p:nvPr/>
        </p:nvCxnSpPr>
        <p:spPr>
          <a:xfrm>
            <a:off x="1496616" y="773213"/>
            <a:ext cx="612068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766472" y="315913"/>
            <a:ext cx="2139528" cy="6542087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0" rtlCol="0" anchor="t"/>
          <a:lstStyle/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[1~4]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각종 약관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제목 및 내용 </a:t>
            </a:r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약관관리에서 등록된 내용 호출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 동의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여부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관리자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기본 정책 관리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&gt;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약관관리에서 설정된 내용 반영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[5]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모두 동의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buFontTx/>
              <a:buChar char="-"/>
            </a:pP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체크 시 모든 체크 박스가 체크됨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체크 해제 시 모든 체크 박스가 체크 해제됨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buFontTx/>
              <a:buChar char="-"/>
            </a:pPr>
            <a:endParaRPr lang="ko-KR" altLang="en-US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[6]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 시 동의 사항 체크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 1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2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3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번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(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필수동의항목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회원가입의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정보 입력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이용약관 미동의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(Alert 6-1),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 처리방침 미동의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(Alert 6-2),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개인정보처리 위탁 미동의 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(Alert  6-3)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팝업 호출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[7] </a:t>
            </a:r>
            <a:r>
              <a:rPr lang="ko-KR" altLang="en-US" sz="9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 버튼</a:t>
            </a:r>
            <a:endParaRPr lang="en-US" altLang="ko-KR" sz="9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클릭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Confirm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7-1</a:t>
            </a: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확인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메인 페이지로 이동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→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취소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]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Confirm </a:t>
            </a:r>
            <a:r>
              <a:rPr lang="ko-KR" altLang="en-US" sz="9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닫힘</a:t>
            </a:r>
            <a:endParaRPr lang="en-US" altLang="ko-KR" sz="90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470090" y="500327"/>
            <a:ext cx="3482909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altLang="ko-KR" sz="1200" dirty="0">
                <a:latin typeface="맑은 고딕" pitchFamily="50" charset="-127"/>
                <a:ea typeface="맑은 고딕" pitchFamily="50" charset="-127"/>
              </a:rPr>
              <a:t>| </a:t>
            </a:r>
            <a:r>
              <a:rPr lang="en-US" altLang="ko-KR" sz="12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 </a:t>
            </a:r>
            <a:r>
              <a:rPr lang="en-US" altLang="ko-KR" sz="1200" b="0" baseline="0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Yam</a:t>
            </a:r>
            <a:r>
              <a:rPr lang="en-US" altLang="ko-KR" sz="1200" b="0" baseline="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Academy </a:t>
            </a: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서비스 약관 동의</a:t>
            </a:r>
            <a:endParaRPr lang="en-US" altLang="ko-KR" sz="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272479" y="469234"/>
            <a:ext cx="720000" cy="7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약관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동의</a:t>
            </a:r>
          </a:p>
        </p:txBody>
      </p:sp>
      <p:sp>
        <p:nvSpPr>
          <p:cNvPr id="82" name="타원 81"/>
          <p:cNvSpPr/>
          <p:nvPr/>
        </p:nvSpPr>
        <p:spPr>
          <a:xfrm>
            <a:off x="272479" y="1498500"/>
            <a:ext cx="720000" cy="720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정보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입력</a:t>
            </a:r>
          </a:p>
        </p:txBody>
      </p:sp>
      <p:sp>
        <p:nvSpPr>
          <p:cNvPr id="41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1"/>
            </p:custDataLst>
          </p:nvPr>
        </p:nvSpPr>
        <p:spPr bwMode="auto">
          <a:xfrm>
            <a:off x="512420" y="1264044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799630" y="93666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883842" y="221544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2864792" y="3501008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259989" y="615815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61" name="타원 60"/>
          <p:cNvSpPr/>
          <p:nvPr/>
        </p:nvSpPr>
        <p:spPr>
          <a:xfrm>
            <a:off x="2816779" y="4804569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4" name="Button"/>
          <p:cNvSpPr>
            <a:spLocks/>
          </p:cNvSpPr>
          <p:nvPr/>
        </p:nvSpPr>
        <p:spPr bwMode="auto">
          <a:xfrm>
            <a:off x="3689530" y="6404870"/>
            <a:ext cx="684000" cy="250061"/>
          </a:xfrm>
          <a:prstGeom prst="roundRect">
            <a:avLst>
              <a:gd name="adj" fmla="val 8776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다음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5" name="Button"/>
          <p:cNvSpPr>
            <a:spLocks/>
          </p:cNvSpPr>
          <p:nvPr/>
        </p:nvSpPr>
        <p:spPr bwMode="auto">
          <a:xfrm>
            <a:off x="4578689" y="6404870"/>
            <a:ext cx="684000" cy="250061"/>
          </a:xfrm>
          <a:prstGeom prst="roundRect">
            <a:avLst>
              <a:gd name="adj" fmla="val 8776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95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rPr>
              <a:t>취소</a:t>
            </a:r>
            <a:endParaRPr lang="en-US" sz="950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146" name="타원 145"/>
          <p:cNvSpPr/>
          <p:nvPr/>
        </p:nvSpPr>
        <p:spPr>
          <a:xfrm>
            <a:off x="4278131" y="64219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6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5181671" y="6421900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타이포_씨고딕 140" panose="02020503020101020101" pitchFamily="18" charset="-127"/>
                <a:ea typeface="타이포_씨고딕 140" panose="02020503020101020101" pitchFamily="18" charset="-127"/>
              </a:rPr>
              <a:t>7</a:t>
            </a:r>
            <a:endParaRPr lang="ko-KR" altLang="en-US" sz="1100" dirty="0">
              <a:solidFill>
                <a:schemeClr val="bg1"/>
              </a:solidFill>
              <a:latin typeface="타이포_씨고딕 140" panose="02020503020101020101" pitchFamily="18" charset="-127"/>
              <a:ea typeface="타이포_씨고딕 140" panose="02020503020101020101" pitchFamily="18" charset="-127"/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회원 가입 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약관 동의</a:t>
            </a:r>
          </a:p>
        </p:txBody>
      </p:sp>
      <p:sp>
        <p:nvSpPr>
          <p:cNvPr id="148" name="타원 147"/>
          <p:cNvSpPr/>
          <p:nvPr/>
        </p:nvSpPr>
        <p:spPr>
          <a:xfrm>
            <a:off x="272479" y="2536328"/>
            <a:ext cx="720000" cy="720000"/>
          </a:xfrm>
          <a:prstGeom prst="ellips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가입</a:t>
            </a:r>
            <a:endParaRPr lang="en-US" altLang="ko-KR" sz="1000" dirty="0">
              <a:solidFill>
                <a:schemeClr val="tx1">
                  <a:lumMod val="75000"/>
                  <a:lumOff val="2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완료</a:t>
            </a:r>
          </a:p>
        </p:txBody>
      </p:sp>
      <p:sp>
        <p:nvSpPr>
          <p:cNvPr id="149" name="Chevron" descr="&lt;SmartSettings&gt;&lt;SmartResize anchorLeft=&quot;None&quot; anchorTop=&quot;Absolute&quot; anchorRight=&quot;Absolute&quot; anchorBottom=&quot;None&quot; /&gt;&lt;/SmartSettings&gt;"/>
          <p:cNvSpPr>
            <a:spLocks noChangeAspect="1"/>
          </p:cNvSpPr>
          <p:nvPr>
            <p:custDataLst>
              <p:tags r:id="rId2"/>
            </p:custDataLst>
          </p:nvPr>
        </p:nvSpPr>
        <p:spPr bwMode="auto">
          <a:xfrm>
            <a:off x="512420" y="2301872"/>
            <a:ext cx="215816" cy="121984"/>
          </a:xfrm>
          <a:custGeom>
            <a:avLst/>
            <a:gdLst>
              <a:gd name="T0" fmla="*/ 0 w 197"/>
              <a:gd name="T1" fmla="*/ 0 h 115"/>
              <a:gd name="T2" fmla="*/ 99 w 197"/>
              <a:gd name="T3" fmla="*/ 115 h 115"/>
              <a:gd name="T4" fmla="*/ 197 w 197"/>
              <a:gd name="T5" fmla="*/ 0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7" h="115">
                <a:moveTo>
                  <a:pt x="0" y="0"/>
                </a:moveTo>
                <a:lnTo>
                  <a:pt x="99" y="115"/>
                </a:lnTo>
                <a:lnTo>
                  <a:pt x="197" y="0"/>
                </a:lnTo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  <a:cs typeface="Segoe UI" panose="020B0502040204020203" pitchFamily="34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411683" y="943769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서비스 이용 약관 동의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494014" y="1159973"/>
            <a:ext cx="5948776" cy="720000"/>
            <a:chOff x="1682712" y="1015957"/>
            <a:chExt cx="5948776" cy="900000"/>
          </a:xfrm>
        </p:grpSpPr>
        <p:sp>
          <p:nvSpPr>
            <p:cNvPr id="67" name="직사각형 66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20" name="Scrollbar" descr="&lt;SmartSettings&gt;&lt;SmartResize enabled=&quot;True&quot; minWidth=&quot;7&quot; minHeight=&quot;60&quot; /&gt;&lt;/SmartSettings&gt;"/>
            <p:cNvGrpSpPr/>
            <p:nvPr>
              <p:custDataLst>
                <p:tags r:id="rId83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21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2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84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3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85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24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86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3"/>
            </p:custDataLst>
          </p:nvPr>
        </p:nvGrpSpPr>
        <p:grpSpPr>
          <a:xfrm>
            <a:off x="1487948" y="1923018"/>
            <a:ext cx="942933" cy="212366"/>
            <a:chOff x="554563" y="2592239"/>
            <a:chExt cx="942933" cy="212366"/>
          </a:xfrm>
        </p:grpSpPr>
        <p:sp>
          <p:nvSpPr>
            <p:cNvPr id="226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80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7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81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28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82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1408501" y="2227165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 처리방침 동의</a:t>
            </a:r>
          </a:p>
        </p:txBody>
      </p:sp>
      <p:grpSp>
        <p:nvGrpSpPr>
          <p:cNvPr id="229" name="그룹 228"/>
          <p:cNvGrpSpPr/>
          <p:nvPr/>
        </p:nvGrpSpPr>
        <p:grpSpPr>
          <a:xfrm>
            <a:off x="1494014" y="2434433"/>
            <a:ext cx="5948776" cy="720000"/>
            <a:chOff x="1682712" y="1015957"/>
            <a:chExt cx="5948776" cy="900000"/>
          </a:xfrm>
        </p:grpSpPr>
        <p:sp>
          <p:nvSpPr>
            <p:cNvPr id="230" name="직사각형 229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31" name="Scrollbar" descr="&lt;SmartSettings&gt;&lt;SmartResize enabled=&quot;True&quot; minWidth=&quot;7&quot; minHeight=&quot;60&quot; /&gt;&lt;/SmartSettings&gt;"/>
            <p:cNvGrpSpPr/>
            <p:nvPr>
              <p:custDataLst>
                <p:tags r:id="rId76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32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3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7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4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8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35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9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3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4"/>
            </p:custDataLst>
          </p:nvPr>
        </p:nvGrpSpPr>
        <p:grpSpPr>
          <a:xfrm>
            <a:off x="1487948" y="3196938"/>
            <a:ext cx="942933" cy="212366"/>
            <a:chOff x="554563" y="2592239"/>
            <a:chExt cx="942933" cy="212366"/>
          </a:xfrm>
        </p:grpSpPr>
        <p:sp>
          <p:nvSpPr>
            <p:cNvPr id="237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73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8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74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39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75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404309" y="3501085"/>
            <a:ext cx="15568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개인정보처리 위탁 동의</a:t>
            </a:r>
          </a:p>
        </p:txBody>
      </p:sp>
      <p:grpSp>
        <p:nvGrpSpPr>
          <p:cNvPr id="251" name="그룹 250"/>
          <p:cNvGrpSpPr/>
          <p:nvPr/>
        </p:nvGrpSpPr>
        <p:grpSpPr>
          <a:xfrm>
            <a:off x="1494014" y="3728561"/>
            <a:ext cx="5948776" cy="720000"/>
            <a:chOff x="1682712" y="1015957"/>
            <a:chExt cx="5948776" cy="900000"/>
          </a:xfrm>
        </p:grpSpPr>
        <p:sp>
          <p:nvSpPr>
            <p:cNvPr id="252" name="직사각형 251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53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9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54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5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70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71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57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72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5"/>
            </p:custDataLst>
          </p:nvPr>
        </p:nvGrpSpPr>
        <p:grpSpPr>
          <a:xfrm>
            <a:off x="1487948" y="4493004"/>
            <a:ext cx="942933" cy="212366"/>
            <a:chOff x="554563" y="2592239"/>
            <a:chExt cx="942933" cy="212366"/>
          </a:xfrm>
        </p:grpSpPr>
        <p:sp>
          <p:nvSpPr>
            <p:cNvPr id="259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6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0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7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필수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61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1412210" y="4797152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atin typeface="맑은 고딕" pitchFamily="50" charset="-127"/>
                <a:ea typeface="맑은 고딕" pitchFamily="50" charset="-127"/>
              </a:rPr>
              <a:t>마케팅 정보 제공 동의</a:t>
            </a:r>
          </a:p>
        </p:txBody>
      </p:sp>
      <p:grpSp>
        <p:nvGrpSpPr>
          <p:cNvPr id="262" name="그룹 261"/>
          <p:cNvGrpSpPr/>
          <p:nvPr/>
        </p:nvGrpSpPr>
        <p:grpSpPr>
          <a:xfrm>
            <a:off x="1494014" y="5036221"/>
            <a:ext cx="5948776" cy="720000"/>
            <a:chOff x="1682712" y="1015957"/>
            <a:chExt cx="5948776" cy="900000"/>
          </a:xfrm>
        </p:grpSpPr>
        <p:sp>
          <p:nvSpPr>
            <p:cNvPr id="263" name="직사각형 262"/>
            <p:cNvSpPr>
              <a:spLocks noChangeArrowheads="1"/>
            </p:cNvSpPr>
            <p:nvPr/>
          </p:nvSpPr>
          <p:spPr bwMode="auto">
            <a:xfrm>
              <a:off x="1682712" y="1015957"/>
              <a:ext cx="5948776" cy="900000"/>
            </a:xfrm>
            <a:prstGeom prst="rect">
              <a:avLst/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latinLnBrk="0"/>
              <a:endPara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64" name="Scrollbar" descr="&lt;SmartSettings&gt;&lt;SmartResize enabled=&quot;True&quot; minWidth=&quot;7&quot; minHeight=&quot;60&quot; /&gt;&lt;/SmartSettings&gt;"/>
            <p:cNvGrpSpPr/>
            <p:nvPr>
              <p:custDataLst>
                <p:tags r:id="rId62"/>
              </p:custDataLst>
            </p:nvPr>
          </p:nvGrpSpPr>
          <p:grpSpPr>
            <a:xfrm>
              <a:off x="7451488" y="1015957"/>
              <a:ext cx="180000" cy="900000"/>
              <a:chOff x="5066755" y="1652473"/>
              <a:chExt cx="144017" cy="2304356"/>
            </a:xfrm>
            <a:solidFill>
              <a:srgbClr val="FFFFFF"/>
            </a:solidFill>
          </p:grpSpPr>
          <p:sp>
            <p:nvSpPr>
              <p:cNvPr id="265" name="Track"/>
              <p:cNvSpPr/>
              <p:nvPr/>
            </p:nvSpPr>
            <p:spPr>
              <a:xfrm rot="5400000">
                <a:off x="3986586" y="2732642"/>
                <a:ext cx="2304356" cy="144017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6" name="Scroll Thumb" descr="&lt;SmartSettings&gt;&lt;SmartResize anchorLeft=&quot;Absolute&quot; anchorTop=&quot;Absolute&quot; anchorRight=&quot;Absolute&quot; anchorBottom=&quot;Absolute&quot; /&gt;&lt;/SmartSettings&gt;"/>
              <p:cNvSpPr/>
              <p:nvPr>
                <p:custDataLst>
                  <p:tags r:id="rId63"/>
                </p:custDataLst>
              </p:nvPr>
            </p:nvSpPr>
            <p:spPr>
              <a:xfrm rot="5400000">
                <a:off x="4908561" y="2252718"/>
                <a:ext cx="460403" cy="94933"/>
              </a:xfrm>
              <a:prstGeom prst="rect">
                <a:avLst/>
              </a:prstGeom>
              <a:grpFill/>
              <a:ln w="63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7" name="Chevron" descr="&lt;SmartSettings&gt;&lt;SmartResize anchorLeft=&quot;None&quot; anchorTop=&quot;Absolute&quot; anchorRight=&quot;None&quot; anchorBottom=&quot;None&quot; /&gt;&lt;/SmartSettings&gt;"/>
              <p:cNvSpPr>
                <a:spLocks noChangeAspect="1"/>
              </p:cNvSpPr>
              <p:nvPr>
                <p:custDataLst>
                  <p:tags r:id="rId64"/>
                </p:custDataLst>
              </p:nvPr>
            </p:nvSpPr>
            <p:spPr bwMode="auto">
              <a:xfrm rot="10800000" flipH="1">
                <a:off x="5113157" y="180418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68" name="Chevron" descr="&lt;SmartSettings&gt;&lt;SmartResize anchorLeft=&quot;None&quot; anchorTop=&quot;None&quot; anchorRight=&quot;None&quot; anchorBottom=&quot;Absolute&quot; /&gt;&lt;/SmartSettings&gt;"/>
              <p:cNvSpPr>
                <a:spLocks noChangeAspect="1"/>
              </p:cNvSpPr>
              <p:nvPr>
                <p:custDataLst>
                  <p:tags r:id="rId65"/>
                </p:custDataLst>
              </p:nvPr>
            </p:nvSpPr>
            <p:spPr bwMode="auto">
              <a:xfrm flipH="1">
                <a:off x="5113157" y="3720609"/>
                <a:ext cx="51212" cy="92627"/>
              </a:xfrm>
              <a:custGeom>
                <a:avLst/>
                <a:gdLst>
                  <a:gd name="T0" fmla="*/ 0 w 197"/>
                  <a:gd name="T1" fmla="*/ 0 h 115"/>
                  <a:gd name="T2" fmla="*/ 99 w 197"/>
                  <a:gd name="T3" fmla="*/ 115 h 115"/>
                  <a:gd name="T4" fmla="*/ 197 w 197"/>
                  <a:gd name="T5" fmla="*/ 0 h 1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7" h="115">
                    <a:moveTo>
                      <a:pt x="0" y="0"/>
                    </a:moveTo>
                    <a:lnTo>
                      <a:pt x="99" y="115"/>
                    </a:lnTo>
                    <a:lnTo>
                      <a:pt x="197" y="0"/>
                    </a:lnTo>
                  </a:path>
                </a:pathLst>
              </a:custGeom>
              <a:grpFill/>
              <a:ln w="6350" cap="sq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6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6"/>
            </p:custDataLst>
          </p:nvPr>
        </p:nvGrpSpPr>
        <p:grpSpPr>
          <a:xfrm>
            <a:off x="1487948" y="5778441"/>
            <a:ext cx="942933" cy="212366"/>
            <a:chOff x="554563" y="2592239"/>
            <a:chExt cx="942933" cy="212366"/>
          </a:xfrm>
        </p:grpSpPr>
        <p:sp>
          <p:nvSpPr>
            <p:cNvPr id="270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9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1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60"/>
              </p:custDataLst>
            </p:nvPr>
          </p:nvSpPr>
          <p:spPr>
            <a:xfrm>
              <a:off x="686120" y="2592239"/>
              <a:ext cx="811376" cy="212366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동의함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(</a:t>
              </a:r>
              <a:r>
                <a:rPr lang="ko-KR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선택</a:t>
              </a:r>
              <a:r>
                <a:rPr lang="en-US" altLang="ko-KR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)</a:t>
              </a:r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2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61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27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<p:cNvGrpSpPr/>
          <p:nvPr>
            <p:custDataLst>
              <p:tags r:id="rId7"/>
            </p:custDataLst>
          </p:nvPr>
        </p:nvGrpSpPr>
        <p:grpSpPr>
          <a:xfrm>
            <a:off x="1487948" y="6153573"/>
            <a:ext cx="837133" cy="227755"/>
            <a:chOff x="554563" y="2584545"/>
            <a:chExt cx="837133" cy="227755"/>
          </a:xfrm>
        </p:grpSpPr>
        <p:sp>
          <p:nvSpPr>
            <p:cNvPr id="274" name="Box" descr="&lt;SmartSettings&gt;&lt;SmartResize anchorLeft=&quot;Absolute&quot; anchorTop=&quot;None&quot; anchorRight=&quot;None&quot; anchorBottom=&quot;None&quot; /&gt;&lt;/SmartSettings&gt;"/>
            <p:cNvSpPr/>
            <p:nvPr>
              <p:custDataLst>
                <p:tags r:id="rId56"/>
              </p:custDataLst>
            </p:nvPr>
          </p:nvSpPr>
          <p:spPr>
            <a:xfrm>
              <a:off x="554563" y="2632644"/>
              <a:ext cx="131556" cy="13155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5" name="Label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57"/>
              </p:custDataLst>
            </p:nvPr>
          </p:nvSpPr>
          <p:spPr>
            <a:xfrm>
              <a:off x="686118" y="2584545"/>
              <a:ext cx="705578" cy="227755"/>
            </a:xfrm>
            <a:prstGeom prst="rect">
              <a:avLst/>
            </a:prstGeom>
            <a:noFill/>
          </p:spPr>
          <p:txBody>
            <a:bodyPr wrap="none" lIns="73152" tIns="36576" rIns="73152" bIns="36576" rtlCol="0" anchor="ctr" anchorCtr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모두 동의</a:t>
              </a:r>
              <a:endParaRPr lang="en-US" sz="1000" dirty="0"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76" name="Check" descr="&lt;SmartSettings&gt;&lt;SmartResize anchorLeft=&quot;Absolute&quot; anchorTop=&quot;None&quot; anchorRight=&quot;None&quot; anchorBottom=&quot;None&quot; /&gt;&lt;/SmartSettings&gt;" hidden="1"/>
            <p:cNvSpPr>
              <a:spLocks noEditPoints="1"/>
            </p:cNvSpPr>
            <p:nvPr>
              <p:custDataLst>
                <p:tags r:id="rId58"/>
              </p:custDataLst>
            </p:nvPr>
          </p:nvSpPr>
          <p:spPr bwMode="auto">
            <a:xfrm>
              <a:off x="576252" y="2653644"/>
              <a:ext cx="88178" cy="89556"/>
            </a:xfrm>
            <a:custGeom>
              <a:avLst/>
              <a:gdLst>
                <a:gd name="T0" fmla="*/ 275 w 275"/>
                <a:gd name="T1" fmla="*/ 0 h 275"/>
                <a:gd name="T2" fmla="*/ 0 w 275"/>
                <a:gd name="T3" fmla="*/ 275 h 275"/>
                <a:gd name="T4" fmla="*/ 0 w 275"/>
                <a:gd name="T5" fmla="*/ 0 h 275"/>
                <a:gd name="T6" fmla="*/ 275 w 275"/>
                <a:gd name="T7" fmla="*/ 275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275">
                  <a:moveTo>
                    <a:pt x="275" y="0"/>
                  </a:moveTo>
                  <a:lnTo>
                    <a:pt x="0" y="275"/>
                  </a:lnTo>
                  <a:moveTo>
                    <a:pt x="0" y="0"/>
                  </a:moveTo>
                  <a:lnTo>
                    <a:pt x="275" y="275"/>
                  </a:lnTo>
                </a:path>
              </a:pathLst>
            </a:custGeom>
            <a:noFill/>
            <a:ln w="6350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</p:grpSp>
      <p:grpSp>
        <p:nvGrpSpPr>
          <p:cNvPr id="150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8"/>
            </p:custDataLst>
          </p:nvPr>
        </p:nvGrpSpPr>
        <p:grpSpPr>
          <a:xfrm>
            <a:off x="4669470" y="871627"/>
            <a:ext cx="2447316" cy="1255255"/>
            <a:chOff x="595686" y="1261242"/>
            <a:chExt cx="3268070" cy="1354416"/>
          </a:xfrm>
        </p:grpSpPr>
        <p:sp>
          <p:nvSpPr>
            <p:cNvPr id="151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45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52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46"/>
              </p:custDataLst>
            </p:nvPr>
          </p:nvSpPr>
          <p:spPr>
            <a:xfrm>
              <a:off x="1397866" y="1534354"/>
              <a:ext cx="2465890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ko-KR" sz="950" b="0" baseline="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Yam </a:t>
              </a:r>
              <a:r>
                <a:rPr lang="en-US" altLang="ko-KR" sz="950" b="0" baseline="0" dirty="0" err="1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Yam</a:t>
              </a:r>
              <a:r>
                <a:rPr lang="en-US" altLang="ko-KR" sz="950" b="0" baseline="0" dirty="0">
                  <a:solidFill>
                    <a:schemeClr val="tx1"/>
                  </a:solidFill>
                  <a:latin typeface="맑은 고딕" pitchFamily="50" charset="-127"/>
                  <a:ea typeface="맑은 고딕" pitchFamily="50" charset="-127"/>
                </a:rPr>
                <a:t> Academy </a:t>
              </a: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서비스 이용약관에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ko-KR" alt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53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47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6-1</a:t>
              </a:r>
            </a:p>
          </p:txBody>
        </p:sp>
        <p:sp>
          <p:nvSpPr>
            <p:cNvPr id="154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48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55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60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52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1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3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4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55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56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57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49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8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0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51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8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9"/>
            </p:custDataLst>
          </p:nvPr>
        </p:nvGrpSpPr>
        <p:grpSpPr>
          <a:xfrm>
            <a:off x="4669470" y="2026673"/>
            <a:ext cx="2413000" cy="1255255"/>
            <a:chOff x="595686" y="1261242"/>
            <a:chExt cx="3222246" cy="1354416"/>
          </a:xfrm>
        </p:grpSpPr>
        <p:sp>
          <p:nvSpPr>
            <p:cNvPr id="179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34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80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35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개인정보 처리방침에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81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36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6-2</a:t>
              </a:r>
            </a:p>
          </p:txBody>
        </p:sp>
        <p:sp>
          <p:nvSpPr>
            <p:cNvPr id="182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37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83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188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41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9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2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0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3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91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44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4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85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38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6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39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187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40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9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0"/>
            </p:custDataLst>
          </p:nvPr>
        </p:nvGrpSpPr>
        <p:grpSpPr>
          <a:xfrm>
            <a:off x="4669470" y="3181488"/>
            <a:ext cx="2413000" cy="1255255"/>
            <a:chOff x="595686" y="1261242"/>
            <a:chExt cx="3222246" cy="1354416"/>
          </a:xfrm>
        </p:grpSpPr>
        <p:sp>
          <p:nvSpPr>
            <p:cNvPr id="193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23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19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4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개인정보 제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3</a:t>
              </a: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자 제공에</a:t>
              </a:r>
              <a:endParaRPr lang="en-US" altLang="ko-KR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동의해 주세요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!</a:t>
              </a:r>
            </a:p>
          </p:txBody>
        </p:sp>
        <p:sp>
          <p:nvSpPr>
            <p:cNvPr id="195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25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Alert 6-3</a:t>
              </a:r>
            </a:p>
          </p:txBody>
        </p:sp>
        <p:sp>
          <p:nvSpPr>
            <p:cNvPr id="196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26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197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02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3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4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5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33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98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199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0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206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1"/>
            </p:custDataLst>
          </p:nvPr>
        </p:nvGrpSpPr>
        <p:grpSpPr>
          <a:xfrm>
            <a:off x="4669470" y="4333985"/>
            <a:ext cx="2413000" cy="1255255"/>
            <a:chOff x="595686" y="1261242"/>
            <a:chExt cx="3222246" cy="1354416"/>
          </a:xfrm>
        </p:grpSpPr>
        <p:sp>
          <p:nvSpPr>
            <p:cNvPr id="207" name="Window Body" descr="&lt;SmartSettings&gt;&lt;SmartResize anchorLeft=&quot;Absolute&quot; anchorTop=&quot;Absolute&quot; anchorRight=&quot;Absolute&quot; anchorBottom=&quot;Absolute&quot; /&gt;&lt;/SmartSettings&gt;"/>
            <p:cNvSpPr/>
            <p:nvPr>
              <p:custDataLst>
                <p:tags r:id="rId12"/>
              </p:custDataLst>
            </p:nvPr>
          </p:nvSpPr>
          <p:spPr>
            <a:xfrm>
              <a:off x="595686" y="1517767"/>
              <a:ext cx="3222246" cy="100286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208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13"/>
              </p:custDataLst>
            </p:nvPr>
          </p:nvSpPr>
          <p:spPr>
            <a:xfrm>
              <a:off x="1583686" y="1619254"/>
              <a:ext cx="2234245" cy="457180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ko-KR" altLang="en-US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회원 가입을 취소하시겠습니까</a:t>
              </a:r>
              <a:r>
                <a:rPr lang="en-US" altLang="ko-KR" sz="1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</a:rPr>
                <a:t>?</a:t>
              </a:r>
            </a:p>
          </p:txBody>
        </p:sp>
        <p:sp>
          <p:nvSpPr>
            <p:cNvPr id="209" name="Title Bar" descr="&lt;SmartSettings&gt;&lt;SmartResize anchorLeft=&quot;Absolute&quot; anchorTop=&quot;Absolute&quot; anchorRight=&quot;Absolute&quot; anchorBottom=&quot;None&quot; /&gt;&lt;/SmartSettings&gt;"/>
            <p:cNvSpPr/>
            <p:nvPr>
              <p:custDataLst>
                <p:tags r:id="rId14"/>
              </p:custDataLst>
            </p:nvPr>
          </p:nvSpPr>
          <p:spPr>
            <a:xfrm>
              <a:off x="595686" y="1261242"/>
              <a:ext cx="3222246" cy="256525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rPr>
                <a:t>Confirm 7-1</a:t>
              </a:r>
            </a:p>
          </p:txBody>
        </p:sp>
        <p:sp>
          <p:nvSpPr>
            <p:cNvPr id="210" name="Close Button" descr="&lt;SmartSettings&gt;&lt;SmartResize anchorLeft=&quot;None&quot; anchorTop=&quot;Absolute&quot; anchorRight=&quot;Absolute&quot; anchorBottom=&quot;None&quot; /&gt;&lt;/SmartSettings&gt;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3536324" y="1338117"/>
              <a:ext cx="131434" cy="102774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50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  <a:cs typeface="Segoe UI" panose="020B0502040204020203" pitchFamily="34" charset="0"/>
              </a:endParaRPr>
            </a:p>
          </p:txBody>
        </p:sp>
        <p:grpSp>
          <p:nvGrpSpPr>
            <p:cNvPr id="211" name="Icons"/>
            <p:cNvGrpSpPr/>
            <p:nvPr/>
          </p:nvGrpSpPr>
          <p:grpSpPr>
            <a:xfrm>
              <a:off x="795930" y="1655855"/>
              <a:ext cx="647778" cy="474352"/>
              <a:chOff x="795930" y="1655855"/>
              <a:chExt cx="647778" cy="474352"/>
            </a:xfrm>
          </p:grpSpPr>
          <p:sp>
            <p:nvSpPr>
              <p:cNvPr id="216" name="Info Icon" descr="&lt;SmartSettings&gt;&lt;SmartResize anchorLeft=&quot;Absolute&quot; anchorTop=&quot;Absolute&quot; anchorRight=&quot;None&quot; anchorBottom=&quot;None&quot; /&gt;&lt;/SmartSettings&gt;"/>
              <p:cNvSpPr>
                <a:spLocks noChangeAspect="1" noEditPoints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795930" y="1655855"/>
                <a:ext cx="529975" cy="426512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7" name="Warning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833178" y="1702838"/>
                <a:ext cx="610530" cy="426513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8" name="Error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872397" y="1702838"/>
                <a:ext cx="532095" cy="426513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9" name="Question Icon" descr="&lt;SmartSettings&gt;&lt;SmartResize anchorLeft=&quot;Absolute&quot; anchorTop=&quot;Absolute&quot; anchorRight=&quot;None&quot; anchorBottom=&quot;None&quot; /&gt;&lt;/SmartSettings&gt;" hidden="1"/>
              <p:cNvSpPr>
                <a:spLocks noChangeAspect="1" noEditPoints="1"/>
              </p:cNvSpPr>
              <p:nvPr>
                <p:custDataLst>
                  <p:tags r:id="rId22"/>
                </p:custDataLst>
              </p:nvPr>
            </p:nvSpPr>
            <p:spPr bwMode="auto">
              <a:xfrm>
                <a:off x="872396" y="1701980"/>
                <a:ext cx="532096" cy="428227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12" name="Buttons"/>
            <p:cNvGrpSpPr/>
            <p:nvPr/>
          </p:nvGrpSpPr>
          <p:grpSpPr>
            <a:xfrm>
              <a:off x="773764" y="2141993"/>
              <a:ext cx="2904926" cy="473665"/>
              <a:chOff x="773764" y="2141993"/>
              <a:chExt cx="2904926" cy="473665"/>
            </a:xfrm>
          </p:grpSpPr>
          <p:sp>
            <p:nvSpPr>
              <p:cNvPr id="213" name="Button 1" descr="&lt;SmartSettings&gt;&lt;SmartResize anchorLeft=&quot;None&quot; anchorTop=&quot;None&quot; anchorRight=&quot;Absolute&quot; anchorBottom=&quot;Absolute&quot; /&gt;&lt;/SmartSettings&gt;"/>
              <p:cNvSpPr>
                <a:spLocks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2793303" y="2141993"/>
                <a:ext cx="885387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확인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4" name="Button 2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1727718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Cancel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Button 3" descr="&lt;SmartSettings&gt;&lt;SmartResize anchorLeft=&quot;None&quot; anchorTop=&quot;None&quot; anchorRight=&quot;Absolute&quot; anchorBottom=&quot;Absolute&quot; /&gt;&lt;/SmartSettings&gt;" hidden="1"/>
              <p:cNvSpPr>
                <a:spLocks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773764" y="2356285"/>
                <a:ext cx="885388" cy="259373"/>
              </a:xfrm>
              <a:prstGeom prst="roundRect">
                <a:avLst>
                  <a:gd name="adj" fmla="val 8776"/>
                </a:avLst>
              </a:prstGeom>
              <a:solidFill>
                <a:srgbClr val="FFFFFF"/>
              </a:solidFill>
              <a:ln w="6350" cap="flat" cmpd="sng" algn="ctr">
                <a:solidFill>
                  <a:srgbClr val="80808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9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맑은 고딕" pitchFamily="50" charset="-127"/>
                    <a:ea typeface="맑은 고딕" pitchFamily="50" charset="-127"/>
                    <a:cs typeface="Segoe UI" panose="020B0502040204020203" pitchFamily="34" charset="0"/>
                  </a:rPr>
                  <a:t>Abort</a:t>
                </a:r>
                <a:endParaRPr lang="en-US" sz="95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맑은 고딕" pitchFamily="50" charset="-127"/>
                  <a:ea typeface="맑은 고딕" pitchFamily="50" charset="-127"/>
                  <a:cs typeface="Segoe UI" panose="020B050204020402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57824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OPTIONSCODE" val="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"/>
  <p:tag name="SMARTOPTIONSCODESIGNATURE" val="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"/>
  <p:tag name="SMARTSETTINGSHASH" val="qc0n8q8OTDWbeCEFVBtR+HYFLWKeTcIyKrVOywWjiD8=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dGnP/X54O/3U1FgXOD/PD+Lgv8MCGlxJz4RTzic3Hx4=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N7MUEPNgwxkfw/mn49aXM1MVoDi0lKPDGg5VMYemQVg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B3bqgv5ghGJknk/m+/9EdPMDkanH9eNosaoBtCx42Q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Eht1PxcLvzRBQ6K/pPxS0cKzahZAWBGGvXhEYVQ1lg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scEFkRiZvbxLfN1YzQGPp4nKBgtuPrjp3QiTCcMWwM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DSg7uxH1Z/iSOkBSMZyie/SGkHlLE2okQSpqFhp1Ac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jBcI7OPBWB7DCqWfTY1SZp22lNOS0G19wdyU0+jZdM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htqbMyMSA0D2yMasrw9mgni6b3DpYxxK9j33Y/9Sb0Q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3Koezp0l3A49TMn/FcGOwjA2sdgY4HBEe4T/h6Lf3o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8F58p4FWv+wBIgBAVLi+peijiwp87NPXbWtic9qnzcY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9525" algn="ctr">
          <a:solidFill>
            <a:schemeClr val="bg1">
              <a:lumMod val="75000"/>
            </a:schemeClr>
          </a:solidFill>
          <a:round/>
          <a:headEnd/>
          <a:tailEnd/>
        </a:ln>
      </a:spPr>
      <a:bodyPr wrap="none" lIns="36000" tIns="36000" rIns="36000" bIns="36000" anchor="ctr"/>
      <a:lstStyle>
        <a:defPPr algn="ctr">
          <a:defRPr sz="1000" dirty="0" smtClean="0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38966</TotalTime>
  <Words>6690</Words>
  <Application>Microsoft Office PowerPoint</Application>
  <PresentationFormat>A4 용지(210x297mm)</PresentationFormat>
  <Paragraphs>1818</Paragraphs>
  <Slides>44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-apple-system</vt:lpstr>
      <vt:lpstr>맑은 고딕</vt:lpstr>
      <vt:lpstr>타이포_씨고딕 140</vt:lpstr>
      <vt:lpstr>Arial</vt:lpstr>
      <vt:lpstr>Wingdings</vt:lpstr>
      <vt:lpstr>Office 테마</vt:lpstr>
      <vt:lpstr>YamYam Academy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M</cp:lastModifiedBy>
  <cp:revision>2070</cp:revision>
  <cp:lastPrinted>2017-02-07T10:07:29Z</cp:lastPrinted>
  <dcterms:created xsi:type="dcterms:W3CDTF">2016-01-03T07:52:51Z</dcterms:created>
  <dcterms:modified xsi:type="dcterms:W3CDTF">2024-09-06T10:33:09Z</dcterms:modified>
</cp:coreProperties>
</file>