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0" r:id="rId2"/>
    <p:sldMasterId id="2147483681" r:id="rId3"/>
    <p:sldMasterId id="2147483648" r:id="rId4"/>
    <p:sldMasterId id="2147483662" r:id="rId5"/>
  </p:sldMasterIdLst>
  <p:notesMasterIdLst>
    <p:notesMasterId r:id="rId15"/>
  </p:notesMasterIdLst>
  <p:handoutMasterIdLst>
    <p:handoutMasterId r:id="rId16"/>
  </p:handoutMasterIdLst>
  <p:sldIdLst>
    <p:sldId id="290" r:id="rId6"/>
    <p:sldId id="277" r:id="rId7"/>
    <p:sldId id="293" r:id="rId8"/>
    <p:sldId id="294" r:id="rId9"/>
    <p:sldId id="295" r:id="rId10"/>
    <p:sldId id="296" r:id="rId11"/>
    <p:sldId id="297" r:id="rId12"/>
    <p:sldId id="298" r:id="rId13"/>
    <p:sldId id="291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577">
          <p15:clr>
            <a:srgbClr val="A4A3A4"/>
          </p15:clr>
        </p15:guide>
        <p15:guide id="3" orient="horz" pos="917">
          <p15:clr>
            <a:srgbClr val="A4A3A4"/>
          </p15:clr>
        </p15:guide>
        <p15:guide id="4" pos="5375">
          <p15:clr>
            <a:srgbClr val="A4A3A4"/>
          </p15:clr>
        </p15:guide>
        <p15:guide id="5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  <a:srgbClr val="363636"/>
    <a:srgbClr val="3B3B3B"/>
    <a:srgbClr val="282828"/>
    <a:srgbClr val="1E1E1E"/>
    <a:srgbClr val="141414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56" autoAdjust="0"/>
  </p:normalViewPr>
  <p:slideViewPr>
    <p:cSldViewPr>
      <p:cViewPr varScale="1">
        <p:scale>
          <a:sx n="164" d="100"/>
          <a:sy n="164" d="100"/>
        </p:scale>
        <p:origin x="444" y="138"/>
      </p:cViewPr>
      <p:guideLst>
        <p:guide orient="horz" pos="2981"/>
        <p:guide orient="horz" pos="577"/>
        <p:guide orient="horz" pos="917"/>
        <p:guide pos="5375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-318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89FCF-69E8-4FA0-8666-7A348378DB4F}" type="datetimeFigureOut">
              <a:rPr lang="de-DE" smtClean="0"/>
              <a:pPr/>
              <a:t>10.02.2015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54F9-D6E1-4ACD-B036-9F759B36C4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2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39782-CEB6-40F0-BF52-79A79CC0F9C6}" type="datetimeFigureOut">
              <a:rPr lang="de-DE" smtClean="0"/>
              <a:pPr/>
              <a:t>10.02.2015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8EA1-12AE-4154-A952-620FCC5F3B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sterfeld-sozial-einrichtungen.de/php/belm_betreutes_wohnen.php" TargetMode="External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sterfeld-sozial-einrichtungen.de/php/belm_betreutes_wohnen.php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611188" y="4227934"/>
            <a:ext cx="79216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Tx/>
              <a:buNone/>
            </a:pPr>
            <a:r>
              <a:rPr lang="de-DE" sz="1600" b="0" i="1" dirty="0" smtClean="0">
                <a:solidFill>
                  <a:schemeClr val="tx1"/>
                </a:solidFill>
              </a:rPr>
              <a:t>Bildunterschrift</a:t>
            </a:r>
            <a:r>
              <a:rPr lang="de-DE" sz="1600" b="0" i="1" baseline="0" dirty="0" smtClean="0">
                <a:solidFill>
                  <a:schemeClr val="tx1"/>
                </a:solidFill>
              </a:rPr>
              <a:t> </a:t>
            </a: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baseline="0" dirty="0" smtClean="0">
                <a:solidFill>
                  <a:schemeClr val="tx1"/>
                </a:solidFill>
              </a:rPr>
              <a:t> </a:t>
            </a: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None/>
            </a:pP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baseline="0" dirty="0" smtClean="0">
                <a:solidFill>
                  <a:schemeClr val="tx1"/>
                </a:solidFill>
              </a:rPr>
              <a:t> </a:t>
            </a: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dirty="0" smtClean="0">
                <a:solidFill>
                  <a:schemeClr val="tx1"/>
                </a:solidFill>
              </a:rPr>
              <a:t> </a:t>
            </a: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baseline="0" dirty="0" smtClean="0">
                <a:solidFill>
                  <a:schemeClr val="tx1"/>
                </a:solidFill>
              </a:rPr>
              <a:t> </a:t>
            </a:r>
            <a:endParaRPr lang="de-DE" sz="1600" b="0" i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11188" y="1455626"/>
            <a:ext cx="5256584" cy="262829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868145" y="1455738"/>
            <a:ext cx="2664668" cy="131414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868144" y="2751770"/>
            <a:ext cx="2664669" cy="133214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" name="Titel 1"/>
          <p:cNvSpPr txBox="1">
            <a:spLocks/>
          </p:cNvSpPr>
          <p:nvPr userDrawn="1"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Headline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11188" y="1455738"/>
            <a:ext cx="4914900" cy="3276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 userDrawn="1"/>
        </p:nvSpPr>
        <p:spPr>
          <a:xfrm>
            <a:off x="5688124" y="1707654"/>
            <a:ext cx="2844689" cy="2831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smtClean="0">
                <a:solidFill>
                  <a:schemeClr val="tx1"/>
                </a:solidFill>
                <a:latin typeface="TheMixOffice" pitchFamily="34" charset="0"/>
                <a:ea typeface="+mj-ea"/>
                <a:cs typeface="+mj-cs"/>
              </a:rPr>
              <a:t>Subheadline 1:</a:t>
            </a:r>
          </a:p>
          <a:p>
            <a:endParaRPr lang="de-DE" sz="1400" dirty="0" smtClean="0">
              <a:solidFill>
                <a:schemeClr val="tx1"/>
              </a:solidFill>
              <a:latin typeface="TheMixOffice" pitchFamily="34" charset="0"/>
              <a:ea typeface="+mj-ea"/>
              <a:cs typeface="+mj-cs"/>
            </a:endParaRPr>
          </a:p>
          <a:p>
            <a:endParaRPr lang="de-DE" sz="1400" dirty="0" smtClean="0">
              <a:solidFill>
                <a:schemeClr val="tx1"/>
              </a:solidFill>
              <a:latin typeface="TheMixOffice" pitchFamily="34" charset="0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1200" dirty="0" smtClean="0">
                <a:solidFill>
                  <a:schemeClr val="tx1"/>
                </a:solidFill>
                <a:latin typeface="TheMixOffice" pitchFamily="34" charset="0"/>
                <a:ea typeface="+mn-ea"/>
                <a:cs typeface="+mn-cs"/>
              </a:rPr>
              <a:t>Subheadline 2:</a:t>
            </a:r>
          </a:p>
          <a:p>
            <a:endParaRPr lang="de-DE" sz="1400" dirty="0" smtClean="0">
              <a:solidFill>
                <a:schemeClr val="tx1"/>
              </a:solidFill>
              <a:latin typeface="TheMixOffice" pitchFamily="34" charset="0"/>
              <a:ea typeface="+mj-ea"/>
              <a:cs typeface="+mj-cs"/>
            </a:endParaRPr>
          </a:p>
          <a:p>
            <a:endParaRPr lang="de-DE" sz="1400" dirty="0" smtClean="0">
              <a:solidFill>
                <a:schemeClr val="tx1"/>
              </a:solidFill>
              <a:latin typeface="TheMixOffice" pitchFamily="34" charset="0"/>
              <a:ea typeface="+mj-ea"/>
              <a:cs typeface="+mj-cs"/>
            </a:endParaRPr>
          </a:p>
          <a:p>
            <a:r>
              <a:rPr lang="de-DE" sz="1600" kern="1200" dirty="0" smtClean="0">
                <a:solidFill>
                  <a:schemeClr val="tx1"/>
                </a:solidFill>
                <a:latin typeface="TheMixOffice" pitchFamily="34" charset="0"/>
                <a:ea typeface="+mn-ea"/>
                <a:cs typeface="+mn-cs"/>
              </a:rPr>
              <a:t>Subheadline 3:</a:t>
            </a:r>
          </a:p>
          <a:p>
            <a:endParaRPr lang="de-DE" sz="1600" kern="1200" dirty="0" smtClean="0">
              <a:solidFill>
                <a:schemeClr val="tx1"/>
              </a:solidFill>
              <a:latin typeface="TheMixOffice" pitchFamily="34" charset="0"/>
              <a:ea typeface="+mn-ea"/>
              <a:cs typeface="+mn-cs"/>
            </a:endParaRPr>
          </a:p>
          <a:p>
            <a:endParaRPr lang="de-DE" sz="1600" kern="1200" dirty="0" smtClean="0">
              <a:solidFill>
                <a:schemeClr val="tx1"/>
              </a:solidFill>
              <a:latin typeface="TheMixOffice" pitchFamily="34" charset="0"/>
              <a:ea typeface="+mn-ea"/>
              <a:cs typeface="+mn-cs"/>
            </a:endParaRPr>
          </a:p>
          <a:p>
            <a:r>
              <a:rPr lang="de-DE" sz="1600" kern="1200" dirty="0" smtClean="0">
                <a:solidFill>
                  <a:schemeClr val="tx1"/>
                </a:solidFill>
                <a:latin typeface="TheMixOffice" pitchFamily="34" charset="0"/>
                <a:ea typeface="+mn-ea"/>
                <a:cs typeface="+mn-cs"/>
              </a:rPr>
              <a:t>Subheadline 4:</a:t>
            </a:r>
          </a:p>
          <a:p>
            <a:endParaRPr lang="de-DE" sz="1600" kern="1200" dirty="0" smtClean="0">
              <a:solidFill>
                <a:schemeClr val="tx1"/>
              </a:solidFill>
              <a:latin typeface="TheMixOffice" pitchFamily="34" charset="0"/>
              <a:ea typeface="+mn-ea"/>
              <a:cs typeface="+mn-cs"/>
            </a:endParaRPr>
          </a:p>
          <a:p>
            <a:endParaRPr lang="de-DE" sz="1600" kern="1200" dirty="0" smtClean="0">
              <a:solidFill>
                <a:schemeClr val="tx1"/>
              </a:solidFill>
              <a:latin typeface="TheMixOffice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 txBox="1">
            <a:spLocks/>
          </p:cNvSpPr>
          <p:nvPr userDrawn="1"/>
        </p:nvSpPr>
        <p:spPr>
          <a:xfrm>
            <a:off x="611188" y="915988"/>
            <a:ext cx="3962400" cy="64807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n-ea"/>
                <a:cs typeface="+mn-cs"/>
              </a:rPr>
              <a:t>Headline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n-ea"/>
                <a:cs typeface="+mn-cs"/>
              </a:rPr>
              <a:t>Tagcloud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 userDrawn="1"/>
        </p:nvSpPr>
        <p:spPr>
          <a:xfrm>
            <a:off x="611188" y="915988"/>
            <a:ext cx="3962400" cy="64807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n-ea"/>
                <a:cs typeface="+mn-cs"/>
              </a:rPr>
              <a:t>Headline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n-ea"/>
                <a:cs typeface="+mn-cs"/>
              </a:rPr>
              <a:t>Tagcloud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n-ea"/>
              <a:cs typeface="+mn-cs"/>
            </a:endParaRPr>
          </a:p>
        </p:txBody>
      </p:sp>
      <p:sp>
        <p:nvSpPr>
          <p:cNvPr id="3" name="Inhaltsplatzhalter 2"/>
          <p:cNvSpPr txBox="1">
            <a:spLocks/>
          </p:cNvSpPr>
          <p:nvPr userDrawn="1"/>
        </p:nvSpPr>
        <p:spPr>
          <a:xfrm>
            <a:off x="1619672" y="2391730"/>
            <a:ext cx="1656184" cy="288032"/>
          </a:xfrm>
          <a:prstGeom prst="rect">
            <a:avLst/>
          </a:prstGeom>
        </p:spPr>
        <p:txBody>
          <a:bodyPr lIns="0" tIns="0" rIns="0" bIns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eMixB W6 SemiBold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B W6 SemiBold" pitchFamily="34" charset="0"/>
                <a:ea typeface="+mn-ea"/>
                <a:cs typeface="+mn-cs"/>
              </a:rPr>
              <a:t>Teamvorstellung</a:t>
            </a:r>
          </a:p>
        </p:txBody>
      </p:sp>
      <p:sp>
        <p:nvSpPr>
          <p:cNvPr id="4" name="Inhaltsplatzhalter 2"/>
          <p:cNvSpPr txBox="1">
            <a:spLocks/>
          </p:cNvSpPr>
          <p:nvPr userDrawn="1"/>
        </p:nvSpPr>
        <p:spPr>
          <a:xfrm>
            <a:off x="3635896" y="1923678"/>
            <a:ext cx="1224136" cy="360040"/>
          </a:xfrm>
          <a:prstGeom prst="rect">
            <a:avLst/>
          </a:prstGeom>
        </p:spPr>
        <p:txBody>
          <a:bodyPr lIns="0" tIns="0" rIns="0" bIns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eMixB W6 SemiBold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B W6 SemiBold" pitchFamily="34" charset="0"/>
                <a:ea typeface="+mn-ea"/>
                <a:cs typeface="+mn-cs"/>
              </a:rPr>
              <a:t>Kontakt</a:t>
            </a:r>
          </a:p>
        </p:txBody>
      </p:sp>
      <p:sp>
        <p:nvSpPr>
          <p:cNvPr id="5" name="Inhaltsplatzhalter 2"/>
          <p:cNvSpPr txBox="1">
            <a:spLocks/>
          </p:cNvSpPr>
          <p:nvPr userDrawn="1"/>
        </p:nvSpPr>
        <p:spPr>
          <a:xfrm>
            <a:off x="58738" y="2725715"/>
            <a:ext cx="685800" cy="37147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eMixB W6 SemiBold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eMixB W6 SemiBold" pitchFamily="34" charset="0"/>
                <a:ea typeface="+mn-ea"/>
                <a:cs typeface="+mn-cs"/>
              </a:rPr>
              <a:t>News</a:t>
            </a:r>
          </a:p>
        </p:txBody>
      </p:sp>
      <p:sp>
        <p:nvSpPr>
          <p:cNvPr id="6" name="Inhaltsplatzhalter 2"/>
          <p:cNvSpPr txBox="1">
            <a:spLocks/>
          </p:cNvSpPr>
          <p:nvPr userDrawn="1"/>
        </p:nvSpPr>
        <p:spPr>
          <a:xfrm>
            <a:off x="3527884" y="2643758"/>
            <a:ext cx="1044116" cy="432048"/>
          </a:xfrm>
          <a:prstGeom prst="rect">
            <a:avLst/>
          </a:prstGeom>
        </p:spPr>
        <p:txBody>
          <a:bodyPr lIns="0" tIns="0" rIns="0" bIns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eMixB W6 SemiBold" pitchFamily="34" charset="0"/>
              <a:buNone/>
              <a:tabLst/>
              <a:defRPr/>
            </a:pPr>
            <a:r>
              <a:rPr lang="de-DE" sz="2800" dirty="0" smtClean="0">
                <a:solidFill>
                  <a:schemeClr val="tx1"/>
                </a:solidFill>
                <a:latin typeface="TheMixB W6 SemiBold" pitchFamily="34" charset="0"/>
              </a:rPr>
              <a:t>Bilder</a:t>
            </a:r>
            <a:r>
              <a:rPr lang="de-DE" sz="1600" dirty="0" smtClean="0">
                <a:solidFill>
                  <a:schemeClr val="bg1"/>
                </a:solidFill>
                <a:latin typeface="TheMixB W6 SemiBold" pitchFamily="34" charset="0"/>
              </a:rPr>
              <a:t> vom Kunden: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eMixB W6 SemiBold" pitchFamily="34" charset="0"/>
              <a:ea typeface="+mn-ea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 userDrawn="1"/>
        </p:nvSpPr>
        <p:spPr>
          <a:xfrm>
            <a:off x="4572000" y="3399842"/>
            <a:ext cx="1524000" cy="360040"/>
          </a:xfrm>
          <a:prstGeom prst="rect">
            <a:avLst/>
          </a:prstGeom>
        </p:spPr>
        <p:txBody>
          <a:bodyPr lIns="0" tIns="0" rIns="0" bIns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eMixB W6 SemiBold" pitchFamily="34" charset="0"/>
              <a:buNone/>
              <a:tabLst/>
              <a:defRPr/>
            </a:pPr>
            <a:r>
              <a:rPr lang="de-DE" sz="1600" noProof="0" dirty="0" smtClean="0">
                <a:solidFill>
                  <a:schemeClr val="tx1"/>
                </a:solidFill>
                <a:latin typeface="TheMixB W6 SemiBold" pitchFamily="34" charset="0"/>
              </a:rPr>
              <a:t>freundlich</a:t>
            </a:r>
          </a:p>
        </p:txBody>
      </p:sp>
      <p:sp>
        <p:nvSpPr>
          <p:cNvPr id="8" name="Inhaltsplatzhalter 2"/>
          <p:cNvSpPr txBox="1">
            <a:spLocks/>
          </p:cNvSpPr>
          <p:nvPr userDrawn="1"/>
        </p:nvSpPr>
        <p:spPr>
          <a:xfrm>
            <a:off x="5724128" y="2859782"/>
            <a:ext cx="1296144" cy="288032"/>
          </a:xfrm>
          <a:prstGeom prst="rect">
            <a:avLst/>
          </a:prstGeom>
        </p:spPr>
        <p:txBody>
          <a:bodyPr lIns="0" tIns="0" rIns="0" bIns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eMixB W6 SemiBold" pitchFamily="34" charset="0"/>
              <a:buNone/>
              <a:tabLst/>
              <a:defRPr/>
            </a:pPr>
            <a:r>
              <a:rPr lang="de-DE" sz="1600" noProof="0" dirty="0" smtClean="0">
                <a:solidFill>
                  <a:schemeClr val="tx1"/>
                </a:solidFill>
                <a:latin typeface="TheMixB W6 SemiBold" pitchFamily="34" charset="0"/>
              </a:rPr>
              <a:t>sympathisch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2051720" y="3615866"/>
            <a:ext cx="2160240" cy="432048"/>
          </a:xfrm>
          <a:prstGeom prst="rect">
            <a:avLst/>
          </a:prstGeom>
        </p:spPr>
        <p:txBody>
          <a:bodyPr lIns="0" tIns="0" rIns="0" bIns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eMixB W6 SemiBold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B W6 SemiBold" pitchFamily="34" charset="0"/>
                <a:ea typeface="+mn-ea"/>
                <a:cs typeface="+mn-cs"/>
              </a:rPr>
              <a:t>Informationen</a:t>
            </a:r>
          </a:p>
        </p:txBody>
      </p:sp>
      <p:sp>
        <p:nvSpPr>
          <p:cNvPr id="10" name="Inhaltsplatzhalter 2"/>
          <p:cNvSpPr txBox="1">
            <a:spLocks/>
          </p:cNvSpPr>
          <p:nvPr userDrawn="1"/>
        </p:nvSpPr>
        <p:spPr>
          <a:xfrm>
            <a:off x="4752020" y="2427734"/>
            <a:ext cx="1524000" cy="360040"/>
          </a:xfrm>
          <a:prstGeom prst="rect">
            <a:avLst/>
          </a:prstGeom>
        </p:spPr>
        <p:txBody>
          <a:bodyPr lIns="0" tIns="0" rIns="0" bIns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eMixB W6 SemiBold" pitchFamily="34" charset="0"/>
              <a:buNone/>
              <a:tabLst/>
              <a:defRPr/>
            </a:pPr>
            <a:r>
              <a:rPr lang="de-DE" sz="1600" noProof="0" dirty="0" smtClean="0">
                <a:solidFill>
                  <a:schemeClr val="tx1"/>
                </a:solidFill>
                <a:latin typeface="TheMixB W6 SemiBold" pitchFamily="34" charset="0"/>
              </a:rPr>
              <a:t>Impressum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1"/>
          <p:cNvGrpSpPr/>
          <p:nvPr userDrawn="1"/>
        </p:nvGrpSpPr>
        <p:grpSpPr>
          <a:xfrm>
            <a:off x="2519772" y="2139701"/>
            <a:ext cx="3600400" cy="1656184"/>
            <a:chOff x="4226065" y="2287152"/>
            <a:chExt cx="2895167" cy="1331778"/>
          </a:xfrm>
        </p:grpSpPr>
        <p:sp>
          <p:nvSpPr>
            <p:cNvPr id="4" name="Ellipse 3"/>
            <p:cNvSpPr/>
            <p:nvPr/>
          </p:nvSpPr>
          <p:spPr>
            <a:xfrm>
              <a:off x="5436096" y="2427735"/>
              <a:ext cx="1135054" cy="9361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+mn-lt"/>
                </a:rPr>
                <a:t>Thema</a:t>
              </a:r>
              <a:endParaRPr lang="de-DE" sz="1600" b="1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0" name="Gerade Verbindung 9"/>
            <p:cNvCxnSpPr/>
            <p:nvPr/>
          </p:nvCxnSpPr>
          <p:spPr>
            <a:xfrm flipH="1" flipV="1">
              <a:off x="4226065" y="2518767"/>
              <a:ext cx="1273873" cy="173709"/>
            </a:xfrm>
            <a:prstGeom prst="line">
              <a:avLst/>
            </a:prstGeom>
            <a:ln w="28575">
              <a:solidFill>
                <a:schemeClr val="bg1">
                  <a:lumMod val="50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>
              <a:stCxn id="4" idx="3"/>
            </p:cNvCxnSpPr>
            <p:nvPr/>
          </p:nvCxnSpPr>
          <p:spPr>
            <a:xfrm flipH="1">
              <a:off x="5326229" y="3226750"/>
              <a:ext cx="276093" cy="363226"/>
            </a:xfrm>
            <a:prstGeom prst="line">
              <a:avLst/>
            </a:prstGeom>
            <a:ln w="28575">
              <a:solidFill>
                <a:schemeClr val="bg1">
                  <a:lumMod val="50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endCxn id="4" idx="5"/>
            </p:cNvCxnSpPr>
            <p:nvPr/>
          </p:nvCxnSpPr>
          <p:spPr>
            <a:xfrm flipH="1" flipV="1">
              <a:off x="6404925" y="3226752"/>
              <a:ext cx="716307" cy="392178"/>
            </a:xfrm>
            <a:prstGeom prst="line">
              <a:avLst/>
            </a:prstGeom>
            <a:ln w="28575">
              <a:solidFill>
                <a:schemeClr val="bg1">
                  <a:lumMod val="50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endCxn id="4" idx="7"/>
            </p:cNvCxnSpPr>
            <p:nvPr/>
          </p:nvCxnSpPr>
          <p:spPr>
            <a:xfrm flipH="1">
              <a:off x="6404925" y="2489814"/>
              <a:ext cx="658404" cy="75013"/>
            </a:xfrm>
            <a:prstGeom prst="line">
              <a:avLst/>
            </a:prstGeom>
            <a:ln w="28575">
              <a:solidFill>
                <a:schemeClr val="bg1">
                  <a:lumMod val="50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760504" y="2287152"/>
              <a:ext cx="144758" cy="144758"/>
            </a:xfrm>
            <a:prstGeom prst="line">
              <a:avLst/>
            </a:prstGeom>
            <a:ln w="28575">
              <a:solidFill>
                <a:schemeClr val="bg1">
                  <a:lumMod val="50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 userDrawn="1"/>
        </p:nvSpPr>
        <p:spPr>
          <a:xfrm>
            <a:off x="5904148" y="3867894"/>
            <a:ext cx="111408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1800" dirty="0" smtClean="0">
                <a:solidFill>
                  <a:schemeClr val="tx1"/>
                </a:solidFill>
                <a:latin typeface="+mn-lt"/>
              </a:rPr>
              <a:t>Zielgruppe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935596" y="2247714"/>
            <a:ext cx="18179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800" dirty="0" smtClean="0">
                <a:solidFill>
                  <a:schemeClr val="tx1"/>
                </a:solidFill>
                <a:latin typeface="+mn-lt"/>
              </a:rPr>
              <a:t>Visualisierung</a:t>
            </a:r>
          </a:p>
        </p:txBody>
      </p:sp>
      <p:sp>
        <p:nvSpPr>
          <p:cNvPr id="27" name="Rechteck 26"/>
          <p:cNvSpPr/>
          <p:nvPr userDrawn="1"/>
        </p:nvSpPr>
        <p:spPr>
          <a:xfrm>
            <a:off x="3923928" y="1815666"/>
            <a:ext cx="1080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800" dirty="0" smtClean="0">
                <a:solidFill>
                  <a:schemeClr val="tx1"/>
                </a:solidFill>
                <a:latin typeface="+mn-lt"/>
              </a:rPr>
              <a:t>Specials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hteck 27"/>
          <p:cNvSpPr/>
          <p:nvPr userDrawn="1"/>
        </p:nvSpPr>
        <p:spPr>
          <a:xfrm>
            <a:off x="6156176" y="2211710"/>
            <a:ext cx="756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800" dirty="0" smtClean="0">
                <a:solidFill>
                  <a:schemeClr val="tx1"/>
                </a:solidFill>
                <a:latin typeface="+mn-lt"/>
              </a:rPr>
              <a:t>Event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hteck 28"/>
          <p:cNvSpPr/>
          <p:nvPr userDrawn="1"/>
        </p:nvSpPr>
        <p:spPr>
          <a:xfrm>
            <a:off x="3332184" y="3759882"/>
            <a:ext cx="63434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1800" b="0" dirty="0" err="1" smtClean="0">
                <a:solidFill>
                  <a:srgbClr val="191919"/>
                </a:solidFill>
                <a:latin typeface="TheMixOffice" pitchFamily="34" charset="0"/>
              </a:rPr>
              <a:t>Lorem</a:t>
            </a:r>
            <a:endParaRPr lang="de-DE" sz="1800" b="0" dirty="0">
              <a:solidFill>
                <a:srgbClr val="191919"/>
              </a:solidFill>
              <a:latin typeface="TheMixOffice" pitchFamily="34" charset="0"/>
            </a:endParaRPr>
          </a:p>
        </p:txBody>
      </p:sp>
      <p:sp>
        <p:nvSpPr>
          <p:cNvPr id="40" name="Rechteck 39"/>
          <p:cNvSpPr/>
          <p:nvPr userDrawn="1"/>
        </p:nvSpPr>
        <p:spPr>
          <a:xfrm>
            <a:off x="1079984" y="2848749"/>
            <a:ext cx="612068" cy="28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800" dirty="0" smtClean="0">
                <a:solidFill>
                  <a:schemeClr val="tx1"/>
                </a:solidFill>
                <a:latin typeface="+mn-lt"/>
              </a:rPr>
              <a:t>Idee1 </a:t>
            </a:r>
          </a:p>
        </p:txBody>
      </p:sp>
      <p:sp>
        <p:nvSpPr>
          <p:cNvPr id="41" name="Rechteck 40"/>
          <p:cNvSpPr/>
          <p:nvPr userDrawn="1"/>
        </p:nvSpPr>
        <p:spPr>
          <a:xfrm>
            <a:off x="1512032" y="3388809"/>
            <a:ext cx="612068" cy="28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800" dirty="0" smtClean="0">
                <a:solidFill>
                  <a:srgbClr val="191919"/>
                </a:solidFill>
                <a:latin typeface="+mn-lt"/>
              </a:rPr>
              <a:t>Idee2 </a:t>
            </a:r>
          </a:p>
        </p:txBody>
      </p:sp>
      <p:sp>
        <p:nvSpPr>
          <p:cNvPr id="42" name="Rechteck 41"/>
          <p:cNvSpPr/>
          <p:nvPr userDrawn="1"/>
        </p:nvSpPr>
        <p:spPr>
          <a:xfrm>
            <a:off x="2304120" y="2956761"/>
            <a:ext cx="612068" cy="28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800" dirty="0" smtClean="0">
                <a:solidFill>
                  <a:schemeClr val="tx1"/>
                </a:solidFill>
                <a:latin typeface="+mn-lt"/>
              </a:rPr>
              <a:t>Idee3 </a:t>
            </a:r>
          </a:p>
        </p:txBody>
      </p:sp>
      <p:cxnSp>
        <p:nvCxnSpPr>
          <p:cNvPr id="43" name="Gerade Verbindung 42"/>
          <p:cNvCxnSpPr>
            <a:endCxn id="40" idx="0"/>
          </p:cNvCxnSpPr>
          <p:nvPr userDrawn="1"/>
        </p:nvCxnSpPr>
        <p:spPr>
          <a:xfrm flipH="1">
            <a:off x="1386018" y="2560717"/>
            <a:ext cx="90010" cy="288032"/>
          </a:xfrm>
          <a:prstGeom prst="line">
            <a:avLst/>
          </a:prstGeom>
          <a:ln w="28575">
            <a:solidFill>
              <a:schemeClr val="bg1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endCxn id="42" idx="0"/>
          </p:cNvCxnSpPr>
          <p:nvPr userDrawn="1"/>
        </p:nvCxnSpPr>
        <p:spPr>
          <a:xfrm>
            <a:off x="2088096" y="2560717"/>
            <a:ext cx="522058" cy="396044"/>
          </a:xfrm>
          <a:prstGeom prst="line">
            <a:avLst/>
          </a:prstGeom>
          <a:ln w="28575">
            <a:solidFill>
              <a:schemeClr val="bg1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endCxn id="41" idx="0"/>
          </p:cNvCxnSpPr>
          <p:nvPr userDrawn="1"/>
        </p:nvCxnSpPr>
        <p:spPr>
          <a:xfrm>
            <a:off x="1800064" y="2560717"/>
            <a:ext cx="18002" cy="828092"/>
          </a:xfrm>
          <a:prstGeom prst="line">
            <a:avLst/>
          </a:prstGeom>
          <a:ln w="28575">
            <a:solidFill>
              <a:schemeClr val="bg1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nhaltsplatzhalter 2"/>
          <p:cNvSpPr txBox="1">
            <a:spLocks/>
          </p:cNvSpPr>
          <p:nvPr userDrawn="1"/>
        </p:nvSpPr>
        <p:spPr>
          <a:xfrm>
            <a:off x="611188" y="915988"/>
            <a:ext cx="3962400" cy="64807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n-ea"/>
                <a:cs typeface="+mn-cs"/>
              </a:rPr>
              <a:t>Headline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n-ea"/>
                <a:cs typeface="+mn-cs"/>
              </a:rPr>
              <a:t>Mindmap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ET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_Logo_weis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Schriftart und Größen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611188" y="1457787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Headline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611189" y="1966650"/>
            <a:ext cx="180057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buFontTx/>
              <a:buNone/>
            </a:pPr>
            <a:r>
              <a:rPr lang="de-DE" sz="1600" b="1" i="0" dirty="0" smtClean="0">
                <a:solidFill>
                  <a:schemeClr val="tx1"/>
                </a:solidFill>
              </a:rPr>
              <a:t>Subheadline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611188" y="2341208"/>
            <a:ext cx="1867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TheMixOffice" pitchFamily="34" charset="0"/>
              <a:buNone/>
            </a:pPr>
            <a:r>
              <a:rPr lang="de-DE" sz="1600" dirty="0" smtClean="0">
                <a:solidFill>
                  <a:schemeClr val="tx1"/>
                </a:solidFill>
              </a:rPr>
              <a:t>&gt; Aufzählung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11188" y="2892881"/>
            <a:ext cx="756121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Texte. </a:t>
            </a:r>
            <a:r>
              <a:rPr lang="de-DE" sz="1600" dirty="0" err="1" smtClean="0">
                <a:solidFill>
                  <a:schemeClr val="tx1"/>
                </a:solidFill>
              </a:rPr>
              <a:t>aut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voloressunt</a:t>
            </a:r>
            <a:r>
              <a:rPr lang="de-DE" sz="1600" dirty="0" smtClean="0">
                <a:solidFill>
                  <a:schemeClr val="tx1"/>
                </a:solidFill>
              </a:rPr>
              <a:t>. </a:t>
            </a:r>
            <a:r>
              <a:rPr lang="de-DE" sz="1600" dirty="0" err="1" smtClean="0">
                <a:solidFill>
                  <a:schemeClr val="tx1"/>
                </a:solidFill>
              </a:rPr>
              <a:t>Vendi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vendign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iminctios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mosae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prore</a:t>
            </a:r>
            <a:r>
              <a:rPr lang="de-DE" sz="1600" dirty="0" smtClean="0">
                <a:solidFill>
                  <a:schemeClr val="tx1"/>
                </a:solidFill>
              </a:rPr>
              <a:t> nos </a:t>
            </a:r>
            <a:r>
              <a:rPr lang="de-DE" sz="1600" dirty="0" err="1" smtClean="0">
                <a:solidFill>
                  <a:schemeClr val="tx1"/>
                </a:solidFill>
              </a:rPr>
              <a:t>dipsam</a:t>
            </a:r>
            <a:r>
              <a:rPr lang="de-DE" sz="1600" dirty="0" smtClean="0">
                <a:solidFill>
                  <a:schemeClr val="tx1"/>
                </a:solidFill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quam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Vendi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vendign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iminctios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mosae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prore</a:t>
            </a:r>
            <a:r>
              <a:rPr lang="de-DE" sz="1600" dirty="0" smtClean="0">
                <a:solidFill>
                  <a:schemeClr val="tx1"/>
                </a:solidFill>
              </a:rPr>
              <a:t> nos </a:t>
            </a:r>
            <a:r>
              <a:rPr lang="de-DE" sz="1600" dirty="0" err="1" smtClean="0">
                <a:solidFill>
                  <a:schemeClr val="tx1"/>
                </a:solidFill>
              </a:rPr>
              <a:t>dipsam</a:t>
            </a:r>
            <a:r>
              <a:rPr lang="de-DE" sz="1600" dirty="0" smtClean="0">
                <a:solidFill>
                  <a:schemeClr val="tx1"/>
                </a:solidFill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quam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Vendi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vendign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iminctios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mosae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prore</a:t>
            </a:r>
            <a:r>
              <a:rPr lang="de-DE" sz="1600" dirty="0" smtClean="0">
                <a:solidFill>
                  <a:schemeClr val="tx1"/>
                </a:solidFill>
              </a:rPr>
              <a:t> nos </a:t>
            </a:r>
            <a:r>
              <a:rPr lang="de-DE" sz="1600" dirty="0" err="1" smtClean="0">
                <a:solidFill>
                  <a:schemeClr val="tx1"/>
                </a:solidFill>
              </a:rPr>
              <a:t>dipsam</a:t>
            </a:r>
            <a:r>
              <a:rPr lang="de-DE" sz="1600" dirty="0" smtClean="0">
                <a:solidFill>
                  <a:schemeClr val="tx1"/>
                </a:solidFill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quam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611188" y="4239895"/>
            <a:ext cx="79216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Tx/>
              <a:buNone/>
            </a:pPr>
            <a:r>
              <a:rPr lang="de-DE" sz="1600" b="0" i="1" dirty="0" smtClean="0">
                <a:solidFill>
                  <a:schemeClr val="tx1"/>
                </a:solidFill>
              </a:rPr>
              <a:t>Hier steht die Bildunterschrift:</a:t>
            </a:r>
            <a:r>
              <a:rPr lang="de-DE" sz="1600" b="0" i="1" baseline="0" dirty="0" smtClean="0">
                <a:solidFill>
                  <a:schemeClr val="tx1"/>
                </a:solidFill>
              </a:rPr>
              <a:t> </a:t>
            </a: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baseline="0" dirty="0" smtClean="0">
                <a:solidFill>
                  <a:schemeClr val="tx1"/>
                </a:solidFill>
              </a:rPr>
              <a:t> </a:t>
            </a: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dirty="0" smtClean="0">
                <a:solidFill>
                  <a:schemeClr val="tx1"/>
                </a:solidFill>
              </a:rPr>
              <a:t> </a:t>
            </a: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baseline="0" dirty="0" smtClean="0">
                <a:solidFill>
                  <a:schemeClr val="tx1"/>
                </a:solidFill>
              </a:rPr>
              <a:t> </a:t>
            </a: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dirty="0" smtClean="0">
                <a:solidFill>
                  <a:schemeClr val="tx1"/>
                </a:solidFill>
              </a:rPr>
              <a:t> </a:t>
            </a:r>
            <a:r>
              <a:rPr lang="de-DE" sz="1600" b="0" i="1" dirty="0" err="1" smtClean="0">
                <a:solidFill>
                  <a:schemeClr val="tx1"/>
                </a:solidFill>
              </a:rPr>
              <a:t>Loremipsum</a:t>
            </a:r>
            <a:r>
              <a:rPr lang="de-DE" sz="1600" b="0" i="1" baseline="0" dirty="0" smtClean="0">
                <a:solidFill>
                  <a:schemeClr val="tx1"/>
                </a:solidFill>
              </a:rPr>
              <a:t> </a:t>
            </a:r>
            <a:endParaRPr lang="de-DE" sz="1600" b="0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_Logo_weis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Headline 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n-ea"/>
                <a:cs typeface="+mn-cs"/>
              </a:rPr>
              <a:t>A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Präsentations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 Thema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611188" y="1563638"/>
            <a:ext cx="7921625" cy="280076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buFont typeface="TheMixOffice" pitchFamily="34" charset="0"/>
              <a:buChar char="&gt;"/>
            </a:pPr>
            <a:r>
              <a:rPr lang="de-DE" sz="1600" baseline="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Unterthema</a:t>
            </a:r>
            <a:r>
              <a:rPr lang="de-DE" sz="1600" baseline="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1 </a:t>
            </a:r>
          </a:p>
          <a:p>
            <a:pPr>
              <a:buFont typeface="TheMixOffice" pitchFamily="34" charset="0"/>
              <a:buChar char="&gt;"/>
            </a:pPr>
            <a:endParaRPr lang="de-DE" sz="1600" dirty="0" smtClean="0">
              <a:solidFill>
                <a:schemeClr val="tx1"/>
              </a:solidFill>
            </a:endParaRPr>
          </a:p>
          <a:p>
            <a:pPr>
              <a:buFont typeface="TheMixOffice" pitchFamily="34" charset="0"/>
              <a:buChar char="&gt;"/>
            </a:pPr>
            <a:r>
              <a:rPr lang="de-DE" sz="1600" dirty="0" smtClean="0">
                <a:solidFill>
                  <a:schemeClr val="tx1"/>
                </a:solidFill>
              </a:rPr>
              <a:t> Unterthema 2</a:t>
            </a:r>
          </a:p>
          <a:p>
            <a:pPr>
              <a:buFont typeface="TheMixOffice" pitchFamily="34" charset="0"/>
              <a:buChar char="&gt;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 Unterthema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 Unterthema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 Unterthema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 Unterthema 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Headline 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n-ea"/>
                <a:cs typeface="+mn-cs"/>
              </a:rPr>
              <a:t>B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Präsentations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 Thema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611188" y="1563638"/>
            <a:ext cx="7921625" cy="25545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buFontTx/>
              <a:buNone/>
            </a:pPr>
            <a:r>
              <a:rPr lang="de-DE" sz="1600" b="1" i="0" dirty="0" smtClean="0">
                <a:solidFill>
                  <a:schemeClr val="tx1"/>
                </a:solidFill>
              </a:rPr>
              <a:t>Unterthema</a:t>
            </a:r>
            <a:r>
              <a:rPr lang="de-DE" sz="1600" b="1" i="0" baseline="0" dirty="0" smtClean="0">
                <a:solidFill>
                  <a:schemeClr val="tx1"/>
                </a:solidFill>
              </a:rPr>
              <a:t> </a:t>
            </a:r>
            <a:r>
              <a:rPr lang="de-DE" sz="1600" b="1" i="0" dirty="0" smtClean="0">
                <a:solidFill>
                  <a:schemeClr val="tx1"/>
                </a:solidFill>
              </a:rPr>
              <a:t>1</a:t>
            </a:r>
          </a:p>
          <a:p>
            <a:pPr lvl="1">
              <a:buFont typeface="TheMixOffice" pitchFamily="34" charset="0"/>
              <a:buNone/>
            </a:pPr>
            <a:r>
              <a:rPr lang="de-DE" sz="1600" dirty="0" smtClean="0">
                <a:solidFill>
                  <a:schemeClr val="tx1"/>
                </a:solidFill>
              </a:rPr>
              <a:t>&gt; Beschreibung zu UT 1</a:t>
            </a:r>
          </a:p>
          <a:p>
            <a:pPr>
              <a:buFont typeface="TheMixOffice" pitchFamily="34" charset="0"/>
              <a:buNone/>
            </a:pPr>
            <a:endParaRPr lang="de-DE" sz="16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de-DE" sz="1600" b="1" i="0" baseline="0" dirty="0" smtClean="0">
                <a:solidFill>
                  <a:schemeClr val="tx1"/>
                </a:solidFill>
              </a:rPr>
              <a:t>Unterthema 2</a:t>
            </a:r>
          </a:p>
          <a:p>
            <a:pPr lvl="1">
              <a:buFont typeface="TheMixOffice" pitchFamily="34" charset="0"/>
              <a:buChar char="&gt;"/>
            </a:pPr>
            <a:r>
              <a:rPr lang="de-DE" sz="1600" baseline="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Beschreibung zu UT 2</a:t>
            </a:r>
          </a:p>
          <a:p>
            <a:pPr lvl="1">
              <a:buFont typeface="TheMixOffice" pitchFamily="34" charset="0"/>
              <a:buChar char="&gt;"/>
            </a:pPr>
            <a:r>
              <a:rPr lang="de-DE" sz="1600" baseline="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Beschreibung zu UT 2</a:t>
            </a:r>
          </a:p>
          <a:p>
            <a:pPr lvl="1">
              <a:buFont typeface="TheMixOffice" pitchFamily="34" charset="0"/>
              <a:buChar char="&gt;"/>
            </a:pPr>
            <a:r>
              <a:rPr lang="de-DE" sz="1600" baseline="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Beschreibung zu UT 2</a:t>
            </a:r>
          </a:p>
          <a:p>
            <a:pPr lvl="1">
              <a:buFont typeface="TheMixOffice" pitchFamily="34" charset="0"/>
              <a:buNone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 smtClean="0">
                <a:solidFill>
                  <a:schemeClr val="tx1"/>
                </a:solidFill>
              </a:rPr>
              <a:t>Unterthema 3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 Beschreibung zu UT 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 userDrawn="1"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Headline 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n-ea"/>
                <a:cs typeface="+mn-cs"/>
              </a:rPr>
              <a:t>C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Präsentations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 Thema/Textseite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611188" y="1563638"/>
            <a:ext cx="7921625" cy="25545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err="1" smtClean="0">
                <a:solidFill>
                  <a:schemeClr val="tx1"/>
                </a:solidFill>
              </a:rPr>
              <a:t>Minimus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voloressunt</a:t>
            </a:r>
            <a:r>
              <a:rPr lang="de-DE" sz="16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err="1" smtClean="0">
                <a:solidFill>
                  <a:schemeClr val="tx1"/>
                </a:solidFill>
              </a:rPr>
              <a:t>Vendi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vendign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iminctios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mosae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prore</a:t>
            </a:r>
            <a:r>
              <a:rPr lang="de-DE" sz="1600" dirty="0" smtClean="0">
                <a:solidFill>
                  <a:schemeClr val="tx1"/>
                </a:solidFill>
              </a:rPr>
              <a:t> nos </a:t>
            </a:r>
            <a:r>
              <a:rPr lang="de-DE" sz="1600" dirty="0" err="1" smtClean="0">
                <a:solidFill>
                  <a:schemeClr val="tx1"/>
                </a:solidFill>
              </a:rPr>
              <a:t>dipsam</a:t>
            </a:r>
            <a:r>
              <a:rPr lang="de-DE" sz="1600" dirty="0" smtClean="0">
                <a:solidFill>
                  <a:schemeClr val="tx1"/>
                </a:solidFill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quam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eatur</a:t>
            </a:r>
            <a:r>
              <a:rPr lang="de-DE" sz="1600" dirty="0" smtClean="0">
                <a:solidFill>
                  <a:schemeClr val="tx1"/>
                </a:solidFill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cullignimil</a:t>
            </a:r>
            <a:r>
              <a:rPr lang="de-DE" sz="1600" dirty="0" smtClean="0">
                <a:solidFill>
                  <a:schemeClr val="tx1"/>
                </a:solidFill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</a:rPr>
              <a:t>voluptatia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numquia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qui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quae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eosam</a:t>
            </a:r>
            <a:r>
              <a:rPr lang="de-DE" sz="1600" dirty="0" smtClean="0">
                <a:solidFill>
                  <a:schemeClr val="tx1"/>
                </a:solidFill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optaquo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ssumet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autaquistium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num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aliquoditam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endeniant</a:t>
            </a:r>
            <a:r>
              <a:rPr lang="de-DE" sz="1600" dirty="0" smtClean="0">
                <a:solidFill>
                  <a:schemeClr val="tx1"/>
                </a:solidFill>
              </a:rPr>
              <a:t> ad </a:t>
            </a:r>
            <a:r>
              <a:rPr lang="de-DE" sz="1600" dirty="0" err="1" smtClean="0">
                <a:solidFill>
                  <a:schemeClr val="tx1"/>
                </a:solidFill>
              </a:rPr>
              <a:t>quam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sequaecere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liatur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ero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eost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quamus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nam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rempore</a:t>
            </a:r>
            <a:r>
              <a:rPr lang="de-DE" sz="1600" dirty="0" smtClean="0">
                <a:solidFill>
                  <a:schemeClr val="tx1"/>
                </a:solidFill>
              </a:rPr>
              <a:t> pro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err="1" smtClean="0">
                <a:solidFill>
                  <a:schemeClr val="tx1"/>
                </a:solidFill>
              </a:rPr>
              <a:t>vendaectam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dis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assunt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dolupta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tibusda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ecturiatur</a:t>
            </a:r>
            <a:r>
              <a:rPr lang="de-DE" sz="1600" dirty="0" smtClean="0">
                <a:solidFill>
                  <a:schemeClr val="tx1"/>
                </a:solidFill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atemporrum</a:t>
            </a:r>
            <a:r>
              <a:rPr lang="de-DE" sz="1600" dirty="0" smtClean="0">
                <a:solidFill>
                  <a:schemeClr val="tx1"/>
                </a:solidFill>
              </a:rPr>
              <a:t> in </a:t>
            </a:r>
            <a:r>
              <a:rPr lang="de-DE" sz="1600" dirty="0" err="1" smtClean="0">
                <a:solidFill>
                  <a:schemeClr val="tx1"/>
                </a:solidFill>
              </a:rPr>
              <a:t>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quiatis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sendipici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blacere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pernam</a:t>
            </a:r>
            <a:r>
              <a:rPr lang="de-DE" sz="1600" dirty="0" smtClean="0">
                <a:solidFill>
                  <a:schemeClr val="tx1"/>
                </a:solidFill>
              </a:rPr>
              <a:t> et, </a:t>
            </a:r>
            <a:r>
              <a:rPr lang="de-DE" sz="1600" dirty="0" err="1" smtClean="0">
                <a:solidFill>
                  <a:schemeClr val="tx1"/>
                </a:solidFill>
              </a:rPr>
              <a:t>con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cupicid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arcipic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tiamus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voluptam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quam</a:t>
            </a:r>
            <a:r>
              <a:rPr lang="de-DE" sz="1600" dirty="0" smtClean="0">
                <a:solidFill>
                  <a:schemeClr val="tx1"/>
                </a:solidFill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num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quid</a:t>
            </a:r>
            <a:r>
              <a:rPr lang="de-DE" sz="1600" dirty="0" smtClean="0">
                <a:solidFill>
                  <a:schemeClr val="tx1"/>
                </a:solidFill>
              </a:rPr>
              <a:t> es del </a:t>
            </a:r>
            <a:r>
              <a:rPr lang="de-DE" sz="1600" dirty="0" err="1" smtClean="0">
                <a:solidFill>
                  <a:schemeClr val="tx1"/>
                </a:solidFill>
              </a:rPr>
              <a:t>inihicta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officiis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</a:t>
            </a:r>
            <a:r>
              <a:rPr lang="de-DE" sz="1600" dirty="0" smtClean="0">
                <a:solidFill>
                  <a:schemeClr val="tx1"/>
                </a:solidFill>
              </a:rPr>
              <a:t> et 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err="1" smtClean="0">
                <a:solidFill>
                  <a:schemeClr val="tx1"/>
                </a:solidFill>
              </a:rPr>
              <a:t>voloressin</a:t>
            </a:r>
            <a:r>
              <a:rPr lang="de-DE" sz="1600" dirty="0" smtClean="0">
                <a:solidFill>
                  <a:schemeClr val="tx1"/>
                </a:solidFill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</a:rPr>
              <a:t>odipit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pore</a:t>
            </a:r>
            <a:r>
              <a:rPr lang="de-DE" sz="1600" dirty="0" smtClean="0">
                <a:solidFill>
                  <a:schemeClr val="tx1"/>
                </a:solidFill>
              </a:rPr>
              <a:t> es nos mint.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 1"/>
          <p:cNvSpPr txBox="1">
            <a:spLocks/>
          </p:cNvSpPr>
          <p:nvPr userDrawn="1"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Navigationskonzept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58" name="Rechteck 57"/>
          <p:cNvSpPr/>
          <p:nvPr userDrawn="1"/>
        </p:nvSpPr>
        <p:spPr>
          <a:xfrm>
            <a:off x="611188" y="2895898"/>
            <a:ext cx="64807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59" name="Rechteck 58"/>
          <p:cNvSpPr/>
          <p:nvPr userDrawn="1"/>
        </p:nvSpPr>
        <p:spPr>
          <a:xfrm>
            <a:off x="611188" y="2175818"/>
            <a:ext cx="648072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100" dirty="0">
              <a:solidFill>
                <a:schemeClr val="bg2">
                  <a:lumMod val="25000"/>
                </a:schemeClr>
              </a:solidFill>
              <a:latin typeface="TheMixB W8 ExtraBold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>
          <a:xfrm>
            <a:off x="827212" y="2283718"/>
            <a:ext cx="1152128" cy="501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+mj-lt"/>
              </a:rPr>
              <a:t>Punkt 1</a:t>
            </a:r>
            <a:endParaRPr lang="de-DE" sz="1100" dirty="0">
              <a:latin typeface="+mj-lt"/>
            </a:endParaRPr>
          </a:p>
        </p:txBody>
      </p:sp>
      <p:sp>
        <p:nvSpPr>
          <p:cNvPr id="61" name="Rechteck 60"/>
          <p:cNvSpPr/>
          <p:nvPr userDrawn="1"/>
        </p:nvSpPr>
        <p:spPr>
          <a:xfrm>
            <a:off x="7236296" y="2175818"/>
            <a:ext cx="1080120" cy="72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&lt;</a:t>
            </a:r>
            <a:r>
              <a:rPr lang="de-DE" sz="1100" b="1" baseline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de-DE" sz="11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Hauptmenü</a:t>
            </a:r>
            <a:endParaRPr lang="de-DE" sz="11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2" name="Rechteck 61"/>
          <p:cNvSpPr/>
          <p:nvPr userDrawn="1"/>
        </p:nvSpPr>
        <p:spPr>
          <a:xfrm>
            <a:off x="7236296" y="2895898"/>
            <a:ext cx="1080120" cy="72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&lt;</a:t>
            </a:r>
            <a:r>
              <a:rPr lang="de-DE" sz="1100" b="1" baseline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de-DE" sz="11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Untermenü</a:t>
            </a:r>
            <a:endParaRPr lang="de-DE" sz="11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3" name="Rechteck 62"/>
          <p:cNvSpPr/>
          <p:nvPr userDrawn="1"/>
        </p:nvSpPr>
        <p:spPr>
          <a:xfrm>
            <a:off x="611188" y="1455738"/>
            <a:ext cx="648072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100" dirty="0" smtClean="0">
              <a:solidFill>
                <a:schemeClr val="bg2">
                  <a:lumMod val="25000"/>
                </a:schemeClr>
              </a:solidFill>
              <a:latin typeface="TheMixB W8 ExtraBold" pitchFamily="34" charset="0"/>
            </a:endParaRPr>
          </a:p>
          <a:p>
            <a:endParaRPr lang="de-DE" sz="1100" dirty="0">
              <a:solidFill>
                <a:schemeClr val="bg2">
                  <a:lumMod val="25000"/>
                </a:schemeClr>
              </a:solidFill>
              <a:latin typeface="TheMixB W8 ExtraBold" pitchFamily="34" charset="0"/>
            </a:endParaRPr>
          </a:p>
        </p:txBody>
      </p:sp>
      <p:sp>
        <p:nvSpPr>
          <p:cNvPr id="64" name="Rechteck 63"/>
          <p:cNvSpPr/>
          <p:nvPr userDrawn="1"/>
        </p:nvSpPr>
        <p:spPr>
          <a:xfrm>
            <a:off x="7236296" y="1455738"/>
            <a:ext cx="1080120" cy="72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i="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&lt;</a:t>
            </a:r>
            <a:r>
              <a:rPr lang="de-DE" sz="1100" b="1" i="0" baseline="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de-DE" sz="1100" b="1" i="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Systemlinks</a:t>
            </a:r>
            <a:endParaRPr lang="de-DE" sz="1100" b="1" i="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65" name="Rechteck 64"/>
          <p:cNvSpPr/>
          <p:nvPr userDrawn="1"/>
        </p:nvSpPr>
        <p:spPr>
          <a:xfrm>
            <a:off x="2051348" y="2283718"/>
            <a:ext cx="1152128" cy="501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+mj-lt"/>
              </a:rPr>
              <a:t>Punkt 2</a:t>
            </a:r>
            <a:endParaRPr lang="de-DE" sz="1100" dirty="0">
              <a:latin typeface="+mj-lt"/>
            </a:endParaRPr>
          </a:p>
        </p:txBody>
      </p:sp>
      <p:sp>
        <p:nvSpPr>
          <p:cNvPr id="66" name="Rechteck 65"/>
          <p:cNvSpPr/>
          <p:nvPr userDrawn="1"/>
        </p:nvSpPr>
        <p:spPr>
          <a:xfrm>
            <a:off x="3275484" y="2283718"/>
            <a:ext cx="1152128" cy="501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+mj-lt"/>
              </a:rPr>
              <a:t>Punkt 3</a:t>
            </a:r>
            <a:endParaRPr lang="de-DE" sz="1100" dirty="0">
              <a:latin typeface="+mj-lt"/>
            </a:endParaRPr>
          </a:p>
        </p:txBody>
      </p:sp>
      <p:sp>
        <p:nvSpPr>
          <p:cNvPr id="67" name="Rechteck 66"/>
          <p:cNvSpPr/>
          <p:nvPr userDrawn="1"/>
        </p:nvSpPr>
        <p:spPr>
          <a:xfrm>
            <a:off x="4499620" y="2283718"/>
            <a:ext cx="1152128" cy="501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+mn-lt"/>
              </a:rPr>
              <a:t>Punkt 4</a:t>
            </a:r>
            <a:endParaRPr lang="de-DE" sz="1100" dirty="0">
              <a:latin typeface="+mn-lt"/>
            </a:endParaRPr>
          </a:p>
        </p:txBody>
      </p:sp>
      <p:sp>
        <p:nvSpPr>
          <p:cNvPr id="68" name="Rechteck 67"/>
          <p:cNvSpPr/>
          <p:nvPr userDrawn="1"/>
        </p:nvSpPr>
        <p:spPr>
          <a:xfrm>
            <a:off x="5723756" y="2283718"/>
            <a:ext cx="1152128" cy="501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+mj-lt"/>
              </a:rPr>
              <a:t>Punkt 5</a:t>
            </a:r>
            <a:endParaRPr lang="de-DE" sz="1100" dirty="0">
              <a:latin typeface="+mj-lt"/>
            </a:endParaRPr>
          </a:p>
        </p:txBody>
      </p:sp>
      <p:sp>
        <p:nvSpPr>
          <p:cNvPr id="69" name="Rechteck 68"/>
          <p:cNvSpPr/>
          <p:nvPr userDrawn="1"/>
        </p:nvSpPr>
        <p:spPr>
          <a:xfrm>
            <a:off x="827212" y="1707654"/>
            <a:ext cx="864096" cy="213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Home</a:t>
            </a:r>
            <a:endParaRPr lang="de-DE" sz="12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0" name="Rechteck 69"/>
          <p:cNvSpPr/>
          <p:nvPr userDrawn="1"/>
        </p:nvSpPr>
        <p:spPr>
          <a:xfrm>
            <a:off x="1763316" y="1707654"/>
            <a:ext cx="864096" cy="213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Aut</a:t>
            </a:r>
            <a:r>
              <a:rPr lang="de-DE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DE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volo</a:t>
            </a:r>
            <a:endParaRPr lang="de-DE" sz="12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1" name="Rechteck 70"/>
          <p:cNvSpPr/>
          <p:nvPr userDrawn="1"/>
        </p:nvSpPr>
        <p:spPr>
          <a:xfrm>
            <a:off x="2699420" y="1707654"/>
            <a:ext cx="1368152" cy="213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Marul</a:t>
            </a:r>
            <a:r>
              <a:rPr lang="de-DE" sz="1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DE" sz="1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memo</a:t>
            </a:r>
            <a:endParaRPr lang="de-DE" sz="12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2" name="Rechteck 71"/>
          <p:cNvSpPr/>
          <p:nvPr userDrawn="1"/>
        </p:nvSpPr>
        <p:spPr>
          <a:xfrm>
            <a:off x="4139580" y="1707654"/>
            <a:ext cx="1008484" cy="213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Pressum</a:t>
            </a:r>
            <a:endParaRPr lang="de-DE" sz="12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3" name="Rechteck 72"/>
          <p:cNvSpPr/>
          <p:nvPr userDrawn="1"/>
        </p:nvSpPr>
        <p:spPr>
          <a:xfrm>
            <a:off x="5220072" y="1707654"/>
            <a:ext cx="1656184" cy="213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Lorem</a:t>
            </a:r>
            <a:r>
              <a:rPr lang="de-DE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DE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ipsum</a:t>
            </a:r>
            <a:r>
              <a:rPr lang="de-DE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DE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enet</a:t>
            </a:r>
            <a:endParaRPr lang="de-DE" sz="12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86" name="Gruppieren 85"/>
          <p:cNvGrpSpPr/>
          <p:nvPr userDrawn="1"/>
        </p:nvGrpSpPr>
        <p:grpSpPr>
          <a:xfrm>
            <a:off x="1151620" y="3039802"/>
            <a:ext cx="503596" cy="431936"/>
            <a:chOff x="1211474" y="3111922"/>
            <a:chExt cx="335818" cy="288032"/>
          </a:xfrm>
        </p:grpSpPr>
        <p:sp>
          <p:nvSpPr>
            <p:cNvPr id="74" name="Rechteck 73"/>
            <p:cNvSpPr/>
            <p:nvPr userDrawn="1"/>
          </p:nvSpPr>
          <p:spPr>
            <a:xfrm>
              <a:off x="1211474" y="3111922"/>
              <a:ext cx="181197" cy="1189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MixB W2 ExtraLight" pitchFamily="34" charset="0"/>
                </a:rPr>
                <a:t>…</a:t>
              </a:r>
              <a:endPara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endParaRPr>
            </a:p>
          </p:txBody>
        </p:sp>
        <p:sp>
          <p:nvSpPr>
            <p:cNvPr id="75" name="Rechteck 74"/>
            <p:cNvSpPr/>
            <p:nvPr userDrawn="1"/>
          </p:nvSpPr>
          <p:spPr>
            <a:xfrm>
              <a:off x="1288784" y="3196482"/>
              <a:ext cx="181197" cy="1189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MixB W2 ExtraLight" pitchFamily="34" charset="0"/>
                </a:rPr>
                <a:t>…</a:t>
              </a:r>
              <a:endPara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endParaRPr>
            </a:p>
          </p:txBody>
        </p:sp>
        <p:sp>
          <p:nvSpPr>
            <p:cNvPr id="76" name="Rechteck 75"/>
            <p:cNvSpPr/>
            <p:nvPr userDrawn="1"/>
          </p:nvSpPr>
          <p:spPr>
            <a:xfrm>
              <a:off x="1366095" y="3281041"/>
              <a:ext cx="181197" cy="1189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MixB W2 ExtraLight" pitchFamily="34" charset="0"/>
                </a:rPr>
                <a:t>…</a:t>
              </a:r>
              <a:endPara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endParaRPr>
            </a:p>
          </p:txBody>
        </p:sp>
      </p:grpSp>
      <p:sp>
        <p:nvSpPr>
          <p:cNvPr id="77" name="Rechteck 76"/>
          <p:cNvSpPr/>
          <p:nvPr userDrawn="1"/>
        </p:nvSpPr>
        <p:spPr>
          <a:xfrm>
            <a:off x="2483396" y="3111922"/>
            <a:ext cx="181197" cy="118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rPr>
              <a:t>…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  <a:latin typeface="TheMixB W2 ExtraLight" pitchFamily="34" charset="0"/>
            </a:endParaRPr>
          </a:p>
        </p:txBody>
      </p:sp>
      <p:sp>
        <p:nvSpPr>
          <p:cNvPr id="78" name="Rechteck 77"/>
          <p:cNvSpPr/>
          <p:nvPr userDrawn="1"/>
        </p:nvSpPr>
        <p:spPr>
          <a:xfrm>
            <a:off x="2560706" y="3196482"/>
            <a:ext cx="181197" cy="118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rPr>
              <a:t>…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  <a:latin typeface="TheMixB W2 ExtraLight" pitchFamily="34" charset="0"/>
            </a:endParaRPr>
          </a:p>
        </p:txBody>
      </p:sp>
      <p:sp>
        <p:nvSpPr>
          <p:cNvPr id="79" name="Rechteck 78"/>
          <p:cNvSpPr/>
          <p:nvPr userDrawn="1"/>
        </p:nvSpPr>
        <p:spPr>
          <a:xfrm>
            <a:off x="2638017" y="3281041"/>
            <a:ext cx="181197" cy="118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rPr>
              <a:t>…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  <a:latin typeface="TheMixB W2 ExtraLight" pitchFamily="34" charset="0"/>
            </a:endParaRPr>
          </a:p>
        </p:txBody>
      </p:sp>
      <p:sp>
        <p:nvSpPr>
          <p:cNvPr id="80" name="Rechteck 79"/>
          <p:cNvSpPr/>
          <p:nvPr userDrawn="1"/>
        </p:nvSpPr>
        <p:spPr>
          <a:xfrm>
            <a:off x="3803762" y="3111922"/>
            <a:ext cx="181197" cy="118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rPr>
              <a:t>…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  <a:latin typeface="TheMixB W2 ExtraLight" pitchFamily="34" charset="0"/>
            </a:endParaRPr>
          </a:p>
        </p:txBody>
      </p:sp>
      <p:sp>
        <p:nvSpPr>
          <p:cNvPr id="81" name="Rechteck 80"/>
          <p:cNvSpPr/>
          <p:nvPr userDrawn="1"/>
        </p:nvSpPr>
        <p:spPr>
          <a:xfrm>
            <a:off x="3881072" y="3196482"/>
            <a:ext cx="181197" cy="118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rPr>
              <a:t>…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  <a:latin typeface="TheMixB W2 ExtraLight" pitchFamily="34" charset="0"/>
            </a:endParaRPr>
          </a:p>
        </p:txBody>
      </p:sp>
      <p:sp>
        <p:nvSpPr>
          <p:cNvPr id="82" name="Rechteck 81"/>
          <p:cNvSpPr/>
          <p:nvPr userDrawn="1"/>
        </p:nvSpPr>
        <p:spPr>
          <a:xfrm>
            <a:off x="3958383" y="3281041"/>
            <a:ext cx="181197" cy="118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rPr>
              <a:t>…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  <a:latin typeface="TheMixB W2 ExtraLight" pitchFamily="34" charset="0"/>
            </a:endParaRPr>
          </a:p>
        </p:txBody>
      </p:sp>
      <p:sp>
        <p:nvSpPr>
          <p:cNvPr id="83" name="Rechteck 82"/>
          <p:cNvSpPr/>
          <p:nvPr userDrawn="1"/>
        </p:nvSpPr>
        <p:spPr>
          <a:xfrm>
            <a:off x="4955890" y="3111922"/>
            <a:ext cx="181197" cy="118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rPr>
              <a:t>…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  <a:latin typeface="TheMixB W2 ExtraLight" pitchFamily="34" charset="0"/>
            </a:endParaRPr>
          </a:p>
        </p:txBody>
      </p:sp>
      <p:sp>
        <p:nvSpPr>
          <p:cNvPr id="84" name="Rechteck 83"/>
          <p:cNvSpPr/>
          <p:nvPr userDrawn="1"/>
        </p:nvSpPr>
        <p:spPr>
          <a:xfrm>
            <a:off x="5033200" y="3196482"/>
            <a:ext cx="181197" cy="118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MixB W2 ExtraLight" pitchFamily="34" charset="0"/>
              </a:rPr>
              <a:t>…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  <a:latin typeface="TheMixB W2 ExtraLight" pitchFamily="34" charset="0"/>
            </a:endParaRPr>
          </a:p>
        </p:txBody>
      </p:sp>
      <p:sp>
        <p:nvSpPr>
          <p:cNvPr id="85" name="Rechteck 84"/>
          <p:cNvSpPr/>
          <p:nvPr userDrawn="1"/>
        </p:nvSpPr>
        <p:spPr>
          <a:xfrm>
            <a:off x="5110511" y="3281041"/>
            <a:ext cx="181197" cy="118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  <a:latin typeface="TheMixB W2 ExtraLight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 1"/>
          <p:cNvSpPr txBox="1">
            <a:spLocks/>
          </p:cNvSpPr>
          <p:nvPr userDrawn="1"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Navigationskonzept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36" name="Rechteck 35"/>
          <p:cNvSpPr/>
          <p:nvPr userDrawn="1"/>
        </p:nvSpPr>
        <p:spPr>
          <a:xfrm>
            <a:off x="7236296" y="1455738"/>
            <a:ext cx="1080120" cy="72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&lt; Hauptmenü</a:t>
            </a:r>
            <a:endParaRPr lang="de-DE" sz="11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37" name="Rechteck 36"/>
          <p:cNvSpPr/>
          <p:nvPr userDrawn="1"/>
        </p:nvSpPr>
        <p:spPr>
          <a:xfrm>
            <a:off x="7236296" y="2175818"/>
            <a:ext cx="1080120" cy="72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&lt;Untermenü</a:t>
            </a:r>
            <a:endParaRPr lang="de-DE" sz="11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3" name="Rechteck 42"/>
          <p:cNvSpPr/>
          <p:nvPr userDrawn="1"/>
        </p:nvSpPr>
        <p:spPr>
          <a:xfrm>
            <a:off x="611188" y="2175818"/>
            <a:ext cx="64807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100" dirty="0" smtClean="0">
              <a:solidFill>
                <a:schemeClr val="bg2">
                  <a:lumMod val="25000"/>
                </a:schemeClr>
              </a:solidFill>
              <a:latin typeface="TheMixB W8 ExtraBold" pitchFamily="34" charset="0"/>
            </a:endParaRPr>
          </a:p>
          <a:p>
            <a:endParaRPr lang="de-DE" sz="1100" dirty="0">
              <a:solidFill>
                <a:schemeClr val="bg2">
                  <a:lumMod val="25000"/>
                </a:schemeClr>
              </a:solidFill>
              <a:latin typeface="TheMixB W8 ExtraBold" pitchFamily="34" charset="0"/>
            </a:endParaRPr>
          </a:p>
        </p:txBody>
      </p:sp>
      <p:sp>
        <p:nvSpPr>
          <p:cNvPr id="44" name="Rechteck 43"/>
          <p:cNvSpPr/>
          <p:nvPr userDrawn="1"/>
        </p:nvSpPr>
        <p:spPr>
          <a:xfrm>
            <a:off x="611188" y="1455738"/>
            <a:ext cx="648072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100" dirty="0">
              <a:solidFill>
                <a:schemeClr val="bg2">
                  <a:lumMod val="25000"/>
                </a:schemeClr>
              </a:solidFill>
              <a:latin typeface="TheMixB W8 ExtraBold" pitchFamily="34" charset="0"/>
            </a:endParaRPr>
          </a:p>
        </p:txBody>
      </p:sp>
      <p:sp>
        <p:nvSpPr>
          <p:cNvPr id="45" name="Rechteck 44">
            <a:hlinkClick r:id="rId2"/>
          </p:cNvPr>
          <p:cNvSpPr/>
          <p:nvPr userDrawn="1"/>
        </p:nvSpPr>
        <p:spPr>
          <a:xfrm>
            <a:off x="827212" y="2283718"/>
            <a:ext cx="1008112" cy="50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Punkt 1.1</a:t>
            </a:r>
            <a:endParaRPr lang="de-DE" sz="1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6" name="Rechteck 45">
            <a:hlinkClick r:id="rId2"/>
          </p:cNvPr>
          <p:cNvSpPr/>
          <p:nvPr userDrawn="1"/>
        </p:nvSpPr>
        <p:spPr>
          <a:xfrm>
            <a:off x="1907332" y="2283718"/>
            <a:ext cx="1008112" cy="50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Punkt 1.2</a:t>
            </a:r>
            <a:endParaRPr lang="de-DE" sz="1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7" name="Rechteck 46">
            <a:hlinkClick r:id="rId2"/>
          </p:cNvPr>
          <p:cNvSpPr/>
          <p:nvPr userDrawn="1"/>
        </p:nvSpPr>
        <p:spPr>
          <a:xfrm>
            <a:off x="2987452" y="2283718"/>
            <a:ext cx="1008112" cy="50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Punkt 1.3</a:t>
            </a:r>
            <a:endParaRPr lang="de-DE" sz="1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8" name="Rechteck 47"/>
          <p:cNvSpPr/>
          <p:nvPr userDrawn="1"/>
        </p:nvSpPr>
        <p:spPr>
          <a:xfrm>
            <a:off x="827212" y="1599754"/>
            <a:ext cx="1152128" cy="501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  <a:latin typeface="+mj-lt"/>
              </a:rPr>
              <a:t>Punkt 1</a:t>
            </a:r>
            <a:endParaRPr lang="de-DE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echteck 48"/>
          <p:cNvSpPr/>
          <p:nvPr userDrawn="1"/>
        </p:nvSpPr>
        <p:spPr>
          <a:xfrm>
            <a:off x="2051348" y="1599754"/>
            <a:ext cx="1152128" cy="501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Punkt 2</a:t>
            </a:r>
            <a:endParaRPr lang="de-DE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" name="Rechteck 49"/>
          <p:cNvSpPr/>
          <p:nvPr userDrawn="1"/>
        </p:nvSpPr>
        <p:spPr>
          <a:xfrm>
            <a:off x="3275484" y="1599754"/>
            <a:ext cx="1152128" cy="501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Punkt 3</a:t>
            </a:r>
            <a:endParaRPr lang="de-DE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hteck 50"/>
          <p:cNvSpPr/>
          <p:nvPr userDrawn="1"/>
        </p:nvSpPr>
        <p:spPr>
          <a:xfrm>
            <a:off x="4499620" y="1599754"/>
            <a:ext cx="1152128" cy="501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Punkt 4</a:t>
            </a:r>
            <a:endParaRPr lang="de-DE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2" name="Rechteck 51"/>
          <p:cNvSpPr/>
          <p:nvPr userDrawn="1"/>
        </p:nvSpPr>
        <p:spPr>
          <a:xfrm>
            <a:off x="5723756" y="1599754"/>
            <a:ext cx="1152128" cy="501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Punkt 5</a:t>
            </a:r>
            <a:endParaRPr lang="de-DE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611188" y="2175818"/>
            <a:ext cx="64807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100" dirty="0" smtClean="0">
              <a:solidFill>
                <a:schemeClr val="bg2">
                  <a:lumMod val="25000"/>
                </a:schemeClr>
              </a:solidFill>
              <a:latin typeface="TheMixB W8 ExtraBold" pitchFamily="34" charset="0"/>
            </a:endParaRPr>
          </a:p>
          <a:p>
            <a:endParaRPr lang="de-DE" sz="1100" dirty="0">
              <a:solidFill>
                <a:schemeClr val="bg2">
                  <a:lumMod val="25000"/>
                </a:schemeClr>
              </a:solidFill>
              <a:latin typeface="TheMixB W8 ExtraBold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611188" y="1455738"/>
            <a:ext cx="648072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100" dirty="0">
              <a:solidFill>
                <a:schemeClr val="bg2">
                  <a:lumMod val="25000"/>
                </a:schemeClr>
              </a:solidFill>
              <a:latin typeface="TheMixB W8 ExtraBold" pitchFamily="34" charset="0"/>
            </a:endParaRPr>
          </a:p>
        </p:txBody>
      </p:sp>
      <p:sp>
        <p:nvSpPr>
          <p:cNvPr id="17" name="Rechteck 16">
            <a:hlinkClick r:id="rId2"/>
          </p:cNvPr>
          <p:cNvSpPr/>
          <p:nvPr userDrawn="1"/>
        </p:nvSpPr>
        <p:spPr>
          <a:xfrm>
            <a:off x="827212" y="2283718"/>
            <a:ext cx="1008112" cy="50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Punkt 2.1</a:t>
            </a:r>
            <a:endParaRPr lang="de-DE" sz="1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Rechteck 17">
            <a:hlinkClick r:id="rId2"/>
          </p:cNvPr>
          <p:cNvSpPr/>
          <p:nvPr userDrawn="1"/>
        </p:nvSpPr>
        <p:spPr>
          <a:xfrm>
            <a:off x="1907332" y="2283718"/>
            <a:ext cx="1008112" cy="50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Punkt 2.2</a:t>
            </a:r>
            <a:endParaRPr lang="de-DE" sz="1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Rechteck 18">
            <a:hlinkClick r:id="rId2"/>
          </p:cNvPr>
          <p:cNvSpPr/>
          <p:nvPr userDrawn="1"/>
        </p:nvSpPr>
        <p:spPr>
          <a:xfrm>
            <a:off x="2987452" y="2283718"/>
            <a:ext cx="1008112" cy="50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Punkt 2.3</a:t>
            </a:r>
            <a:endParaRPr lang="de-DE" sz="1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827212" y="1599754"/>
            <a:ext cx="1152128" cy="501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Punkt 1</a:t>
            </a:r>
            <a:endParaRPr lang="de-DE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2051348" y="1599754"/>
            <a:ext cx="1152128" cy="501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+mj-lt"/>
              </a:rPr>
              <a:t>Punkt 2</a:t>
            </a:r>
            <a:endParaRPr lang="de-DE" sz="1100" dirty="0">
              <a:latin typeface="+mj-lt"/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3275484" y="1599754"/>
            <a:ext cx="1152128" cy="501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Punkt 3</a:t>
            </a:r>
            <a:endParaRPr lang="de-DE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499620" y="1599754"/>
            <a:ext cx="1152128" cy="501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Punkt 4</a:t>
            </a:r>
            <a:endParaRPr lang="de-DE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5723756" y="1599754"/>
            <a:ext cx="1152128" cy="501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Punkt 5</a:t>
            </a:r>
            <a:endParaRPr lang="de-DE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7236296" y="1455738"/>
            <a:ext cx="1080120" cy="72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&lt; Hauptmenü</a:t>
            </a:r>
            <a:endParaRPr lang="de-DE" sz="11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8" name="Rechteck 27"/>
          <p:cNvSpPr/>
          <p:nvPr userDrawn="1"/>
        </p:nvSpPr>
        <p:spPr>
          <a:xfrm>
            <a:off x="7236296" y="2175818"/>
            <a:ext cx="1080120" cy="72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&lt; Untermenü</a:t>
            </a:r>
            <a:endParaRPr lang="de-DE" sz="11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30" name="Titel 1"/>
          <p:cNvSpPr txBox="1">
            <a:spLocks/>
          </p:cNvSpPr>
          <p:nvPr userDrawn="1"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Navigationskonzept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_Logo_wei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783510"/>
            <a:ext cx="1930660" cy="13643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_Logo_weis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35896" y="1783510"/>
            <a:ext cx="1930660" cy="13643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_Logo_weis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_Logo_weis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948264" y="195486"/>
            <a:ext cx="1584176" cy="387775"/>
          </a:xfrm>
          <a:prstGeom prst="rect">
            <a:avLst/>
          </a:prstGeom>
        </p:spPr>
      </p:pic>
      <p:sp>
        <p:nvSpPr>
          <p:cNvPr id="4" name="Rechteck 3"/>
          <p:cNvSpPr/>
          <p:nvPr userDrawn="1"/>
        </p:nvSpPr>
        <p:spPr>
          <a:xfrm>
            <a:off x="6516216" y="4876006"/>
            <a:ext cx="20569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algn="l"/>
            <a:fld id="{98E987EE-904C-4C6C-B934-7F84A47716F7}" type="slidenum">
              <a:rPr lang="de-DE" sz="1000" smtClean="0">
                <a:solidFill>
                  <a:schemeClr val="bg1">
                    <a:lumMod val="65000"/>
                  </a:schemeClr>
                </a:solidFill>
                <a:latin typeface="TheMixB W5 Plain" pitchFamily="34" charset="0"/>
              </a:rPr>
              <a:pPr lvl="3" algn="l"/>
              <a:t>‹Nr.›</a:t>
            </a:fld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  <a:latin typeface="TheMixB W5 Plain" pitchFamily="34" charset="0"/>
              </a:rPr>
              <a:t> - 00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6" r:id="rId2"/>
    <p:sldLayoutId id="2147483669" r:id="rId3"/>
    <p:sldLayoutId id="2147483671" r:id="rId4"/>
    <p:sldLayoutId id="2147483670" r:id="rId5"/>
    <p:sldLayoutId id="2147483678" r:id="rId6"/>
    <p:sldLayoutId id="2147483679" r:id="rId7"/>
    <p:sldLayoutId id="2147483672" r:id="rId8"/>
    <p:sldLayoutId id="2147483675" r:id="rId9"/>
    <p:sldLayoutId id="2147483673" r:id="rId10"/>
    <p:sldLayoutId id="2147483674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_Logo_weis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5148064" y="1203598"/>
            <a:ext cx="1844080" cy="43204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251520" y="3820008"/>
            <a:ext cx="9144000" cy="10612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>
                <a:solidFill>
                  <a:srgbClr val="7F7F7F"/>
                </a:solidFill>
                <a:latin typeface="TheMixB W8 ExtraBold" panose="020B0802050302020203" pitchFamily="34" charset="0"/>
              </a:rPr>
              <a:t>BACHELORARBEIT</a:t>
            </a:r>
            <a:endParaRPr lang="de-DE" dirty="0">
              <a:solidFill>
                <a:srgbClr val="7F7F7F"/>
              </a:solidFill>
              <a:latin typeface="TheMixB W8 ExtraBold" panose="020B0802050302020203" pitchFamily="34" charset="0"/>
            </a:endParaRPr>
          </a:p>
        </p:txBody>
      </p:sp>
      <p:sp>
        <p:nvSpPr>
          <p:cNvPr id="3" name="Untertitel 2"/>
          <p:cNvSpPr txBox="1">
            <a:spLocks/>
          </p:cNvSpPr>
          <p:nvPr/>
        </p:nvSpPr>
        <p:spPr>
          <a:xfrm>
            <a:off x="251520" y="1887674"/>
            <a:ext cx="6300700" cy="15121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smtClean="0">
                <a:solidFill>
                  <a:schemeClr val="bg1"/>
                </a:solidFill>
                <a:latin typeface="TheMixOffice" panose="020B0503040302060204" pitchFamily="34" charset="0"/>
                <a:cs typeface="Times New Roman" charset="0"/>
              </a:rPr>
              <a:t>Evaluation eines Controllers für die Fortbewegung in einer Virtual Reality anhand einer prototypischen Anwendung für mobile Endgeräte</a:t>
            </a:r>
            <a:endParaRPr lang="de-DE" sz="1800" dirty="0">
              <a:solidFill>
                <a:schemeClr val="bg1"/>
              </a:solidFill>
              <a:latin typeface="TheMixOffice" panose="020B0503040302060204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_Logo_wei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Inhalt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188" y="1563638"/>
            <a:ext cx="7921625" cy="3046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indent="179388">
              <a:buFont typeface="TheMixOffice" pitchFamily="34" charset="0"/>
              <a:buChar char="&gt;"/>
            </a:pPr>
            <a:r>
              <a:rPr lang="de-DE" sz="1600" baseline="0" dirty="0" smtClean="0">
                <a:solidFill>
                  <a:schemeClr val="tx1"/>
                </a:solidFill>
              </a:rPr>
              <a:t>VR</a:t>
            </a:r>
            <a:endParaRPr lang="de-DE" sz="1600" dirty="0" smtClean="0">
              <a:solidFill>
                <a:schemeClr val="tx1"/>
              </a:solidFill>
            </a:endParaRPr>
          </a:p>
          <a:p>
            <a:pPr indent="179388">
              <a:buFont typeface="TheMixOffice" pitchFamily="34" charset="0"/>
              <a:buChar char="&gt;"/>
            </a:pPr>
            <a:endParaRPr lang="de-DE" sz="1600" dirty="0" smtClean="0">
              <a:solidFill>
                <a:schemeClr val="tx1"/>
              </a:solidFill>
            </a:endParaRPr>
          </a:p>
          <a:p>
            <a:pPr indent="179388">
              <a:buFont typeface="TheMixOffice" pitchFamily="34" charset="0"/>
              <a:buChar char="&gt;"/>
            </a:pPr>
            <a:r>
              <a:rPr lang="de-DE" sz="1600" dirty="0" smtClean="0"/>
              <a:t>Controller</a:t>
            </a:r>
            <a:endParaRPr lang="de-DE" sz="1600" dirty="0" smtClean="0">
              <a:solidFill>
                <a:schemeClr val="tx1"/>
              </a:solidFill>
            </a:endParaRPr>
          </a:p>
          <a:p>
            <a:pPr indent="179388">
              <a:buFont typeface="TheMixOffice" pitchFamily="34" charset="0"/>
              <a:buChar char="&gt;"/>
            </a:pPr>
            <a:endParaRPr lang="de-DE" sz="1600" dirty="0" smtClean="0">
              <a:solidFill>
                <a:schemeClr val="tx1"/>
              </a:solidFill>
            </a:endParaRPr>
          </a:p>
          <a:p>
            <a:pPr marR="0" indent="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Evaluation</a:t>
            </a:r>
          </a:p>
          <a:p>
            <a:pPr marR="0" indent="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endParaRPr lang="de-DE" sz="1600" dirty="0" smtClean="0">
              <a:solidFill>
                <a:schemeClr val="tx1"/>
              </a:solidFill>
            </a:endParaRPr>
          </a:p>
          <a:p>
            <a:pPr marR="0" indent="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Live-Demo</a:t>
            </a:r>
          </a:p>
          <a:p>
            <a:pPr marR="0" indent="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endParaRPr lang="de-DE" sz="1600" dirty="0" smtClean="0">
              <a:solidFill>
                <a:schemeClr val="tx1"/>
              </a:solidFill>
            </a:endParaRPr>
          </a:p>
          <a:p>
            <a:pPr marR="0" indent="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Ausblick</a:t>
            </a:r>
          </a:p>
          <a:p>
            <a:pPr marR="0" indent="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endParaRPr lang="de-DE" sz="1600" dirty="0"/>
          </a:p>
          <a:p>
            <a:pPr marR="0" indent="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Fazit</a:t>
            </a:r>
          </a:p>
          <a:p>
            <a:pPr marR="0" indent="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heMixOffice" pitchFamily="34" charset="0"/>
              <a:buChar char="&gt;"/>
              <a:tabLst/>
              <a:defRPr/>
            </a:pPr>
            <a:endParaRPr lang="de-DE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_Logo_wei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VR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188" y="1563638"/>
            <a:ext cx="792162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9539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_Logo_wei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eMixOffice" pitchFamily="34" charset="0"/>
                <a:ea typeface="+mj-ea"/>
                <a:cs typeface="+mj-cs"/>
              </a:rPr>
              <a:t>Controller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188" y="1563638"/>
            <a:ext cx="792162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15076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_Logo_wei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dirty="0" smtClean="0">
                <a:latin typeface="TheMixOffice" pitchFamily="34" charset="0"/>
                <a:ea typeface="+mj-ea"/>
                <a:cs typeface="+mj-cs"/>
              </a:rPr>
              <a:t>Evaluation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188" y="1563638"/>
            <a:ext cx="792162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29636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_Logo_wei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dirty="0" smtClean="0">
                <a:latin typeface="TheMixOffice" pitchFamily="34" charset="0"/>
                <a:ea typeface="+mj-ea"/>
                <a:cs typeface="+mj-cs"/>
              </a:rPr>
              <a:t>Live-Demo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188" y="1563638"/>
            <a:ext cx="792162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11863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_Logo_wei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dirty="0" smtClean="0">
                <a:latin typeface="TheMixOffice" pitchFamily="34" charset="0"/>
                <a:ea typeface="+mj-ea"/>
                <a:cs typeface="+mj-cs"/>
              </a:rPr>
              <a:t>Ausblick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188" y="1563638"/>
            <a:ext cx="792162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4885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_Logo_wei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2778869" cy="493570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611188" y="915988"/>
            <a:ext cx="6049044" cy="43162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dirty="0" smtClean="0">
                <a:latin typeface="TheMixOffice" pitchFamily="34" charset="0"/>
                <a:ea typeface="+mj-ea"/>
                <a:cs typeface="+mj-cs"/>
              </a:rPr>
              <a:t>Fazit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eMixOffice" pitchFamily="34" charset="0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188" y="1563638"/>
            <a:ext cx="792162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dirty="0" smtClean="0">
                <a:solidFill>
                  <a:schemeClr val="tx1"/>
                </a:solidFill>
              </a:rPr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4033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251520" y="3820008"/>
            <a:ext cx="9144000" cy="10612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>
                <a:solidFill>
                  <a:srgbClr val="7F7F7F"/>
                </a:solidFill>
                <a:latin typeface="TheMixB W8 ExtraBold" panose="020B0802050302020203" pitchFamily="34" charset="0"/>
              </a:rPr>
              <a:t>Danke für die Aufmerksamkeit.</a:t>
            </a:r>
            <a:endParaRPr lang="de-DE" dirty="0">
              <a:solidFill>
                <a:srgbClr val="7F7F7F"/>
              </a:solidFill>
              <a:latin typeface="TheMixB W8 ExtraBold" panose="020B0802050302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genturpraesentation_vorlage_hel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genturpraesentation_vorlage_hel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adline">
      <a:majorFont>
        <a:latin typeface="TheMixOffice"/>
        <a:ea typeface=""/>
        <a:cs typeface=""/>
      </a:majorFont>
      <a:minorFont>
        <a:latin typeface="TheMix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Agenturpraesentation_vorlage_hel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Agenturpraesentation_vorlage_hell</Template>
  <TotalTime>0</TotalTime>
  <Words>48</Words>
  <Application>Microsoft Office PowerPoint</Application>
  <PresentationFormat>Bildschirmpräsentation (16:9)</PresentationFormat>
  <Paragraphs>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Calibri</vt:lpstr>
      <vt:lpstr>TheMixB W5 Plain</vt:lpstr>
      <vt:lpstr>TheMixB W8 ExtraBold</vt:lpstr>
      <vt:lpstr>TheMixOffice</vt:lpstr>
      <vt:lpstr>Times New Roman</vt:lpstr>
      <vt:lpstr>1_Agenturpraesentation_vorlage_hell</vt:lpstr>
      <vt:lpstr>Benutzerdefiniertes Design</vt:lpstr>
      <vt:lpstr>1_Benutzerdefiniertes Design</vt:lpstr>
      <vt:lpstr>Agenturpraesentation_vorlage_hell</vt:lpstr>
      <vt:lpstr>2_Agenturpraesentation_vorlage_hell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HERZBLUT UND VERSTAND</dc:title>
  <dc:creator>Johanna_Dohmen</dc:creator>
  <cp:lastModifiedBy>Tobias Busch</cp:lastModifiedBy>
  <cp:revision>124</cp:revision>
  <dcterms:created xsi:type="dcterms:W3CDTF">2011-08-31T08:25:24Z</dcterms:created>
  <dcterms:modified xsi:type="dcterms:W3CDTF">2015-02-10T11:51:54Z</dcterms:modified>
</cp:coreProperties>
</file>