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84" r:id="rId1"/>
  </p:sldMasterIdLst>
  <p:notesMasterIdLst>
    <p:notesMasterId r:id="rId10"/>
  </p:notesMasterIdLst>
  <p:sldIdLst>
    <p:sldId id="256" r:id="rId2"/>
    <p:sldId id="264" r:id="rId3"/>
    <p:sldId id="259" r:id="rId4"/>
    <p:sldId id="258" r:id="rId5"/>
    <p:sldId id="263" r:id="rId6"/>
    <p:sldId id="260" r:id="rId7"/>
    <p:sldId id="262" r:id="rId8"/>
    <p:sldId id="266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53534C"/>
    <a:srgbClr val="37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64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8982B-7BB0-4F06-B4CB-37109C9EC54C}" type="datetimeFigureOut">
              <a:rPr lang="de-DE"/>
              <a:t>05.01.2015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0CB49-3670-4185-B325-AC8319E29965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952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0CB49-3670-4185-B325-AC8319E29965}" type="slidenum">
              <a:rPr lang="de-DE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855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0CB49-3670-4185-B325-AC8319E29965}" type="slidenum">
              <a:rPr lang="de-DE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007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0CB49-3670-4185-B325-AC8319E29965}" type="slidenum">
              <a:rPr lang="de-DE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951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0CB49-3670-4185-B325-AC8319E29965}" type="slidenum">
              <a:rPr lang="de-DE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903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0CB49-3670-4185-B325-AC8319E29965}" type="slidenum">
              <a:rPr lang="de-DE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923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0CB49-3670-4185-B325-AC8319E29965}" type="slidenum">
              <a:rPr lang="de-DE">
                <a:solidFill>
                  <a:prstClr val="black"/>
                </a:solidFill>
              </a:rPr>
              <a:pPr/>
              <a:t>8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640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05.01.2015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006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05.01.2015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541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05.01.2015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528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938705"/>
            <a:ext cx="10515600" cy="1325563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953814" y="2443655"/>
            <a:ext cx="10399986" cy="3733308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de-DE" dirty="0" smtClean="0"/>
              <a:t> Textmasterformat bearbeiten</a:t>
            </a:r>
          </a:p>
          <a:p>
            <a:pPr lvl="1"/>
            <a:r>
              <a:rPr lang="de-DE" dirty="0" smtClean="0"/>
              <a:t> 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05.01.2015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A0E5-C776-475F-9161-1FC2747334E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77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05.01.2015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763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05.01.2015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961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05.01.2015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86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05.01.2015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431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05.01.2015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401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05.01.2015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392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05.01.2015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8040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05.01.2015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7480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TheMixOffice" panose="020B0503040302060204" pitchFamily="34" charset="0"/>
        <a:buChar char="&gt;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TheMixOffice" panose="020B0503040302060204" pitchFamily="34" charset="0"/>
        <a:buChar char="&gt;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7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4562475"/>
            <a:ext cx="9144000" cy="1061244"/>
          </a:xfrm>
        </p:spPr>
        <p:txBody>
          <a:bodyPr/>
          <a:lstStyle/>
          <a:p>
            <a:pPr algn="l"/>
            <a:r>
              <a:rPr lang="de-DE" dirty="0" smtClean="0">
                <a:solidFill>
                  <a:srgbClr val="7F7F7F"/>
                </a:solidFill>
                <a:latin typeface="TheMixB W8 ExtraBold" panose="020B0802050302020203" pitchFamily="34" charset="0"/>
              </a:rPr>
              <a:t>BACHELORARBEIT</a:t>
            </a:r>
            <a:endParaRPr lang="de-DE" dirty="0">
              <a:solidFill>
                <a:srgbClr val="7F7F7F"/>
              </a:solidFill>
              <a:latin typeface="TheMixB W8 ExtraBold" panose="020B0802050302020203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2774157"/>
            <a:ext cx="9144000" cy="816768"/>
          </a:xfrm>
        </p:spPr>
        <p:txBody>
          <a:bodyPr>
            <a:noAutofit/>
          </a:bodyPr>
          <a:lstStyle/>
          <a:p>
            <a:pPr algn="l"/>
            <a:r>
              <a:rPr lang="de-DE" dirty="0" smtClean="0">
                <a:solidFill>
                  <a:schemeClr val="bg1"/>
                </a:solidFill>
                <a:latin typeface="TheMixOffice" panose="020B0503040302060204" pitchFamily="34" charset="0"/>
                <a:cs typeface="Times New Roman" charset="0"/>
              </a:rPr>
              <a:t>Evaluation eines Controllers für die Fortbewegung in einer Virtual Reality anhand einer prototypischen Anwendung für mobile Endgeräte</a:t>
            </a:r>
            <a:endParaRPr lang="de-DE" sz="2400" dirty="0">
              <a:solidFill>
                <a:schemeClr val="bg1"/>
              </a:solidFill>
              <a:latin typeface="TheMixOffice" panose="020B0503040302060204" pitchFamily="34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 Herausforderung</a:t>
            </a:r>
            <a:endParaRPr lang="de-DE" dirty="0" smtClean="0"/>
          </a:p>
          <a:p>
            <a:r>
              <a:rPr lang="de-DE" dirty="0" smtClean="0"/>
              <a:t>Steuerungsmöglichkeiten</a:t>
            </a:r>
          </a:p>
          <a:p>
            <a:r>
              <a:rPr lang="de-DE" dirty="0" smtClean="0"/>
              <a:t>Evaluation der Controller</a:t>
            </a:r>
          </a:p>
          <a:p>
            <a:r>
              <a:rPr lang="de-DE" dirty="0" smtClean="0"/>
              <a:t>Aktueller Stand</a:t>
            </a:r>
            <a:endParaRPr lang="de-DE" dirty="0" smtClean="0"/>
          </a:p>
          <a:p>
            <a:r>
              <a:rPr lang="de-DE" dirty="0" smtClean="0"/>
              <a:t>Weiteres Vorgehen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90426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</a:t>
            </a:r>
            <a:r>
              <a:rPr lang="de-DE" dirty="0" smtClean="0"/>
              <a:t>Herausforderung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Fortbewegung in einer VR</a:t>
            </a:r>
          </a:p>
          <a:p>
            <a:endParaRPr lang="de-DE" dirty="0"/>
          </a:p>
          <a:p>
            <a:r>
              <a:rPr lang="de-DE" dirty="0" smtClean="0"/>
              <a:t>Was für Steuerungsmöglichkeiten gibt es?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093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Steuerungsmöglichkeiten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&gt;"/>
            </a:pPr>
            <a:r>
              <a:rPr lang="de-DE" dirty="0" smtClean="0"/>
              <a:t>Durch Software</a:t>
            </a:r>
          </a:p>
          <a:p>
            <a:pPr>
              <a:buFontTx/>
              <a:buChar char="&gt;"/>
            </a:pPr>
            <a:r>
              <a:rPr lang="de-DE" dirty="0" smtClean="0"/>
              <a:t>Gamecontroller</a:t>
            </a:r>
            <a:endParaRPr lang="de-DE" sz="2400" dirty="0" smtClean="0"/>
          </a:p>
          <a:p>
            <a:pPr>
              <a:buFontTx/>
              <a:buChar char="&gt;"/>
            </a:pPr>
            <a:r>
              <a:rPr lang="de-DE" sz="2400" dirty="0" smtClean="0"/>
              <a:t>Optisches Tracking</a:t>
            </a:r>
          </a:p>
          <a:p>
            <a:pPr>
              <a:buFontTx/>
              <a:buChar char="&gt;"/>
            </a:pPr>
            <a:r>
              <a:rPr lang="de-DE" dirty="0" smtClean="0"/>
              <a:t>Bewegungsplattformen</a:t>
            </a:r>
          </a:p>
          <a:p>
            <a:pPr>
              <a:buFontTx/>
              <a:buChar char="&gt;"/>
            </a:pPr>
            <a:r>
              <a:rPr lang="de-DE" sz="2400" dirty="0" smtClean="0"/>
              <a:t>Magnetfeld</a:t>
            </a:r>
          </a:p>
          <a:p>
            <a:pPr>
              <a:buFontTx/>
              <a:buChar char="&gt;"/>
            </a:pPr>
            <a:r>
              <a:rPr lang="de-DE" dirty="0" err="1" smtClean="0"/>
              <a:t>Inertial</a:t>
            </a:r>
            <a:r>
              <a:rPr lang="de-DE" dirty="0"/>
              <a:t> </a:t>
            </a:r>
            <a:r>
              <a:rPr lang="de-DE" dirty="0" smtClean="0"/>
              <a:t>Tracking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09855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 der Controller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Bewertung anhand von Kriterien</a:t>
            </a:r>
          </a:p>
          <a:p>
            <a:pPr lvl="1"/>
            <a:r>
              <a:rPr lang="de-DE" dirty="0" smtClean="0"/>
              <a:t>Kabellose Verbindung</a:t>
            </a:r>
          </a:p>
          <a:p>
            <a:pPr lvl="1"/>
            <a:r>
              <a:rPr lang="de-DE" dirty="0" smtClean="0"/>
              <a:t>Smartphone kompatibel</a:t>
            </a:r>
          </a:p>
          <a:p>
            <a:pPr lvl="1"/>
            <a:r>
              <a:rPr lang="de-DE" dirty="0" smtClean="0"/>
              <a:t>Android kompatibel</a:t>
            </a:r>
          </a:p>
          <a:p>
            <a:pPr lvl="1"/>
            <a:r>
              <a:rPr lang="de-DE" dirty="0" smtClean="0"/>
              <a:t>Nutzerfreundlich</a:t>
            </a:r>
          </a:p>
          <a:p>
            <a:pPr lvl="1"/>
            <a:r>
              <a:rPr lang="de-DE" dirty="0"/>
              <a:t>Freiheitsgrade</a:t>
            </a:r>
            <a:endParaRPr lang="de-DE" dirty="0" smtClean="0"/>
          </a:p>
          <a:p>
            <a:pPr lvl="1"/>
            <a:r>
              <a:rPr lang="de-DE" dirty="0"/>
              <a:t>Kosten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05737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Aktueller Stand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Testphase der Controller</a:t>
            </a:r>
          </a:p>
          <a:p>
            <a:r>
              <a:rPr lang="de-DE" dirty="0" smtClean="0"/>
              <a:t>Wii Controller und magnetisches Feld</a:t>
            </a:r>
          </a:p>
          <a:p>
            <a:r>
              <a:rPr lang="de-DE" dirty="0" smtClean="0"/>
              <a:t>Controller von weiterer Betrachtung ausgeschlossen aufgrund mangelnder Kriterien</a:t>
            </a:r>
            <a:endParaRPr lang="de-DE" sz="2400" dirty="0" smtClean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91720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Weiteres 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Testen weiterer Controller</a:t>
            </a:r>
          </a:p>
          <a:p>
            <a:r>
              <a:rPr lang="de-DE" dirty="0" smtClean="0"/>
              <a:t>App weiter implementieren</a:t>
            </a:r>
          </a:p>
          <a:p>
            <a:r>
              <a:rPr lang="de-DE" sz="2400" dirty="0" smtClean="0"/>
              <a:t>Ausgewählten Controller mit der App testen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83487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7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4562475"/>
            <a:ext cx="9144000" cy="1061244"/>
          </a:xfrm>
        </p:spPr>
        <p:txBody>
          <a:bodyPr/>
          <a:lstStyle/>
          <a:p>
            <a:pPr algn="l"/>
            <a:r>
              <a:rPr lang="de-DE" dirty="0" smtClean="0">
                <a:solidFill>
                  <a:srgbClr val="7F7F7F"/>
                </a:solidFill>
                <a:latin typeface="TheMixB W8 ExtraBold" panose="020B0802050302020203" pitchFamily="34" charset="0"/>
              </a:rPr>
              <a:t>ENDE</a:t>
            </a:r>
            <a:endParaRPr lang="de-DE" dirty="0">
              <a:solidFill>
                <a:srgbClr val="7F7F7F"/>
              </a:solidFill>
              <a:latin typeface="TheMixB W8 ExtraBold" panose="020B0802050302020203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2831307"/>
            <a:ext cx="9144000" cy="816768"/>
          </a:xfrm>
        </p:spPr>
        <p:txBody>
          <a:bodyPr>
            <a:noAutofit/>
          </a:bodyPr>
          <a:lstStyle/>
          <a:p>
            <a:pPr algn="l"/>
            <a:r>
              <a:rPr lang="de-DE" sz="2400" dirty="0" smtClean="0">
                <a:solidFill>
                  <a:schemeClr val="bg1"/>
                </a:solidFill>
                <a:latin typeface="TheMixOffice" panose="020B0503040302060204" pitchFamily="34" charset="0"/>
                <a:cs typeface="Times New Roman" charset="0"/>
              </a:rPr>
              <a:t>Danke für die Aufmerksamkeit</a:t>
            </a:r>
            <a:endParaRPr lang="de-DE" sz="2400" dirty="0">
              <a:solidFill>
                <a:schemeClr val="bg1"/>
              </a:solidFill>
              <a:latin typeface="TheMixOffice" panose="020B0503040302060204" pitchFamily="34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56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enutzerdefiniert 3">
      <a:dk1>
        <a:sysClr val="windowText" lastClr="000000"/>
      </a:dk1>
      <a:lt1>
        <a:sysClr val="window" lastClr="FFFFFF"/>
      </a:lt1>
      <a:dk2>
        <a:srgbClr val="212121"/>
      </a:dk2>
      <a:lt2>
        <a:srgbClr val="B62810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Benutzerdefiniert 1">
      <a:majorFont>
        <a:latin typeface="TheMixOffice"/>
        <a:ea typeface=""/>
        <a:cs typeface=""/>
      </a:majorFont>
      <a:minorFont>
        <a:latin typeface="TheMixOffice (Textkörper)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110</Words>
  <Application>Microsoft Office PowerPoint</Application>
  <PresentationFormat>Breitbild</PresentationFormat>
  <Paragraphs>44</Paragraphs>
  <Slides>8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Calibri</vt:lpstr>
      <vt:lpstr>TheMixB W8 ExtraBold</vt:lpstr>
      <vt:lpstr>TheMixOffice</vt:lpstr>
      <vt:lpstr>TheMixOffice (Textkörper)</vt:lpstr>
      <vt:lpstr>Times New Roman</vt:lpstr>
      <vt:lpstr>Office Theme</vt:lpstr>
      <vt:lpstr>BACHELORARBEIT</vt:lpstr>
      <vt:lpstr>Inhalt</vt:lpstr>
      <vt:lpstr>Die Herausforderung</vt:lpstr>
      <vt:lpstr>Steuerungsmöglichkeiten</vt:lpstr>
      <vt:lpstr>Evaluation der Controller</vt:lpstr>
      <vt:lpstr>Aktueller Stand</vt:lpstr>
      <vt:lpstr>Weiteres Vorgehen</vt:lpstr>
      <vt:lpstr>ENDE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Projektbericht</dc:title>
  <dc:creator/>
  <cp:lastModifiedBy/>
  <cp:revision>2</cp:revision>
  <dcterms:created xsi:type="dcterms:W3CDTF">2012-07-30T21:06:50Z</dcterms:created>
  <dcterms:modified xsi:type="dcterms:W3CDTF">2015-01-05T11:32:53Z</dcterms:modified>
</cp:coreProperties>
</file>