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naheim"/>
      <p:regular r:id="rId11"/>
    </p:embeddedFont>
    <p:embeddedFont>
      <p:font typeface="Source Code Pro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Fira Code"/>
      <p:regular r:id="rId17"/>
      <p:bold r:id="rId18"/>
    </p:embeddedFont>
    <p:embeddedFont>
      <p:font typeface="PT Sans"/>
      <p:regular r:id="rId19"/>
      <p:bold r:id="rId20"/>
      <p:italic r:id="rId21"/>
      <p:boldItalic r:id="rId22"/>
    </p:embeddedFont>
    <p:embeddedFont>
      <p:font typeface="Source Code Pro Medium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24" Type="http://schemas.openxmlformats.org/officeDocument/2006/relationships/font" Target="fonts/SourceCodeProMedium-bold.fntdata"/><Relationship Id="rId23" Type="http://schemas.openxmlformats.org/officeDocument/2006/relationships/font" Target="fonts/SourceCodePr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Medium-boldItalic.fntdata"/><Relationship Id="rId25" Type="http://schemas.openxmlformats.org/officeDocument/2006/relationships/font" Target="fonts/SourceCodeProMedium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Anaheim-regular.fntdata"/><Relationship Id="rId10" Type="http://schemas.openxmlformats.org/officeDocument/2006/relationships/slide" Target="slides/slide6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FiraCode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TSans-regular.fntdata"/><Relationship Id="rId18" Type="http://schemas.openxmlformats.org/officeDocument/2006/relationships/font" Target="fonts/FiraCod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96" name="Google Shape;96;p1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25" name="Google Shape;125;p1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8" name="Google Shape;128;p13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34" name="Google Shape;134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6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3" name="Google Shape;143;p16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6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6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6" name="Google Shape;146;p16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1" name="Google Shape;151;p17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1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7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54" name="Google Shape;154;p1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1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60" name="Google Shape;160;p1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1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1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3" name="Google Shape;163;p18"/>
          <p:cNvSpPr txBox="1"/>
          <p:nvPr>
            <p:ph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8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18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72" name="Google Shape;172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9"/>
          <p:cNvSpPr txBox="1"/>
          <p:nvPr>
            <p:ph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0" name="Google Shape;180;p19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" name="Google Shape;14;p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2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6" name="Google Shape;196;p2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2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03" name="Google Shape;203;p2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23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9" name="Google Shape;209;p23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4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Freepik</a:t>
            </a:r>
            <a:r>
              <a:rPr b="1" i="0" lang="en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2" name="Google Shape;22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4"/>
          <p:cNvSpPr txBox="1"/>
          <p:nvPr>
            <p:ph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4"/>
          <p:cNvSpPr txBox="1"/>
          <p:nvPr>
            <p:ph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4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38" name="Google Shape;38;p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6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6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49" name="Google Shape;49;p6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6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6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55" name="Google Shape;55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4" name="Google Shape;64;p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72" name="Google Shape;72;p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3" name="Google Shape;83;p1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jpg"/><Relationship Id="rId6" Type="http://schemas.openxmlformats.org/officeDocument/2006/relationships/image" Target="../media/image4.png"/><Relationship Id="rId7" Type="http://schemas.openxmlformats.org/officeDocument/2006/relationships/image" Target="../media/image8.jpg"/><Relationship Id="rId8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4107100" y="632750"/>
            <a:ext cx="57975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4"/>
                </a:solidFill>
              </a:rPr>
              <a:t> Insta</a:t>
            </a:r>
            <a:r>
              <a:rPr lang="en"/>
              <a:t>Led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2998150" y="3075225"/>
            <a:ext cx="5797500" cy="98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Integrante: Diego Triviños</a:t>
            </a:r>
            <a:br>
              <a:rPr lang="en"/>
            </a:br>
            <a:r>
              <a:rPr lang="en"/>
              <a:t>Seccion: 008D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Caso: Emprendimiento Ventas/instalacion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0" i="0" sz="50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0" i="0" sz="5000" u="none" cap="none" strike="noStrike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b="0" i="0" sz="5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8" name="Google Shape;238;p2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2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1" name="Google Shape;241;p28"/>
          <p:cNvGrpSpPr/>
          <p:nvPr/>
        </p:nvGrpSpPr>
        <p:grpSpPr>
          <a:xfrm>
            <a:off x="255130" y="696438"/>
            <a:ext cx="2377906" cy="3907562"/>
            <a:chOff x="5" y="747463"/>
            <a:chExt cx="2377906" cy="3907562"/>
          </a:xfrm>
        </p:grpSpPr>
        <p:sp>
          <p:nvSpPr>
            <p:cNvPr id="242" name="Google Shape;242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25" y="81275"/>
            <a:ext cx="1990052" cy="4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865925" y="277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¿Emprendimiento de </a:t>
            </a:r>
            <a:r>
              <a:rPr lang="en">
                <a:solidFill>
                  <a:schemeClr val="accent4"/>
                </a:solidFill>
              </a:rPr>
              <a:t>Luces?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93" name="Google Shape;293;p29"/>
          <p:cNvSpPr txBox="1"/>
          <p:nvPr>
            <p:ph idx="1" type="body"/>
          </p:nvPr>
        </p:nvSpPr>
        <p:spPr>
          <a:xfrm>
            <a:off x="3922800" y="1438013"/>
            <a:ext cx="77040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¿Por que?</a:t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4024276" y="4142300"/>
            <a:ext cx="440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400" y="3499863"/>
            <a:ext cx="2458675" cy="138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100" y="3627185"/>
            <a:ext cx="1255650" cy="12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813" y="1837623"/>
            <a:ext cx="2458675" cy="131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738" y="3898250"/>
            <a:ext cx="71352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4418250" y="3834588"/>
            <a:ext cx="71352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 txBox="1"/>
          <p:nvPr/>
        </p:nvSpPr>
        <p:spPr>
          <a:xfrm>
            <a:off x="3631750" y="349911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¿No?   ¿Si?1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01" name="Google Shape;30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200" y="1803009"/>
            <a:ext cx="2572657" cy="137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2800" y="1766987"/>
            <a:ext cx="1093674" cy="145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Aplicaciones/</a:t>
            </a:r>
            <a:r>
              <a:rPr lang="en">
                <a:solidFill>
                  <a:schemeClr val="lt2"/>
                </a:solidFill>
              </a:rPr>
              <a:t>Herramientas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308" name="Google Shape;308;p30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309" name="Google Shape;309;p30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30"/>
          <p:cNvSpPr txBox="1"/>
          <p:nvPr>
            <p:ph idx="1" type="subTitle"/>
          </p:nvPr>
        </p:nvSpPr>
        <p:spPr>
          <a:xfrm>
            <a:off x="2575400" y="1506475"/>
            <a:ext cx="60159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2"/>
                </a:solidFill>
              </a:rPr>
              <a:t>aplicaciones usadas en la propuesta</a:t>
            </a:r>
            <a:r>
              <a:rPr lang="en"/>
              <a:t>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Visual code                                                           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HTML </a:t>
            </a:r>
            <a:r>
              <a:rPr lang="en">
                <a:solidFill>
                  <a:srgbClr val="980000"/>
                </a:solidFill>
              </a:rPr>
              <a:t>(estructura y contenido de la página web)</a:t>
            </a:r>
            <a:r>
              <a:rPr lang="en"/>
              <a:t>                                              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CSS </a:t>
            </a:r>
            <a:r>
              <a:rPr lang="en">
                <a:solidFill>
                  <a:srgbClr val="980000"/>
                </a:solidFill>
              </a:rPr>
              <a:t>(Diseño y estilo) </a:t>
            </a:r>
            <a:r>
              <a:rPr lang="en"/>
              <a:t>                                         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Bootstrap </a:t>
            </a:r>
            <a:r>
              <a:rPr lang="en">
                <a:solidFill>
                  <a:srgbClr val="980000"/>
                </a:solidFill>
              </a:rPr>
              <a:t>(framework para el diseño   </a:t>
            </a:r>
            <a:endParaRPr>
              <a:solidFill>
                <a:srgbClr val="980000"/>
              </a:solidFill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980000"/>
                </a:solidFill>
              </a:rPr>
              <a:t> responsivo)</a:t>
            </a:r>
            <a:r>
              <a:rPr lang="en"/>
              <a:t> </a:t>
            </a:r>
            <a:endParaRPr sz="1000">
              <a:solidFill>
                <a:srgbClr val="FFFFFF"/>
              </a:solidFill>
              <a:highlight>
                <a:srgbClr val="44484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FontAwesome </a:t>
            </a:r>
            <a:r>
              <a:rPr lang="en">
                <a:solidFill>
                  <a:srgbClr val="980000"/>
                </a:solidFill>
              </a:rPr>
              <a:t>(enlaces a redes sociales)</a:t>
            </a:r>
            <a:r>
              <a:rPr lang="en"/>
              <a:t>                                    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Practical </a:t>
            </a:r>
            <a:r>
              <a:rPr lang="en">
                <a:solidFill>
                  <a:schemeClr val="accent4"/>
                </a:solidFill>
              </a:rPr>
              <a:t>exercise </a:t>
            </a:r>
            <a:r>
              <a:rPr lang="en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350" name="Google Shape;350;p31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351" name="Google Shape;351;p31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31"/>
          <p:cNvSpPr txBox="1"/>
          <p:nvPr>
            <p:ph idx="1" type="subTitle"/>
          </p:nvPr>
        </p:nvSpPr>
        <p:spPr>
          <a:xfrm>
            <a:off x="342650" y="354400"/>
            <a:ext cx="49656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83" name="Google Shape;383;p31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b="0" i="0" sz="96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84" name="Google Shape;3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4877" y="-175076"/>
            <a:ext cx="10713777" cy="53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</a:t>
            </a:r>
            <a:r>
              <a:rPr lang="en">
                <a:solidFill>
                  <a:schemeClr val="accent4"/>
                </a:solidFill>
              </a:rPr>
              <a:t>of 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90" name="Google Shape;390;p32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describe the topic of the section here </a:t>
            </a:r>
            <a:endParaRPr/>
          </a:p>
        </p:txBody>
      </p:sp>
      <p:sp>
        <p:nvSpPr>
          <p:cNvPr id="391" name="Google Shape;391;p32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92" name="Google Shape;392;p32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93" name="Google Shape;393;p32"/>
          <p:cNvSpPr txBox="1"/>
          <p:nvPr>
            <p:ph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4" name="Google Shape;394;p32"/>
          <p:cNvSpPr txBox="1"/>
          <p:nvPr>
            <p:ph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5" name="Google Shape;395;p32"/>
          <p:cNvSpPr txBox="1"/>
          <p:nvPr>
            <p:ph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6" name="Google Shape;396;p32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397" name="Google Shape;397;p32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398" name="Google Shape;398;p32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Section</a:t>
            </a:r>
            <a:endParaRPr/>
          </a:p>
        </p:txBody>
      </p:sp>
      <p:grpSp>
        <p:nvGrpSpPr>
          <p:cNvPr id="399" name="Google Shape;399;p32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400" name="Google Shape;400;p32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1" name="Google Shape;4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4750" y="-58912"/>
            <a:ext cx="11731299" cy="52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/>
          <p:nvPr>
            <p:ph type="title"/>
          </p:nvPr>
        </p:nvSpPr>
        <p:spPr>
          <a:xfrm>
            <a:off x="1888424" y="446250"/>
            <a:ext cx="75417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Conclusiones</a:t>
            </a:r>
            <a:r>
              <a:rPr lang="en"/>
              <a:t>?</a:t>
            </a:r>
            <a:r>
              <a:rPr lang="en"/>
              <a:t>!</a:t>
            </a:r>
            <a:endParaRPr/>
          </a:p>
        </p:txBody>
      </p:sp>
      <p:sp>
        <p:nvSpPr>
          <p:cNvPr id="437" name="Google Shape;437;p33"/>
          <p:cNvSpPr txBox="1"/>
          <p:nvPr>
            <p:ph idx="1" type="subTitle"/>
          </p:nvPr>
        </p:nvSpPr>
        <p:spPr>
          <a:xfrm>
            <a:off x="4123600" y="1816363"/>
            <a:ext cx="49455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 Alguna pregunta? &gt;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InstaLed.com</a:t>
            </a:r>
            <a:endParaRPr/>
          </a:p>
        </p:txBody>
      </p:sp>
      <p:sp>
        <p:nvSpPr>
          <p:cNvPr id="438" name="Google Shape;438;p33"/>
          <p:cNvSpPr txBox="1"/>
          <p:nvPr/>
        </p:nvSpPr>
        <p:spPr>
          <a:xfrm>
            <a:off x="3485375" y="43436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39" name="Google Shape;439;p33"/>
          <p:cNvGrpSpPr/>
          <p:nvPr/>
        </p:nvGrpSpPr>
        <p:grpSpPr>
          <a:xfrm>
            <a:off x="255130" y="696438"/>
            <a:ext cx="2377906" cy="3907562"/>
            <a:chOff x="5" y="747463"/>
            <a:chExt cx="2377906" cy="3907562"/>
          </a:xfrm>
        </p:grpSpPr>
        <p:sp>
          <p:nvSpPr>
            <p:cNvPr id="440" name="Google Shape;440;p33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3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486" name="Google Shape;486;p3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7" name="Google Shape;487;p3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8" name="Google Shape;488;p3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89" name="Google Shape;4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225" y="3620200"/>
            <a:ext cx="64016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