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72" r:id="rId4"/>
    <p:sldId id="263" r:id="rId5"/>
    <p:sldId id="274" r:id="rId6"/>
    <p:sldId id="256" r:id="rId7"/>
    <p:sldId id="258" r:id="rId8"/>
    <p:sldId id="276" r:id="rId9"/>
    <p:sldId id="277" r:id="rId10"/>
    <p:sldId id="275" r:id="rId11"/>
    <p:sldId id="278" r:id="rId12"/>
    <p:sldId id="281" r:id="rId13"/>
    <p:sldId id="260" r:id="rId14"/>
    <p:sldId id="283" r:id="rId15"/>
    <p:sldId id="282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B5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27C-EEAB-4EEF-B0FA-598C3A38E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4388A-1334-4DB5-8DBC-F01BDAC1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1871-6D0D-4F42-9B62-BDCF4E71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0FC3-F28B-479A-953A-4F52763A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EDD3-A823-471C-B3A3-E643D5D9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529-B601-4C4A-A4D6-E492A0D6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E15F9-D7BD-4FF1-B508-51036AA3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CF85-12C9-41D4-9A4C-34EEE55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A915-34FA-4333-8CB3-0DAE48EE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5F01-CFDD-43BA-91A2-8A53C2A6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8C36D-91FF-41DC-9DE0-8B2DF6C0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D3EF4-866B-44BE-93DC-5813A521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5E9-CAD5-4E3A-8483-F9C3FC6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FC0F-A0B4-4F1D-ABF9-F90C17DA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8263-0D31-4EEF-B91E-F94B69D5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8A7-E209-441C-A054-7B5C74B5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39A5-8C06-4D72-9946-D8F4AC93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C30C-8EFF-4EFE-82DD-6C2256F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9180-47B1-46C6-8D32-9B142E1C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E893-F112-4D8C-BAE4-9F2481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42D-9245-4FCE-A5C7-51C48C9F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DBF8-AF0E-4BEF-96BF-2F5DD6DD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175-1BA4-4663-948C-5E5FFC6E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A68A-B200-4DCF-80C0-061C0E53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65-DF29-4D0D-977D-8291621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3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A0EE-70D3-4F53-ACF8-3844ABFE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DBAD-F7D1-4F3E-BD87-1F14A81A2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DB9A7-3E42-430B-9677-B6AAC18C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8EDA-9724-4AA1-BF68-C41726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8165-2F68-47FB-B135-DF2AF6B1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AE22-B0D2-44D1-9538-146BFC8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2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73B-F276-46EE-BE5C-5EB372BB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FCDF6-8C5A-4ABB-9CDE-8C423586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C317-2A18-45B9-9E69-C0E287A4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52183-3AFA-4E4E-9029-B6C03CE9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08F47-0E95-42C4-83B8-1156157D3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E5312-49AB-486C-A674-01D2F8AE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74AA-D967-46A1-A20B-DAC282C3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E7B2B-B5A4-48FF-9816-7E05C72D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079A-9C59-4B6D-AD80-7BD03DB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46EDE-8995-4143-AB76-6F3FDA9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CFAE-C7B1-4C46-ABCF-CF33DA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62B7-75F9-4329-A5F0-675D877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34DA6-85D9-4E79-8060-79DC742E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3D1C8-E38F-4CF8-9724-86C8B7F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2CB2-F6EB-4E8C-8B91-0897C681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A96-F1F2-4E62-8677-B4D6AB41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CBB4-0E14-4E10-B235-A1C66BE3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796A-C4D9-4803-857F-1ABE78A98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13A4-2966-42C8-8699-E704364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99A0-4AC2-4A31-80D0-DC9819B0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B3254-EBCA-41EF-BA9F-AF59749C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4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A408-736D-46A5-83F5-2CE9FF00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9F8F-65DD-4E20-99EC-F7C9753A7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EB73-A5C1-4E31-89DA-63FA385AA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E496-3685-4343-BDA3-7F221066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A953-D1F7-4E40-AE5A-BB638C9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8AF2-E60F-4DB5-90D8-3D656E4C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3261D-8F0A-48A8-891B-573677EC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BEE-127C-48B1-A461-921BAF6E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3EB-3014-40CF-8431-B312E48B3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6067-6C15-4394-8C2D-D4544BE4FFA5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BFF2F-C45D-4F43-B82B-F6D65B074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01F2-4568-4733-8AC6-B75E17A4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DBCD-C7E7-4D95-8BD3-5E32DF2C5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phic 51" descr="Cloud">
            <a:extLst>
              <a:ext uri="{FF2B5EF4-FFF2-40B4-BE49-F238E27FC236}">
                <a16:creationId xmlns:a16="http://schemas.microsoft.com/office/drawing/2014/main" id="{2E67DA03-5F85-474F-AF27-6CA124BF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7429" y="-739281"/>
            <a:ext cx="7293118" cy="729311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8423279-443F-4ECF-88F3-69040883D30F}"/>
              </a:ext>
            </a:extLst>
          </p:cNvPr>
          <p:cNvSpPr/>
          <p:nvPr/>
        </p:nvSpPr>
        <p:spPr>
          <a:xfrm>
            <a:off x="266700" y="161926"/>
            <a:ext cx="11753850" cy="6505574"/>
          </a:xfrm>
          <a:prstGeom prst="roundRect">
            <a:avLst>
              <a:gd name="adj" fmla="val 3051"/>
            </a:avLst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5D2CB954-CEB7-467E-95E1-D1EED9B8B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8764" y="255552"/>
            <a:ext cx="5400675" cy="5400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52E5E-AFA9-4636-B5BF-DA48AF2E5A03}"/>
              </a:ext>
            </a:extLst>
          </p:cNvPr>
          <p:cNvSpPr txBox="1"/>
          <p:nvPr/>
        </p:nvSpPr>
        <p:spPr>
          <a:xfrm>
            <a:off x="3790951" y="2952304"/>
            <a:ext cx="437197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Virtual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Agents 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3032F5-5F20-4F4B-988B-E50D7A277F50}"/>
              </a:ext>
            </a:extLst>
          </p:cNvPr>
          <p:cNvSpPr/>
          <p:nvPr/>
        </p:nvSpPr>
        <p:spPr>
          <a:xfrm>
            <a:off x="4278547" y="1413051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6FFA17-F12A-4E99-9B5F-9E8D8EB2C8F8}"/>
              </a:ext>
            </a:extLst>
          </p:cNvPr>
          <p:cNvSpPr/>
          <p:nvPr/>
        </p:nvSpPr>
        <p:spPr>
          <a:xfrm>
            <a:off x="5663207" y="96552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85DC05-215F-49B6-B352-57891396E21C}"/>
              </a:ext>
            </a:extLst>
          </p:cNvPr>
          <p:cNvSpPr/>
          <p:nvPr/>
        </p:nvSpPr>
        <p:spPr>
          <a:xfrm>
            <a:off x="6850402" y="167625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645902-8D00-4E69-A72E-4B4E566E0722}"/>
              </a:ext>
            </a:extLst>
          </p:cNvPr>
          <p:cNvSpPr/>
          <p:nvPr/>
        </p:nvSpPr>
        <p:spPr>
          <a:xfrm>
            <a:off x="8254745" y="263756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6FC50B-F0AD-42E5-8AA7-D98A5ACB632C}"/>
              </a:ext>
            </a:extLst>
          </p:cNvPr>
          <p:cNvSpPr/>
          <p:nvPr/>
        </p:nvSpPr>
        <p:spPr>
          <a:xfrm>
            <a:off x="8773553" y="430026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FA00E1-492D-4961-9FDB-B035DADAC704}"/>
              </a:ext>
            </a:extLst>
          </p:cNvPr>
          <p:cNvSpPr/>
          <p:nvPr/>
        </p:nvSpPr>
        <p:spPr>
          <a:xfrm>
            <a:off x="3911322" y="2291046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F03FDB-D726-4A05-AAAA-ABC19B71FFAE}"/>
              </a:ext>
            </a:extLst>
          </p:cNvPr>
          <p:cNvSpPr/>
          <p:nvPr/>
        </p:nvSpPr>
        <p:spPr>
          <a:xfrm>
            <a:off x="2933700" y="4100777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6EE91D-519F-4D35-8744-BE26185036D5}"/>
              </a:ext>
            </a:extLst>
          </p:cNvPr>
          <p:cNvSpPr/>
          <p:nvPr/>
        </p:nvSpPr>
        <p:spPr>
          <a:xfrm>
            <a:off x="4787737" y="4548951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D6AE5F-7ED4-4DF3-94DD-C24E846BCB22}"/>
              </a:ext>
            </a:extLst>
          </p:cNvPr>
          <p:cNvSpPr/>
          <p:nvPr/>
        </p:nvSpPr>
        <p:spPr>
          <a:xfrm>
            <a:off x="7491194" y="4563825"/>
            <a:ext cx="525064" cy="3777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9B53DF-4B88-4C83-9B84-A2BE39F0610B}"/>
              </a:ext>
            </a:extLst>
          </p:cNvPr>
          <p:cNvCxnSpPr>
            <a:cxnSpLocks/>
          </p:cNvCxnSpPr>
          <p:nvPr/>
        </p:nvCxnSpPr>
        <p:spPr>
          <a:xfrm flipV="1">
            <a:off x="8086725" y="1917886"/>
            <a:ext cx="1019892" cy="147284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0B34DA-6347-4FAC-AEEB-BEB8A27B701E}"/>
              </a:ext>
            </a:extLst>
          </p:cNvPr>
          <p:cNvCxnSpPr>
            <a:cxnSpLocks/>
          </p:cNvCxnSpPr>
          <p:nvPr/>
        </p:nvCxnSpPr>
        <p:spPr>
          <a:xfrm>
            <a:off x="9365719" y="3758286"/>
            <a:ext cx="485436" cy="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EE90DD-4E2F-4382-ACC4-784E5EAFC75D}"/>
              </a:ext>
            </a:extLst>
          </p:cNvPr>
          <p:cNvCxnSpPr>
            <a:cxnSpLocks/>
          </p:cNvCxnSpPr>
          <p:nvPr/>
        </p:nvCxnSpPr>
        <p:spPr>
          <a:xfrm>
            <a:off x="8473159" y="4732100"/>
            <a:ext cx="562926" cy="456997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8A7976-125F-431A-A747-D43A728049F4}"/>
              </a:ext>
            </a:extLst>
          </p:cNvPr>
          <p:cNvCxnSpPr>
            <a:cxnSpLocks/>
          </p:cNvCxnSpPr>
          <p:nvPr/>
        </p:nvCxnSpPr>
        <p:spPr>
          <a:xfrm>
            <a:off x="6300305" y="4732100"/>
            <a:ext cx="0" cy="602848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61B6B4-8462-4943-94C4-6AEBC66589F1}"/>
              </a:ext>
            </a:extLst>
          </p:cNvPr>
          <p:cNvCxnSpPr>
            <a:cxnSpLocks/>
          </p:cNvCxnSpPr>
          <p:nvPr/>
        </p:nvCxnSpPr>
        <p:spPr>
          <a:xfrm flipH="1">
            <a:off x="2968301" y="4703680"/>
            <a:ext cx="908056" cy="474221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03D8C2-D6B4-405A-A42D-301035436E97}"/>
              </a:ext>
            </a:extLst>
          </p:cNvPr>
          <p:cNvCxnSpPr>
            <a:cxnSpLocks/>
          </p:cNvCxnSpPr>
          <p:nvPr/>
        </p:nvCxnSpPr>
        <p:spPr>
          <a:xfrm flipH="1">
            <a:off x="2499000" y="3872210"/>
            <a:ext cx="572812" cy="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45235AE-0AF5-4111-AC96-62753C17B291}"/>
              </a:ext>
            </a:extLst>
          </p:cNvPr>
          <p:cNvCxnSpPr>
            <a:cxnSpLocks/>
          </p:cNvCxnSpPr>
          <p:nvPr/>
        </p:nvCxnSpPr>
        <p:spPr>
          <a:xfrm flipH="1" flipV="1">
            <a:off x="3874663" y="1917886"/>
            <a:ext cx="520876" cy="136088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ECCF11-C93A-4186-BA22-57A34648454B}"/>
              </a:ext>
            </a:extLst>
          </p:cNvPr>
          <p:cNvCxnSpPr>
            <a:cxnSpLocks/>
          </p:cNvCxnSpPr>
          <p:nvPr/>
        </p:nvCxnSpPr>
        <p:spPr>
          <a:xfrm flipH="1" flipV="1">
            <a:off x="4662099" y="903060"/>
            <a:ext cx="601370" cy="268100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E6E181-3D2F-4C97-BB60-397B3DFB5C3F}"/>
              </a:ext>
            </a:extLst>
          </p:cNvPr>
          <p:cNvCxnSpPr>
            <a:cxnSpLocks/>
          </p:cNvCxnSpPr>
          <p:nvPr/>
        </p:nvCxnSpPr>
        <p:spPr>
          <a:xfrm flipV="1">
            <a:off x="6549823" y="1044674"/>
            <a:ext cx="647947" cy="351177"/>
          </a:xfrm>
          <a:prstGeom prst="straightConnector1">
            <a:avLst/>
          </a:prstGeom>
          <a:ln w="76200">
            <a:solidFill>
              <a:srgbClr val="0B55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EF519F-1BC6-4C04-8933-CEAB6B7A522F}"/>
              </a:ext>
            </a:extLst>
          </p:cNvPr>
          <p:cNvSpPr txBox="1"/>
          <p:nvPr/>
        </p:nvSpPr>
        <p:spPr>
          <a:xfrm>
            <a:off x="9092661" y="4887944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responses to customer inquires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425F8A-DF11-4BCB-98E2-D7BC76ABA4D3}"/>
              </a:ext>
            </a:extLst>
          </p:cNvPr>
          <p:cNvSpPr txBox="1"/>
          <p:nvPr/>
        </p:nvSpPr>
        <p:spPr>
          <a:xfrm>
            <a:off x="2438517" y="381648"/>
            <a:ext cx="277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customer interaction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60F1C8-B792-4BB1-8D6A-646C2907C828}"/>
              </a:ext>
            </a:extLst>
          </p:cNvPr>
          <p:cNvSpPr txBox="1"/>
          <p:nvPr/>
        </p:nvSpPr>
        <p:spPr>
          <a:xfrm>
            <a:off x="7121040" y="778646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waiting 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7C5B14-10B5-4AF4-B477-16157E78C028}"/>
              </a:ext>
            </a:extLst>
          </p:cNvPr>
          <p:cNvSpPr txBox="1"/>
          <p:nvPr/>
        </p:nvSpPr>
        <p:spPr>
          <a:xfrm>
            <a:off x="3911322" y="5364940"/>
            <a:ext cx="4890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Personalized customer interaction through integration to other applications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AFD38-2D0C-4238-A060-347616C67937}"/>
              </a:ext>
            </a:extLst>
          </p:cNvPr>
          <p:cNvSpPr txBox="1"/>
          <p:nvPr/>
        </p:nvSpPr>
        <p:spPr>
          <a:xfrm>
            <a:off x="691412" y="3469269"/>
            <a:ext cx="1855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Automation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F07745-1A2B-4DC9-9451-D88D1A67074D}"/>
              </a:ext>
            </a:extLst>
          </p:cNvPr>
          <p:cNvSpPr txBox="1"/>
          <p:nvPr/>
        </p:nvSpPr>
        <p:spPr>
          <a:xfrm>
            <a:off x="9541389" y="3201594"/>
            <a:ext cx="2466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escalation to live agents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7029F1-D213-4001-8B15-139AB81B116B}"/>
              </a:ext>
            </a:extLst>
          </p:cNvPr>
          <p:cNvSpPr txBox="1"/>
          <p:nvPr/>
        </p:nvSpPr>
        <p:spPr>
          <a:xfrm>
            <a:off x="8657170" y="1645380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ROI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754A06-8B60-4FB6-96F3-8A33C2F83EFD}"/>
              </a:ext>
            </a:extLst>
          </p:cNvPr>
          <p:cNvSpPr txBox="1"/>
          <p:nvPr/>
        </p:nvSpPr>
        <p:spPr>
          <a:xfrm>
            <a:off x="1303831" y="1333078"/>
            <a:ext cx="2466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customer service costs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1E0015-9585-4CE2-BAD4-24DEC683D89C}"/>
              </a:ext>
            </a:extLst>
          </p:cNvPr>
          <p:cNvSpPr txBox="1"/>
          <p:nvPr/>
        </p:nvSpPr>
        <p:spPr>
          <a:xfrm>
            <a:off x="436722" y="5093635"/>
            <a:ext cx="2466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B55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dialog with customer</a:t>
            </a:r>
          </a:p>
        </p:txBody>
      </p:sp>
    </p:spTree>
    <p:extLst>
      <p:ext uri="{BB962C8B-B14F-4D97-AF65-F5344CB8AC3E}">
        <p14:creationId xmlns:p14="http://schemas.microsoft.com/office/powerpoint/2010/main" val="20629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7F7F4E-36FE-447D-A2B2-B1FB0658B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9" t="10185" r="16798"/>
          <a:stretch/>
        </p:blipFill>
        <p:spPr>
          <a:xfrm>
            <a:off x="2943224" y="1800225"/>
            <a:ext cx="7200901" cy="36742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82FCA-773F-4989-8BA3-085D79431023}"/>
              </a:ext>
            </a:extLst>
          </p:cNvPr>
          <p:cNvSpPr/>
          <p:nvPr/>
        </p:nvSpPr>
        <p:spPr>
          <a:xfrm>
            <a:off x="6096000" y="2334768"/>
            <a:ext cx="4629151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phrases will be prepopulated based on what you defined on the previous screen.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AA03A-D669-40AB-A6AE-7F0106BED07B}"/>
              </a:ext>
            </a:extLst>
          </p:cNvPr>
          <p:cNvCxnSpPr>
            <a:cxnSpLocks/>
          </p:cNvCxnSpPr>
          <p:nvPr/>
        </p:nvCxnSpPr>
        <p:spPr>
          <a:xfrm flipH="1">
            <a:off x="5000625" y="2651379"/>
            <a:ext cx="1209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F5BE4B-EC08-44F1-8CA6-84D1C58F17D0}"/>
              </a:ext>
            </a:extLst>
          </p:cNvPr>
          <p:cNvSpPr/>
          <p:nvPr/>
        </p:nvSpPr>
        <p:spPr>
          <a:xfrm>
            <a:off x="6096000" y="4134993"/>
            <a:ext cx="4629151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will be blank by default; you will need to supply necessary text.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8A1645-DD75-415A-907B-C3AD9B31CAA5}"/>
              </a:ext>
            </a:extLst>
          </p:cNvPr>
          <p:cNvCxnSpPr>
            <a:cxnSpLocks/>
          </p:cNvCxnSpPr>
          <p:nvPr/>
        </p:nvCxnSpPr>
        <p:spPr>
          <a:xfrm flipH="1">
            <a:off x="5314950" y="4451604"/>
            <a:ext cx="8953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3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35BD7-7FDF-4DC1-AA06-A157D592A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6" t="3992" r="9517"/>
          <a:stretch/>
        </p:blipFill>
        <p:spPr>
          <a:xfrm>
            <a:off x="485775" y="169281"/>
            <a:ext cx="3638550" cy="65194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6A8EC-9762-406F-872D-57995A07A3C2}"/>
              </a:ext>
            </a:extLst>
          </p:cNvPr>
          <p:cNvSpPr/>
          <p:nvPr/>
        </p:nvSpPr>
        <p:spPr>
          <a:xfrm>
            <a:off x="606551" y="1993773"/>
            <a:ext cx="3422523" cy="3821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A3018D-165D-442B-98E8-09929B79053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333625" y="2157413"/>
            <a:ext cx="20463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629CD7-5DCB-4C5F-9DE4-2F13C2651FD7}"/>
              </a:ext>
            </a:extLst>
          </p:cNvPr>
          <p:cNvSpPr/>
          <p:nvPr/>
        </p:nvSpPr>
        <p:spPr>
          <a:xfrm>
            <a:off x="4379975" y="1695450"/>
            <a:ext cx="3432050" cy="9239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node types can be inserted based on what you want to display or capture.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B73CA8-2350-4363-A9D4-E6F68B622CF6}"/>
              </a:ext>
            </a:extLst>
          </p:cNvPr>
          <p:cNvSpPr/>
          <p:nvPr/>
        </p:nvSpPr>
        <p:spPr>
          <a:xfrm>
            <a:off x="4379975" y="4595377"/>
            <a:ext cx="3432050" cy="9239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are presented as buttons in the chat conversation window.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91653D9-8142-4487-9E3D-0957C7E2D7C4}"/>
              </a:ext>
            </a:extLst>
          </p:cNvPr>
          <p:cNvSpPr/>
          <p:nvPr/>
        </p:nvSpPr>
        <p:spPr>
          <a:xfrm>
            <a:off x="3554350" y="4700586"/>
            <a:ext cx="569976" cy="830841"/>
          </a:xfrm>
          <a:prstGeom prst="rightBrace">
            <a:avLst>
              <a:gd name="adj1" fmla="val 8333"/>
              <a:gd name="adj2" fmla="val 4885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32241-8449-4F32-977B-2F4ECB699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09" y="705190"/>
            <a:ext cx="9552381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DFABB-D0F0-443A-87E1-AD19EE67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2" y="714680"/>
            <a:ext cx="6323809" cy="48761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E97673-AFA0-4857-8BF5-5F45345107B1}"/>
              </a:ext>
            </a:extLst>
          </p:cNvPr>
          <p:cNvSpPr/>
          <p:nvPr/>
        </p:nvSpPr>
        <p:spPr>
          <a:xfrm>
            <a:off x="717832" y="5114927"/>
            <a:ext cx="2063466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0E180D-F2F7-43F2-9261-3624E2ABBF9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581105" y="5333695"/>
            <a:ext cx="38667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59B50-D2B7-4ED4-9A79-F1A95CF64D4A}"/>
              </a:ext>
            </a:extLst>
          </p:cNvPr>
          <p:cNvSpPr/>
          <p:nvPr/>
        </p:nvSpPr>
        <p:spPr>
          <a:xfrm>
            <a:off x="2967781" y="5019370"/>
            <a:ext cx="4242644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Switches between test and hide depending on if the test bot window is displayed.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E05C9D-192C-464F-81FB-170AD2CA85D8}"/>
              </a:ext>
            </a:extLst>
          </p:cNvPr>
          <p:cNvSpPr/>
          <p:nvPr/>
        </p:nvSpPr>
        <p:spPr>
          <a:xfrm>
            <a:off x="10886902" y="981074"/>
            <a:ext cx="1238423" cy="6286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2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7B177-BFDC-4995-90E4-B9E33B91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809" y="1324238"/>
            <a:ext cx="3952381" cy="4209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54F34E-EC89-4640-AA77-49D54A40561C}"/>
              </a:ext>
            </a:extLst>
          </p:cNvPr>
          <p:cNvSpPr/>
          <p:nvPr/>
        </p:nvSpPr>
        <p:spPr>
          <a:xfrm>
            <a:off x="4232557" y="1743077"/>
            <a:ext cx="2063466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B6037A-6E03-4EC0-B70E-2897B1DE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" y="0"/>
            <a:ext cx="12044646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62734D-ACE6-4790-A6CC-436D18D4CF8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629775" y="728510"/>
            <a:ext cx="33865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29B6D7-27EF-47BE-ACFB-69937B4A98B2}"/>
              </a:ext>
            </a:extLst>
          </p:cNvPr>
          <p:cNvSpPr/>
          <p:nvPr/>
        </p:nvSpPr>
        <p:spPr>
          <a:xfrm>
            <a:off x="9968426" y="342595"/>
            <a:ext cx="2042599" cy="7718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 indicates success.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B0DBBB-E302-47CF-9A9D-303719F5D087}"/>
              </a:ext>
            </a:extLst>
          </p:cNvPr>
          <p:cNvCxnSpPr>
            <a:cxnSpLocks/>
          </p:cNvCxnSpPr>
          <p:nvPr/>
        </p:nvCxnSpPr>
        <p:spPr>
          <a:xfrm flipV="1">
            <a:off x="4660232" y="342595"/>
            <a:ext cx="0" cy="2558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FC1E3E-E48A-4889-90D4-E86FB00F6B6A}"/>
              </a:ext>
            </a:extLst>
          </p:cNvPr>
          <p:cNvSpPr/>
          <p:nvPr/>
        </p:nvSpPr>
        <p:spPr>
          <a:xfrm>
            <a:off x="4081977" y="598462"/>
            <a:ext cx="2795074" cy="667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Identifies the name of the topic being tested.</a:t>
            </a:r>
          </a:p>
        </p:txBody>
      </p:sp>
    </p:spTree>
    <p:extLst>
      <p:ext uri="{BB962C8B-B14F-4D97-AF65-F5344CB8AC3E}">
        <p14:creationId xmlns:p14="http://schemas.microsoft.com/office/powerpoint/2010/main" val="230407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14BCC6-B6F0-4E82-B5B3-18A71537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7" y="938524"/>
            <a:ext cx="10114286" cy="4980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40F2EE-2411-4BF7-ACCB-37403C613E54}"/>
              </a:ext>
            </a:extLst>
          </p:cNvPr>
          <p:cNvSpPr/>
          <p:nvPr/>
        </p:nvSpPr>
        <p:spPr>
          <a:xfrm>
            <a:off x="3251482" y="2162177"/>
            <a:ext cx="1310993" cy="4759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416B9E-D3FC-41F3-B3CA-7471E4087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83" b="50000"/>
          <a:stretch/>
        </p:blipFill>
        <p:spPr>
          <a:xfrm>
            <a:off x="3181349" y="938524"/>
            <a:ext cx="7971793" cy="24904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9230B1-7B63-4A8D-BB14-A9DACABF437B}"/>
              </a:ext>
            </a:extLst>
          </p:cNvPr>
          <p:cNvSpPr/>
          <p:nvPr/>
        </p:nvSpPr>
        <p:spPr>
          <a:xfrm>
            <a:off x="6096000" y="3038474"/>
            <a:ext cx="981075" cy="2667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6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8481DD-D7B9-4255-B88E-F5BE198B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064412"/>
            <a:ext cx="5438783" cy="3970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D93965-5424-426B-9380-AF898D17B525}"/>
              </a:ext>
            </a:extLst>
          </p:cNvPr>
          <p:cNvSpPr/>
          <p:nvPr/>
        </p:nvSpPr>
        <p:spPr>
          <a:xfrm>
            <a:off x="1419225" y="2986088"/>
            <a:ext cx="1881188" cy="4143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7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86C3C-FD8A-4FFE-9B01-DEFAA0B5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56DB2F-CEF9-486C-887F-625F717383BE}"/>
              </a:ext>
            </a:extLst>
          </p:cNvPr>
          <p:cNvCxnSpPr>
            <a:cxnSpLocks/>
          </p:cNvCxnSpPr>
          <p:nvPr/>
        </p:nvCxnSpPr>
        <p:spPr>
          <a:xfrm>
            <a:off x="8832850" y="3131820"/>
            <a:ext cx="9334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62F0AA-E582-4E3F-96D4-DABD500F2A5D}"/>
              </a:ext>
            </a:extLst>
          </p:cNvPr>
          <p:cNvSpPr/>
          <p:nvPr/>
        </p:nvSpPr>
        <p:spPr>
          <a:xfrm>
            <a:off x="4139058" y="2834640"/>
            <a:ext cx="5001768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the best region based on your location.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ABE2D-41AB-42F6-A165-B0402734FCD2}"/>
              </a:ext>
            </a:extLst>
          </p:cNvPr>
          <p:cNvSpPr/>
          <p:nvPr/>
        </p:nvSpPr>
        <p:spPr>
          <a:xfrm>
            <a:off x="1" y="1123469"/>
            <a:ext cx="1549400" cy="3893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35034-4D54-434E-BC57-5FF76E2A064A}"/>
              </a:ext>
            </a:extLst>
          </p:cNvPr>
          <p:cNvSpPr/>
          <p:nvPr/>
        </p:nvSpPr>
        <p:spPr>
          <a:xfrm>
            <a:off x="1770381" y="888336"/>
            <a:ext cx="588136" cy="242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B48AE7-216E-4035-BEDC-2331C2084998}"/>
              </a:ext>
            </a:extLst>
          </p:cNvPr>
          <p:cNvSpPr/>
          <p:nvPr/>
        </p:nvSpPr>
        <p:spPr>
          <a:xfrm>
            <a:off x="9496425" y="457200"/>
            <a:ext cx="2695574" cy="59436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7044EA-0EE9-4C88-94F2-2D9DD234F976}"/>
              </a:ext>
            </a:extLst>
          </p:cNvPr>
          <p:cNvSpPr/>
          <p:nvPr/>
        </p:nvSpPr>
        <p:spPr>
          <a:xfrm>
            <a:off x="1248411" y="1309912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4627DB-B706-4EAD-871B-FF888746377E}"/>
              </a:ext>
            </a:extLst>
          </p:cNvPr>
          <p:cNvSpPr/>
          <p:nvPr/>
        </p:nvSpPr>
        <p:spPr>
          <a:xfrm>
            <a:off x="2255012" y="65440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49AAB9-7B61-415A-8E45-1C6A873EB7FF}"/>
              </a:ext>
            </a:extLst>
          </p:cNvPr>
          <p:cNvSpPr/>
          <p:nvPr/>
        </p:nvSpPr>
        <p:spPr>
          <a:xfrm>
            <a:off x="11957177" y="330557"/>
            <a:ext cx="411480" cy="40581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25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AB0186-8176-4584-B49A-68DE9C2779B6}"/>
              </a:ext>
            </a:extLst>
          </p:cNvPr>
          <p:cNvSpPr/>
          <p:nvPr/>
        </p:nvSpPr>
        <p:spPr>
          <a:xfrm>
            <a:off x="10972800" y="6030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2A911-EB68-4E8F-B3CB-B663B114DB71}"/>
              </a:ext>
            </a:extLst>
          </p:cNvPr>
          <p:cNvSpPr/>
          <p:nvPr/>
        </p:nvSpPr>
        <p:spPr>
          <a:xfrm>
            <a:off x="11125200" y="755463"/>
            <a:ext cx="1099794" cy="49421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1276C-F829-493C-8444-3A23E365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61" y="1002571"/>
            <a:ext cx="4660317" cy="51428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49C5A1-5AD2-4094-8AAA-1956E28A165D}"/>
              </a:ext>
            </a:extLst>
          </p:cNvPr>
          <p:cNvSpPr/>
          <p:nvPr/>
        </p:nvSpPr>
        <p:spPr>
          <a:xfrm>
            <a:off x="3408847" y="194137"/>
            <a:ext cx="3144353" cy="77357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 a list of your environments and the bots associated with each one.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D3A10-9D85-44B5-8C25-42184ED90896}"/>
              </a:ext>
            </a:extLst>
          </p:cNvPr>
          <p:cNvSpPr/>
          <p:nvPr/>
        </p:nvSpPr>
        <p:spPr>
          <a:xfrm>
            <a:off x="2503760" y="1047268"/>
            <a:ext cx="610916" cy="6005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CE1157-7D5F-43D6-8B3B-95A6A36EE2A7}"/>
              </a:ext>
            </a:extLst>
          </p:cNvPr>
          <p:cNvCxnSpPr>
            <a:cxnSpLocks/>
          </p:cNvCxnSpPr>
          <p:nvPr/>
        </p:nvCxnSpPr>
        <p:spPr>
          <a:xfrm flipH="1">
            <a:off x="2867026" y="755463"/>
            <a:ext cx="752474" cy="4942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9BB828-9AA0-4E01-AD97-53E9DA731195}"/>
              </a:ext>
            </a:extLst>
          </p:cNvPr>
          <p:cNvSpPr/>
          <p:nvPr/>
        </p:nvSpPr>
        <p:spPr>
          <a:xfrm>
            <a:off x="3408846" y="2403596"/>
            <a:ext cx="3244977" cy="5943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 new bot in the currently selected environment.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FD6AF1-2772-4387-8D63-363A1D6350D1}"/>
              </a:ext>
            </a:extLst>
          </p:cNvPr>
          <p:cNvCxnSpPr>
            <a:cxnSpLocks/>
          </p:cNvCxnSpPr>
          <p:nvPr/>
        </p:nvCxnSpPr>
        <p:spPr>
          <a:xfrm flipH="1">
            <a:off x="2971799" y="2722581"/>
            <a:ext cx="64770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4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D3FFF2-CDC6-46DA-9845-CE1D9C87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319476"/>
            <a:ext cx="9133333" cy="621904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0CC504-46A0-4C64-AFDE-96C302CDAD3A}"/>
              </a:ext>
            </a:extLst>
          </p:cNvPr>
          <p:cNvSpPr/>
          <p:nvPr/>
        </p:nvSpPr>
        <p:spPr>
          <a:xfrm>
            <a:off x="6622923" y="3928109"/>
            <a:ext cx="3321177" cy="11906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environment can be changed if you selected the wrong one initially.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E1EF00-A1DE-40DE-892F-52C1085A665F}"/>
              </a:ext>
            </a:extLst>
          </p:cNvPr>
          <p:cNvCxnSpPr>
            <a:cxnSpLocks/>
          </p:cNvCxnSpPr>
          <p:nvPr/>
        </p:nvCxnSpPr>
        <p:spPr>
          <a:xfrm flipH="1" flipV="1">
            <a:off x="8283511" y="3429000"/>
            <a:ext cx="1" cy="594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FDE23-BA07-4AB4-8CA7-E90E77E2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60" y="989165"/>
            <a:ext cx="3276190" cy="37619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2471C7-8B0B-4B1F-8363-71DA807C7087}"/>
              </a:ext>
            </a:extLst>
          </p:cNvPr>
          <p:cNvSpPr/>
          <p:nvPr/>
        </p:nvSpPr>
        <p:spPr>
          <a:xfrm>
            <a:off x="2437085" y="989165"/>
            <a:ext cx="506140" cy="534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400B32-39E8-4F49-8356-560D44A40FF7}"/>
              </a:ext>
            </a:extLst>
          </p:cNvPr>
          <p:cNvSpPr/>
          <p:nvPr/>
        </p:nvSpPr>
        <p:spPr>
          <a:xfrm>
            <a:off x="703534" y="2832016"/>
            <a:ext cx="1258615" cy="2350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6255F-F761-4F42-9B31-15BE9CF8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413"/>
            <a:ext cx="12192000" cy="59911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93F83CA-ED13-45A7-82DD-5CD2BC41B5DC}"/>
              </a:ext>
            </a:extLst>
          </p:cNvPr>
          <p:cNvSpPr/>
          <p:nvPr/>
        </p:nvSpPr>
        <p:spPr>
          <a:xfrm>
            <a:off x="10259061" y="3210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390F32-BE78-488D-81A1-11F0DA48491A}"/>
              </a:ext>
            </a:extLst>
          </p:cNvPr>
          <p:cNvSpPr/>
          <p:nvPr/>
        </p:nvSpPr>
        <p:spPr>
          <a:xfrm>
            <a:off x="11111548" y="3210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5011B8-08F2-437D-9A95-7B8E9DF2530B}"/>
              </a:ext>
            </a:extLst>
          </p:cNvPr>
          <p:cNvSpPr/>
          <p:nvPr/>
        </p:nvSpPr>
        <p:spPr>
          <a:xfrm>
            <a:off x="1481773" y="127350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06ED5A-3212-4206-A623-FF1FE48AE3B3}"/>
              </a:ext>
            </a:extLst>
          </p:cNvPr>
          <p:cNvSpPr/>
          <p:nvPr/>
        </p:nvSpPr>
        <p:spPr>
          <a:xfrm>
            <a:off x="1481773" y="161073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26CBFA-B73E-4AAB-B9CA-604D68ED1920}"/>
              </a:ext>
            </a:extLst>
          </p:cNvPr>
          <p:cNvSpPr/>
          <p:nvPr/>
        </p:nvSpPr>
        <p:spPr>
          <a:xfrm>
            <a:off x="1481773" y="1947971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486A65-A320-4451-8174-AC82F6D07D80}"/>
              </a:ext>
            </a:extLst>
          </p:cNvPr>
          <p:cNvSpPr/>
          <p:nvPr/>
        </p:nvSpPr>
        <p:spPr>
          <a:xfrm>
            <a:off x="1481773" y="232330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991008-A594-46B9-AB56-1D3D8B2A19FD}"/>
              </a:ext>
            </a:extLst>
          </p:cNvPr>
          <p:cNvSpPr/>
          <p:nvPr/>
        </p:nvSpPr>
        <p:spPr>
          <a:xfrm>
            <a:off x="1481773" y="2711232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E7289A-F646-489D-B28D-BCE561D9C61F}"/>
              </a:ext>
            </a:extLst>
          </p:cNvPr>
          <p:cNvSpPr/>
          <p:nvPr/>
        </p:nvSpPr>
        <p:spPr>
          <a:xfrm>
            <a:off x="1481773" y="3048467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5880F-B4D2-420E-9F72-10EB07862E95}"/>
              </a:ext>
            </a:extLst>
          </p:cNvPr>
          <p:cNvSpPr/>
          <p:nvPr/>
        </p:nvSpPr>
        <p:spPr>
          <a:xfrm>
            <a:off x="1481773" y="6128836"/>
            <a:ext cx="227964" cy="224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00A14-4C85-4B7D-ABDD-359B67C1B5B5}"/>
              </a:ext>
            </a:extLst>
          </p:cNvPr>
          <p:cNvSpPr/>
          <p:nvPr/>
        </p:nvSpPr>
        <p:spPr>
          <a:xfrm>
            <a:off x="1860532" y="958868"/>
            <a:ext cx="3311543" cy="532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43DBD2-25A1-4478-BDB0-9C7E21824F67}"/>
              </a:ext>
            </a:extLst>
          </p:cNvPr>
          <p:cNvSpPr/>
          <p:nvPr/>
        </p:nvSpPr>
        <p:spPr>
          <a:xfrm>
            <a:off x="4818362" y="820781"/>
            <a:ext cx="504508" cy="49755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668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198D1-A7BE-4022-A0A8-91E551197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 t="-1" r="-177" b="1"/>
          <a:stretch/>
        </p:blipFill>
        <p:spPr>
          <a:xfrm>
            <a:off x="695326" y="209550"/>
            <a:ext cx="968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09B60-5B4E-4368-BC25-280EF306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66" y="1167095"/>
            <a:ext cx="7466667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0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32CC3-2A57-49BF-B94E-8E758AD4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9" y="0"/>
            <a:ext cx="1074724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56E7C2-5800-44CE-9F4C-B7BB383645A5}"/>
              </a:ext>
            </a:extLst>
          </p:cNvPr>
          <p:cNvSpPr/>
          <p:nvPr/>
        </p:nvSpPr>
        <p:spPr>
          <a:xfrm>
            <a:off x="5734052" y="3095625"/>
            <a:ext cx="5191124" cy="8191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phrases should be unique to the topic.  Using the same trigger phrase in multiple topics can result in items not displaying correctly.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769B880-C6BA-4D08-8736-14B0053F9869}"/>
              </a:ext>
            </a:extLst>
          </p:cNvPr>
          <p:cNvSpPr/>
          <p:nvPr/>
        </p:nvSpPr>
        <p:spPr>
          <a:xfrm>
            <a:off x="4772025" y="2314575"/>
            <a:ext cx="714375" cy="2571750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061B1-7162-4726-9898-0C3F7956F932}"/>
              </a:ext>
            </a:extLst>
          </p:cNvPr>
          <p:cNvSpPr/>
          <p:nvPr/>
        </p:nvSpPr>
        <p:spPr>
          <a:xfrm>
            <a:off x="8772525" y="1122807"/>
            <a:ext cx="2476500" cy="42500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A2D70-DB74-4D7F-A2B8-B3FE86FCEFEB}"/>
              </a:ext>
            </a:extLst>
          </p:cNvPr>
          <p:cNvCxnSpPr>
            <a:cxnSpLocks/>
          </p:cNvCxnSpPr>
          <p:nvPr/>
        </p:nvCxnSpPr>
        <p:spPr>
          <a:xfrm>
            <a:off x="8162925" y="866775"/>
            <a:ext cx="685800" cy="5619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ED344A-B9DE-4839-BAC2-1F82FC4C273C}"/>
              </a:ext>
            </a:extLst>
          </p:cNvPr>
          <p:cNvSpPr/>
          <p:nvPr/>
        </p:nvSpPr>
        <p:spPr>
          <a:xfrm>
            <a:off x="2626614" y="342900"/>
            <a:ext cx="5719572" cy="62865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Launches the authoring canvas where you will design the conversation flow for the topic.</a:t>
            </a:r>
          </a:p>
        </p:txBody>
      </p:sp>
    </p:spTree>
    <p:extLst>
      <p:ext uri="{BB962C8B-B14F-4D97-AF65-F5344CB8AC3E}">
        <p14:creationId xmlns:p14="http://schemas.microsoft.com/office/powerpoint/2010/main" val="377499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66A28B68A0C41B58AD58E3A1D85BF" ma:contentTypeVersion="13" ma:contentTypeDescription="Create a new document." ma:contentTypeScope="" ma:versionID="cbe5161f0b59b54856b1a8171feb8937">
  <xsd:schema xmlns:xsd="http://www.w3.org/2001/XMLSchema" xmlns:xs="http://www.w3.org/2001/XMLSchema" xmlns:p="http://schemas.microsoft.com/office/2006/metadata/properties" xmlns:ns1="http://schemas.microsoft.com/sharepoint/v3" xmlns:ns2="85cce940-1d4d-4d31-afc3-67abc2d7aaa0" xmlns:ns3="1ab1cbd8-88bf-4672-90b6-898bd0bd6513" targetNamespace="http://schemas.microsoft.com/office/2006/metadata/properties" ma:root="true" ma:fieldsID="b7a305d63f0f71291aefaf4539d8cbea" ns1:_="" ns2:_="" ns3:_="">
    <xsd:import namespace="http://schemas.microsoft.com/sharepoint/v3"/>
    <xsd:import namespace="85cce940-1d4d-4d31-afc3-67abc2d7aaa0"/>
    <xsd:import namespace="1ab1cbd8-88bf-4672-90b6-898bd0bd65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ce940-1d4d-4d31-afc3-67abc2d7aa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1cbd8-88bf-4672-90b6-898bd0bd651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50b4e3f-268e-4735-80e6-75361b1f41f9}" ma:internalName="TaxCatchAll" ma:showField="CatchAllData" ma:web="1ab1cbd8-88bf-4672-90b6-898bd0bd65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cce940-1d4d-4d31-afc3-67abc2d7aaa0">
      <Terms xmlns="http://schemas.microsoft.com/office/infopath/2007/PartnerControls"/>
    </lcf76f155ced4ddcb4097134ff3c332f>
    <TaxCatchAll xmlns="1ab1cbd8-88bf-4672-90b6-898bd0bd651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5C7372-67C1-4049-8007-F6F50BBEEAE6}"/>
</file>

<file path=customXml/itemProps2.xml><?xml version="1.0" encoding="utf-8"?>
<ds:datastoreItem xmlns:ds="http://schemas.openxmlformats.org/officeDocument/2006/customXml" ds:itemID="{9A5C4433-13E7-489F-8E32-F29FF02857BA}"/>
</file>

<file path=customXml/itemProps3.xml><?xml version="1.0" encoding="utf-8"?>
<ds:datastoreItem xmlns:ds="http://schemas.openxmlformats.org/officeDocument/2006/customXml" ds:itemID="{66BE9920-6D86-4A6C-B558-FDD52E56B5C0}"/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224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Dave Beasley</cp:lastModifiedBy>
  <cp:revision>43</cp:revision>
  <dcterms:created xsi:type="dcterms:W3CDTF">2019-11-13T12:08:05Z</dcterms:created>
  <dcterms:modified xsi:type="dcterms:W3CDTF">2020-08-07T13:48:10Z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2020-08-05T14:48:41Z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0f8c9973-629a-4929-8ab4-184ae6d8dd41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0x010100E1A66A28B68A0C41B58AD58E3A1D85BF</vt:lpwstr>
  </property>
  <property fmtid="{D5CDD505-2E9C-101B-9397-08002B2CF9AE}" pid="10" name="MediaServiceImageTags">
    <vt:lpwstr/>
  </property>
</Properties>
</file>