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theme/theme1.xml" ContentType="application/vnd.openxmlformats-officedocument.them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Relationship Id="rId6" Type="http://schemas.microsoft.com/office/2020/02/relationships/classificationlabels" Target="docMetadata/LabelInfo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36DF81-BEE8-4E1D-8256-D7198DE965B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AABC94DD-4454-4AB3-A78D-95740D49B755}">
      <dgm:prSet phldrT="[Text]"/>
      <dgm:spPr/>
      <dgm:t>
        <a:bodyPr/>
        <a:lstStyle/>
        <a:p>
          <a:r>
            <a:rPr lang="en-US" dirty="0"/>
            <a:t>Select Edit command bar</a:t>
          </a:r>
        </a:p>
      </dgm:t>
    </dgm:pt>
    <dgm:pt modelId="{DF7B8A98-8514-40B8-B7E3-46CF2D156146}" type="parTrans" cxnId="{079F120A-4D15-4BC6-9558-0690197CD41E}">
      <dgm:prSet/>
      <dgm:spPr/>
      <dgm:t>
        <a:bodyPr/>
        <a:lstStyle/>
        <a:p>
          <a:endParaRPr lang="en-US"/>
        </a:p>
      </dgm:t>
    </dgm:pt>
    <dgm:pt modelId="{A5090720-CBA8-49FB-A037-0B0A1C811859}" type="sibTrans" cxnId="{079F120A-4D15-4BC6-9558-0690197CD41E}">
      <dgm:prSet/>
      <dgm:spPr/>
      <dgm:t>
        <a:bodyPr/>
        <a:lstStyle/>
        <a:p>
          <a:endParaRPr lang="en-US"/>
        </a:p>
      </dgm:t>
    </dgm:pt>
    <dgm:pt modelId="{DA547F87-99A0-47E8-84F0-88BD6F8EDC5B}">
      <dgm:prSet phldrT="[Text]"/>
      <dgm:spPr/>
      <dgm:t>
        <a:bodyPr/>
        <a:lstStyle/>
        <a:p>
          <a:r>
            <a:rPr lang="en-US" dirty="0"/>
            <a:t>Choose command bar to edit</a:t>
          </a:r>
        </a:p>
      </dgm:t>
    </dgm:pt>
    <dgm:pt modelId="{9ABDF862-B81B-447E-96C8-ED81141F2B86}" type="parTrans" cxnId="{5BD31D25-14E7-40C4-8EE3-E15FB28C656A}">
      <dgm:prSet/>
      <dgm:spPr/>
      <dgm:t>
        <a:bodyPr/>
        <a:lstStyle/>
        <a:p>
          <a:endParaRPr lang="en-US"/>
        </a:p>
      </dgm:t>
    </dgm:pt>
    <dgm:pt modelId="{04C74394-41C8-4B69-BB25-5C2DAE5F561E}" type="sibTrans" cxnId="{5BD31D25-14E7-40C4-8EE3-E15FB28C656A}">
      <dgm:prSet/>
      <dgm:spPr/>
      <dgm:t>
        <a:bodyPr/>
        <a:lstStyle/>
        <a:p>
          <a:endParaRPr lang="en-US"/>
        </a:p>
      </dgm:t>
    </dgm:pt>
    <dgm:pt modelId="{AC714264-E0EF-4F2C-8342-5F360FE14848}">
      <dgm:prSet phldrT="[Text]"/>
      <dgm:spPr/>
      <dgm:t>
        <a:bodyPr/>
        <a:lstStyle/>
        <a:p>
          <a:r>
            <a:rPr lang="en-US" dirty="0"/>
            <a:t>Add a button</a:t>
          </a:r>
        </a:p>
      </dgm:t>
    </dgm:pt>
    <dgm:pt modelId="{AC79C5C5-6C36-400C-9961-6E2258933F66}" type="parTrans" cxnId="{79EAFCDB-F80B-4C9D-BB23-3C096C3C5FF4}">
      <dgm:prSet/>
      <dgm:spPr/>
      <dgm:t>
        <a:bodyPr/>
        <a:lstStyle/>
        <a:p>
          <a:endParaRPr lang="en-US"/>
        </a:p>
      </dgm:t>
    </dgm:pt>
    <dgm:pt modelId="{D0D2BF08-0B03-423F-B526-153A6C0E66E6}" type="sibTrans" cxnId="{79EAFCDB-F80B-4C9D-BB23-3C096C3C5FF4}">
      <dgm:prSet/>
      <dgm:spPr/>
      <dgm:t>
        <a:bodyPr/>
        <a:lstStyle/>
        <a:p>
          <a:endParaRPr lang="en-US"/>
        </a:p>
      </dgm:t>
    </dgm:pt>
    <dgm:pt modelId="{60B84E7C-B9DA-45A7-9A6B-BA2C9B09F6C3}">
      <dgm:prSet phldrT="[Text]"/>
      <dgm:spPr/>
      <dgm:t>
        <a:bodyPr/>
        <a:lstStyle/>
        <a:p>
          <a:r>
            <a:rPr lang="en-US" dirty="0"/>
            <a:t>Drag button to desired location</a:t>
          </a:r>
        </a:p>
      </dgm:t>
    </dgm:pt>
    <dgm:pt modelId="{9050A85C-9F91-45A6-9854-9E60DC191A21}" type="parTrans" cxnId="{29C1F86A-70B9-4ECF-823F-EE0054C8BE75}">
      <dgm:prSet/>
      <dgm:spPr/>
      <dgm:t>
        <a:bodyPr/>
        <a:lstStyle/>
        <a:p>
          <a:endParaRPr lang="en-US"/>
        </a:p>
      </dgm:t>
    </dgm:pt>
    <dgm:pt modelId="{660E20F3-B057-4EC8-9E97-09D30C555B85}" type="sibTrans" cxnId="{29C1F86A-70B9-4ECF-823F-EE0054C8BE75}">
      <dgm:prSet/>
      <dgm:spPr/>
      <dgm:t>
        <a:bodyPr/>
        <a:lstStyle/>
        <a:p>
          <a:endParaRPr lang="en-US"/>
        </a:p>
      </dgm:t>
    </dgm:pt>
    <dgm:pt modelId="{DA3D26AA-D74D-4E86-8D73-61EFBDFE1683}">
      <dgm:prSet phldrT="[Text]"/>
      <dgm:spPr/>
      <dgm:t>
        <a:bodyPr/>
        <a:lstStyle/>
        <a:p>
          <a:r>
            <a:rPr lang="en-US" dirty="0"/>
            <a:t>Configure visual display </a:t>
          </a:r>
        </a:p>
      </dgm:t>
    </dgm:pt>
    <dgm:pt modelId="{41E30A0A-C635-42BE-89CF-45A70476DCCF}" type="parTrans" cxnId="{E430E4CA-81AB-4613-A22A-6FE95F11D65C}">
      <dgm:prSet/>
      <dgm:spPr/>
      <dgm:t>
        <a:bodyPr/>
        <a:lstStyle/>
        <a:p>
          <a:endParaRPr lang="en-US"/>
        </a:p>
      </dgm:t>
    </dgm:pt>
    <dgm:pt modelId="{55FBF926-CD00-4116-87E6-5EA6AC9C0023}" type="sibTrans" cxnId="{E430E4CA-81AB-4613-A22A-6FE95F11D65C}">
      <dgm:prSet/>
      <dgm:spPr/>
      <dgm:t>
        <a:bodyPr/>
        <a:lstStyle/>
        <a:p>
          <a:endParaRPr lang="en-US"/>
        </a:p>
      </dgm:t>
    </dgm:pt>
    <dgm:pt modelId="{78A010B6-17CD-4178-8598-3A528F0A9433}">
      <dgm:prSet phldrT="[Text]"/>
      <dgm:spPr/>
      <dgm:t>
        <a:bodyPr/>
        <a:lstStyle/>
        <a:p>
          <a:r>
            <a:rPr lang="en-US" dirty="0"/>
            <a:t>Configure action</a:t>
          </a:r>
        </a:p>
      </dgm:t>
    </dgm:pt>
    <dgm:pt modelId="{F3E24419-E974-4075-9439-75C0040F4323}" type="parTrans" cxnId="{4FB021CF-FA4D-4D96-AC0F-EC09E9203C6F}">
      <dgm:prSet/>
      <dgm:spPr/>
      <dgm:t>
        <a:bodyPr/>
        <a:lstStyle/>
        <a:p>
          <a:endParaRPr lang="en-US"/>
        </a:p>
      </dgm:t>
    </dgm:pt>
    <dgm:pt modelId="{52C52865-5F9A-45C8-8C35-24C7E5EEE544}" type="sibTrans" cxnId="{4FB021CF-FA4D-4D96-AC0F-EC09E9203C6F}">
      <dgm:prSet/>
      <dgm:spPr/>
      <dgm:t>
        <a:bodyPr/>
        <a:lstStyle/>
        <a:p>
          <a:endParaRPr lang="en-US"/>
        </a:p>
      </dgm:t>
    </dgm:pt>
    <dgm:pt modelId="{08E6BC4A-63CA-4BE8-A9F7-A3BDA4D043EB}">
      <dgm:prSet phldrT="[Text]"/>
      <dgm:spPr/>
      <dgm:t>
        <a:bodyPr/>
        <a:lstStyle/>
        <a:p>
          <a:r>
            <a:rPr lang="en-US" dirty="0"/>
            <a:t>Manage visibility</a:t>
          </a:r>
        </a:p>
      </dgm:t>
    </dgm:pt>
    <dgm:pt modelId="{C2C7F319-3C9C-46D2-A680-041FAD03A6CA}" type="parTrans" cxnId="{C78C64F2-E22E-4AD1-A4D0-AB89B0F5DCE7}">
      <dgm:prSet/>
      <dgm:spPr/>
      <dgm:t>
        <a:bodyPr/>
        <a:lstStyle/>
        <a:p>
          <a:endParaRPr lang="en-US"/>
        </a:p>
      </dgm:t>
    </dgm:pt>
    <dgm:pt modelId="{67F971F2-CD29-4D08-9CDD-6AFD0DED20CF}" type="sibTrans" cxnId="{C78C64F2-E22E-4AD1-A4D0-AB89B0F5DCE7}">
      <dgm:prSet/>
      <dgm:spPr/>
      <dgm:t>
        <a:bodyPr/>
        <a:lstStyle/>
        <a:p>
          <a:endParaRPr lang="en-US"/>
        </a:p>
      </dgm:t>
    </dgm:pt>
    <dgm:pt modelId="{5CB6DE23-604A-442C-88F1-B60C3C1F1AD3}" type="pres">
      <dgm:prSet presAssocID="{6336DF81-BEE8-4E1D-8256-D7198DE965B4}" presName="Name0" presStyleCnt="0">
        <dgm:presLayoutVars>
          <dgm:dir/>
          <dgm:animLvl val="lvl"/>
          <dgm:resizeHandles val="exact"/>
        </dgm:presLayoutVars>
      </dgm:prSet>
      <dgm:spPr/>
    </dgm:pt>
    <dgm:pt modelId="{F27C66CA-20BA-4026-8E9A-C0DF3902D04D}" type="pres">
      <dgm:prSet presAssocID="{AABC94DD-4454-4AB3-A78D-95740D49B755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13B35A28-632D-42F3-A9FD-C69A2136B11E}" type="pres">
      <dgm:prSet presAssocID="{A5090720-CBA8-49FB-A037-0B0A1C811859}" presName="parTxOnlySpace" presStyleCnt="0"/>
      <dgm:spPr/>
    </dgm:pt>
    <dgm:pt modelId="{931F6A80-2527-4992-B817-7DF3CA584188}" type="pres">
      <dgm:prSet presAssocID="{DA547F87-99A0-47E8-84F0-88BD6F8EDC5B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D89B0593-20E8-4C87-991D-256A15D6A3F0}" type="pres">
      <dgm:prSet presAssocID="{04C74394-41C8-4B69-BB25-5C2DAE5F561E}" presName="parTxOnlySpace" presStyleCnt="0"/>
      <dgm:spPr/>
    </dgm:pt>
    <dgm:pt modelId="{FE248C83-E527-4158-A793-012E866F2AC1}" type="pres">
      <dgm:prSet presAssocID="{AC714264-E0EF-4F2C-8342-5F360FE14848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FE2A23CE-03E0-40D7-9334-6AD91A1E9D53}" type="pres">
      <dgm:prSet presAssocID="{D0D2BF08-0B03-423F-B526-153A6C0E66E6}" presName="parTxOnlySpace" presStyleCnt="0"/>
      <dgm:spPr/>
    </dgm:pt>
    <dgm:pt modelId="{A4F97F3D-D21E-44D0-B14D-CB622F326F51}" type="pres">
      <dgm:prSet presAssocID="{60B84E7C-B9DA-45A7-9A6B-BA2C9B09F6C3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94043E6B-B87C-47CB-B62B-16542F8F93C3}" type="pres">
      <dgm:prSet presAssocID="{660E20F3-B057-4EC8-9E97-09D30C555B85}" presName="parTxOnlySpace" presStyleCnt="0"/>
      <dgm:spPr/>
    </dgm:pt>
    <dgm:pt modelId="{A8B6B4E6-2A2D-4B01-87B6-EB246A92DCF2}" type="pres">
      <dgm:prSet presAssocID="{DA3D26AA-D74D-4E86-8D73-61EFBDFE1683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C79A0978-5FF0-4043-86AE-E1190A4E110C}" type="pres">
      <dgm:prSet presAssocID="{55FBF926-CD00-4116-87E6-5EA6AC9C0023}" presName="parTxOnlySpace" presStyleCnt="0"/>
      <dgm:spPr/>
    </dgm:pt>
    <dgm:pt modelId="{E155DBD6-E68F-4029-840A-3CA7C5AB4162}" type="pres">
      <dgm:prSet presAssocID="{78A010B6-17CD-4178-8598-3A528F0A9433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2178BCA6-F95D-4D46-B302-1F7367E4CEA8}" type="pres">
      <dgm:prSet presAssocID="{52C52865-5F9A-45C8-8C35-24C7E5EEE544}" presName="parTxOnlySpace" presStyleCnt="0"/>
      <dgm:spPr/>
    </dgm:pt>
    <dgm:pt modelId="{CC5CEFF2-6DA5-4749-A729-528752BBA15C}" type="pres">
      <dgm:prSet presAssocID="{08E6BC4A-63CA-4BE8-A9F7-A3BDA4D043EB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70A8BB03-3A1D-4C75-9280-F81B369D8714}" type="presOf" srcId="{08E6BC4A-63CA-4BE8-A9F7-A3BDA4D043EB}" destId="{CC5CEFF2-6DA5-4749-A729-528752BBA15C}" srcOrd="0" destOrd="0" presId="urn:microsoft.com/office/officeart/2005/8/layout/chevron1"/>
    <dgm:cxn modelId="{079F120A-4D15-4BC6-9558-0690197CD41E}" srcId="{6336DF81-BEE8-4E1D-8256-D7198DE965B4}" destId="{AABC94DD-4454-4AB3-A78D-95740D49B755}" srcOrd="0" destOrd="0" parTransId="{DF7B8A98-8514-40B8-B7E3-46CF2D156146}" sibTransId="{A5090720-CBA8-49FB-A037-0B0A1C811859}"/>
    <dgm:cxn modelId="{5BD31D25-14E7-40C4-8EE3-E15FB28C656A}" srcId="{6336DF81-BEE8-4E1D-8256-D7198DE965B4}" destId="{DA547F87-99A0-47E8-84F0-88BD6F8EDC5B}" srcOrd="1" destOrd="0" parTransId="{9ABDF862-B81B-447E-96C8-ED81141F2B86}" sibTransId="{04C74394-41C8-4B69-BB25-5C2DAE5F561E}"/>
    <dgm:cxn modelId="{5CBCD73B-0E2B-4C03-BC5D-BD2CFDC30BED}" type="presOf" srcId="{60B84E7C-B9DA-45A7-9A6B-BA2C9B09F6C3}" destId="{A4F97F3D-D21E-44D0-B14D-CB622F326F51}" srcOrd="0" destOrd="0" presId="urn:microsoft.com/office/officeart/2005/8/layout/chevron1"/>
    <dgm:cxn modelId="{9EC81C3C-10A4-472F-9A23-54058DCFA824}" type="presOf" srcId="{6336DF81-BEE8-4E1D-8256-D7198DE965B4}" destId="{5CB6DE23-604A-442C-88F1-B60C3C1F1AD3}" srcOrd="0" destOrd="0" presId="urn:microsoft.com/office/officeart/2005/8/layout/chevron1"/>
    <dgm:cxn modelId="{99266A62-FFF2-4C0A-9242-5846C7ADDB16}" type="presOf" srcId="{DA547F87-99A0-47E8-84F0-88BD6F8EDC5B}" destId="{931F6A80-2527-4992-B817-7DF3CA584188}" srcOrd="0" destOrd="0" presId="urn:microsoft.com/office/officeart/2005/8/layout/chevron1"/>
    <dgm:cxn modelId="{29C1F86A-70B9-4ECF-823F-EE0054C8BE75}" srcId="{6336DF81-BEE8-4E1D-8256-D7198DE965B4}" destId="{60B84E7C-B9DA-45A7-9A6B-BA2C9B09F6C3}" srcOrd="3" destOrd="0" parTransId="{9050A85C-9F91-45A6-9854-9E60DC191A21}" sibTransId="{660E20F3-B057-4EC8-9E97-09D30C555B85}"/>
    <dgm:cxn modelId="{72C10298-BA3F-4728-A63D-D1213D56AFB7}" type="presOf" srcId="{78A010B6-17CD-4178-8598-3A528F0A9433}" destId="{E155DBD6-E68F-4029-840A-3CA7C5AB4162}" srcOrd="0" destOrd="0" presId="urn:microsoft.com/office/officeart/2005/8/layout/chevron1"/>
    <dgm:cxn modelId="{D59CDBAC-4949-4E6C-B0D9-E2BB88263F3F}" type="presOf" srcId="{AABC94DD-4454-4AB3-A78D-95740D49B755}" destId="{F27C66CA-20BA-4026-8E9A-C0DF3902D04D}" srcOrd="0" destOrd="0" presId="urn:microsoft.com/office/officeart/2005/8/layout/chevron1"/>
    <dgm:cxn modelId="{6BF9F2C6-711C-4ED9-A77E-B07D2BD92415}" type="presOf" srcId="{DA3D26AA-D74D-4E86-8D73-61EFBDFE1683}" destId="{A8B6B4E6-2A2D-4B01-87B6-EB246A92DCF2}" srcOrd="0" destOrd="0" presId="urn:microsoft.com/office/officeart/2005/8/layout/chevron1"/>
    <dgm:cxn modelId="{E430E4CA-81AB-4613-A22A-6FE95F11D65C}" srcId="{6336DF81-BEE8-4E1D-8256-D7198DE965B4}" destId="{DA3D26AA-D74D-4E86-8D73-61EFBDFE1683}" srcOrd="4" destOrd="0" parTransId="{41E30A0A-C635-42BE-89CF-45A70476DCCF}" sibTransId="{55FBF926-CD00-4116-87E6-5EA6AC9C0023}"/>
    <dgm:cxn modelId="{4FB021CF-FA4D-4D96-AC0F-EC09E9203C6F}" srcId="{6336DF81-BEE8-4E1D-8256-D7198DE965B4}" destId="{78A010B6-17CD-4178-8598-3A528F0A9433}" srcOrd="5" destOrd="0" parTransId="{F3E24419-E974-4075-9439-75C0040F4323}" sibTransId="{52C52865-5F9A-45C8-8C35-24C7E5EEE544}"/>
    <dgm:cxn modelId="{79EAFCDB-F80B-4C9D-BB23-3C096C3C5FF4}" srcId="{6336DF81-BEE8-4E1D-8256-D7198DE965B4}" destId="{AC714264-E0EF-4F2C-8342-5F360FE14848}" srcOrd="2" destOrd="0" parTransId="{AC79C5C5-6C36-400C-9961-6E2258933F66}" sibTransId="{D0D2BF08-0B03-423F-B526-153A6C0E66E6}"/>
    <dgm:cxn modelId="{652EFEE3-4DDB-45E4-B83C-F3A14C821324}" type="presOf" srcId="{AC714264-E0EF-4F2C-8342-5F360FE14848}" destId="{FE248C83-E527-4158-A793-012E866F2AC1}" srcOrd="0" destOrd="0" presId="urn:microsoft.com/office/officeart/2005/8/layout/chevron1"/>
    <dgm:cxn modelId="{C78C64F2-E22E-4AD1-A4D0-AB89B0F5DCE7}" srcId="{6336DF81-BEE8-4E1D-8256-D7198DE965B4}" destId="{08E6BC4A-63CA-4BE8-A9F7-A3BDA4D043EB}" srcOrd="6" destOrd="0" parTransId="{C2C7F319-3C9C-46D2-A680-041FAD03A6CA}" sibTransId="{67F971F2-CD29-4D08-9CDD-6AFD0DED20CF}"/>
    <dgm:cxn modelId="{65803254-2804-4821-A56A-2A093C832953}" type="presParOf" srcId="{5CB6DE23-604A-442C-88F1-B60C3C1F1AD3}" destId="{F27C66CA-20BA-4026-8E9A-C0DF3902D04D}" srcOrd="0" destOrd="0" presId="urn:microsoft.com/office/officeart/2005/8/layout/chevron1"/>
    <dgm:cxn modelId="{32106398-B2AF-43B0-B3C5-AD6083798D00}" type="presParOf" srcId="{5CB6DE23-604A-442C-88F1-B60C3C1F1AD3}" destId="{13B35A28-632D-42F3-A9FD-C69A2136B11E}" srcOrd="1" destOrd="0" presId="urn:microsoft.com/office/officeart/2005/8/layout/chevron1"/>
    <dgm:cxn modelId="{39EBE7A9-9B52-4F5D-A8EB-32BC45BD63A1}" type="presParOf" srcId="{5CB6DE23-604A-442C-88F1-B60C3C1F1AD3}" destId="{931F6A80-2527-4992-B817-7DF3CA584188}" srcOrd="2" destOrd="0" presId="urn:microsoft.com/office/officeart/2005/8/layout/chevron1"/>
    <dgm:cxn modelId="{9EE7B1C5-95F9-4E63-9158-9E15A952E435}" type="presParOf" srcId="{5CB6DE23-604A-442C-88F1-B60C3C1F1AD3}" destId="{D89B0593-20E8-4C87-991D-256A15D6A3F0}" srcOrd="3" destOrd="0" presId="urn:microsoft.com/office/officeart/2005/8/layout/chevron1"/>
    <dgm:cxn modelId="{85D4BDE1-30EB-436F-A56C-32C37E953805}" type="presParOf" srcId="{5CB6DE23-604A-442C-88F1-B60C3C1F1AD3}" destId="{FE248C83-E527-4158-A793-012E866F2AC1}" srcOrd="4" destOrd="0" presId="urn:microsoft.com/office/officeart/2005/8/layout/chevron1"/>
    <dgm:cxn modelId="{D9CE0114-77AE-473E-8B50-C246AB428E44}" type="presParOf" srcId="{5CB6DE23-604A-442C-88F1-B60C3C1F1AD3}" destId="{FE2A23CE-03E0-40D7-9334-6AD91A1E9D53}" srcOrd="5" destOrd="0" presId="urn:microsoft.com/office/officeart/2005/8/layout/chevron1"/>
    <dgm:cxn modelId="{5BC9E2DA-54E0-4DB6-BDF4-45C498CE5CE6}" type="presParOf" srcId="{5CB6DE23-604A-442C-88F1-B60C3C1F1AD3}" destId="{A4F97F3D-D21E-44D0-B14D-CB622F326F51}" srcOrd="6" destOrd="0" presId="urn:microsoft.com/office/officeart/2005/8/layout/chevron1"/>
    <dgm:cxn modelId="{AF693EAF-7942-4025-98A7-78215545C365}" type="presParOf" srcId="{5CB6DE23-604A-442C-88F1-B60C3C1F1AD3}" destId="{94043E6B-B87C-47CB-B62B-16542F8F93C3}" srcOrd="7" destOrd="0" presId="urn:microsoft.com/office/officeart/2005/8/layout/chevron1"/>
    <dgm:cxn modelId="{42B12291-9FEA-497F-83A1-67684CF664CC}" type="presParOf" srcId="{5CB6DE23-604A-442C-88F1-B60C3C1F1AD3}" destId="{A8B6B4E6-2A2D-4B01-87B6-EB246A92DCF2}" srcOrd="8" destOrd="0" presId="urn:microsoft.com/office/officeart/2005/8/layout/chevron1"/>
    <dgm:cxn modelId="{E7F4E673-A487-44F3-BAD4-B14AB5E78E1A}" type="presParOf" srcId="{5CB6DE23-604A-442C-88F1-B60C3C1F1AD3}" destId="{C79A0978-5FF0-4043-86AE-E1190A4E110C}" srcOrd="9" destOrd="0" presId="urn:microsoft.com/office/officeart/2005/8/layout/chevron1"/>
    <dgm:cxn modelId="{F4A23843-F72E-4886-BFA2-2A65581BD2FA}" type="presParOf" srcId="{5CB6DE23-604A-442C-88F1-B60C3C1F1AD3}" destId="{E155DBD6-E68F-4029-840A-3CA7C5AB4162}" srcOrd="10" destOrd="0" presId="urn:microsoft.com/office/officeart/2005/8/layout/chevron1"/>
    <dgm:cxn modelId="{091C8F7B-1417-4CBE-8B0C-65422A4E4478}" type="presParOf" srcId="{5CB6DE23-604A-442C-88F1-B60C3C1F1AD3}" destId="{2178BCA6-F95D-4D46-B302-1F7367E4CEA8}" srcOrd="11" destOrd="0" presId="urn:microsoft.com/office/officeart/2005/8/layout/chevron1"/>
    <dgm:cxn modelId="{9E14A110-F3B8-4D1C-9401-5347BB746FBF}" type="presParOf" srcId="{5CB6DE23-604A-442C-88F1-B60C3C1F1AD3}" destId="{CC5CEFF2-6DA5-4749-A729-528752BBA15C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7C66CA-20BA-4026-8E9A-C0DF3902D04D}">
      <dsp:nvSpPr>
        <dsp:cNvPr id="0" name=""/>
        <dsp:cNvSpPr/>
      </dsp:nvSpPr>
      <dsp:spPr>
        <a:xfrm>
          <a:off x="0" y="2455333"/>
          <a:ext cx="1269999" cy="5079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Select Edit command bar</a:t>
          </a:r>
        </a:p>
      </dsp:txBody>
      <dsp:txXfrm>
        <a:off x="254000" y="2455333"/>
        <a:ext cx="762000" cy="507999"/>
      </dsp:txXfrm>
    </dsp:sp>
    <dsp:sp modelId="{931F6A80-2527-4992-B817-7DF3CA584188}">
      <dsp:nvSpPr>
        <dsp:cNvPr id="0" name=""/>
        <dsp:cNvSpPr/>
      </dsp:nvSpPr>
      <dsp:spPr>
        <a:xfrm>
          <a:off x="1143000" y="2455333"/>
          <a:ext cx="1269999" cy="5079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Choose command bar to edit</a:t>
          </a:r>
        </a:p>
      </dsp:txBody>
      <dsp:txXfrm>
        <a:off x="1397000" y="2455333"/>
        <a:ext cx="762000" cy="507999"/>
      </dsp:txXfrm>
    </dsp:sp>
    <dsp:sp modelId="{FE248C83-E527-4158-A793-012E866F2AC1}">
      <dsp:nvSpPr>
        <dsp:cNvPr id="0" name=""/>
        <dsp:cNvSpPr/>
      </dsp:nvSpPr>
      <dsp:spPr>
        <a:xfrm>
          <a:off x="2286000" y="2455333"/>
          <a:ext cx="1269999" cy="5079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Add a button</a:t>
          </a:r>
        </a:p>
      </dsp:txBody>
      <dsp:txXfrm>
        <a:off x="2540000" y="2455333"/>
        <a:ext cx="762000" cy="507999"/>
      </dsp:txXfrm>
    </dsp:sp>
    <dsp:sp modelId="{A4F97F3D-D21E-44D0-B14D-CB622F326F51}">
      <dsp:nvSpPr>
        <dsp:cNvPr id="0" name=""/>
        <dsp:cNvSpPr/>
      </dsp:nvSpPr>
      <dsp:spPr>
        <a:xfrm>
          <a:off x="3429000" y="2455333"/>
          <a:ext cx="1269999" cy="5079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Drag button to desired location</a:t>
          </a:r>
        </a:p>
      </dsp:txBody>
      <dsp:txXfrm>
        <a:off x="3683000" y="2455333"/>
        <a:ext cx="762000" cy="507999"/>
      </dsp:txXfrm>
    </dsp:sp>
    <dsp:sp modelId="{A8B6B4E6-2A2D-4B01-87B6-EB246A92DCF2}">
      <dsp:nvSpPr>
        <dsp:cNvPr id="0" name=""/>
        <dsp:cNvSpPr/>
      </dsp:nvSpPr>
      <dsp:spPr>
        <a:xfrm>
          <a:off x="4572000" y="2455333"/>
          <a:ext cx="1269999" cy="5079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Configure visual display </a:t>
          </a:r>
        </a:p>
      </dsp:txBody>
      <dsp:txXfrm>
        <a:off x="4826000" y="2455333"/>
        <a:ext cx="762000" cy="507999"/>
      </dsp:txXfrm>
    </dsp:sp>
    <dsp:sp modelId="{E155DBD6-E68F-4029-840A-3CA7C5AB4162}">
      <dsp:nvSpPr>
        <dsp:cNvPr id="0" name=""/>
        <dsp:cNvSpPr/>
      </dsp:nvSpPr>
      <dsp:spPr>
        <a:xfrm>
          <a:off x="5715000" y="2455333"/>
          <a:ext cx="1269999" cy="5079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Configure action</a:t>
          </a:r>
        </a:p>
      </dsp:txBody>
      <dsp:txXfrm>
        <a:off x="5969000" y="2455333"/>
        <a:ext cx="762000" cy="507999"/>
      </dsp:txXfrm>
    </dsp:sp>
    <dsp:sp modelId="{CC5CEFF2-6DA5-4749-A729-528752BBA15C}">
      <dsp:nvSpPr>
        <dsp:cNvPr id="0" name=""/>
        <dsp:cNvSpPr/>
      </dsp:nvSpPr>
      <dsp:spPr>
        <a:xfrm>
          <a:off x="6858000" y="2455333"/>
          <a:ext cx="1269999" cy="5079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Manage visibility</a:t>
          </a:r>
        </a:p>
      </dsp:txBody>
      <dsp:txXfrm>
        <a:off x="7112000" y="2455333"/>
        <a:ext cx="762000" cy="5079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B3DE-8125-4AF4-C81D-FF95EA74F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E4F63F-F0A2-B966-3B4F-9C39038EE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5F661-F861-BD00-A6D4-455C9CBD7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4F63-DF46-440C-A663-2B8060CFB02E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27B26-A91D-6189-4A1E-4CF91181D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461E-2B5A-4C38-A3E0-A70ECDC1A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F1C7-E0E4-43D5-BAB6-8DF985882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4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C3F0A-5DB7-7CEA-2C80-6BCA7583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D8C5E-826A-0E04-C8C6-52E3AFD94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4A9C6-177A-7D69-D4AF-7395B0F49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4F63-DF46-440C-A663-2B8060CFB02E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EECD9-FC09-F43A-D960-DDA2FB13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69637-79A3-7E10-491F-B793CCCEA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F1C7-E0E4-43D5-BAB6-8DF985882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83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4B16C2-EA73-738A-560B-B0C5F3CBA9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F96A2B-0F5C-A8CA-5D87-C05D1177E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187DC-A0E0-F77F-98FC-0F7C9DCFA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4F63-DF46-440C-A663-2B8060CFB02E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BBF00-0BB2-2753-021C-5052CBCB9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3B894-1C75-7CD7-58EF-47C622722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F1C7-E0E4-43D5-BAB6-8DF985882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22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E8604-035F-2E82-2553-BA98527BF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A7904-175D-E81D-922D-5E3A44A91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53DD9-FF9F-2953-FAD1-0758B3ADB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4F63-DF46-440C-A663-2B8060CFB02E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37316-D3E6-342D-C862-16CBE9E59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806FA-5380-5E40-B9C1-323AEC80C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F1C7-E0E4-43D5-BAB6-8DF985882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9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CC64-D802-4CDB-5941-FD877AD70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9971D-ED5D-C60A-7C09-56C7624FD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DAE66-9DC6-CE9E-9978-344316BD2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4F63-DF46-440C-A663-2B8060CFB02E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6F11A-7FFE-1031-B973-1C30934C2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7883C-C542-EA57-DE6D-456C1D8CE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F1C7-E0E4-43D5-BAB6-8DF985882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0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8E2C-DB90-160A-9D27-9EE6977D5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B96C7-2C6F-7355-EF02-3F893F56A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25123-EA1C-47C0-474E-D5FDB8B76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80BBA-81A8-D0B7-72F7-8348F1E65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4F63-DF46-440C-A663-2B8060CFB02E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616B0-6D79-8DAF-F30B-87723BADB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D5F31-F1F7-89C8-C3BA-131C2963B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F1C7-E0E4-43D5-BAB6-8DF985882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5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B8AC8-1F91-D279-E5A8-BC2E785F6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B5338-EE92-3677-3921-38B0607F1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77E9A-D9DD-F000-BA41-C5BA04C0B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DF0826-DD6D-8746-E247-F0126C676D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B96263-E14D-9959-2787-5A9B27530D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D74DD7-834E-BC7B-2218-74AF9F766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4F63-DF46-440C-A663-2B8060CFB02E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59A6B0-FDA7-77ED-A041-7AD750AD3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545DB2-1877-6171-73A3-4F783F8F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F1C7-E0E4-43D5-BAB6-8DF985882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00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EB33F-37DF-EAB6-C859-2C7F37B5E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50B65E-294E-B6D2-2971-7128E1F80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4F63-DF46-440C-A663-2B8060CFB02E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874816-F672-6174-9EDE-84FEC788C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213DA-3C6F-FD62-3BBE-1105D0EE4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F1C7-E0E4-43D5-BAB6-8DF985882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83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8239A1-7B97-9842-6BFB-33B5D52A7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4F63-DF46-440C-A663-2B8060CFB02E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31A7C0-5A50-E764-8B29-EBCB0408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0CA0C-C436-EB17-7B37-DAC6BB708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F1C7-E0E4-43D5-BAB6-8DF985882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5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DCA3E-0F36-9D32-0979-3EECD2387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0FCBC-AB4C-FF2E-FABE-61E60BEF5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0CC12F-88E0-16FD-23B5-EADEC7312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A48B9-8277-76B6-CD73-872C88BC8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4F63-DF46-440C-A663-2B8060CFB02E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08064-711D-BBD5-E163-09FBA4A70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EA807-DF73-6BF3-E72C-DF7D4ED4D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F1C7-E0E4-43D5-BAB6-8DF985882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0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83A4B-BED7-D830-3768-325114568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9F1B59-79BD-10FE-805C-0459459302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49F97-E498-1B78-1302-BB6EB17B7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71420-4723-4512-ABE3-A740D5B44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4F63-DF46-440C-A663-2B8060CFB02E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26241-6333-9A65-6316-9CE4EDDCF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8609C-37AF-E0A1-11AD-35AB5EFE4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F1C7-E0E4-43D5-BAB6-8DF985882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63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A9442-9679-E441-351C-B7EA7F18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1AD43-C748-5708-34EB-88D9A19A5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7087B-B0EE-333C-00B6-9E60F6CBC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24F63-DF46-440C-A663-2B8060CFB02E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B97D2-3232-BF49-A939-7F15D8641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67F70-198C-2CCA-B23D-578251D3B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3F1C7-E0E4-43D5-BAB6-8DF985882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5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9AD5FB1-90A5-2048-2933-A7B46D830A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0464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570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E9EC3278278C4EAFA14CAD3949CCF2" ma:contentTypeVersion="20" ma:contentTypeDescription="Create a new document." ma:contentTypeScope="" ma:versionID="c19a51ab7cd16e6331358f87bff87474">
  <xsd:schema xmlns:xsd="http://www.w3.org/2001/XMLSchema" xmlns:xs="http://www.w3.org/2001/XMLSchema" xmlns:p="http://schemas.microsoft.com/office/2006/metadata/properties" xmlns:ns1="http://schemas.microsoft.com/sharepoint/v3" xmlns:ns2="0be864d4-2e1e-4147-b554-953cb37bfd3b" xmlns:ns3="230e9df3-be65-4c73-a93b-d1236ebd677e" xmlns:ns4="fd48c9e5-165f-4efa-8636-c00665d622b5" targetNamespace="http://schemas.microsoft.com/office/2006/metadata/properties" ma:root="true" ma:fieldsID="1a1e06c8c3fcb6a1631ee54442114ea2" ns1:_="" ns2:_="" ns3:_="" ns4:_="">
    <xsd:import namespace="http://schemas.microsoft.com/sharepoint/v3"/>
    <xsd:import namespace="0be864d4-2e1e-4147-b554-953cb37bfd3b"/>
    <xsd:import namespace="230e9df3-be65-4c73-a93b-d1236ebd677e"/>
    <xsd:import namespace="fd48c9e5-165f-4efa-8636-c00665d622b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4:SharedWithUsers" minOccurs="0"/>
                <xsd:element ref="ns4:SharedWithDetails" minOccurs="0"/>
                <xsd:element ref="ns2:MediaServiceSearchProperties" minOccurs="0"/>
                <xsd:element ref="ns1:_ip_UnifiedCompliancePolicyProperties" minOccurs="0"/>
                <xsd:element ref="ns1:_ip_UnifiedCompliancePolicyUIAction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e864d4-2e1e-4147-b554-953cb37bfd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25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2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2022806a-f400-4704-98fd-6bee7a140790}" ma:internalName="TaxCatchAll" ma:showField="CatchAllData" ma:web="fd48c9e5-165f-4efa-8636-c00665d622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48c9e5-165f-4efa-8636-c00665d622b5" elementFormDefault="qualified">
    <xsd:import namespace="http://schemas.microsoft.com/office/2006/documentManagement/types"/>
    <xsd:import namespace="http://schemas.microsoft.com/office/infopath/2007/PartnerControls"/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30e9df3-be65-4c73-a93b-d1236ebd677e" xsi:nil="true"/>
    <_ip_UnifiedCompliancePolicyUIAction xmlns="http://schemas.microsoft.com/sharepoint/v3" xsi:nil="true"/>
    <_ip_UnifiedCompliancePolicyProperties xmlns="http://schemas.microsoft.com/sharepoint/v3" xsi:nil="true"/>
    <lcf76f155ced4ddcb4097134ff3c332f xmlns="0be864d4-2e1e-4147-b554-953cb37bfd3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85A9FE3-657B-4F73-B8AF-EE2491DCF73C}"/>
</file>

<file path=customXml/itemProps2.xml><?xml version="1.0" encoding="utf-8"?>
<ds:datastoreItem xmlns:ds="http://schemas.openxmlformats.org/officeDocument/2006/customXml" ds:itemID="{B5D29153-22E6-4E67-AD68-C2B3CD8A8339}"/>
</file>

<file path=customXml/itemProps3.xml><?xml version="1.0" encoding="utf-8"?>
<ds:datastoreItem xmlns:ds="http://schemas.openxmlformats.org/officeDocument/2006/customXml" ds:itemID="{CE38D49E-65F6-4270-B682-DD4CDC250058}"/>
</file>

<file path=docMetadata/LabelInfo.xml><?xml version="1.0" encoding="utf-8"?>
<clbl:labelList xmlns:clbl="http://schemas.microsoft.com/office/2020/mipLabelMetadata">
  <clbl:label id="{1a19d03a-48bc-4359-8038-5b5f6d5847c3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Yack</dc:creator>
  <cp:lastModifiedBy>David Yack</cp:lastModifiedBy>
  <cp:revision>1</cp:revision>
  <dcterms:created xsi:type="dcterms:W3CDTF">2022-11-14T17:42:55Z</dcterms:created>
  <dcterms:modified xsi:type="dcterms:W3CDTF">2022-11-14T17:46:09Z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0x010100B5E9EC3278278C4EAFA14CAD3949CCF2</vt:lpwstr>
  </property>
  <property fmtid="{D5CDD505-2E9C-101B-9397-08002B2CF9AE}" pid="3" name="MediaServiceImageTags">
    <vt:lpwstr/>
  </property>
</Properties>
</file>