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76AC-8D0E-F1EF-8FD8-8FDD36B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623ED-7186-50F3-1472-670FBE5FE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96FD-16E0-002E-D388-10991FF6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7DE99-85AA-0908-3C37-E069F176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AAA80-2FE9-E6C6-2A8F-0C5B7188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7C3D-6ACF-573C-42DA-D060CF1B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1A82-966B-2372-8A50-694E8BC46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4CD1-B948-5209-08C7-054C7A9F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6A7FC-7332-AA95-FB46-CFFB6707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9355-06B5-7005-DAD1-E5465680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5B2BA-96CF-8BA7-423A-25DD22700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FA27D-28F5-51DC-A67D-976330D66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AE98-4A03-B0CF-67FC-9DCFA7D4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A356-B343-03BD-3285-A4023CFA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E25A-0C52-BD57-BA36-669F6FAE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F825-C3CC-1A5A-6BDF-D27B28DE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86FB-1A41-2F8A-1D2F-854117B8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BBE4-0DB7-0E4D-79BD-58711744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6EEE-6D54-5A5B-241F-A979CB6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1CEB2-AC2A-062C-211D-C8D128A0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FA22-40C8-0B22-E58E-999BBD63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5BF8-FE2C-9ED7-69BE-6D595F7E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9E97-921F-5D1D-D2BD-73B41D06A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2822-4D27-1AB7-37CA-722BAD41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AB7B-6132-4BC5-A1A6-E3ADF0A3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BC75-60BA-A74E-DCF1-E3F55681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E4293-2016-5F07-6E02-9147D0826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11056-CCEE-B756-D7AD-4638436A9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E8DEE-FECC-A40B-FB57-67AFF7A0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912E5-324D-64F7-EC08-353865E4B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A4A30-B79E-6111-27BC-CCB68CDA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09AB-5EB4-D134-7FE7-1EFB86DD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4565A-637D-EE83-4300-BD9E40DEB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16F73-8F56-BC2E-4532-A50C068C5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41D49-7540-1844-8E82-2BBE1B7B0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9C185-0E60-6472-FB09-8629E5C57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F9EF-B158-F7A9-AF62-1D8982ED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40510-3B9C-0FA2-0058-44631212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FBD1D-1459-CA9B-DC98-D7E6CFB5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4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7A87-EF1E-0BA6-1178-9D88F914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387D4-DD73-3CF0-1F1C-418DB49C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639C5-D61E-D4E2-0F3C-B8AD5576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DE6FF-BE1F-7D4E-8373-7BA53891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1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52D50-77B4-A4BE-674A-36684D92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F6847-9757-D5D2-34D1-5BF37B80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265-C48D-E7C8-7DBE-C6C947C2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F750-57F2-7183-1763-0B57DB4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5CBF-1E7B-EBDB-5A10-86338C7A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F29E-6D66-C888-3FA1-E90158BEA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CB754-C977-3E06-4365-EE11D5AA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8289-56C7-70CC-9DAA-62E110ED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F573-452F-BDD4-7676-A3BACF01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5C24-3AEE-C508-DDD8-CF46B0A1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EB2F8-AB40-D648-14BD-9066A14E4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2B817-3AA3-4EE1-B52C-5ECA6D476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88411-C51C-98FE-FF8D-171BB5D1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8EF9-50BE-B1F7-CD4D-218032C7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75E78-F901-9948-F32A-BAB7820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C5323-C368-E2DB-F695-76604E48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B61C-DA2C-A151-5FB8-A1BB4B051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2385-08BC-C57A-10C5-9E0C67B35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45427-17A5-4A89-8ABE-38BAEAA9FF2E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60D5-36EA-571E-E120-F3DB7E0AC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24DE-C1F2-4981-0DD6-B36EBBD55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8D9EB-B6DD-4950-98F5-93640A94E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0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E0D5A8-C1E8-C416-6CB3-B9C6A8B6606E}"/>
              </a:ext>
            </a:extLst>
          </p:cNvPr>
          <p:cNvSpPr/>
          <p:nvPr/>
        </p:nvSpPr>
        <p:spPr>
          <a:xfrm>
            <a:off x="3676996" y="1618596"/>
            <a:ext cx="4315097" cy="592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Pre-Operation Stage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5811B-8617-B5EC-97D1-87AD420A0327}"/>
              </a:ext>
            </a:extLst>
          </p:cNvPr>
          <p:cNvSpPr txBox="1"/>
          <p:nvPr/>
        </p:nvSpPr>
        <p:spPr>
          <a:xfrm>
            <a:off x="3914899" y="471055"/>
            <a:ext cx="3562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creates a Project row in an app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1B0A743-16F2-96F4-C2F8-8E141BC374B5}"/>
              </a:ext>
            </a:extLst>
          </p:cNvPr>
          <p:cNvSpPr/>
          <p:nvPr/>
        </p:nvSpPr>
        <p:spPr>
          <a:xfrm>
            <a:off x="5359730" y="948442"/>
            <a:ext cx="736270" cy="5620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38404-DF2A-92C4-5370-F53606A5982C}"/>
              </a:ext>
            </a:extLst>
          </p:cNvPr>
          <p:cNvSpPr/>
          <p:nvPr/>
        </p:nvSpPr>
        <p:spPr>
          <a:xfrm>
            <a:off x="3676996" y="3048386"/>
            <a:ext cx="4315097" cy="5921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Operation (Row Created In Dataverse)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476BA4D-630C-BF0D-CE90-2DDBF57FEA93}"/>
              </a:ext>
            </a:extLst>
          </p:cNvPr>
          <p:cNvSpPr/>
          <p:nvPr/>
        </p:nvSpPr>
        <p:spPr>
          <a:xfrm>
            <a:off x="5399314" y="2348533"/>
            <a:ext cx="736270" cy="5620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AB11F4-F07F-00BA-C9FE-6F608345C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992" y="2853047"/>
            <a:ext cx="9144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1FFFF6-0B0E-C62C-C620-2C237A90713A}"/>
              </a:ext>
            </a:extLst>
          </p:cNvPr>
          <p:cNvSpPr/>
          <p:nvPr/>
        </p:nvSpPr>
        <p:spPr>
          <a:xfrm>
            <a:off x="3676995" y="4478176"/>
            <a:ext cx="4315097" cy="592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Post-Operation Stage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B535ED4-EE7C-BC5F-94C8-74A6C60258A8}"/>
              </a:ext>
            </a:extLst>
          </p:cNvPr>
          <p:cNvSpPr/>
          <p:nvPr/>
        </p:nvSpPr>
        <p:spPr>
          <a:xfrm>
            <a:off x="5399314" y="3767447"/>
            <a:ext cx="736270" cy="5620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4D321-413C-8C48-F336-64E846D8C2E1}"/>
              </a:ext>
            </a:extLst>
          </p:cNvPr>
          <p:cNvSpPr/>
          <p:nvPr/>
        </p:nvSpPr>
        <p:spPr>
          <a:xfrm>
            <a:off x="7928757" y="1677994"/>
            <a:ext cx="2679866" cy="1903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code plugin – Validate 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33AF6-5959-38EE-759E-9B2517A53723}"/>
              </a:ext>
            </a:extLst>
          </p:cNvPr>
          <p:cNvSpPr/>
          <p:nvPr/>
        </p:nvSpPr>
        <p:spPr>
          <a:xfrm>
            <a:off x="7928757" y="1944386"/>
            <a:ext cx="2679866" cy="1903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code plugin – Update Project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2D32E-2DB7-2ECF-D030-4EEA4914433A}"/>
              </a:ext>
            </a:extLst>
          </p:cNvPr>
          <p:cNvSpPr/>
          <p:nvPr/>
        </p:nvSpPr>
        <p:spPr>
          <a:xfrm>
            <a:off x="7928757" y="4596752"/>
            <a:ext cx="2679866" cy="1903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Low code plugin – Add Creator </a:t>
            </a:r>
            <a:r>
              <a:rPr lang="en-US" sz="1200"/>
              <a:t>To Team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164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Yack</dc:creator>
  <cp:lastModifiedBy>David Yack</cp:lastModifiedBy>
  <cp:revision>1</cp:revision>
  <dcterms:created xsi:type="dcterms:W3CDTF">2023-11-25T04:30:19Z</dcterms:created>
  <dcterms:modified xsi:type="dcterms:W3CDTF">2023-11-25T04:38:31Z</dcterms:modified>
</cp:coreProperties>
</file>