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60" r:id="rId2"/>
    <p:sldId id="4437" r:id="rId3"/>
    <p:sldId id="4438" r:id="rId4"/>
    <p:sldId id="4472" r:id="rId5"/>
    <p:sldId id="4443" r:id="rId6"/>
    <p:sldId id="4444" r:id="rId7"/>
    <p:sldId id="4471" r:id="rId8"/>
    <p:sldId id="4477" r:id="rId9"/>
    <p:sldId id="4473" r:id="rId10"/>
    <p:sldId id="4474" r:id="rId11"/>
    <p:sldId id="4475" r:id="rId12"/>
    <p:sldId id="4490" r:id="rId13"/>
    <p:sldId id="4476" r:id="rId14"/>
    <p:sldId id="4479" r:id="rId15"/>
    <p:sldId id="4488" r:id="rId16"/>
    <p:sldId id="4480" r:id="rId17"/>
    <p:sldId id="4481" r:id="rId18"/>
    <p:sldId id="4482" r:id="rId19"/>
    <p:sldId id="4483" r:id="rId20"/>
    <p:sldId id="4484" r:id="rId21"/>
    <p:sldId id="4478" r:id="rId22"/>
    <p:sldId id="4467" r:id="rId23"/>
    <p:sldId id="4468" r:id="rId24"/>
    <p:sldId id="44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D36B03-1DFB-4151-B8C5-31FE6C8D71E0}" v="14" dt="2025-06-13T11:27:44.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Vishwakarma" userId="43a870515f1c98d9" providerId="LiveId" clId="{A7D36B03-1DFB-4151-B8C5-31FE6C8D71E0}"/>
    <pc:docChg chg="undo custSel addSld delSld modSld">
      <pc:chgData name="Varun Vishwakarma" userId="43a870515f1c98d9" providerId="LiveId" clId="{A7D36B03-1DFB-4151-B8C5-31FE6C8D71E0}" dt="2025-06-13T11:31:32.653" v="138" actId="20577"/>
      <pc:docMkLst>
        <pc:docMk/>
      </pc:docMkLst>
      <pc:sldChg chg="modSp mod">
        <pc:chgData name="Varun Vishwakarma" userId="43a870515f1c98d9" providerId="LiveId" clId="{A7D36B03-1DFB-4151-B8C5-31FE6C8D71E0}" dt="2025-06-13T11:25:21.538" v="116" actId="20577"/>
        <pc:sldMkLst>
          <pc:docMk/>
          <pc:sldMk cId="0" sldId="4443"/>
        </pc:sldMkLst>
        <pc:spChg chg="mod">
          <ac:chgData name="Varun Vishwakarma" userId="43a870515f1c98d9" providerId="LiveId" clId="{A7D36B03-1DFB-4151-B8C5-31FE6C8D71E0}" dt="2025-06-13T11:25:21.538" v="116" actId="20577"/>
          <ac:spMkLst>
            <pc:docMk/>
            <pc:sldMk cId="0" sldId="4443"/>
            <ac:spMk id="5" creationId="{00000000-0000-0000-0000-000000000000}"/>
          </ac:spMkLst>
        </pc:spChg>
      </pc:sldChg>
      <pc:sldChg chg="modSp mod">
        <pc:chgData name="Varun Vishwakarma" userId="43a870515f1c98d9" providerId="LiveId" clId="{A7D36B03-1DFB-4151-B8C5-31FE6C8D71E0}" dt="2025-06-13T11:31:32.653" v="138" actId="20577"/>
        <pc:sldMkLst>
          <pc:docMk/>
          <pc:sldMk cId="0" sldId="4444"/>
        </pc:sldMkLst>
        <pc:spChg chg="mod">
          <ac:chgData name="Varun Vishwakarma" userId="43a870515f1c98d9" providerId="LiveId" clId="{A7D36B03-1DFB-4151-B8C5-31FE6C8D71E0}" dt="2025-06-13T11:31:32.653" v="138" actId="20577"/>
          <ac:spMkLst>
            <pc:docMk/>
            <pc:sldMk cId="0" sldId="4444"/>
            <ac:spMk id="5" creationId="{00000000-0000-0000-0000-000000000000}"/>
          </ac:spMkLst>
        </pc:spChg>
      </pc:sldChg>
      <pc:sldChg chg="addSp delSp modSp mod">
        <pc:chgData name="Varun Vishwakarma" userId="43a870515f1c98d9" providerId="LiveId" clId="{A7D36B03-1DFB-4151-B8C5-31FE6C8D71E0}" dt="2025-06-13T11:22:02.844" v="86" actId="1076"/>
        <pc:sldMkLst>
          <pc:docMk/>
          <pc:sldMk cId="0" sldId="4467"/>
        </pc:sldMkLst>
        <pc:spChg chg="add del mod">
          <ac:chgData name="Varun Vishwakarma" userId="43a870515f1c98d9" providerId="LiveId" clId="{A7D36B03-1DFB-4151-B8C5-31FE6C8D71E0}" dt="2025-06-13T11:21:57.053" v="84" actId="21"/>
          <ac:spMkLst>
            <pc:docMk/>
            <pc:sldMk cId="0" sldId="4467"/>
            <ac:spMk id="2" creationId="{69B0F565-D773-7AAD-7FC5-7ABB97AA8F2F}"/>
          </ac:spMkLst>
        </pc:spChg>
        <pc:spChg chg="del">
          <ac:chgData name="Varun Vishwakarma" userId="43a870515f1c98d9" providerId="LiveId" clId="{A7D36B03-1DFB-4151-B8C5-31FE6C8D71E0}" dt="2025-06-13T11:21:52.769" v="82" actId="21"/>
          <ac:spMkLst>
            <pc:docMk/>
            <pc:sldMk cId="0" sldId="4467"/>
            <ac:spMk id="3" creationId="{69B0F565-D773-7AAD-7FC5-7ABB97AA8F2F}"/>
          </ac:spMkLst>
        </pc:spChg>
        <pc:picChg chg="add mod">
          <ac:chgData name="Varun Vishwakarma" userId="43a870515f1c98d9" providerId="LiveId" clId="{A7D36B03-1DFB-4151-B8C5-31FE6C8D71E0}" dt="2025-06-13T11:22:02.844" v="86" actId="1076"/>
          <ac:picMkLst>
            <pc:docMk/>
            <pc:sldMk cId="0" sldId="4467"/>
            <ac:picMk id="7" creationId="{60C2053E-3747-FAE4-8731-33236006C78F}"/>
          </ac:picMkLst>
        </pc:picChg>
      </pc:sldChg>
      <pc:sldChg chg="addSp delSp modSp mod">
        <pc:chgData name="Varun Vishwakarma" userId="43a870515f1c98d9" providerId="LiveId" clId="{A7D36B03-1DFB-4151-B8C5-31FE6C8D71E0}" dt="2025-06-13T11:22:56.141" v="91" actId="1076"/>
        <pc:sldMkLst>
          <pc:docMk/>
          <pc:sldMk cId="0" sldId="4468"/>
        </pc:sldMkLst>
        <pc:picChg chg="add del mod">
          <ac:chgData name="Varun Vishwakarma" userId="43a870515f1c98d9" providerId="LiveId" clId="{A7D36B03-1DFB-4151-B8C5-31FE6C8D71E0}" dt="2025-06-13T11:21:43.529" v="81" actId="21"/>
          <ac:picMkLst>
            <pc:docMk/>
            <pc:sldMk cId="0" sldId="4468"/>
            <ac:picMk id="3" creationId="{0B576CD6-AE4C-C427-1634-FAE889756B2F}"/>
          </ac:picMkLst>
        </pc:picChg>
        <pc:picChg chg="add mod">
          <ac:chgData name="Varun Vishwakarma" userId="43a870515f1c98d9" providerId="LiveId" clId="{A7D36B03-1DFB-4151-B8C5-31FE6C8D71E0}" dt="2025-06-13T11:22:56.141" v="91" actId="1076"/>
          <ac:picMkLst>
            <pc:docMk/>
            <pc:sldMk cId="0" sldId="4468"/>
            <ac:picMk id="7" creationId="{516FF5D4-5C33-D39C-8F42-2BBF87215F9F}"/>
          </ac:picMkLst>
        </pc:picChg>
      </pc:sldChg>
      <pc:sldChg chg="addSp delSp modSp mod">
        <pc:chgData name="Varun Vishwakarma" userId="43a870515f1c98d9" providerId="LiveId" clId="{A7D36B03-1DFB-4151-B8C5-31FE6C8D71E0}" dt="2025-06-13T11:13:24.380" v="24" actId="14100"/>
        <pc:sldMkLst>
          <pc:docMk/>
          <pc:sldMk cId="984124137" sldId="4473"/>
        </pc:sldMkLst>
        <pc:picChg chg="add del mod">
          <ac:chgData name="Varun Vishwakarma" userId="43a870515f1c98d9" providerId="LiveId" clId="{A7D36B03-1DFB-4151-B8C5-31FE6C8D71E0}" dt="2025-06-13T11:12:44.989" v="11" actId="478"/>
          <ac:picMkLst>
            <pc:docMk/>
            <pc:sldMk cId="984124137" sldId="4473"/>
            <ac:picMk id="3" creationId="{C1DD4632-064E-B7A8-3A2F-6CF644AC18FA}"/>
          </ac:picMkLst>
        </pc:picChg>
        <pc:picChg chg="add mod">
          <ac:chgData name="Varun Vishwakarma" userId="43a870515f1c98d9" providerId="LiveId" clId="{A7D36B03-1DFB-4151-B8C5-31FE6C8D71E0}" dt="2025-06-13T11:13:24.380" v="24" actId="14100"/>
          <ac:picMkLst>
            <pc:docMk/>
            <pc:sldMk cId="984124137" sldId="4473"/>
            <ac:picMk id="7" creationId="{2CA12BD0-E586-42A3-B86E-2469FFA05452}"/>
          </ac:picMkLst>
        </pc:picChg>
      </pc:sldChg>
      <pc:sldChg chg="addSp delSp modSp mod">
        <pc:chgData name="Varun Vishwakarma" userId="43a870515f1c98d9" providerId="LiveId" clId="{A7D36B03-1DFB-4151-B8C5-31FE6C8D71E0}" dt="2025-06-13T11:15:10.427" v="46" actId="22"/>
        <pc:sldMkLst>
          <pc:docMk/>
          <pc:sldMk cId="993498634" sldId="4476"/>
        </pc:sldMkLst>
        <pc:picChg chg="del">
          <ac:chgData name="Varun Vishwakarma" userId="43a870515f1c98d9" providerId="LiveId" clId="{A7D36B03-1DFB-4151-B8C5-31FE6C8D71E0}" dt="2025-06-13T11:13:40.173" v="25" actId="478"/>
          <ac:picMkLst>
            <pc:docMk/>
            <pc:sldMk cId="993498634" sldId="4476"/>
            <ac:picMk id="3" creationId="{C1086500-E693-FEE4-4529-59BD58946951}"/>
          </ac:picMkLst>
        </pc:picChg>
        <pc:picChg chg="add mod">
          <ac:chgData name="Varun Vishwakarma" userId="43a870515f1c98d9" providerId="LiveId" clId="{A7D36B03-1DFB-4151-B8C5-31FE6C8D71E0}" dt="2025-06-13T11:13:56.207" v="32" actId="962"/>
          <ac:picMkLst>
            <pc:docMk/>
            <pc:sldMk cId="993498634" sldId="4476"/>
            <ac:picMk id="5" creationId="{6E6AE477-A3FD-7FAE-7128-0F28BA60FA13}"/>
          </ac:picMkLst>
        </pc:picChg>
        <pc:picChg chg="add del">
          <ac:chgData name="Varun Vishwakarma" userId="43a870515f1c98d9" providerId="LiveId" clId="{A7D36B03-1DFB-4151-B8C5-31FE6C8D71E0}" dt="2025-06-13T11:15:10.427" v="46" actId="22"/>
          <ac:picMkLst>
            <pc:docMk/>
            <pc:sldMk cId="993498634" sldId="4476"/>
            <ac:picMk id="10" creationId="{A853A23C-D783-CF3E-E730-517503F14B14}"/>
          </ac:picMkLst>
        </pc:picChg>
      </pc:sldChg>
      <pc:sldChg chg="addSp modSp mod">
        <pc:chgData name="Varun Vishwakarma" userId="43a870515f1c98d9" providerId="LiveId" clId="{A7D36B03-1DFB-4151-B8C5-31FE6C8D71E0}" dt="2025-06-13T11:17:52.961" v="72" actId="962"/>
        <pc:sldMkLst>
          <pc:docMk/>
          <pc:sldMk cId="477143044" sldId="4478"/>
        </pc:sldMkLst>
        <pc:picChg chg="add mod">
          <ac:chgData name="Varun Vishwakarma" userId="43a870515f1c98d9" providerId="LiveId" clId="{A7D36B03-1DFB-4151-B8C5-31FE6C8D71E0}" dt="2025-06-13T11:17:52.961" v="72" actId="962"/>
          <ac:picMkLst>
            <pc:docMk/>
            <pc:sldMk cId="477143044" sldId="4478"/>
            <ac:picMk id="4" creationId="{8E5DE356-A1FC-3141-D26A-0764BE8D337D}"/>
          </ac:picMkLst>
        </pc:picChg>
      </pc:sldChg>
      <pc:sldChg chg="addSp delSp modSp mod">
        <pc:chgData name="Varun Vishwakarma" userId="43a870515f1c98d9" providerId="LiveId" clId="{A7D36B03-1DFB-4151-B8C5-31FE6C8D71E0}" dt="2025-06-13T11:14:46.516" v="44" actId="1076"/>
        <pc:sldMkLst>
          <pc:docMk/>
          <pc:sldMk cId="3834785251" sldId="4479"/>
        </pc:sldMkLst>
        <pc:picChg chg="add del mod">
          <ac:chgData name="Varun Vishwakarma" userId="43a870515f1c98d9" providerId="LiveId" clId="{A7D36B03-1DFB-4151-B8C5-31FE6C8D71E0}" dt="2025-06-13T11:14:26.061" v="37" actId="478"/>
          <ac:picMkLst>
            <pc:docMk/>
            <pc:sldMk cId="3834785251" sldId="4479"/>
            <ac:picMk id="3" creationId="{98CC804D-FA97-9FAD-70A1-FF94A5840859}"/>
          </ac:picMkLst>
        </pc:picChg>
        <pc:picChg chg="del">
          <ac:chgData name="Varun Vishwakarma" userId="43a870515f1c98d9" providerId="LiveId" clId="{A7D36B03-1DFB-4151-B8C5-31FE6C8D71E0}" dt="2025-06-13T11:14:01.805" v="33" actId="478"/>
          <ac:picMkLst>
            <pc:docMk/>
            <pc:sldMk cId="3834785251" sldId="4479"/>
            <ac:picMk id="5" creationId="{B84A8B90-D6B0-7493-E9DB-6655D2EC7BB0}"/>
          </ac:picMkLst>
        </pc:picChg>
        <pc:picChg chg="add mod">
          <ac:chgData name="Varun Vishwakarma" userId="43a870515f1c98d9" providerId="LiveId" clId="{A7D36B03-1DFB-4151-B8C5-31FE6C8D71E0}" dt="2025-06-13T11:14:46.516" v="44" actId="1076"/>
          <ac:picMkLst>
            <pc:docMk/>
            <pc:sldMk cId="3834785251" sldId="4479"/>
            <ac:picMk id="10" creationId="{B3F35536-1840-45E7-F82A-72021C50D995}"/>
          </ac:picMkLst>
        </pc:picChg>
      </pc:sldChg>
      <pc:sldChg chg="addSp delSp modSp mod">
        <pc:chgData name="Varun Vishwakarma" userId="43a870515f1c98d9" providerId="LiveId" clId="{A7D36B03-1DFB-4151-B8C5-31FE6C8D71E0}" dt="2025-06-13T11:27:49.510" v="123" actId="1076"/>
        <pc:sldMkLst>
          <pc:docMk/>
          <pc:sldMk cId="3108530136" sldId="4481"/>
        </pc:sldMkLst>
        <pc:picChg chg="add mod">
          <ac:chgData name="Varun Vishwakarma" userId="43a870515f1c98d9" providerId="LiveId" clId="{A7D36B03-1DFB-4151-B8C5-31FE6C8D71E0}" dt="2025-06-13T11:27:49.510" v="123" actId="1076"/>
          <ac:picMkLst>
            <pc:docMk/>
            <pc:sldMk cId="3108530136" sldId="4481"/>
            <ac:picMk id="3" creationId="{3269324B-3BE6-4007-82E1-EB220F2507AD}"/>
          </ac:picMkLst>
        </pc:picChg>
        <pc:picChg chg="del">
          <ac:chgData name="Varun Vishwakarma" userId="43a870515f1c98d9" providerId="LiveId" clId="{A7D36B03-1DFB-4151-B8C5-31FE6C8D71E0}" dt="2025-06-13T11:27:29.842" v="118" actId="478"/>
          <ac:picMkLst>
            <pc:docMk/>
            <pc:sldMk cId="3108530136" sldId="4481"/>
            <ac:picMk id="5" creationId="{482809F7-3532-27E5-4B8A-8B36CAC8F2E5}"/>
          </ac:picMkLst>
        </pc:picChg>
      </pc:sldChg>
      <pc:sldChg chg="addSp delSp modSp mod">
        <pc:chgData name="Varun Vishwakarma" userId="43a870515f1c98d9" providerId="LiveId" clId="{A7D36B03-1DFB-4151-B8C5-31FE6C8D71E0}" dt="2025-06-13T11:16:38.383" v="65" actId="1076"/>
        <pc:sldMkLst>
          <pc:docMk/>
          <pc:sldMk cId="434439022" sldId="4484"/>
        </pc:sldMkLst>
        <pc:picChg chg="add mod">
          <ac:chgData name="Varun Vishwakarma" userId="43a870515f1c98d9" providerId="LiveId" clId="{A7D36B03-1DFB-4151-B8C5-31FE6C8D71E0}" dt="2025-06-13T11:16:38.383" v="65" actId="1076"/>
          <ac:picMkLst>
            <pc:docMk/>
            <pc:sldMk cId="434439022" sldId="4484"/>
            <ac:picMk id="3" creationId="{B5C1B1FB-FBA4-DBEF-591E-7B5B0B5C80AD}"/>
          </ac:picMkLst>
        </pc:picChg>
        <pc:picChg chg="del">
          <ac:chgData name="Varun Vishwakarma" userId="43a870515f1c98d9" providerId="LiveId" clId="{A7D36B03-1DFB-4151-B8C5-31FE6C8D71E0}" dt="2025-06-13T11:16:25.088" v="60" actId="478"/>
          <ac:picMkLst>
            <pc:docMk/>
            <pc:sldMk cId="434439022" sldId="4484"/>
            <ac:picMk id="5" creationId="{57C7FA84-6368-FF7E-279F-0FECE1A3D338}"/>
          </ac:picMkLst>
        </pc:picChg>
      </pc:sldChg>
      <pc:sldChg chg="del">
        <pc:chgData name="Varun Vishwakarma" userId="43a870515f1c98d9" providerId="LiveId" clId="{A7D36B03-1DFB-4151-B8C5-31FE6C8D71E0}" dt="2025-06-13T11:25:36.785" v="117" actId="2696"/>
        <pc:sldMkLst>
          <pc:docMk/>
          <pc:sldMk cId="3014951218" sldId="4487"/>
        </pc:sldMkLst>
      </pc:sldChg>
      <pc:sldChg chg="addSp delSp modSp add mod">
        <pc:chgData name="Varun Vishwakarma" userId="43a870515f1c98d9" providerId="LiveId" clId="{A7D36B03-1DFB-4151-B8C5-31FE6C8D71E0}" dt="2025-06-13T11:16:01.134" v="59" actId="1076"/>
        <pc:sldMkLst>
          <pc:docMk/>
          <pc:sldMk cId="3901020861" sldId="4490"/>
        </pc:sldMkLst>
        <pc:picChg chg="add del mod">
          <ac:chgData name="Varun Vishwakarma" userId="43a870515f1c98d9" providerId="LiveId" clId="{A7D36B03-1DFB-4151-B8C5-31FE6C8D71E0}" dt="2025-06-13T11:15:37.448" v="52" actId="478"/>
          <ac:picMkLst>
            <pc:docMk/>
            <pc:sldMk cId="3901020861" sldId="4490"/>
            <ac:picMk id="3" creationId="{25B68E4A-196A-7E18-F392-D3B351AAB068}"/>
          </ac:picMkLst>
        </pc:picChg>
        <pc:picChg chg="del">
          <ac:chgData name="Varun Vishwakarma" userId="43a870515f1c98d9" providerId="LiveId" clId="{A7D36B03-1DFB-4151-B8C5-31FE6C8D71E0}" dt="2025-06-13T11:15:20.765" v="48" actId="478"/>
          <ac:picMkLst>
            <pc:docMk/>
            <pc:sldMk cId="3901020861" sldId="4490"/>
            <ac:picMk id="5" creationId="{E16BEE52-9238-00CE-C890-44AA116CB7BE}"/>
          </ac:picMkLst>
        </pc:picChg>
        <pc:picChg chg="add mod">
          <ac:chgData name="Varun Vishwakarma" userId="43a870515f1c98d9" providerId="LiveId" clId="{A7D36B03-1DFB-4151-B8C5-31FE6C8D71E0}" dt="2025-06-13T11:16:01.134" v="59" actId="1076"/>
          <ac:picMkLst>
            <pc:docMk/>
            <pc:sldMk cId="3901020861" sldId="4490"/>
            <ac:picMk id="10" creationId="{2B4C3751-2B9C-A4ED-591D-1085292547D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6/13/2025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C86BF-26DF-47F2-BBA6-FB99F1E1025C}"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6C86BF-26DF-47F2-BBA6-FB99F1E1025C}"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6C86BF-26DF-47F2-BBA6-FB99F1E1025C}"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6C86BF-26DF-47F2-BBA6-FB99F1E1025C}" type="datetimeFigureOut">
              <a:rPr lang="en-US" smtClean="0"/>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C86BF-26DF-47F2-BBA6-FB99F1E1025C}" type="datetimeFigureOut">
              <a:rPr lang="en-US" smtClean="0"/>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C86BF-26DF-47F2-BBA6-FB99F1E1025C}"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C86BF-26DF-47F2-BBA6-FB99F1E1025C}"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6/13/2025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a:fillRect/>
          </a:stretch>
        </p:blipFill>
        <p:spPr>
          <a:xfrm>
            <a:off x="366227" y="237669"/>
            <a:ext cx="1212311" cy="788699"/>
          </a:xfrm>
          <a:prstGeom prst="rect">
            <a:avLst/>
          </a:prstGeom>
        </p:spPr>
      </p:pic>
      <p:sp>
        <p:nvSpPr>
          <p:cNvPr id="6" name="TextBox 6"/>
          <p:cNvSpPr txBox="1"/>
          <p:nvPr/>
        </p:nvSpPr>
        <p:spPr>
          <a:xfrm>
            <a:off x="366227" y="1503753"/>
            <a:ext cx="11555519" cy="997517"/>
          </a:xfrm>
          <a:prstGeom prst="rect">
            <a:avLst/>
          </a:prstGeom>
        </p:spPr>
        <p:txBody>
          <a:bodyPr wrap="square" lIns="0" tIns="0" rIns="0" bIns="0" rtlCol="0" anchor="t">
            <a:spAutoFit/>
          </a:bodyPr>
          <a:lstStyle/>
          <a:p>
            <a:pPr>
              <a:lnSpc>
                <a:spcPts val="9425"/>
              </a:lnSpc>
              <a:spcBef>
                <a:spcPct val="0"/>
              </a:spcBef>
            </a:pPr>
            <a:r>
              <a:rPr lang="en-US" sz="3200" dirty="0">
                <a:solidFill>
                  <a:srgbClr val="FFFFFF"/>
                </a:solidFill>
                <a:latin typeface="Arial" panose="020B0604020202020204" pitchFamily="34" charset="0"/>
                <a:ea typeface="Calibri" panose="020F0502020204030204" pitchFamily="34" charset="0"/>
                <a:cs typeface="Arial" panose="020B0604020202020204" pitchFamily="34" charset="0"/>
              </a:rPr>
              <a:t>WIPRO NGA Program – SDET(Selenium)_25VID0810</a:t>
            </a:r>
          </a:p>
        </p:txBody>
      </p:sp>
      <p:sp>
        <p:nvSpPr>
          <p:cNvPr id="7" name="TextBox 7"/>
          <p:cNvSpPr txBox="1"/>
          <p:nvPr/>
        </p:nvSpPr>
        <p:spPr>
          <a:xfrm>
            <a:off x="366395" y="3275330"/>
            <a:ext cx="11184255" cy="305020"/>
          </a:xfrm>
          <a:prstGeom prst="rect">
            <a:avLst/>
          </a:prstGeom>
        </p:spPr>
        <p:txBody>
          <a:bodyPr wrap="square" lIns="0" tIns="0" rIns="0" bIns="0" rtlCol="0" anchor="t">
            <a:spAutoFit/>
          </a:bodyPr>
          <a:lstStyle/>
          <a:p>
            <a:pPr algn="just">
              <a:lnSpc>
                <a:spcPts val="2240"/>
              </a:lnSpc>
              <a:spcBef>
                <a:spcPct val="0"/>
              </a:spcBef>
            </a:pPr>
            <a:r>
              <a:rPr lang="en-US" sz="3200" dirty="0">
                <a:solidFill>
                  <a:srgbClr val="FFFFFF"/>
                </a:solidFill>
                <a:latin typeface="Arial" panose="020B0604020202020204" pitchFamily="34" charset="0"/>
                <a:cs typeface="Arial" panose="020B0604020202020204" pitchFamily="34" charset="0"/>
              </a:rPr>
              <a:t>Capstone Project Presentation –13</a:t>
            </a:r>
            <a:r>
              <a:rPr lang="en-US" sz="3200" baseline="30000" dirty="0">
                <a:solidFill>
                  <a:srgbClr val="FFFFFF"/>
                </a:solidFill>
                <a:latin typeface="Arial" panose="020B0604020202020204" pitchFamily="34" charset="0"/>
                <a:cs typeface="Arial" panose="020B0604020202020204" pitchFamily="34" charset="0"/>
              </a:rPr>
              <a:t>th</a:t>
            </a:r>
            <a:r>
              <a:rPr lang="en-US" sz="3200" dirty="0">
                <a:solidFill>
                  <a:srgbClr val="FFFFFF"/>
                </a:solidFill>
                <a:latin typeface="Arial" panose="020B0604020202020204" pitchFamily="34" charset="0"/>
                <a:cs typeface="Arial" panose="020B0604020202020204" pitchFamily="34" charset="0"/>
              </a:rPr>
              <a:t> and 14</a:t>
            </a:r>
            <a:r>
              <a:rPr lang="en-US" sz="3200" baseline="30000" dirty="0">
                <a:solidFill>
                  <a:srgbClr val="FFFFFF"/>
                </a:solidFill>
                <a:latin typeface="Arial" panose="020B0604020202020204" pitchFamily="34" charset="0"/>
                <a:cs typeface="Arial" panose="020B0604020202020204" pitchFamily="34" charset="0"/>
              </a:rPr>
              <a:t>th</a:t>
            </a:r>
            <a:r>
              <a:rPr lang="en-US" sz="3200" dirty="0">
                <a:solidFill>
                  <a:srgbClr val="FFFFFF"/>
                </a:solidFill>
                <a:latin typeface="Arial" panose="020B0604020202020204" pitchFamily="34" charset="0"/>
                <a:cs typeface="Arial" panose="020B0604020202020204" pitchFamily="34" charset="0"/>
              </a:rPr>
              <a:t>  June</a:t>
            </a:r>
          </a:p>
        </p:txBody>
      </p:sp>
      <p:sp>
        <p:nvSpPr>
          <p:cNvPr id="8" name="TextBox 8"/>
          <p:cNvSpPr txBox="1"/>
          <p:nvPr/>
        </p:nvSpPr>
        <p:spPr>
          <a:xfrm>
            <a:off x="366226" y="6140450"/>
            <a:ext cx="4172935" cy="238760"/>
          </a:xfrm>
          <a:prstGeom prst="rect">
            <a:avLst/>
          </a:prstGeom>
        </p:spPr>
        <p:txBody>
          <a:bodyPr lIns="0" tIns="0" rIns="0" bIns="0" rtlCol="0" anchor="t">
            <a:spAutoFit/>
          </a:bodyPr>
          <a:lstStyle/>
          <a:p>
            <a:pPr algn="just">
              <a:lnSpc>
                <a:spcPts val="1865"/>
              </a:lnSpc>
              <a:spcBef>
                <a:spcPct val="0"/>
              </a:spcBef>
            </a:pPr>
            <a:r>
              <a:rPr lang="en-US" sz="1335" spc="133" dirty="0">
                <a:solidFill>
                  <a:srgbClr val="FFFFFF"/>
                </a:solidFill>
                <a:latin typeface="Arial" panose="020B0604020202020204" pitchFamily="34" charset="0"/>
                <a:cs typeface="Arial" panose="020B0604020202020204" pitchFamily="34" charset="0"/>
              </a:rPr>
              <a:t>www.rpsconsulting.in</a:t>
            </a:r>
          </a:p>
        </p:txBody>
      </p:sp>
      <p:sp>
        <p:nvSpPr>
          <p:cNvPr id="2" name="TextBox 7"/>
          <p:cNvSpPr txBox="1"/>
          <p:nvPr/>
        </p:nvSpPr>
        <p:spPr>
          <a:xfrm>
            <a:off x="366226" y="5061410"/>
            <a:ext cx="6780319" cy="287020"/>
          </a:xfrm>
          <a:prstGeom prst="rect">
            <a:avLst/>
          </a:prstGeom>
        </p:spPr>
        <p:txBody>
          <a:bodyPr wrap="square" lIns="0" tIns="0" rIns="0" bIns="0" rtlCol="0" anchor="t">
            <a:spAutoFit/>
          </a:bodyPr>
          <a:lstStyle/>
          <a:p>
            <a:pPr algn="just">
              <a:lnSpc>
                <a:spcPts val="2240"/>
              </a:lnSpc>
              <a:spcBef>
                <a:spcPct val="0"/>
              </a:spcBef>
            </a:pPr>
            <a:r>
              <a:rPr lang="en-US" sz="2400" dirty="0">
                <a:solidFill>
                  <a:srgbClr val="FFFFFF"/>
                </a:solidFill>
                <a:latin typeface="Arial" panose="020B0604020202020204" pitchFamily="34" charset="0"/>
                <a:cs typeface="Arial" panose="020B0604020202020204" pitchFamily="34" charset="0"/>
              </a:rPr>
              <a:t>Presented by –Varun Vishwakarma	</a:t>
            </a:r>
          </a:p>
        </p:txBody>
      </p:sp>
      <p:sp>
        <p:nvSpPr>
          <p:cNvPr id="3" name="TextBox 7"/>
          <p:cNvSpPr txBox="1"/>
          <p:nvPr/>
        </p:nvSpPr>
        <p:spPr>
          <a:xfrm>
            <a:off x="366395" y="4137025"/>
            <a:ext cx="10368280" cy="732790"/>
          </a:xfrm>
          <a:prstGeom prst="rect">
            <a:avLst/>
          </a:prstGeom>
        </p:spPr>
        <p:txBody>
          <a:bodyPr wrap="square" lIns="0" tIns="0" rIns="0" bIns="0" rtlCol="0" anchor="t">
            <a:noAutofit/>
          </a:bodyPr>
          <a:lstStyle/>
          <a:p>
            <a:pPr algn="just">
              <a:lnSpc>
                <a:spcPts val="2240"/>
              </a:lnSpc>
              <a:spcBef>
                <a:spcPct val="0"/>
              </a:spcBef>
            </a:pPr>
            <a:r>
              <a:rPr lang="en-US" sz="2400" dirty="0">
                <a:solidFill>
                  <a:srgbClr val="FFFFFF"/>
                </a:solidFill>
                <a:latin typeface="Arial" panose="020B0604020202020204" pitchFamily="34" charset="0"/>
                <a:cs typeface="Arial" panose="020B0604020202020204" pitchFamily="34" charset="0"/>
              </a:rPr>
              <a:t>Project Titles Here -  </a:t>
            </a:r>
          </a:p>
          <a:p>
            <a:pPr marL="457200" indent="-457200" algn="just">
              <a:lnSpc>
                <a:spcPts val="2240"/>
              </a:lnSpc>
              <a:spcBef>
                <a:spcPct val="0"/>
              </a:spcBef>
              <a:buAutoNum type="arabicPeriod"/>
            </a:pPr>
            <a:r>
              <a:rPr lang="en-US" sz="2400" dirty="0">
                <a:solidFill>
                  <a:srgbClr val="FFFFFF"/>
                </a:solidFill>
                <a:latin typeface="Arial" panose="020B0604020202020204" pitchFamily="34" charset="0"/>
                <a:cs typeface="Arial" panose="020B0604020202020204" pitchFamily="34" charset="0"/>
              </a:rPr>
              <a:t>Amazon</a:t>
            </a:r>
            <a:r>
              <a:rPr lang="en-US" altLang="en-GB" sz="2400" dirty="0">
                <a:solidFill>
                  <a:srgbClr val="FFFFFF"/>
                </a:solidFill>
                <a:latin typeface="Arial" panose="020B0604020202020204" pitchFamily="34" charset="0"/>
                <a:cs typeface="Arial" panose="020B0604020202020204" pitchFamily="34" charset="0"/>
              </a:rPr>
              <a:t>_Automation</a:t>
            </a:r>
          </a:p>
          <a:p>
            <a:pPr marL="457200" indent="-457200" algn="just">
              <a:lnSpc>
                <a:spcPts val="2240"/>
              </a:lnSpc>
              <a:spcBef>
                <a:spcPct val="0"/>
              </a:spcBef>
              <a:buAutoNum type="arabicPeriod"/>
            </a:pPr>
            <a:r>
              <a:rPr lang="en-US" altLang="en-GB" sz="2400" dirty="0" err="1">
                <a:solidFill>
                  <a:srgbClr val="FFFFFF"/>
                </a:solidFill>
                <a:latin typeface="Arial" panose="020B0604020202020204" pitchFamily="34" charset="0"/>
                <a:cs typeface="Arial" panose="020B0604020202020204" pitchFamily="34" charset="0"/>
              </a:rPr>
              <a:t>Vschool_Rest_Assured_API_Testing</a:t>
            </a:r>
            <a:endParaRPr lang="en-US" altLang="en-GB" sz="2400" dirty="0">
              <a:solidFill>
                <a:srgbClr val="FFFFFF"/>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13C6A-50BA-1BE0-DC84-F468FEA449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685A56-10FE-41BA-56CB-3F7FCAEA2182}"/>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a:t>
            </a:r>
            <a:r>
              <a:rPr lang="en-US" dirty="0">
                <a:latin typeface="Arial" panose="020B0604020202020204" pitchFamily="34" charset="0"/>
                <a:cs typeface="Arial" panose="020B0604020202020204" pitchFamily="34" charset="0"/>
                <a:sym typeface="+mn-ea"/>
              </a:rPr>
              <a:t>UserAuthStepDef.java</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B9836D9E-2C56-F706-DC4D-C1FA2156FE1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B786CE60-18BA-E82E-4157-611B9CE8E15F}"/>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29E07D59-5D63-18F4-9EE9-AEADF4E76A96}"/>
              </a:ext>
            </a:extLst>
          </p:cNvPr>
          <p:cNvSpPr>
            <a:spLocks noGrp="1"/>
          </p:cNvSpPr>
          <p:nvPr>
            <p:ph type="sldNum" sz="quarter" idx="12"/>
          </p:nvPr>
        </p:nvSpPr>
        <p:spPr/>
        <p:txBody>
          <a:bodyPr/>
          <a:lstStyle/>
          <a:p>
            <a:fld id="{C8F35010-364B-470B-BB6C-DCBBE63D2E54}" type="slidenum">
              <a:rPr lang="en-US" smtClean="0">
                <a:solidFill>
                  <a:schemeClr val="tx1"/>
                </a:solidFill>
              </a:rPr>
              <a:t>10</a:t>
            </a:fld>
            <a:endParaRPr lang="en-US" dirty="0">
              <a:solidFill>
                <a:schemeClr val="tx1"/>
              </a:solidFill>
            </a:endParaRPr>
          </a:p>
        </p:txBody>
      </p:sp>
      <p:pic>
        <p:nvPicPr>
          <p:cNvPr id="3" name="Picture 2">
            <a:extLst>
              <a:ext uri="{FF2B5EF4-FFF2-40B4-BE49-F238E27FC236}">
                <a16:creationId xmlns:a16="http://schemas.microsoft.com/office/drawing/2014/main" id="{6BADD220-13B2-30D7-8B11-90891C40C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161" y="1317372"/>
            <a:ext cx="9509760" cy="4986907"/>
          </a:xfrm>
          <a:prstGeom prst="rect">
            <a:avLst/>
          </a:prstGeom>
        </p:spPr>
      </p:pic>
    </p:spTree>
    <p:extLst>
      <p:ext uri="{BB962C8B-B14F-4D97-AF65-F5344CB8AC3E}">
        <p14:creationId xmlns:p14="http://schemas.microsoft.com/office/powerpoint/2010/main" val="189220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AC2B2-C049-86DE-812B-26D2640AAB8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B205A5-102F-36B8-70E0-E3E536BB685D}"/>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Test Runner File</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52AB62EF-BAA6-8DFA-7AA7-31F3ABF457E8}"/>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0C59605A-C603-32DA-8381-E06EE694BBAB}"/>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EFB1ADC7-5732-126C-F507-F7A1C92DBE69}"/>
              </a:ext>
            </a:extLst>
          </p:cNvPr>
          <p:cNvSpPr>
            <a:spLocks noGrp="1"/>
          </p:cNvSpPr>
          <p:nvPr>
            <p:ph type="sldNum" sz="quarter" idx="12"/>
          </p:nvPr>
        </p:nvSpPr>
        <p:spPr/>
        <p:txBody>
          <a:bodyPr/>
          <a:lstStyle/>
          <a:p>
            <a:fld id="{C8F35010-364B-470B-BB6C-DCBBE63D2E54}" type="slidenum">
              <a:rPr lang="en-US" smtClean="0">
                <a:solidFill>
                  <a:schemeClr val="tx1"/>
                </a:solidFill>
              </a:rPr>
              <a:t>11</a:t>
            </a:fld>
            <a:endParaRPr lang="en-US" dirty="0">
              <a:solidFill>
                <a:schemeClr val="tx1"/>
              </a:solidFill>
            </a:endParaRPr>
          </a:p>
        </p:txBody>
      </p:sp>
      <p:pic>
        <p:nvPicPr>
          <p:cNvPr id="3" name="Picture 2">
            <a:extLst>
              <a:ext uri="{FF2B5EF4-FFF2-40B4-BE49-F238E27FC236}">
                <a16:creationId xmlns:a16="http://schemas.microsoft.com/office/drawing/2014/main" id="{E1C314D1-7B7A-B920-FF64-100124799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605" y="1690688"/>
            <a:ext cx="7449590" cy="4077269"/>
          </a:xfrm>
          <a:prstGeom prst="rect">
            <a:avLst/>
          </a:prstGeom>
        </p:spPr>
      </p:pic>
    </p:spTree>
    <p:extLst>
      <p:ext uri="{BB962C8B-B14F-4D97-AF65-F5344CB8AC3E}">
        <p14:creationId xmlns:p14="http://schemas.microsoft.com/office/powerpoint/2010/main" val="130930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70A95-4872-9203-C48D-AAC63ABE7D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116104-AA63-EAA7-A4A4-F71CA01A856F}"/>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a:t>
            </a:r>
            <a:r>
              <a:rPr lang="en-US" dirty="0">
                <a:latin typeface="Arial" panose="020B0604020202020204" pitchFamily="34" charset="0"/>
                <a:cs typeface="Arial" panose="020B0604020202020204" pitchFamily="34" charset="0"/>
                <a:sym typeface="+mn-ea"/>
              </a:rPr>
              <a:t>Extent</a:t>
            </a:r>
            <a:r>
              <a:rPr lang="en-US" dirty="0">
                <a:solidFill>
                  <a:schemeClr val="tx1"/>
                </a:solidFill>
                <a:latin typeface="Arial" panose="020B0604020202020204" pitchFamily="34" charset="0"/>
                <a:cs typeface="Arial" panose="020B0604020202020204" pitchFamily="34" charset="0"/>
                <a:sym typeface="+mn-ea"/>
              </a:rPr>
              <a:t> Report</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204F30C8-2A24-1109-305E-A8DBDA0F61A9}"/>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F839F8E7-1D4D-454B-3BAD-ED24165C5299}"/>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9263B301-4BA5-4DBC-40B1-B5F864DF55A8}"/>
              </a:ext>
            </a:extLst>
          </p:cNvPr>
          <p:cNvSpPr>
            <a:spLocks noGrp="1"/>
          </p:cNvSpPr>
          <p:nvPr>
            <p:ph type="sldNum" sz="quarter" idx="12"/>
          </p:nvPr>
        </p:nvSpPr>
        <p:spPr/>
        <p:txBody>
          <a:bodyPr/>
          <a:lstStyle/>
          <a:p>
            <a:fld id="{C8F35010-364B-470B-BB6C-DCBBE63D2E54}" type="slidenum">
              <a:rPr lang="en-US" smtClean="0">
                <a:solidFill>
                  <a:schemeClr val="tx1"/>
                </a:solidFill>
              </a:rPr>
              <a:t>12</a:t>
            </a:fld>
            <a:endParaRPr lang="en-US" dirty="0">
              <a:solidFill>
                <a:schemeClr val="tx1"/>
              </a:solidFill>
            </a:endParaRPr>
          </a:p>
        </p:txBody>
      </p:sp>
      <p:pic>
        <p:nvPicPr>
          <p:cNvPr id="10" name="Picture 9" descr="A screenshot of a computer&#10;&#10;AI-generated content may be incorrect.">
            <a:extLst>
              <a:ext uri="{FF2B5EF4-FFF2-40B4-BE49-F238E27FC236}">
                <a16:creationId xmlns:a16="http://schemas.microsoft.com/office/drawing/2014/main" id="{2B4C3751-2B9C-A4ED-591D-1085292547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835" y="1290956"/>
            <a:ext cx="10515600" cy="4822162"/>
          </a:xfrm>
          <a:prstGeom prst="rect">
            <a:avLst/>
          </a:prstGeom>
        </p:spPr>
      </p:pic>
    </p:spTree>
    <p:extLst>
      <p:ext uri="{BB962C8B-B14F-4D97-AF65-F5344CB8AC3E}">
        <p14:creationId xmlns:p14="http://schemas.microsoft.com/office/powerpoint/2010/main" val="3901020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67697-2220-500C-33CE-A9CEA01523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B58F9E7-23B9-0D40-3308-BC7285857322}"/>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a:t>
            </a:r>
            <a:r>
              <a:rPr lang="en-US" dirty="0">
                <a:latin typeface="Arial" panose="020B0604020202020204" pitchFamily="34" charset="0"/>
                <a:cs typeface="Arial" panose="020B0604020202020204" pitchFamily="34" charset="0"/>
                <a:sym typeface="+mn-ea"/>
              </a:rPr>
              <a:t>Extent</a:t>
            </a:r>
            <a:r>
              <a:rPr lang="en-US" dirty="0">
                <a:solidFill>
                  <a:schemeClr val="tx1"/>
                </a:solidFill>
                <a:latin typeface="Arial" panose="020B0604020202020204" pitchFamily="34" charset="0"/>
                <a:cs typeface="Arial" panose="020B0604020202020204" pitchFamily="34" charset="0"/>
                <a:sym typeface="+mn-ea"/>
              </a:rPr>
              <a:t> Report</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A7311CAB-E6FC-71F9-A7A2-D2F2CF0F421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A176AA8D-ECDF-1FAA-3E05-7E754B6FD63B}"/>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4520A34F-0EB6-B321-38B7-F4823B33735C}"/>
              </a:ext>
            </a:extLst>
          </p:cNvPr>
          <p:cNvSpPr>
            <a:spLocks noGrp="1"/>
          </p:cNvSpPr>
          <p:nvPr>
            <p:ph type="sldNum" sz="quarter" idx="12"/>
          </p:nvPr>
        </p:nvSpPr>
        <p:spPr/>
        <p:txBody>
          <a:bodyPr/>
          <a:lstStyle/>
          <a:p>
            <a:fld id="{C8F35010-364B-470B-BB6C-DCBBE63D2E54}" type="slidenum">
              <a:rPr lang="en-US" smtClean="0">
                <a:solidFill>
                  <a:schemeClr val="tx1"/>
                </a:solidFill>
              </a:rPr>
              <a:t>13</a:t>
            </a:fld>
            <a:endParaRPr lang="en-US" dirty="0">
              <a:solidFill>
                <a:schemeClr val="tx1"/>
              </a:solidFill>
            </a:endParaRPr>
          </a:p>
        </p:txBody>
      </p:sp>
      <p:pic>
        <p:nvPicPr>
          <p:cNvPr id="5" name="Picture 4" descr="A screenshot of a computer">
            <a:extLst>
              <a:ext uri="{FF2B5EF4-FFF2-40B4-BE49-F238E27FC236}">
                <a16:creationId xmlns:a16="http://schemas.microsoft.com/office/drawing/2014/main" id="{6E6AE477-A3FD-7FAE-7128-0F28BA60F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40" y="1488113"/>
            <a:ext cx="10316817" cy="4646875"/>
          </a:xfrm>
          <a:prstGeom prst="rect">
            <a:avLst/>
          </a:prstGeom>
        </p:spPr>
      </p:pic>
    </p:spTree>
    <p:extLst>
      <p:ext uri="{BB962C8B-B14F-4D97-AF65-F5344CB8AC3E}">
        <p14:creationId xmlns:p14="http://schemas.microsoft.com/office/powerpoint/2010/main" val="99349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D1365-22A1-B10E-0381-9331E29EF1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C96358-18A3-86EC-AEAD-DEE71B388428}"/>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Cucumber Report</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9FF0E756-FC0D-1BC2-B50A-6B1DEAD5E7F5}"/>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9FF556D2-53AF-8A30-7EDB-DC032737FB60}"/>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630BAFE1-DD2A-FB1C-1FED-AAD3E13CA2D7}"/>
              </a:ext>
            </a:extLst>
          </p:cNvPr>
          <p:cNvSpPr>
            <a:spLocks noGrp="1"/>
          </p:cNvSpPr>
          <p:nvPr>
            <p:ph type="sldNum" sz="quarter" idx="12"/>
          </p:nvPr>
        </p:nvSpPr>
        <p:spPr/>
        <p:txBody>
          <a:bodyPr/>
          <a:lstStyle/>
          <a:p>
            <a:fld id="{C8F35010-364B-470B-BB6C-DCBBE63D2E54}" type="slidenum">
              <a:rPr lang="en-US" smtClean="0">
                <a:solidFill>
                  <a:schemeClr val="tx1"/>
                </a:solidFill>
              </a:rPr>
              <a:t>14</a:t>
            </a:fld>
            <a:endParaRPr lang="en-US" dirty="0">
              <a:solidFill>
                <a:schemeClr val="tx1"/>
              </a:solidFill>
            </a:endParaRPr>
          </a:p>
        </p:txBody>
      </p:sp>
      <p:pic>
        <p:nvPicPr>
          <p:cNvPr id="10" name="Picture 9" descr="A screenshot of a computer&#10;&#10;AI-generated content may be incorrect.">
            <a:extLst>
              <a:ext uri="{FF2B5EF4-FFF2-40B4-BE49-F238E27FC236}">
                <a16:creationId xmlns:a16="http://schemas.microsoft.com/office/drawing/2014/main" id="{B3F35536-1840-45E7-F82A-72021C50D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1480251"/>
            <a:ext cx="10323443" cy="4432506"/>
          </a:xfrm>
          <a:prstGeom prst="rect">
            <a:avLst/>
          </a:prstGeom>
        </p:spPr>
      </p:pic>
    </p:spTree>
    <p:extLst>
      <p:ext uri="{BB962C8B-B14F-4D97-AF65-F5344CB8AC3E}">
        <p14:creationId xmlns:p14="http://schemas.microsoft.com/office/powerpoint/2010/main" val="3834785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2D980-2FA8-DB70-4552-B6733D790B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2B69EC-A438-737B-F770-9A8D110D3AA5}"/>
              </a:ext>
            </a:extLst>
          </p:cNvPr>
          <p:cNvSpPr>
            <a:spLocks noGrp="1"/>
          </p:cNvSpPr>
          <p:nvPr>
            <p:ph type="title"/>
          </p:nvPr>
        </p:nvSpPr>
        <p:spPr/>
        <p:txBody>
          <a:bodyPr/>
          <a:lstStyle/>
          <a:p>
            <a:pPr algn="l">
              <a:buClrTx/>
              <a:buSzTx/>
              <a:buFontTx/>
            </a:pPr>
            <a:r>
              <a:rPr lang="en-US" b="1" dirty="0" err="1">
                <a:solidFill>
                  <a:srgbClr val="0187CC"/>
                </a:solidFill>
                <a:latin typeface="Arial" panose="020B0604020202020204" pitchFamily="34" charset="0"/>
                <a:cs typeface="Arial" panose="020B0604020202020204" pitchFamily="34" charset="0"/>
              </a:rPr>
              <a:t>Vschool_API_Rest_Assured</a:t>
            </a:r>
            <a:endParaRPr lang="en-US" b="1" dirty="0">
              <a:solidFill>
                <a:srgbClr val="0187CC"/>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984FEEA0-5691-7AB0-96F9-B8E36D0C46BE}"/>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AF900F94-2851-04DE-DD54-27DB954E31D0}"/>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E6E98D23-CB39-D9D3-5E92-C8DB0C0BE953}"/>
              </a:ext>
            </a:extLst>
          </p:cNvPr>
          <p:cNvSpPr>
            <a:spLocks noGrp="1"/>
          </p:cNvSpPr>
          <p:nvPr>
            <p:ph type="sldNum" sz="quarter" idx="12"/>
          </p:nvPr>
        </p:nvSpPr>
        <p:spPr/>
        <p:txBody>
          <a:bodyPr/>
          <a:lstStyle/>
          <a:p>
            <a:fld id="{C8F35010-364B-470B-BB6C-DCBBE63D2E54}" type="slidenum">
              <a:rPr lang="en-US" smtClean="0">
                <a:solidFill>
                  <a:schemeClr val="tx1"/>
                </a:solidFill>
              </a:rPr>
              <a:t>15</a:t>
            </a:fld>
            <a:endParaRPr lang="en-US" dirty="0">
              <a:solidFill>
                <a:schemeClr val="tx1"/>
              </a:solidFill>
            </a:endParaRPr>
          </a:p>
        </p:txBody>
      </p:sp>
      <p:sp>
        <p:nvSpPr>
          <p:cNvPr id="2" name="Content Placeholder 4">
            <a:extLst>
              <a:ext uri="{FF2B5EF4-FFF2-40B4-BE49-F238E27FC236}">
                <a16:creationId xmlns:a16="http://schemas.microsoft.com/office/drawing/2014/main" id="{31AEDF62-446C-0A9A-CA31-E95D0FE674E6}"/>
              </a:ext>
            </a:extLst>
          </p:cNvPr>
          <p:cNvSpPr>
            <a:spLocks noGrp="1"/>
          </p:cNvSpPr>
          <p:nvPr>
            <p:ph sz="half" idx="1"/>
          </p:nvPr>
        </p:nvSpPr>
        <p:spPr>
          <a:xfrm>
            <a:off x="838200" y="1825625"/>
            <a:ext cx="10515600" cy="4351655"/>
          </a:xfrm>
        </p:spPr>
        <p:txBody>
          <a:bodyPr>
            <a:normAutofit/>
          </a:bodyPr>
          <a:lstStyle/>
          <a:p>
            <a:pPr marL="0" indent="0" algn="just">
              <a:lnSpc>
                <a:spcPct val="100000"/>
              </a:lnSpc>
              <a:buClrTx/>
              <a:buSzTx/>
              <a:buNone/>
            </a:pPr>
            <a:r>
              <a:rPr lang="en-US" sz="2000" dirty="0">
                <a:latin typeface="Arial" panose="020B0604020202020204" pitchFamily="34" charset="0"/>
                <a:cs typeface="Arial" panose="020B0604020202020204" pitchFamily="34" charset="0"/>
              </a:rPr>
              <a:t>API Link -&gt;  </a:t>
            </a:r>
            <a:r>
              <a:rPr lang="en-US" sz="2000" dirty="0">
                <a:solidFill>
                  <a:schemeClr val="tx2">
                    <a:lumMod val="75000"/>
                    <a:lumOff val="25000"/>
                  </a:schemeClr>
                </a:solidFill>
                <a:latin typeface="Arial" panose="020B0604020202020204" pitchFamily="34" charset="0"/>
                <a:cs typeface="Arial" panose="020B0604020202020204" pitchFamily="34" charset="0"/>
              </a:rPr>
              <a:t>https://api.vschool.io/%5byour_name%5d/todo/</a:t>
            </a:r>
          </a:p>
        </p:txBody>
      </p:sp>
    </p:spTree>
    <p:extLst>
      <p:ext uri="{BB962C8B-B14F-4D97-AF65-F5344CB8AC3E}">
        <p14:creationId xmlns:p14="http://schemas.microsoft.com/office/powerpoint/2010/main" val="3343226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0BAF7-ED95-1C4E-304D-A353F34072DF}"/>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D709719C-329D-583C-E60C-0BF8A32EB03A}"/>
              </a:ext>
            </a:extLst>
          </p:cNvPr>
          <p:cNvSpPr>
            <a:spLocks noGrp="1"/>
          </p:cNvSpPr>
          <p:nvPr>
            <p:ph type="title"/>
          </p:nvPr>
        </p:nvSpPr>
        <p:spPr>
          <a:xfrm>
            <a:off x="838200" y="344805"/>
            <a:ext cx="10515600" cy="1325563"/>
          </a:xfrm>
        </p:spPr>
        <p:txBody>
          <a:bodyPr>
            <a:normAutofit/>
          </a:bodyPr>
          <a:lstStyle/>
          <a:p>
            <a:pPr algn="l">
              <a:buClrTx/>
              <a:buSzTx/>
              <a:buFontTx/>
            </a:pPr>
            <a:r>
              <a:rPr lang="en-US" sz="4000" b="1" dirty="0">
                <a:solidFill>
                  <a:srgbClr val="0187CC"/>
                </a:solidFill>
                <a:latin typeface="Arial" panose="020B0604020202020204" pitchFamily="34" charset="0"/>
                <a:cs typeface="Arial" panose="020B0604020202020204" pitchFamily="34" charset="0"/>
              </a:rPr>
              <a:t>Project Structure of </a:t>
            </a:r>
            <a:r>
              <a:rPr lang="en-US" sz="4000" b="1" dirty="0" err="1">
                <a:solidFill>
                  <a:srgbClr val="0187CC"/>
                </a:solidFill>
                <a:latin typeface="Arial" panose="020B0604020202020204" pitchFamily="34" charset="0"/>
                <a:cs typeface="Arial" panose="020B0604020202020204" pitchFamily="34" charset="0"/>
              </a:rPr>
              <a:t>Vschool_API_Testing</a:t>
            </a:r>
            <a:endParaRPr lang="en-US" sz="4000" b="1" dirty="0">
              <a:solidFill>
                <a:srgbClr val="0187CC"/>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B9AAEEE-8C96-DEA5-7B82-B43E8EDEB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716" y="1432560"/>
            <a:ext cx="2928097" cy="4932778"/>
          </a:xfrm>
          <a:prstGeom prst="rect">
            <a:avLst/>
          </a:prstGeom>
        </p:spPr>
      </p:pic>
    </p:spTree>
    <p:extLst>
      <p:ext uri="{BB962C8B-B14F-4D97-AF65-F5344CB8AC3E}">
        <p14:creationId xmlns:p14="http://schemas.microsoft.com/office/powerpoint/2010/main" val="296712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435D4-75AB-B29B-7C4D-B088AA7611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65E27F-82EC-BBE1-B325-CD6B561B7CDC}"/>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feature file</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00B8D9E2-5E23-31FD-9512-5356EDB5A0EE}"/>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BD5726AE-6C69-7E41-2B84-783C92B5EB2D}"/>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64C2A097-62CD-A16F-82AA-CA5A1E40A52F}"/>
              </a:ext>
            </a:extLst>
          </p:cNvPr>
          <p:cNvSpPr>
            <a:spLocks noGrp="1"/>
          </p:cNvSpPr>
          <p:nvPr>
            <p:ph type="sldNum" sz="quarter" idx="12"/>
          </p:nvPr>
        </p:nvSpPr>
        <p:spPr/>
        <p:txBody>
          <a:bodyPr/>
          <a:lstStyle/>
          <a:p>
            <a:fld id="{C8F35010-364B-470B-BB6C-DCBBE63D2E54}" type="slidenum">
              <a:rPr lang="en-US" smtClean="0">
                <a:solidFill>
                  <a:schemeClr val="tx1"/>
                </a:solidFill>
              </a:rPr>
              <a:t>17</a:t>
            </a:fld>
            <a:endParaRPr lang="en-US" dirty="0">
              <a:solidFill>
                <a:schemeClr val="tx1"/>
              </a:solidFill>
            </a:endParaRPr>
          </a:p>
        </p:txBody>
      </p:sp>
      <p:pic>
        <p:nvPicPr>
          <p:cNvPr id="3" name="Picture 2" descr="A screenshot of a computer&#10;&#10;AI-generated content may be incorrect.">
            <a:extLst>
              <a:ext uri="{FF2B5EF4-FFF2-40B4-BE49-F238E27FC236}">
                <a16:creationId xmlns:a16="http://schemas.microsoft.com/office/drawing/2014/main" id="{3269324B-3BE6-4007-82E1-EB220F250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40565"/>
            <a:ext cx="9187252" cy="4460428"/>
          </a:xfrm>
          <a:prstGeom prst="rect">
            <a:avLst/>
          </a:prstGeom>
        </p:spPr>
      </p:pic>
    </p:spTree>
    <p:extLst>
      <p:ext uri="{BB962C8B-B14F-4D97-AF65-F5344CB8AC3E}">
        <p14:creationId xmlns:p14="http://schemas.microsoft.com/office/powerpoint/2010/main" val="3108530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EC5D9-9296-0C9A-3C97-9E2E75CE95A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A16BD8-7E69-E02D-809E-984BAABB00F5}"/>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step definition </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23C96A4E-E8C2-4430-0B19-63CAEE03DE47}"/>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F4070C72-71D3-F51F-51AC-BD679670BC25}"/>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CE593628-AEDC-9195-33B4-B70F516A65BC}"/>
              </a:ext>
            </a:extLst>
          </p:cNvPr>
          <p:cNvSpPr>
            <a:spLocks noGrp="1"/>
          </p:cNvSpPr>
          <p:nvPr>
            <p:ph type="sldNum" sz="quarter" idx="12"/>
          </p:nvPr>
        </p:nvSpPr>
        <p:spPr/>
        <p:txBody>
          <a:bodyPr/>
          <a:lstStyle/>
          <a:p>
            <a:fld id="{C8F35010-364B-470B-BB6C-DCBBE63D2E54}" type="slidenum">
              <a:rPr lang="en-US" smtClean="0">
                <a:solidFill>
                  <a:schemeClr val="tx1"/>
                </a:solidFill>
              </a:rPr>
              <a:t>18</a:t>
            </a:fld>
            <a:endParaRPr lang="en-US" dirty="0">
              <a:solidFill>
                <a:schemeClr val="tx1"/>
              </a:solidFill>
            </a:endParaRPr>
          </a:p>
        </p:txBody>
      </p:sp>
      <p:pic>
        <p:nvPicPr>
          <p:cNvPr id="3" name="Picture 2">
            <a:extLst>
              <a:ext uri="{FF2B5EF4-FFF2-40B4-BE49-F238E27FC236}">
                <a16:creationId xmlns:a16="http://schemas.microsoft.com/office/drawing/2014/main" id="{29A1EC76-27EA-F4DF-538B-49A4C5202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77727"/>
            <a:ext cx="9286240" cy="4922743"/>
          </a:xfrm>
          <a:prstGeom prst="rect">
            <a:avLst/>
          </a:prstGeom>
        </p:spPr>
      </p:pic>
    </p:spTree>
    <p:extLst>
      <p:ext uri="{BB962C8B-B14F-4D97-AF65-F5344CB8AC3E}">
        <p14:creationId xmlns:p14="http://schemas.microsoft.com/office/powerpoint/2010/main" val="285412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58EC7-AE00-2FD7-2B7A-D7E626489E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3B140A5-A4D4-2B6B-8682-8DD4B660D5C8}"/>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Test Runner File</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E91FB4FA-D7AD-9A92-4B98-E8FE77DE762B}"/>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233037F6-ECC9-A312-C95A-746B65A652C1}"/>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8127284F-3C34-F6DF-142D-4A959EA7320C}"/>
              </a:ext>
            </a:extLst>
          </p:cNvPr>
          <p:cNvSpPr>
            <a:spLocks noGrp="1"/>
          </p:cNvSpPr>
          <p:nvPr>
            <p:ph type="sldNum" sz="quarter" idx="12"/>
          </p:nvPr>
        </p:nvSpPr>
        <p:spPr/>
        <p:txBody>
          <a:bodyPr/>
          <a:lstStyle/>
          <a:p>
            <a:fld id="{C8F35010-364B-470B-BB6C-DCBBE63D2E54}" type="slidenum">
              <a:rPr lang="en-US" smtClean="0">
                <a:solidFill>
                  <a:schemeClr val="tx1"/>
                </a:solidFill>
              </a:rPr>
              <a:t>19</a:t>
            </a:fld>
            <a:endParaRPr lang="en-US" dirty="0">
              <a:solidFill>
                <a:schemeClr val="tx1"/>
              </a:solidFill>
            </a:endParaRPr>
          </a:p>
        </p:txBody>
      </p:sp>
      <p:pic>
        <p:nvPicPr>
          <p:cNvPr id="5" name="Picture 4">
            <a:extLst>
              <a:ext uri="{FF2B5EF4-FFF2-40B4-BE49-F238E27FC236}">
                <a16:creationId xmlns:a16="http://schemas.microsoft.com/office/drawing/2014/main" id="{99484EAD-3ADB-F3F8-8313-2D6388579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2589" y="1690688"/>
            <a:ext cx="7497221" cy="3439005"/>
          </a:xfrm>
          <a:prstGeom prst="rect">
            <a:avLst/>
          </a:prstGeom>
        </p:spPr>
      </p:pic>
    </p:spTree>
    <p:extLst>
      <p:ext uri="{BB962C8B-B14F-4D97-AF65-F5344CB8AC3E}">
        <p14:creationId xmlns:p14="http://schemas.microsoft.com/office/powerpoint/2010/main" val="3283001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0187CC"/>
                </a:solidFill>
                <a:latin typeface="Arial" panose="020B0604020202020204" pitchFamily="34" charset="0"/>
                <a:cs typeface="Arial" panose="020B0604020202020204" pitchFamily="34" charset="0"/>
                <a:sym typeface="+mn-ea"/>
              </a:rPr>
              <a:t>Table of contents </a:t>
            </a:r>
            <a:endParaRPr lang="en-US" altLang="en-US" b="1" dirty="0">
              <a:solidFill>
                <a:srgbClr val="0187CC"/>
              </a:solidFill>
              <a:latin typeface="Arial" panose="020B0604020202020204" pitchFamily="34" charset="0"/>
              <a:cs typeface="Arial" panose="020B0604020202020204" pitchFamily="34" charset="0"/>
              <a:sym typeface="+mn-ea"/>
            </a:endParaRPr>
          </a:p>
        </p:txBody>
      </p:sp>
      <p:sp>
        <p:nvSpPr>
          <p:cNvPr id="5" name="Content Placeholder 4"/>
          <p:cNvSpPr>
            <a:spLocks noGrp="1"/>
          </p:cNvSpPr>
          <p:nvPr>
            <p:ph sz="half" idx="1"/>
          </p:nvPr>
        </p:nvSpPr>
        <p:spPr>
          <a:xfrm>
            <a:off x="838200" y="1825625"/>
            <a:ext cx="8066314" cy="4351338"/>
          </a:xfrm>
        </p:spPr>
        <p:txBody>
          <a:bodyPr>
            <a:normAutofit lnSpcReduction="10000"/>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Project Overview</a:t>
            </a:r>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latin typeface="Arial" panose="020B0604020202020204" pitchFamily="34" charset="0"/>
                <a:cs typeface="Arial" panose="020B0604020202020204" pitchFamily="34" charset="0"/>
                <a:sym typeface="+mn-ea"/>
              </a:rPr>
              <a:t>Tools and Technology</a:t>
            </a:r>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latin typeface="Arial" panose="020B0604020202020204" pitchFamily="34" charset="0"/>
                <a:cs typeface="Arial" panose="020B0604020202020204" pitchFamily="34" charset="0"/>
                <a:sym typeface="+mn-ea"/>
              </a:rPr>
              <a:t>Project Design</a:t>
            </a:r>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latin typeface="Arial" panose="020B0604020202020204" pitchFamily="34" charset="0"/>
                <a:cs typeface="Arial" panose="020B0604020202020204" pitchFamily="34" charset="0"/>
                <a:sym typeface="+mn-ea"/>
              </a:rPr>
              <a:t>BDD Cucumber with Page Object Mode</a:t>
            </a:r>
          </a:p>
          <a:p>
            <a:pPr>
              <a:lnSpc>
                <a:spcPct val="100000"/>
              </a:lnSpc>
            </a:pPr>
            <a:r>
              <a:rPr lang="en-US" dirty="0">
                <a:solidFill>
                  <a:schemeClr val="tx1"/>
                </a:solidFill>
                <a:latin typeface="Arial" panose="020B0604020202020204" pitchFamily="34" charset="0"/>
                <a:cs typeface="Arial" panose="020B0604020202020204" pitchFamily="34" charset="0"/>
              </a:rPr>
              <a:t>Rest Assured API Testing Using BDD</a:t>
            </a:r>
          </a:p>
          <a:p>
            <a:pPr>
              <a:lnSpc>
                <a:spcPct val="100000"/>
              </a:lnSpc>
            </a:pPr>
            <a:r>
              <a:rPr lang="en-US" dirty="0">
                <a:solidFill>
                  <a:schemeClr val="tx1"/>
                </a:solidFill>
                <a:latin typeface="Arial" panose="020B0604020202020204" pitchFamily="34" charset="0"/>
                <a:cs typeface="Arial" panose="020B0604020202020204" pitchFamily="34" charset="0"/>
                <a:sym typeface="+mn-ea"/>
              </a:rPr>
              <a:t>GitHub</a:t>
            </a:r>
          </a:p>
          <a:p>
            <a:pPr>
              <a:lnSpc>
                <a:spcPct val="100000"/>
              </a:lnSpc>
            </a:pPr>
            <a:r>
              <a:rPr lang="en-US" dirty="0">
                <a:solidFill>
                  <a:schemeClr val="tx1"/>
                </a:solidFill>
                <a:latin typeface="Arial" panose="020B0604020202020204" pitchFamily="34" charset="0"/>
                <a:cs typeface="Arial" panose="020B0604020202020204" pitchFamily="34" charset="0"/>
                <a:sym typeface="+mn-ea"/>
              </a:rPr>
              <a:t>Jenkins</a:t>
            </a:r>
          </a:p>
          <a:p>
            <a:pPr>
              <a:lnSpc>
                <a:spcPct val="100000"/>
              </a:lnSpc>
            </a:pPr>
            <a:r>
              <a:rPr lang="en-US" dirty="0">
                <a:solidFill>
                  <a:schemeClr val="tx1"/>
                </a:solidFill>
                <a:latin typeface="Arial" panose="020B0604020202020204" pitchFamily="34" charset="0"/>
                <a:cs typeface="Arial" panose="020B0604020202020204" pitchFamily="34" charset="0"/>
                <a:sym typeface="+mn-ea"/>
              </a:rPr>
              <a:t>Conclusion</a:t>
            </a:r>
            <a:endParaRPr lang="en-US" dirty="0">
              <a:solidFill>
                <a:schemeClr val="tx1"/>
              </a:solidFill>
              <a:latin typeface="Arial" panose="020B0604020202020204" pitchFamily="34" charset="0"/>
              <a:cs typeface="Arial" panose="020B0604020202020204" pitchFamily="34" charset="0"/>
            </a:endParaRPr>
          </a:p>
          <a:p>
            <a:pPr>
              <a:lnSpc>
                <a:spcPct val="100000"/>
              </a:lnSpc>
            </a:pPr>
            <a:endParaRPr lang="en-US" alt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3864E-2174-D260-46F6-181FE9546A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9F03CF-4385-5737-B69B-E37F81EDDC45}"/>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Cucumber Report</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36C7D19B-F0F6-697F-A915-505239D45BC1}"/>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8CB37496-B3C8-B1E4-3F87-63F662341119}"/>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887C736B-ED4D-89A0-60BA-DF5985ECEE69}"/>
              </a:ext>
            </a:extLst>
          </p:cNvPr>
          <p:cNvSpPr>
            <a:spLocks noGrp="1"/>
          </p:cNvSpPr>
          <p:nvPr>
            <p:ph type="sldNum" sz="quarter" idx="12"/>
          </p:nvPr>
        </p:nvSpPr>
        <p:spPr/>
        <p:txBody>
          <a:bodyPr/>
          <a:lstStyle/>
          <a:p>
            <a:fld id="{C8F35010-364B-470B-BB6C-DCBBE63D2E54}" type="slidenum">
              <a:rPr lang="en-US" smtClean="0">
                <a:solidFill>
                  <a:schemeClr val="tx1"/>
                </a:solidFill>
              </a:rPr>
              <a:t>20</a:t>
            </a:fld>
            <a:endParaRPr lang="en-US" dirty="0">
              <a:solidFill>
                <a:schemeClr val="tx1"/>
              </a:solidFill>
            </a:endParaRPr>
          </a:p>
        </p:txBody>
      </p:sp>
      <p:pic>
        <p:nvPicPr>
          <p:cNvPr id="3" name="Picture 2" descr="A screenshot of a computer&#10;&#10;AI-generated content may be incorrect.">
            <a:extLst>
              <a:ext uri="{FF2B5EF4-FFF2-40B4-BE49-F238E27FC236}">
                <a16:creationId xmlns:a16="http://schemas.microsoft.com/office/drawing/2014/main" id="{B5C1B1FB-FBA4-DBEF-591E-7B5B0B5C8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41781"/>
            <a:ext cx="10317919" cy="4760875"/>
          </a:xfrm>
          <a:prstGeom prst="rect">
            <a:avLst/>
          </a:prstGeom>
        </p:spPr>
      </p:pic>
    </p:spTree>
    <p:extLst>
      <p:ext uri="{BB962C8B-B14F-4D97-AF65-F5344CB8AC3E}">
        <p14:creationId xmlns:p14="http://schemas.microsoft.com/office/powerpoint/2010/main" val="434439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2500-8293-8BB5-E556-980820BFC515}"/>
              </a:ext>
            </a:extLst>
          </p:cNvPr>
          <p:cNvSpPr>
            <a:spLocks noGrp="1"/>
          </p:cNvSpPr>
          <p:nvPr>
            <p:ph type="title"/>
          </p:nvPr>
        </p:nvSpPr>
        <p:spPr/>
        <p:txBody>
          <a:bodyPr/>
          <a:lstStyle/>
          <a:p>
            <a:r>
              <a:rPr lang="en-IN" dirty="0"/>
              <a:t>GitHub Screenshot</a:t>
            </a:r>
          </a:p>
        </p:txBody>
      </p:sp>
      <p:pic>
        <p:nvPicPr>
          <p:cNvPr id="4" name="Picture 3" descr="A screenshot of a computer">
            <a:extLst>
              <a:ext uri="{FF2B5EF4-FFF2-40B4-BE49-F238E27FC236}">
                <a16:creationId xmlns:a16="http://schemas.microsoft.com/office/drawing/2014/main" id="{8E5DE356-A1FC-3141-D26A-0764BE8D3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4" y="1420614"/>
            <a:ext cx="10863470" cy="5072261"/>
          </a:xfrm>
          <a:prstGeom prst="rect">
            <a:avLst/>
          </a:prstGeom>
        </p:spPr>
      </p:pic>
    </p:spTree>
    <p:extLst>
      <p:ext uri="{BB962C8B-B14F-4D97-AF65-F5344CB8AC3E}">
        <p14:creationId xmlns:p14="http://schemas.microsoft.com/office/powerpoint/2010/main" val="477143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Jenkins Screenshot</a:t>
            </a: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22</a:t>
            </a:fld>
            <a:endParaRPr lang="en-US" dirty="0">
              <a:solidFill>
                <a:schemeClr val="tx1"/>
              </a:solidFill>
            </a:endParaRPr>
          </a:p>
        </p:txBody>
      </p:sp>
      <p:pic>
        <p:nvPicPr>
          <p:cNvPr id="7" name="Picture 6">
            <a:extLst>
              <a:ext uri="{FF2B5EF4-FFF2-40B4-BE49-F238E27FC236}">
                <a16:creationId xmlns:a16="http://schemas.microsoft.com/office/drawing/2014/main" id="{60C2053E-3747-FAE4-8731-33236006C78F}"/>
              </a:ext>
            </a:extLst>
          </p:cNvPr>
          <p:cNvPicPr>
            <a:picLocks noChangeAspect="1"/>
          </p:cNvPicPr>
          <p:nvPr/>
        </p:nvPicPr>
        <p:blipFill>
          <a:blip r:embed="rId3"/>
          <a:stretch>
            <a:fillRect/>
          </a:stretch>
        </p:blipFill>
        <p:spPr>
          <a:xfrm>
            <a:off x="838200" y="1432477"/>
            <a:ext cx="10363200" cy="46291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Jenkins Results Screenshot</a:t>
            </a: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23</a:t>
            </a:fld>
            <a:endParaRPr lang="en-US" dirty="0">
              <a:solidFill>
                <a:schemeClr val="tx1"/>
              </a:solidFill>
            </a:endParaRPr>
          </a:p>
        </p:txBody>
      </p:sp>
      <p:pic>
        <p:nvPicPr>
          <p:cNvPr id="7" name="Picture 6" descr="A screenshot of a computer&#10;&#10;AI-generated content may be incorrect.">
            <a:extLst>
              <a:ext uri="{FF2B5EF4-FFF2-40B4-BE49-F238E27FC236}">
                <a16:creationId xmlns:a16="http://schemas.microsoft.com/office/drawing/2014/main" id="{516FF5D4-5C33-D39C-8F42-2BBF87215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14192"/>
            <a:ext cx="10167730" cy="455666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370B1-9ADB-7A1F-7E87-E8F2C9FCB55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A5F6D4-0C12-F3C2-4945-B0B56C7DC6FA}"/>
              </a:ext>
            </a:extLst>
          </p:cNvPr>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Conclusion</a:t>
            </a:r>
          </a:p>
        </p:txBody>
      </p:sp>
      <p:sp>
        <p:nvSpPr>
          <p:cNvPr id="5" name="Content Placeholder 4">
            <a:extLst>
              <a:ext uri="{FF2B5EF4-FFF2-40B4-BE49-F238E27FC236}">
                <a16:creationId xmlns:a16="http://schemas.microsoft.com/office/drawing/2014/main" id="{07D3A7A6-8C73-E417-A0D9-F23A7171E357}"/>
              </a:ext>
            </a:extLst>
          </p:cNvPr>
          <p:cNvSpPr>
            <a:spLocks noGrp="1"/>
          </p:cNvSpPr>
          <p:nvPr>
            <p:ph sz="half" idx="1"/>
          </p:nvPr>
        </p:nvSpPr>
        <p:spPr>
          <a:xfrm>
            <a:off x="838200" y="1825625"/>
            <a:ext cx="10515600" cy="4351655"/>
          </a:xfrm>
        </p:spPr>
        <p:txBody>
          <a:bodyPr>
            <a:normAutofit fontScale="85000" lnSpcReduction="10000"/>
          </a:bodyPr>
          <a:lstStyle/>
          <a:p>
            <a:pPr marL="0" indent="0">
              <a:buNone/>
              <a:defRPr sz="2400"/>
            </a:pPr>
            <a:r>
              <a:rPr lang="en-IN" sz="2000" b="1" dirty="0"/>
              <a:t>Amazon_Automation</a:t>
            </a:r>
          </a:p>
          <a:p>
            <a:r>
              <a:rPr lang="en-US" sz="2000" dirty="0"/>
              <a:t>This Amazon.com automation testing project focused on validating essential user workflows like login, search, cart management, and order tracking using Selenium WebDriver. By combining Cucumber for BDD and the Page Object Model (POM) design, we achieved readable, scalable, and maintainable test scripts.</a:t>
            </a:r>
          </a:p>
          <a:p>
            <a:r>
              <a:rPr lang="en-US" sz="2000" dirty="0"/>
              <a:t>TestNG supported structured execution and reporting, while Maven handled dependencies efficiently. Jenkins integration enabled continuous testing, making our framework CI/CD-ready. Reports from Allure and Extent provided valuable insights into test outcomes, including screenshots for failures.</a:t>
            </a:r>
          </a:p>
          <a:p>
            <a:r>
              <a:rPr lang="en-US" sz="2000" dirty="0"/>
              <a:t>Overall, the project demonstrated a complete end-to-end test automation pipeline with modern tools and best practices—delivering reliability, efficiency, and real-world readiness.</a:t>
            </a:r>
          </a:p>
          <a:p>
            <a:pPr marL="0" indent="0">
              <a:buNone/>
              <a:defRPr sz="2400"/>
            </a:pPr>
            <a:r>
              <a:rPr lang="en-IN" sz="2000" b="1" dirty="0" err="1"/>
              <a:t>Vschool_REST_Assured_API_Testing</a:t>
            </a:r>
            <a:endParaRPr lang="en-IN" sz="2000" b="1" dirty="0"/>
          </a:p>
          <a:p>
            <a:r>
              <a:rPr lang="en-US" sz="2000" dirty="0"/>
              <a:t>In conclusion, the REST Assured API Testing project for the </a:t>
            </a:r>
            <a:r>
              <a:rPr lang="en-US" sz="2000" dirty="0" err="1"/>
              <a:t>Vschool</a:t>
            </a:r>
            <a:r>
              <a:rPr lang="en-US" sz="2000" dirty="0"/>
              <a:t> application has successfully automated the validation of various RESTful services. By implementing comprehensive test cases for multiple endpoints—such as students, teachers, and courses—the project ensured API functionality, correctness, and robustness. Using tools like REST Assured, TestNG, and Maven streamlined the test development and execution process. This automation framework not only improved test efficiency and accuracy but also laid a strong foundation for integrating API testing into continuous integration pipelines. Overall, the project contributes significantly to delivering a reliable and quality-assured backend service.</a:t>
            </a:r>
          </a:p>
        </p:txBody>
      </p:sp>
      <p:pic>
        <p:nvPicPr>
          <p:cNvPr id="6" name="Content Placeholder 5" descr="Logo&#10;&#10;Description automatically generated">
            <a:extLst>
              <a:ext uri="{FF2B5EF4-FFF2-40B4-BE49-F238E27FC236}">
                <a16:creationId xmlns:a16="http://schemas.microsoft.com/office/drawing/2014/main" id="{7AB9AD6E-1EF3-B463-3AE4-B51C9E59FF2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CBD4AC05-8F1E-C63C-9C38-3275D8206E13}"/>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0934F63B-1952-C101-6A69-CDEAAA909105}"/>
              </a:ext>
            </a:extLst>
          </p:cNvPr>
          <p:cNvSpPr>
            <a:spLocks noGrp="1"/>
          </p:cNvSpPr>
          <p:nvPr>
            <p:ph type="sldNum" sz="quarter" idx="12"/>
          </p:nvPr>
        </p:nvSpPr>
        <p:spPr/>
        <p:txBody>
          <a:bodyPr/>
          <a:lstStyle/>
          <a:p>
            <a:fld id="{C8F35010-364B-470B-BB6C-DCBBE63D2E54}" type="slidenum">
              <a:rPr lang="en-US" smtClean="0">
                <a:solidFill>
                  <a:schemeClr val="tx1"/>
                </a:solidFill>
              </a:rPr>
              <a:t>24</a:t>
            </a:fld>
            <a:endParaRPr lang="en-US" dirty="0">
              <a:solidFill>
                <a:schemeClr val="tx1"/>
              </a:solidFill>
            </a:endParaRPr>
          </a:p>
        </p:txBody>
      </p:sp>
    </p:spTree>
    <p:extLst>
      <p:ext uri="{BB962C8B-B14F-4D97-AF65-F5344CB8AC3E}">
        <p14:creationId xmlns:p14="http://schemas.microsoft.com/office/powerpoint/2010/main" val="152233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ProjectOverview</a:t>
            </a:r>
          </a:p>
        </p:txBody>
      </p:sp>
      <p:sp>
        <p:nvSpPr>
          <p:cNvPr id="5" name="Content Placeholder 4"/>
          <p:cNvSpPr>
            <a:spLocks noGrp="1"/>
          </p:cNvSpPr>
          <p:nvPr>
            <p:ph sz="half" idx="1"/>
          </p:nvPr>
        </p:nvSpPr>
        <p:spPr>
          <a:xfrm>
            <a:off x="838200" y="1825625"/>
            <a:ext cx="10515600" cy="4351655"/>
          </a:xfrm>
        </p:spPr>
        <p:txBody>
          <a:bodyPr>
            <a:normAutofit/>
          </a:bodyPr>
          <a:lstStyle/>
          <a:p>
            <a:pPr marL="0" indent="0">
              <a:buNone/>
              <a:defRPr sz="2400"/>
            </a:pPr>
            <a:r>
              <a:rPr lang="en-IN" sz="2000" b="1" dirty="0"/>
              <a:t>Amazon_Automation</a:t>
            </a:r>
          </a:p>
          <a:p>
            <a:pPr>
              <a:defRPr sz="2400"/>
            </a:pPr>
            <a:r>
              <a:rPr lang="en-IN" sz="2000" dirty="0"/>
              <a:t>This project automates testing for the Amazon.com website using Selenium WebDriver. Utilizes BDD with Cucumber and POM for scalable, maintainable test code. Integrates Maven for dependency management and TestNG for execution. Supports CI/CD via Jenkins and source control via GitHub.</a:t>
            </a:r>
          </a:p>
          <a:p>
            <a:pPr marL="0" indent="0">
              <a:buNone/>
              <a:defRPr sz="2400"/>
            </a:pPr>
            <a:r>
              <a:rPr lang="en-IN" sz="2000" b="1" dirty="0" err="1"/>
              <a:t>Vschool_REST_Assured_API_Testing</a:t>
            </a:r>
            <a:endParaRPr lang="en-IN" sz="2000" b="1" dirty="0"/>
          </a:p>
          <a:p>
            <a:pPr>
              <a:defRPr sz="2400"/>
            </a:pPr>
            <a:r>
              <a:rPr lang="en-US" sz="2000" dirty="0"/>
              <a:t>The main objective of this project is to automate API testing for the </a:t>
            </a:r>
            <a:r>
              <a:rPr lang="en-US" sz="2000" dirty="0" err="1"/>
              <a:t>VSchool</a:t>
            </a:r>
            <a:r>
              <a:rPr lang="en-US" sz="2000" dirty="0"/>
              <a:t> application using REST Assured with Java. The goal is to validate the behavior of various endpoints (like user registration, login, course management, etc.) to ensure the backend APIs are reliable, performant, and meet functional requirements.</a:t>
            </a:r>
            <a:endParaRPr lang="en-IN" sz="2000" dirty="0"/>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3</a:t>
            </a:fld>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ACA7D-236F-DCDB-66AE-EE4DD808B36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F78C24-1CA6-AB54-CE55-AD7F2790BCC5}"/>
              </a:ext>
            </a:extLst>
          </p:cNvPr>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Amazon.com</a:t>
            </a:r>
          </a:p>
        </p:txBody>
      </p:sp>
      <p:pic>
        <p:nvPicPr>
          <p:cNvPr id="6" name="Content Placeholder 5" descr="Logo&#10;&#10;Description automatically generated">
            <a:extLst>
              <a:ext uri="{FF2B5EF4-FFF2-40B4-BE49-F238E27FC236}">
                <a16:creationId xmlns:a16="http://schemas.microsoft.com/office/drawing/2014/main" id="{629BDDEA-EE08-A010-E1C3-F9B95799883E}"/>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A85F7059-03BC-7940-3BBB-D610437D8D28}"/>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EA2BF220-B7E2-3749-6472-9C5BAD7208E8}"/>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pic>
        <p:nvPicPr>
          <p:cNvPr id="3" name="Picture 2">
            <a:extLst>
              <a:ext uri="{FF2B5EF4-FFF2-40B4-BE49-F238E27FC236}">
                <a16:creationId xmlns:a16="http://schemas.microsoft.com/office/drawing/2014/main" id="{B006F152-482E-84B6-D01F-4AAB8667A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40" y="1408833"/>
            <a:ext cx="10271760" cy="4469473"/>
          </a:xfrm>
          <a:prstGeom prst="rect">
            <a:avLst/>
          </a:prstGeom>
        </p:spPr>
      </p:pic>
    </p:spTree>
    <p:extLst>
      <p:ext uri="{BB962C8B-B14F-4D97-AF65-F5344CB8AC3E}">
        <p14:creationId xmlns:p14="http://schemas.microsoft.com/office/powerpoint/2010/main" val="83513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Tools and Technologies</a:t>
            </a:r>
          </a:p>
        </p:txBody>
      </p:sp>
      <p:sp>
        <p:nvSpPr>
          <p:cNvPr id="5" name="Content Placeholder 4"/>
          <p:cNvSpPr>
            <a:spLocks noGrp="1"/>
          </p:cNvSpPr>
          <p:nvPr>
            <p:ph sz="half" idx="1"/>
          </p:nvPr>
        </p:nvSpPr>
        <p:spPr>
          <a:xfrm>
            <a:off x="838200" y="1825625"/>
            <a:ext cx="10515600" cy="4351655"/>
          </a:xfrm>
        </p:spPr>
        <p:txBody>
          <a:bodyPr>
            <a:normAutofit fontScale="92500" lnSpcReduction="20000"/>
          </a:bodyPr>
          <a:lstStyle/>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Eclipse IDE</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Maven</a:t>
            </a:r>
          </a:p>
          <a:p>
            <a:pPr algn="just">
              <a:lnSpc>
                <a:spcPct val="100000"/>
              </a:lnSpc>
              <a:buClrTx/>
              <a:buSzTx/>
            </a:pPr>
            <a:r>
              <a:rPr lang="en-US" sz="2000" dirty="0">
                <a:latin typeface="Arial" panose="020B0604020202020204" pitchFamily="34" charset="0"/>
                <a:cs typeface="Arial" panose="020B0604020202020204" pitchFamily="34" charset="0"/>
              </a:rPr>
              <a:t>JAVA</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Selenium WebDriver</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BDD Cucumber</a:t>
            </a:r>
            <a:endParaRPr lang="en-US" sz="2000" dirty="0">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Page Object Model</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Rest Assured</a:t>
            </a:r>
          </a:p>
          <a:p>
            <a:pPr algn="just">
              <a:lnSpc>
                <a:spcPct val="100000"/>
              </a:lnSpc>
              <a:buClrTx/>
              <a:buSzTx/>
            </a:pPr>
            <a:r>
              <a:rPr lang="en-US" sz="2000" dirty="0">
                <a:latin typeface="Arial" panose="020B0604020202020204" pitchFamily="34" charset="0"/>
                <a:cs typeface="Arial" panose="020B0604020202020204" pitchFamily="34" charset="0"/>
              </a:rPr>
              <a:t>P</a:t>
            </a:r>
            <a:r>
              <a:rPr lang="en-US" sz="2000" dirty="0">
                <a:solidFill>
                  <a:schemeClr val="tx1"/>
                </a:solidFill>
                <a:latin typeface="Arial" panose="020B0604020202020204" pitchFamily="34" charset="0"/>
                <a:cs typeface="Arial" panose="020B0604020202020204" pitchFamily="34" charset="0"/>
              </a:rPr>
              <a:t>ostman</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Extent Report</a:t>
            </a:r>
          </a:p>
          <a:p>
            <a:pPr algn="just">
              <a:lnSpc>
                <a:spcPct val="100000"/>
              </a:lnSpc>
              <a:buClrTx/>
              <a:buSzTx/>
            </a:pPr>
            <a:r>
              <a:rPr lang="en-US" sz="2000" dirty="0">
                <a:latin typeface="Arial" panose="020B0604020202020204" pitchFamily="34" charset="0"/>
                <a:cs typeface="Arial" panose="020B0604020202020204" pitchFamily="34" charset="0"/>
              </a:rPr>
              <a:t>Html Cucumber Report</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latin typeface="Arial" panose="020B0604020202020204" pitchFamily="34" charset="0"/>
                <a:cs typeface="Arial" panose="020B0604020202020204" pitchFamily="34" charset="0"/>
              </a:rPr>
              <a:t>GitHub</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Jenkins</a:t>
            </a: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Project Design</a:t>
            </a:r>
          </a:p>
        </p:txBody>
      </p:sp>
      <p:sp>
        <p:nvSpPr>
          <p:cNvPr id="5" name="Content Placeholder 4"/>
          <p:cNvSpPr>
            <a:spLocks noGrp="1"/>
          </p:cNvSpPr>
          <p:nvPr>
            <p:ph sz="half" idx="1"/>
          </p:nvPr>
        </p:nvSpPr>
        <p:spPr>
          <a:xfrm>
            <a:off x="838200" y="1825625"/>
            <a:ext cx="10515600" cy="4351655"/>
          </a:xfrm>
        </p:spPr>
        <p:txBody>
          <a:bodyPr>
            <a:normAutofit/>
          </a:bodyPr>
          <a:lstStyle/>
          <a:p>
            <a:pPr algn="just">
              <a:lnSpc>
                <a:spcPct val="100000"/>
              </a:lnSpc>
            </a:pPr>
            <a:r>
              <a:rPr lang="en-US" altLang="en-GB" sz="2000" dirty="0">
                <a:solidFill>
                  <a:schemeClr val="tx1"/>
                </a:solidFill>
                <a:latin typeface="Arial" panose="020B0604020202020204" pitchFamily="34" charset="0"/>
                <a:cs typeface="Arial" panose="020B0604020202020204" pitchFamily="34" charset="0"/>
              </a:rPr>
              <a:t>Behavior-Driven Development approach (BDD)</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Page Object Model (POM)</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Data-Driven approach</a:t>
            </a:r>
          </a:p>
          <a:p>
            <a:pPr algn="just">
              <a:lnSpc>
                <a:spcPct val="100000"/>
              </a:lnSpc>
              <a:buClrTx/>
              <a:buSzTx/>
            </a:pPr>
            <a:r>
              <a:rPr lang="en-US" sz="2000">
                <a:solidFill>
                  <a:schemeClr val="tx1"/>
                </a:solidFill>
                <a:latin typeface="Arial" panose="020B0604020202020204" pitchFamily="34" charset="0"/>
                <a:cs typeface="Arial" panose="020B0604020202020204" pitchFamily="34" charset="0"/>
              </a:rPr>
              <a:t>REST Assured</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GitHub</a:t>
            </a:r>
          </a:p>
          <a:p>
            <a:pPr algn="just">
              <a:lnSpc>
                <a:spcPct val="100000"/>
              </a:lnSpc>
              <a:buClrTx/>
              <a:buSzTx/>
            </a:pPr>
            <a:r>
              <a:rPr lang="en-US" altLang="en-GB" sz="2000" dirty="0">
                <a:solidFill>
                  <a:schemeClr val="tx1"/>
                </a:solidFill>
                <a:latin typeface="Arial" panose="020B0604020202020204" pitchFamily="34" charset="0"/>
                <a:cs typeface="Arial" panose="020B0604020202020204" pitchFamily="34" charset="0"/>
              </a:rPr>
              <a:t>Jenkin</a:t>
            </a: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370E5-1D35-8B8E-22AB-C21DB751268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67F685-A638-A12F-B33D-8F47712194F8}"/>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BDD Cucumber with Page Object Mode</a:t>
            </a:r>
            <a:endParaRPr lang="en-US" dirty="0">
              <a:solidFill>
                <a:schemeClr val="tx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5764D493-70D0-DF62-4A7D-6F55602A72AC}"/>
              </a:ext>
            </a:extLst>
          </p:cNvPr>
          <p:cNvSpPr>
            <a:spLocks noGrp="1"/>
          </p:cNvSpPr>
          <p:nvPr>
            <p:ph sz="half" idx="1"/>
          </p:nvPr>
        </p:nvSpPr>
        <p:spPr>
          <a:xfrm>
            <a:off x="838200" y="1825625"/>
            <a:ext cx="10515600" cy="4351655"/>
          </a:xfrm>
        </p:spPr>
        <p:txBody>
          <a:bodyPr>
            <a:normAutofit fontScale="85000" lnSpcReduction="10000"/>
          </a:bodyPr>
          <a:lstStyle/>
          <a:p>
            <a:pPr marL="0" indent="0" algn="just">
              <a:lnSpc>
                <a:spcPct val="100000"/>
              </a:lnSpc>
              <a:buNone/>
            </a:pPr>
            <a:r>
              <a:rPr lang="en-US" sz="2000" b="1" dirty="0"/>
              <a:t>What is BDD (Behavior Driven Development)?</a:t>
            </a:r>
          </a:p>
          <a:p>
            <a:pPr algn="just">
              <a:lnSpc>
                <a:spcPct val="100000"/>
              </a:lnSpc>
            </a:pPr>
            <a:r>
              <a:rPr lang="en-US" sz="2000" dirty="0"/>
              <a:t>A collaborative approach where testers, developers, and business analysts define test cases in plain English.</a:t>
            </a:r>
          </a:p>
          <a:p>
            <a:pPr algn="just">
              <a:lnSpc>
                <a:spcPct val="100000"/>
              </a:lnSpc>
            </a:pPr>
            <a:r>
              <a:rPr lang="en-US" sz="2000" dirty="0"/>
              <a:t>Focuses on "What the system should do".</a:t>
            </a:r>
          </a:p>
          <a:p>
            <a:pPr algn="just">
              <a:lnSpc>
                <a:spcPct val="100000"/>
              </a:lnSpc>
            </a:pPr>
            <a:r>
              <a:rPr lang="en-IN" sz="2000" dirty="0"/>
              <a:t>Written using Gherkin syntax (Given-When-Then format)</a:t>
            </a:r>
          </a:p>
          <a:p>
            <a:pPr marL="0" indent="0" algn="just">
              <a:lnSpc>
                <a:spcPct val="100000"/>
              </a:lnSpc>
              <a:buNone/>
            </a:pPr>
            <a:r>
              <a:rPr lang="en-IN" sz="2000" b="1" dirty="0"/>
              <a:t> What is Cucumber?</a:t>
            </a:r>
          </a:p>
          <a:p>
            <a:pPr algn="just">
              <a:lnSpc>
                <a:spcPct val="100000"/>
              </a:lnSpc>
            </a:pPr>
            <a:r>
              <a:rPr lang="en-US" sz="2000" dirty="0"/>
              <a:t>A BDD testing tool used to write automated acceptance tests.</a:t>
            </a:r>
          </a:p>
          <a:p>
            <a:pPr algn="just">
              <a:lnSpc>
                <a:spcPct val="100000"/>
              </a:lnSpc>
            </a:pPr>
            <a:r>
              <a:rPr lang="en-US" sz="2000" dirty="0"/>
              <a:t>Uses Gherkin language to write feature files (.feature)</a:t>
            </a:r>
          </a:p>
          <a:p>
            <a:pPr algn="just">
              <a:lnSpc>
                <a:spcPct val="100000"/>
              </a:lnSpc>
            </a:pPr>
            <a:r>
              <a:rPr lang="en-US" sz="2000" dirty="0"/>
              <a:t>Integrates with Java, Selenium, and REST Assured for test execution.</a:t>
            </a:r>
          </a:p>
          <a:p>
            <a:pPr marL="0" indent="0" algn="just">
              <a:lnSpc>
                <a:spcPct val="100000"/>
              </a:lnSpc>
              <a:buNone/>
            </a:pPr>
            <a:r>
              <a:rPr lang="en-US" sz="2000" b="1" dirty="0"/>
              <a:t>What is Page Object Model (POM)?</a:t>
            </a:r>
          </a:p>
          <a:p>
            <a:pPr algn="just">
              <a:lnSpc>
                <a:spcPct val="100000"/>
              </a:lnSpc>
            </a:pPr>
            <a:r>
              <a:rPr lang="en-US" sz="2000" dirty="0"/>
              <a:t>A </a:t>
            </a:r>
            <a:r>
              <a:rPr lang="en-US" sz="2000" b="1" dirty="0"/>
              <a:t>design pattern</a:t>
            </a:r>
            <a:r>
              <a:rPr lang="en-US" sz="2000" dirty="0"/>
              <a:t> to create </a:t>
            </a:r>
            <a:r>
              <a:rPr lang="en-US" sz="2000" b="1" dirty="0"/>
              <a:t>Object Repositories</a:t>
            </a:r>
            <a:r>
              <a:rPr lang="en-US" sz="2000" dirty="0"/>
              <a:t> for web elements.</a:t>
            </a:r>
          </a:p>
          <a:p>
            <a:pPr algn="just">
              <a:lnSpc>
                <a:spcPct val="100000"/>
              </a:lnSpc>
            </a:pPr>
            <a:r>
              <a:rPr lang="en-US" sz="2000" dirty="0"/>
              <a:t>Improves </a:t>
            </a:r>
            <a:r>
              <a:rPr lang="en-US" sz="2000" b="1" dirty="0"/>
              <a:t>code readability, reusability, and maintainability</a:t>
            </a:r>
            <a:r>
              <a:rPr lang="en-US" sz="2000" dirty="0"/>
              <a:t>.</a:t>
            </a:r>
          </a:p>
          <a:p>
            <a:pPr algn="just">
              <a:lnSpc>
                <a:spcPct val="100000"/>
              </a:lnSpc>
            </a:pPr>
            <a:r>
              <a:rPr lang="en-US" sz="2000" dirty="0"/>
              <a:t>Each page in the application has a corresponding Java class.</a:t>
            </a:r>
            <a:endParaRPr lang="en-US" altLang="en-GB" sz="2000" b="1" dirty="0">
              <a:latin typeface="Arial" panose="020B0604020202020204" pitchFamily="34" charset="0"/>
              <a:cs typeface="Arial" panose="020B0604020202020204" pitchFamily="34" charset="0"/>
            </a:endParaRPr>
          </a:p>
          <a:p>
            <a:pPr marL="0" indent="0" algn="just">
              <a:lnSpc>
                <a:spcPct val="100000"/>
              </a:lnSpc>
              <a:buNone/>
            </a:pPr>
            <a:endParaRPr lang="en-US" altLang="en-GB" sz="2000" dirty="0">
              <a:solidFill>
                <a:schemeClr val="tx1"/>
              </a:solidFill>
              <a:latin typeface="Arial" panose="020B0604020202020204" pitchFamily="34" charset="0"/>
              <a:cs typeface="Arial" panose="020B0604020202020204" pitchFamily="34" charset="0"/>
            </a:endParaRPr>
          </a:p>
          <a:p>
            <a:pPr algn="just">
              <a:lnSpc>
                <a:spcPct val="100000"/>
              </a:lnSpc>
            </a:pPr>
            <a:endParaRPr lang="en-US" altLang="en-GB" sz="2000"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DC8C60C7-1C71-417F-2FB0-22D28CADAFBC}"/>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B71293B3-462E-0031-E4E9-886B61F399C1}"/>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0F1D4688-B74A-E4A2-5C21-4996A090D3CF}"/>
              </a:ext>
            </a:extLst>
          </p:cNvPr>
          <p:cNvSpPr>
            <a:spLocks noGrp="1"/>
          </p:cNvSpPr>
          <p:nvPr>
            <p:ph type="sldNum" sz="quarter" idx="12"/>
          </p:nvPr>
        </p:nvSpPr>
        <p:spPr/>
        <p:txBody>
          <a:bodyPr/>
          <a:lstStyle/>
          <a:p>
            <a:fld id="{C8F35010-364B-470B-BB6C-DCBBE63D2E54}" type="slidenum">
              <a:rPr lang="en-US" smtClean="0">
                <a:solidFill>
                  <a:schemeClr val="tx1"/>
                </a:solidFill>
              </a:rPr>
              <a:t>7</a:t>
            </a:fld>
            <a:endParaRPr lang="en-US" dirty="0">
              <a:solidFill>
                <a:schemeClr val="tx1"/>
              </a:solidFill>
            </a:endParaRPr>
          </a:p>
        </p:txBody>
      </p:sp>
    </p:spTree>
    <p:extLst>
      <p:ext uri="{BB962C8B-B14F-4D97-AF65-F5344CB8AC3E}">
        <p14:creationId xmlns:p14="http://schemas.microsoft.com/office/powerpoint/2010/main" val="99259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8200" y="344805"/>
            <a:ext cx="10515600" cy="1325563"/>
          </a:xfrm>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Project Structure of </a:t>
            </a:r>
            <a:r>
              <a:rPr lang="en-US" b="1" dirty="0" err="1">
                <a:solidFill>
                  <a:srgbClr val="0187CC"/>
                </a:solidFill>
                <a:latin typeface="Arial" panose="020B0604020202020204" pitchFamily="34" charset="0"/>
                <a:cs typeface="Arial" panose="020B0604020202020204" pitchFamily="34" charset="0"/>
              </a:rPr>
              <a:t>Amazon_BDD</a:t>
            </a:r>
            <a:endParaRPr lang="en-US" b="1" dirty="0">
              <a:solidFill>
                <a:srgbClr val="0187CC"/>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083D39A-F5B0-429B-603A-6C7BB9F83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56" y="1335088"/>
            <a:ext cx="3338803" cy="5011873"/>
          </a:xfrm>
          <a:prstGeom prst="rect">
            <a:avLst/>
          </a:prstGeom>
        </p:spPr>
      </p:pic>
      <p:pic>
        <p:nvPicPr>
          <p:cNvPr id="10" name="Picture 9">
            <a:extLst>
              <a:ext uri="{FF2B5EF4-FFF2-40B4-BE49-F238E27FC236}">
                <a16:creationId xmlns:a16="http://schemas.microsoft.com/office/drawing/2014/main" id="{C33CBA6A-A26E-CB4C-D7E6-59AE56D63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803" y="1338685"/>
            <a:ext cx="3473477" cy="5011873"/>
          </a:xfrm>
          <a:prstGeom prst="rect">
            <a:avLst/>
          </a:prstGeom>
        </p:spPr>
      </p:pic>
      <p:pic>
        <p:nvPicPr>
          <p:cNvPr id="12" name="Picture 11">
            <a:extLst>
              <a:ext uri="{FF2B5EF4-FFF2-40B4-BE49-F238E27FC236}">
                <a16:creationId xmlns:a16="http://schemas.microsoft.com/office/drawing/2014/main" id="{6FFF1D0A-8EA4-ECA7-9045-1E9F6767A8A3}"/>
              </a:ext>
            </a:extLst>
          </p:cNvPr>
          <p:cNvPicPr>
            <a:picLocks noChangeAspect="1"/>
          </p:cNvPicPr>
          <p:nvPr/>
        </p:nvPicPr>
        <p:blipFill>
          <a:blip r:embed="rId4">
            <a:extLst>
              <a:ext uri="{28A0092B-C50C-407E-A947-70E740481C1C}">
                <a14:useLocalDpi xmlns:a14="http://schemas.microsoft.com/office/drawing/2010/main" val="0"/>
              </a:ext>
            </a:extLst>
          </a:blip>
          <a:srcRect r="11495"/>
          <a:stretch>
            <a:fillRect/>
          </a:stretch>
        </p:blipFill>
        <p:spPr>
          <a:xfrm>
            <a:off x="7607925" y="1335088"/>
            <a:ext cx="4434840" cy="4734586"/>
          </a:xfrm>
          <a:prstGeom prst="rect">
            <a:avLst/>
          </a:prstGeom>
        </p:spPr>
      </p:pic>
    </p:spTree>
    <p:extLst>
      <p:ext uri="{BB962C8B-B14F-4D97-AF65-F5344CB8AC3E}">
        <p14:creationId xmlns:p14="http://schemas.microsoft.com/office/powerpoint/2010/main" val="198837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011D7-540C-DAD3-4E0D-F76EA9713F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3BDF63-15B6-57B2-FB57-D5F79D0FEF0B}"/>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a:t>
            </a:r>
            <a:r>
              <a:rPr lang="en-US" dirty="0">
                <a:latin typeface="Arial" panose="020B0604020202020204" pitchFamily="34" charset="0"/>
                <a:cs typeface="Arial" panose="020B0604020202020204" pitchFamily="34" charset="0"/>
                <a:sym typeface="+mn-ea"/>
              </a:rPr>
              <a:t>01_UserAuth.feature</a:t>
            </a:r>
            <a:endParaRPr 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419997ED-0410-1670-A4ED-DDD68BEAE7B6}"/>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CB9EBD80-C936-AB0F-D52A-7B1251F4FC88}"/>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45CB24A2-671A-7760-99DB-48E509627B5B}"/>
              </a:ext>
            </a:extLst>
          </p:cNvPr>
          <p:cNvSpPr>
            <a:spLocks noGrp="1"/>
          </p:cNvSpPr>
          <p:nvPr>
            <p:ph type="sldNum" sz="quarter" idx="12"/>
          </p:nvPr>
        </p:nvSpPr>
        <p:spPr/>
        <p:txBody>
          <a:bodyPr/>
          <a:lstStyle/>
          <a:p>
            <a:fld id="{C8F35010-364B-470B-BB6C-DCBBE63D2E54}" type="slidenum">
              <a:rPr lang="en-US" smtClean="0">
                <a:solidFill>
                  <a:schemeClr val="tx1"/>
                </a:solidFill>
              </a:rPr>
              <a:t>9</a:t>
            </a:fld>
            <a:endParaRPr lang="en-US" dirty="0">
              <a:solidFill>
                <a:schemeClr val="tx1"/>
              </a:solidFill>
            </a:endParaRPr>
          </a:p>
        </p:txBody>
      </p:sp>
      <p:pic>
        <p:nvPicPr>
          <p:cNvPr id="7" name="Picture 6" descr="A screenshot of a computer screen">
            <a:extLst>
              <a:ext uri="{FF2B5EF4-FFF2-40B4-BE49-F238E27FC236}">
                <a16:creationId xmlns:a16="http://schemas.microsoft.com/office/drawing/2014/main" id="{2CA12BD0-E586-42A3-B86E-2469FFA05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01" y="1435100"/>
            <a:ext cx="6464299" cy="4983478"/>
          </a:xfrm>
          <a:prstGeom prst="rect">
            <a:avLst/>
          </a:prstGeom>
        </p:spPr>
      </p:pic>
    </p:spTree>
    <p:extLst>
      <p:ext uri="{BB962C8B-B14F-4D97-AF65-F5344CB8AC3E}">
        <p14:creationId xmlns:p14="http://schemas.microsoft.com/office/powerpoint/2010/main" val="984124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863</Words>
  <Application>Microsoft Office PowerPoint</Application>
  <PresentationFormat>Widescreen</PresentationFormat>
  <Paragraphs>119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PowerPoint Presentation</vt:lpstr>
      <vt:lpstr>Table of contents </vt:lpstr>
      <vt:lpstr>ProjectOverview</vt:lpstr>
      <vt:lpstr>Amazon.com</vt:lpstr>
      <vt:lpstr>Tools and Technologies</vt:lpstr>
      <vt:lpstr>Project Design</vt:lpstr>
      <vt:lpstr>BDD Cucumber with Page Object Mode</vt:lpstr>
      <vt:lpstr>Project Structure of Amazon_BDD</vt:lpstr>
      <vt:lpstr>Screenshot of 01_UserAuth.feature</vt:lpstr>
      <vt:lpstr>Screenshot of UserAuthStepDef.java</vt:lpstr>
      <vt:lpstr>Screenshot of Test Runner File</vt:lpstr>
      <vt:lpstr>Screenshot of Extent Report</vt:lpstr>
      <vt:lpstr>Screenshot of Extent Report</vt:lpstr>
      <vt:lpstr>Screenshot of Cucumber Report</vt:lpstr>
      <vt:lpstr>Vschool_API_Rest_Assured</vt:lpstr>
      <vt:lpstr>Project Structure of Vschool_API_Testing</vt:lpstr>
      <vt:lpstr>Screenshot of feature file</vt:lpstr>
      <vt:lpstr>Screenshot of step definition </vt:lpstr>
      <vt:lpstr>Screenshot of Test Runner File</vt:lpstr>
      <vt:lpstr>Screenshot of Cucumber Report</vt:lpstr>
      <vt:lpstr>GitHub Screenshot</vt:lpstr>
      <vt:lpstr>Jenkins Screenshot</vt:lpstr>
      <vt:lpstr>Jenkins Results Screenshot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Varun Vishwakarma</cp:lastModifiedBy>
  <cp:revision>102</cp:revision>
  <dcterms:created xsi:type="dcterms:W3CDTF">2024-05-04T13:11:00Z</dcterms:created>
  <dcterms:modified xsi:type="dcterms:W3CDTF">2025-06-13T11:31:34Z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A6C5A92C04AF490E9A69FCD6644AFD8D_12</vt:lpwstr>
  </property>
  <property fmtid="{D5CDD505-2E9C-101B-9397-08002B2CF9AE}" pid="3" name="KSOProductBuildVer">
    <vt:lpwstr>2057-12.2.0.20348</vt:lpwstr>
  </property>
</Properties>
</file>