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B589-45DD-4F4F-9A55-B7A436C32966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91E8-88C1-4771-9C41-DF6BB818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bdf755f7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bdf755f7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39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Background">
  <p:cSld name="Blank White Background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83" y="-83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231667" y="717183"/>
            <a:ext cx="9744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1"/>
          <p:cNvPicPr preferRelativeResize="0"/>
          <p:nvPr/>
        </p:nvPicPr>
        <p:blipFill rotWithShape="1">
          <a:blip r:embed="rId2">
            <a:alphaModFix/>
          </a:blip>
          <a:srcRect r="-21669"/>
          <a:stretch/>
        </p:blipFill>
        <p:spPr>
          <a:xfrm>
            <a:off x="673733" y="6170700"/>
            <a:ext cx="2148768" cy="338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4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Defining SLIs and SLOs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" name="Google Shape;231;p48"/>
          <p:cNvGraphicFramePr/>
          <p:nvPr>
            <p:extLst>
              <p:ext uri="{D42A27DB-BD31-4B8C-83A1-F6EECF244321}">
                <p14:modId xmlns:p14="http://schemas.microsoft.com/office/powerpoint/2010/main" val="3112066586"/>
              </p:ext>
            </p:extLst>
          </p:nvPr>
        </p:nvGraphicFramePr>
        <p:xfrm>
          <a:off x="591587" y="690744"/>
          <a:ext cx="10438334" cy="63098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Story</a:t>
                      </a:r>
                      <a:endParaRPr sz="2000" b="1" dirty="0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SLO</a:t>
                      </a:r>
                      <a:endParaRPr sz="2000"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FFFFFF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SLI</a:t>
                      </a:r>
                      <a:endParaRPr sz="2000" b="1">
                        <a:solidFill>
                          <a:srgbClr val="FFFFFF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0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 i="1" kern="1200" dirty="0">
                          <a:solidFill>
                            <a:schemeClr val="tx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Monitoring Visibilty</a:t>
                      </a:r>
                      <a:endParaRPr sz="2000" i="1" kern="1200" dirty="0">
                        <a:solidFill>
                          <a:schemeClr val="tx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Dashboard auto refreshes every 30 seconds</a:t>
                      </a:r>
                      <a:endParaRPr sz="2000" i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Dashboard displays application errors and auto scaling activities</a:t>
                      </a:r>
                      <a:endParaRPr sz="2000" i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Game Latency</a:t>
                      </a:r>
                      <a:endParaRPr sz="2000" i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95% of requests will complete in under 300 ms.</a:t>
                      </a:r>
                      <a:endParaRPr sz="2000" i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Time to last byte GET requests measured every 10 seconds aggregated per minute</a:t>
                      </a:r>
                      <a:endParaRPr sz="2000" i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Game reliability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Available 99.95%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Fraction of 200 vs 500 HTTP responses from API endpoint measured per day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Historical Data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 least 10TB of historical data is tracked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Daily historical data volume &gt; 10mb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In-Game Ads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Standard Ad played on initiation of the game. Special Ad gets cycled upon manual request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i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Req/Resp for standard Ad executed within 300 ms. 5 cyclic special Ads displayed (if available) within 200ms aggregated over 10 Ads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QA bug ratio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Ratio &lt; 100%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Ratio of bugs opened/closed totals per week</a:t>
                      </a: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60950" marR="60950" marT="60950" marB="60950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7060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</TotalTime>
  <Words>141</Words>
  <Application>Microsoft Office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Corbel</vt:lpstr>
      <vt:lpstr>Google Sans</vt:lpstr>
      <vt:lpstr>Wingdings 2</vt:lpstr>
      <vt:lpstr>Frame</vt:lpstr>
      <vt:lpstr>Defining SLIs and SLOs 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SLIs and SLOs </dc:title>
  <dc:creator>Chandra Bose, Vignesh (Cognizant)</dc:creator>
  <cp:lastModifiedBy>Chandra Bose, Vignesh (Cognizant)</cp:lastModifiedBy>
  <cp:revision>1</cp:revision>
  <dcterms:created xsi:type="dcterms:W3CDTF">2020-08-19T14:03:30Z</dcterms:created>
  <dcterms:modified xsi:type="dcterms:W3CDTF">2020-08-19T14:04:33Z</dcterms:modified>
</cp:coreProperties>
</file>