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440A-1594-4E83-AE3E-85F868E670D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AFC5C-D9FA-41B5-BF00-A8C8F145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6bf27b93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6bf27b93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7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df755f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bdf755f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1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042212460_1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042212460_1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8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Background">
  <p:cSld name="Blank White Background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83" y="-83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231667" y="717183"/>
            <a:ext cx="9744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1"/>
          <p:cNvPicPr preferRelativeResize="0"/>
          <p:nvPr/>
        </p:nvPicPr>
        <p:blipFill rotWithShape="1">
          <a:blip r:embed="rId2">
            <a:alphaModFix/>
          </a:blip>
          <a:srcRect r="-21669"/>
          <a:stretch/>
        </p:blipFill>
        <p:spPr>
          <a:xfrm>
            <a:off x="673733" y="6170700"/>
            <a:ext cx="2148768" cy="33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Design Microservices for </a:t>
            </a:r>
            <a:r>
              <a:rPr lang="en" dirty="0" smtClean="0"/>
              <a:t>the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08313" y="2943190"/>
            <a:ext cx="18085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/>
              <a:t>Designing </a:t>
            </a:r>
            <a:endParaRPr lang="en" sz="2800" dirty="0" smtClean="0"/>
          </a:p>
          <a:p>
            <a:r>
              <a:rPr lang="en" sz="2800" dirty="0" smtClean="0"/>
              <a:t>REST </a:t>
            </a:r>
            <a:r>
              <a:rPr lang="en" sz="2800" dirty="0"/>
              <a:t>APIs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4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49"/>
          <p:cNvCxnSpPr>
            <a:stCxn id="237" idx="3"/>
            <a:endCxn id="238" idx="1"/>
          </p:cNvCxnSpPr>
          <p:nvPr/>
        </p:nvCxnSpPr>
        <p:spPr>
          <a:xfrm rot="10800000" flipH="1">
            <a:off x="1772969" y="2026429"/>
            <a:ext cx="1846600" cy="2121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1" name="Google Shape;241;p49"/>
          <p:cNvGrpSpPr/>
          <p:nvPr/>
        </p:nvGrpSpPr>
        <p:grpSpPr>
          <a:xfrm>
            <a:off x="462545" y="2323947"/>
            <a:ext cx="1502548" cy="1023436"/>
            <a:chOff x="9791700" y="4000500"/>
            <a:chExt cx="2628977" cy="1790685"/>
          </a:xfrm>
        </p:grpSpPr>
        <p:sp>
          <p:nvSpPr>
            <p:cNvPr id="242" name="Google Shape;242;p49"/>
            <p:cNvSpPr/>
            <p:nvPr/>
          </p:nvSpPr>
          <p:spPr>
            <a:xfrm>
              <a:off x="9940577" y="4132785"/>
              <a:ext cx="2480100" cy="1658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9791700" y="4000500"/>
              <a:ext cx="2480100" cy="16584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244" name="Google Shape;244;p49"/>
          <p:cNvSpPr/>
          <p:nvPr/>
        </p:nvSpPr>
        <p:spPr>
          <a:xfrm>
            <a:off x="577894" y="2454869"/>
            <a:ext cx="1186800" cy="6858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p49"/>
          <p:cNvGrpSpPr/>
          <p:nvPr/>
        </p:nvGrpSpPr>
        <p:grpSpPr>
          <a:xfrm>
            <a:off x="462545" y="3633006"/>
            <a:ext cx="1502548" cy="1023436"/>
            <a:chOff x="9791700" y="4000500"/>
            <a:chExt cx="2628977" cy="1790685"/>
          </a:xfrm>
        </p:grpSpPr>
        <p:sp>
          <p:nvSpPr>
            <p:cNvPr id="246" name="Google Shape;246;p49"/>
            <p:cNvSpPr/>
            <p:nvPr/>
          </p:nvSpPr>
          <p:spPr>
            <a:xfrm>
              <a:off x="9940577" y="4132785"/>
              <a:ext cx="2480100" cy="1658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9791700" y="4000500"/>
              <a:ext cx="2480100" cy="16584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237" name="Google Shape;237;p49"/>
          <p:cNvSpPr/>
          <p:nvPr/>
        </p:nvSpPr>
        <p:spPr>
          <a:xfrm>
            <a:off x="586169" y="3805329"/>
            <a:ext cx="1186800" cy="6858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8" name="Google Shape;248;p49"/>
          <p:cNvGrpSpPr/>
          <p:nvPr/>
        </p:nvGrpSpPr>
        <p:grpSpPr>
          <a:xfrm>
            <a:off x="2216653" y="4620824"/>
            <a:ext cx="1502548" cy="1023436"/>
            <a:chOff x="9791700" y="4000500"/>
            <a:chExt cx="2628977" cy="1790685"/>
          </a:xfrm>
        </p:grpSpPr>
        <p:sp>
          <p:nvSpPr>
            <p:cNvPr id="249" name="Google Shape;249;p49"/>
            <p:cNvSpPr/>
            <p:nvPr/>
          </p:nvSpPr>
          <p:spPr>
            <a:xfrm>
              <a:off x="9940577" y="4132785"/>
              <a:ext cx="2480100" cy="1658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50" name="Google Shape;250;p49"/>
            <p:cNvSpPr/>
            <p:nvPr/>
          </p:nvSpPr>
          <p:spPr>
            <a:xfrm>
              <a:off x="9791700" y="4000500"/>
              <a:ext cx="2480100" cy="16584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251" name="Google Shape;251;p49"/>
          <p:cNvSpPr/>
          <p:nvPr/>
        </p:nvSpPr>
        <p:spPr>
          <a:xfrm>
            <a:off x="2332003" y="4751747"/>
            <a:ext cx="1186800" cy="6858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9"/>
          <p:cNvSpPr/>
          <p:nvPr/>
        </p:nvSpPr>
        <p:spPr>
          <a:xfrm>
            <a:off x="4342493" y="1774837"/>
            <a:ext cx="1740600" cy="10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38" name="Google Shape;238;p49"/>
          <p:cNvSpPr/>
          <p:nvPr/>
        </p:nvSpPr>
        <p:spPr>
          <a:xfrm>
            <a:off x="3619627" y="1275220"/>
            <a:ext cx="2369200" cy="1502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53" name="Google Shape;253;p49"/>
          <p:cNvSpPr/>
          <p:nvPr/>
        </p:nvSpPr>
        <p:spPr>
          <a:xfrm>
            <a:off x="3783065" y="1406142"/>
            <a:ext cx="2070800" cy="12084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MIG - Hardened Linux distro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9"/>
          <p:cNvSpPr/>
          <p:nvPr/>
        </p:nvSpPr>
        <p:spPr>
          <a:xfrm>
            <a:off x="7083581" y="3974282"/>
            <a:ext cx="1417600" cy="1976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55" name="Google Shape;255;p49"/>
          <p:cNvSpPr/>
          <p:nvPr/>
        </p:nvSpPr>
        <p:spPr>
          <a:xfrm>
            <a:off x="7042818" y="3843371"/>
            <a:ext cx="1417600" cy="1976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56" name="Google Shape;256;p49"/>
          <p:cNvSpPr/>
          <p:nvPr/>
        </p:nvSpPr>
        <p:spPr>
          <a:xfrm>
            <a:off x="7158125" y="3974279"/>
            <a:ext cx="1186800" cy="6858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9"/>
          <p:cNvSpPr/>
          <p:nvPr/>
        </p:nvSpPr>
        <p:spPr>
          <a:xfrm>
            <a:off x="7239827" y="4764070"/>
            <a:ext cx="1105100" cy="979917"/>
          </a:xfrm>
          <a:prstGeom prst="flowChartMagneticDisk">
            <a:avLst/>
          </a:prstGeom>
          <a:solidFill>
            <a:srgbClr val="EA433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4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endParaRPr sz="14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9"/>
          <p:cNvSpPr/>
          <p:nvPr/>
        </p:nvSpPr>
        <p:spPr>
          <a:xfrm>
            <a:off x="7208807" y="1150962"/>
            <a:ext cx="2246600" cy="2317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cxnSp>
        <p:nvCxnSpPr>
          <p:cNvPr id="259" name="Google Shape;259;p49"/>
          <p:cNvCxnSpPr/>
          <p:nvPr/>
        </p:nvCxnSpPr>
        <p:spPr>
          <a:xfrm flipH="1">
            <a:off x="2891277" y="2794770"/>
            <a:ext cx="1574400" cy="184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49"/>
          <p:cNvCxnSpPr>
            <a:stCxn id="243" idx="3"/>
            <a:endCxn id="238" idx="1"/>
          </p:cNvCxnSpPr>
          <p:nvPr/>
        </p:nvCxnSpPr>
        <p:spPr>
          <a:xfrm rot="10800000" flipH="1">
            <a:off x="1880005" y="2026462"/>
            <a:ext cx="1739600" cy="771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49"/>
          <p:cNvCxnSpPr>
            <a:stCxn id="262" idx="2"/>
            <a:endCxn id="256" idx="1"/>
          </p:cNvCxnSpPr>
          <p:nvPr/>
        </p:nvCxnSpPr>
        <p:spPr>
          <a:xfrm rot="10800000" flipH="1">
            <a:off x="5033360" y="4317175"/>
            <a:ext cx="2124800" cy="734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63" name="Google Shape;263;p49"/>
          <p:cNvGrpSpPr/>
          <p:nvPr/>
        </p:nvGrpSpPr>
        <p:grpSpPr>
          <a:xfrm>
            <a:off x="10203759" y="4835618"/>
            <a:ext cx="1655379" cy="1023436"/>
            <a:chOff x="9791700" y="4000500"/>
            <a:chExt cx="2628977" cy="1790685"/>
          </a:xfrm>
        </p:grpSpPr>
        <p:sp>
          <p:nvSpPr>
            <p:cNvPr id="264" name="Google Shape;264;p49"/>
            <p:cNvSpPr/>
            <p:nvPr/>
          </p:nvSpPr>
          <p:spPr>
            <a:xfrm>
              <a:off x="9940577" y="4132785"/>
              <a:ext cx="2480100" cy="1658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65" name="Google Shape;265;p49"/>
            <p:cNvSpPr/>
            <p:nvPr/>
          </p:nvSpPr>
          <p:spPr>
            <a:xfrm>
              <a:off x="9791700" y="4000500"/>
              <a:ext cx="2480100" cy="16584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266" name="Google Shape;266;p49"/>
          <p:cNvSpPr/>
          <p:nvPr/>
        </p:nvSpPr>
        <p:spPr>
          <a:xfrm>
            <a:off x="10331046" y="4966533"/>
            <a:ext cx="1307600" cy="6858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Reporting Service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49"/>
          <p:cNvCxnSpPr/>
          <p:nvPr/>
        </p:nvCxnSpPr>
        <p:spPr>
          <a:xfrm>
            <a:off x="8344927" y="4691487"/>
            <a:ext cx="1903400" cy="54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8" name="Google Shape;268;p49"/>
          <p:cNvSpPr/>
          <p:nvPr/>
        </p:nvSpPr>
        <p:spPr>
          <a:xfrm>
            <a:off x="9621252" y="1330537"/>
            <a:ext cx="1896800" cy="1976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69" name="Google Shape;269;p49"/>
          <p:cNvSpPr/>
          <p:nvPr/>
        </p:nvSpPr>
        <p:spPr>
          <a:xfrm>
            <a:off x="9945769" y="2209112"/>
            <a:ext cx="1105100" cy="979917"/>
          </a:xfrm>
          <a:prstGeom prst="flowChartMagneticDisk">
            <a:avLst/>
          </a:prstGeom>
          <a:solidFill>
            <a:srgbClr val="EA433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4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Big Query</a:t>
            </a:r>
            <a:endParaRPr sz="14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9"/>
          <p:cNvSpPr/>
          <p:nvPr/>
        </p:nvSpPr>
        <p:spPr>
          <a:xfrm>
            <a:off x="9737319" y="1448645"/>
            <a:ext cx="1502600" cy="6858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Timeseries DB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49"/>
          <p:cNvCxnSpPr>
            <a:endCxn id="272" idx="1"/>
          </p:cNvCxnSpPr>
          <p:nvPr/>
        </p:nvCxnSpPr>
        <p:spPr>
          <a:xfrm rot="10800000" flipH="1">
            <a:off x="5996243" y="1693562"/>
            <a:ext cx="1248400" cy="299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2" name="Google Shape;262;p49"/>
          <p:cNvSpPr/>
          <p:nvPr/>
        </p:nvSpPr>
        <p:spPr>
          <a:xfrm>
            <a:off x="4084960" y="3843375"/>
            <a:ext cx="1896800" cy="1208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73" name="Google Shape;273;p49"/>
          <p:cNvSpPr/>
          <p:nvPr/>
        </p:nvSpPr>
        <p:spPr>
          <a:xfrm>
            <a:off x="4282060" y="3986453"/>
            <a:ext cx="1502600" cy="8346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Cloud Pub/Sub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49"/>
          <p:cNvCxnSpPr>
            <a:endCxn id="270" idx="1"/>
          </p:cNvCxnSpPr>
          <p:nvPr/>
        </p:nvCxnSpPr>
        <p:spPr>
          <a:xfrm rot="10800000" flipH="1">
            <a:off x="9315519" y="1791545"/>
            <a:ext cx="421800" cy="53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49"/>
          <p:cNvCxnSpPr>
            <a:endCxn id="273" idx="0"/>
          </p:cNvCxnSpPr>
          <p:nvPr/>
        </p:nvCxnSpPr>
        <p:spPr>
          <a:xfrm>
            <a:off x="4453160" y="2861653"/>
            <a:ext cx="580200" cy="1124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6" name="Google Shape;276;p49"/>
          <p:cNvSpPr/>
          <p:nvPr/>
        </p:nvSpPr>
        <p:spPr>
          <a:xfrm>
            <a:off x="7141677" y="1018645"/>
            <a:ext cx="2246600" cy="2543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272" name="Google Shape;272;p49"/>
          <p:cNvSpPr/>
          <p:nvPr/>
        </p:nvSpPr>
        <p:spPr>
          <a:xfrm>
            <a:off x="7244643" y="1149562"/>
            <a:ext cx="2070800" cy="1088000"/>
          </a:xfrm>
          <a:prstGeom prst="roundRect">
            <a:avLst>
              <a:gd name="adj" fmla="val 16667"/>
            </a:avLst>
          </a:prstGeom>
          <a:solidFill>
            <a:srgbClr val="3B83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Game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8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State / User Profile</a:t>
            </a:r>
            <a:endParaRPr sz="1867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9"/>
          <p:cNvSpPr/>
          <p:nvPr/>
        </p:nvSpPr>
        <p:spPr>
          <a:xfrm>
            <a:off x="7748293" y="2368554"/>
            <a:ext cx="1023445" cy="979931"/>
          </a:xfrm>
          <a:prstGeom prst="flowChartMagneticDisk">
            <a:avLst/>
          </a:prstGeom>
          <a:solidFill>
            <a:srgbClr val="EA433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1231667" y="514152"/>
            <a:ext cx="9744200" cy="717200"/>
          </a:xfrm>
          <a:prstGeom prst="rect">
            <a:avLst/>
          </a:prstGeom>
        </p:spPr>
        <p:txBody>
          <a:bodyPr spcFirstLastPara="1" vert="horz" wrap="square" lIns="60950" tIns="60950" rIns="60950" bIns="60950" rtlCol="0" anchor="t" anchorCtr="0">
            <a:noAutofit/>
          </a:bodyPr>
          <a:lstStyle/>
          <a:p>
            <a:r>
              <a:rPr lang="en" dirty="0" smtClean="0"/>
              <a:t>Designing </a:t>
            </a:r>
            <a:r>
              <a:rPr lang="en" dirty="0"/>
              <a:t>REST APIs</a:t>
            </a:r>
            <a:endParaRPr dirty="0"/>
          </a:p>
        </p:txBody>
      </p:sp>
      <p:graphicFrame>
        <p:nvGraphicFramePr>
          <p:cNvPr id="284" name="Google Shape;284;p50"/>
          <p:cNvGraphicFramePr/>
          <p:nvPr>
            <p:extLst>
              <p:ext uri="{D42A27DB-BD31-4B8C-83A1-F6EECF244321}">
                <p14:modId xmlns:p14="http://schemas.microsoft.com/office/powerpoint/2010/main" val="2238475987"/>
              </p:ext>
            </p:extLst>
          </p:nvPr>
        </p:nvGraphicFramePr>
        <p:xfrm>
          <a:off x="1231667" y="1400650"/>
          <a:ext cx="9925400" cy="414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Service name</a:t>
                      </a:r>
                      <a:endParaRPr sz="2000" b="1" dirty="0">
                        <a:solidFill>
                          <a:schemeClr val="tx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Collections</a:t>
                      </a:r>
                      <a:endParaRPr sz="2000" b="1" dirty="0">
                        <a:solidFill>
                          <a:schemeClr val="tx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Methods</a:t>
                      </a:r>
                      <a:endParaRPr sz="2000" b="1" dirty="0">
                        <a:solidFill>
                          <a:schemeClr val="tx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Auth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Users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Groups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User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Group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Analytics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Sessions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Server Metrics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Speed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Stability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Reporting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Daily active users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Drop-off rates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Number of sessions per user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Session Duration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GetUserData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GetSessionData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ListUserData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ListSessionData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1231667" y="488026"/>
            <a:ext cx="9744200" cy="717200"/>
          </a:xfrm>
          <a:prstGeom prst="rect">
            <a:avLst/>
          </a:prstGeom>
        </p:spPr>
        <p:txBody>
          <a:bodyPr spcFirstLastPara="1" vert="horz" wrap="square" lIns="60950" tIns="60950" rIns="60950" bIns="60950" rtlCol="0" anchor="t" anchorCtr="0">
            <a:noAutofit/>
          </a:bodyPr>
          <a:lstStyle/>
          <a:p>
            <a:r>
              <a:rPr lang="en" dirty="0" smtClean="0"/>
              <a:t>Designing </a:t>
            </a:r>
            <a:r>
              <a:rPr lang="en" dirty="0"/>
              <a:t>REST APIs</a:t>
            </a:r>
            <a:endParaRPr dirty="0"/>
          </a:p>
        </p:txBody>
      </p:sp>
      <p:graphicFrame>
        <p:nvGraphicFramePr>
          <p:cNvPr id="291" name="Google Shape;291;p51"/>
          <p:cNvGraphicFramePr/>
          <p:nvPr>
            <p:extLst>
              <p:ext uri="{D42A27DB-BD31-4B8C-83A1-F6EECF244321}">
                <p14:modId xmlns:p14="http://schemas.microsoft.com/office/powerpoint/2010/main" val="655531217"/>
              </p:ext>
            </p:extLst>
          </p:nvPr>
        </p:nvGraphicFramePr>
        <p:xfrm>
          <a:off x="1231667" y="1400650"/>
          <a:ext cx="9925400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Service name</a:t>
                      </a:r>
                      <a:endParaRPr sz="2000"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Collections</a:t>
                      </a:r>
                      <a:endParaRPr sz="2000"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Methods</a:t>
                      </a:r>
                      <a:endParaRPr sz="2000"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Game State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Sessions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Version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Update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Delete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Profile</a:t>
                      </a:r>
                      <a:endParaRPr sz="200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Logins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Tier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Items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Update 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Delete</a:t>
                      </a:r>
                      <a:endParaRPr sz="2000" dirty="0">
                        <a:solidFill>
                          <a:schemeClr val="bg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032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104</Words>
  <Application>Microsoft Office PowerPoint</Application>
  <PresentationFormat>Widescreen</PresentationFormat>
  <Paragraphs>66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Google Sans</vt:lpstr>
      <vt:lpstr>Roboto</vt:lpstr>
      <vt:lpstr>Trebuchet MS</vt:lpstr>
      <vt:lpstr>Berlin</vt:lpstr>
      <vt:lpstr>Design Microservices for the Application</vt:lpstr>
      <vt:lpstr>PowerPoint Presentation</vt:lpstr>
      <vt:lpstr>Designing REST APIs</vt:lpstr>
      <vt:lpstr>Designing REST APIs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Microservices for the Application</dc:title>
  <dc:creator>Chandra Bose, Vignesh (Cognizant)</dc:creator>
  <cp:lastModifiedBy>Chandra Bose, Vignesh (Cognizant)</cp:lastModifiedBy>
  <cp:revision>2</cp:revision>
  <dcterms:created xsi:type="dcterms:W3CDTF">2020-08-19T14:05:19Z</dcterms:created>
  <dcterms:modified xsi:type="dcterms:W3CDTF">2020-08-19T14:09:35Z</dcterms:modified>
</cp:coreProperties>
</file>