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5C985-8A2F-493C-8C8A-A6B9380C772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01936-DC62-4480-93A8-7EAB67F1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df755f7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df755f7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5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Background">
  <p:cSld name="Blank White Background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83" y="-8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231667" y="717183"/>
            <a:ext cx="9744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1"/>
          <p:cNvPicPr preferRelativeResize="0"/>
          <p:nvPr/>
        </p:nvPicPr>
        <p:blipFill rotWithShape="1">
          <a:blip r:embed="rId2">
            <a:alphaModFix/>
          </a:blip>
          <a:srcRect r="-21669"/>
          <a:stretch/>
        </p:blipFill>
        <p:spPr>
          <a:xfrm>
            <a:off x="673733" y="6170700"/>
            <a:ext cx="2148768" cy="33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55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1231667" y="717183"/>
            <a:ext cx="9744200" cy="717200"/>
          </a:xfrm>
          <a:prstGeom prst="rect">
            <a:avLst/>
          </a:prstGeom>
        </p:spPr>
        <p:txBody>
          <a:bodyPr spcFirstLastPara="1" vert="horz" wrap="square" lIns="60950" tIns="60950" rIns="60950" bIns="60950" rtlCol="0" anchor="t" anchorCtr="0">
            <a:noAutofit/>
          </a:bodyPr>
          <a:lstStyle/>
          <a:p>
            <a:r>
              <a:rPr lang="en" dirty="0"/>
              <a:t>Mountkirk Games</a:t>
            </a:r>
            <a:endParaRPr dirty="0"/>
          </a:p>
        </p:txBody>
      </p:sp>
      <p:sp>
        <p:nvSpPr>
          <p:cNvPr id="110" name="Google Shape;110;p28"/>
          <p:cNvSpPr txBox="1"/>
          <p:nvPr/>
        </p:nvSpPr>
        <p:spPr>
          <a:xfrm>
            <a:off x="1231667" y="1434383"/>
            <a:ext cx="9536400" cy="4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Brief description:</a:t>
            </a:r>
            <a:endParaRPr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067"/>
              </a:spcBef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Deploy the game’s backend on Compute Engine so they can capture streaming metrics, run intensive analytics, and take advantage of its autoscaling server environment and integrate with a managed NoSQL database</a:t>
            </a:r>
            <a:endParaRPr sz="2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067"/>
              </a:spcBef>
            </a:pPr>
            <a:r>
              <a:rPr lang="en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List a few main features:</a:t>
            </a:r>
            <a:endParaRPr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41312">
              <a:spcBef>
                <a:spcPts val="1067"/>
              </a:spcBef>
              <a:buClr>
                <a:srgbClr val="737373"/>
              </a:buClr>
              <a:buSzPts val="2100"/>
              <a:buFont typeface="Roboto"/>
              <a:buChar char="●"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Cloud Infrastructure: Global footprint, Scalability, Reduce latency, Hardened Linux distro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41312">
              <a:buClr>
                <a:srgbClr val="737373"/>
              </a:buClr>
              <a:buSzPts val="2100"/>
              <a:buFont typeface="Roboto"/>
              <a:buChar char="●"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Data Processing: Data is not lost due to processing backlogs, Connect to a transactional database service (NoSQL DB)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41312">
              <a:buClr>
                <a:srgbClr val="737373"/>
              </a:buClr>
              <a:buSzPts val="2100"/>
              <a:buFont typeface="Roboto"/>
              <a:buChar char="●"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Analytics Platform: Allow queries to access at least 10 TB of historical data, Process data that arrives late, Future Analysis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067"/>
              </a:spcBef>
            </a:pPr>
            <a:r>
              <a:rPr lang="en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List roles of typical users:</a:t>
            </a:r>
            <a:endParaRPr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28611">
              <a:spcBef>
                <a:spcPts val="1067"/>
              </a:spcBef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2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Players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28611"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2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Developer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28611"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2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Cloud Engineer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28611"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2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Advertiser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04815" indent="-228611"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2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Investor</a:t>
            </a:r>
            <a:endParaRPr sz="12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007" y="306508"/>
            <a:ext cx="2179039" cy="15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54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117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Google Sans</vt:lpstr>
      <vt:lpstr>Roboto</vt:lpstr>
      <vt:lpstr>Trebuchet MS</vt:lpstr>
      <vt:lpstr>Tw Cen MT</vt:lpstr>
      <vt:lpstr>Circuit</vt:lpstr>
      <vt:lpstr>Case Description</vt:lpstr>
      <vt:lpstr>Mountkirk Games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Description</dc:title>
  <dc:creator>Chandra Bose, Vignesh (Cognizant)</dc:creator>
  <cp:lastModifiedBy>Chandra Bose, Vignesh (Cognizant)</cp:lastModifiedBy>
  <cp:revision>1</cp:revision>
  <dcterms:created xsi:type="dcterms:W3CDTF">2020-08-13T21:55:35Z</dcterms:created>
  <dcterms:modified xsi:type="dcterms:W3CDTF">2020-08-13T21:59:24Z</dcterms:modified>
</cp:coreProperties>
</file>