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us-west-2b.online.tableau.com/#/site/iamvignesh/workbooks/255615/view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1C3E3DA-14C2-40B7-B764-2A176352473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US Unemployment - Time series, Aggregation, Area Chart, Filters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6511003-0857-42B7-9E94-CAB2EB51ACA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8/10/2020 6:45:55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S Unemployment - Aggregation and Granularity" id="2" name="slide2">
            <a:extLst>
              <a:ext uri="{FF2B5EF4-FFF2-40B4-BE49-F238E27FC236}">
                <a16:creationId xmlns:a16="http://schemas.microsoft.com/office/drawing/2014/main" id="{82CD2ABE-B50D-44A2-BEDC-81B5C151AC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7680"/>
            <a:ext cx="12192000" cy="460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ea Chart - Filters" id="3" name="slide3">
            <a:extLst>
              <a:ext uri="{FF2B5EF4-FFF2-40B4-BE49-F238E27FC236}">
                <a16:creationId xmlns:a16="http://schemas.microsoft.com/office/drawing/2014/main" id="{51B507E0-7D68-4B66-BDEA-713F896F29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7680"/>
            <a:ext cx="12192000" cy="460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2020-08-10T18:45:55Z</dcterms:created>
  <dcterms:modified xsi:type="dcterms:W3CDTF">2020-08-10T18:45:55Z</dcterms:modified>
</cp:coreProperties>
</file>