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us-west-2b.online.tableau.com/#/site/iamvignesh/workbooks/254994/views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2F894F60-3D9D-4AA4-8BE3-8E9C055D67EE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Sales Rep Region - Basic bar chart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E600F173-1BA5-4F22-84E1-276E6E046F90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8/10/2020 6:47:55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ales by Region" id="2" name="slide2">
            <a:extLst>
              <a:ext uri="{FF2B5EF4-FFF2-40B4-BE49-F238E27FC236}">
                <a16:creationId xmlns:a16="http://schemas.microsoft.com/office/drawing/2014/main" id="{83D0772E-3E58-414F-B148-E1C43ABAA0F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700" y="904875"/>
            <a:ext cx="8610600" cy="504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2020-08-10T18:47:55Z</dcterms:created>
  <dcterms:modified xsi:type="dcterms:W3CDTF">2020-08-10T18:47:55Z</dcterms:modified>
</cp:coreProperties>
</file>