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us-west-2b.online.tableau.com/#/site/iamvignesh/workbooks/256274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872710-A23F-4113-BE66-D4DC32BEE3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Data Blending (Renaming)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1A6355-454F-49C2-A5C7-495C73067B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8/11/2020 11:56:06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Blending by renaming" id="2" name="slide2">
            <a:extLst>
              <a:ext uri="{FF2B5EF4-FFF2-40B4-BE49-F238E27FC236}">
                <a16:creationId xmlns:a16="http://schemas.microsoft.com/office/drawing/2014/main" id="{8CFDDCD2-9C78-4B4D-AAA5-EF9DB0156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509"/>
            <a:ext cx="12192000" cy="32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2020-08-11T23:56:06Z</dcterms:created>
  <dcterms:modified xsi:type="dcterms:W3CDTF">2020-08-11T23:56:06Z</dcterms:modified>
</cp:coreProperties>
</file>