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west-2b.online.tableau.com/#/site/iamvignesh/workbooks/255641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5A56F8-3E0F-459E-8734-895DE4AAA0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AmazingMartEU2 - Map, Scatter plot,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13C5A3-B215-46A3-B433-39D4E69536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8/11/2020 12:51:58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urope - Profit Margin" id="2" name="slide2">
            <a:extLst>
              <a:ext uri="{FF2B5EF4-FFF2-40B4-BE49-F238E27FC236}">
                <a16:creationId xmlns:a16="http://schemas.microsoft.com/office/drawing/2014/main" id="{BF49ADCF-0398-421A-8EF8-26AE5463F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2" y="1112693"/>
            <a:ext cx="11464636" cy="46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Scatter Plot" id="3" name="slide3">
            <a:extLst>
              <a:ext uri="{FF2B5EF4-FFF2-40B4-BE49-F238E27FC236}">
                <a16:creationId xmlns:a16="http://schemas.microsoft.com/office/drawing/2014/main" id="{D48D724A-3FF4-4A2F-AA06-A0695F523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1" y="1112693"/>
            <a:ext cx="11455977" cy="46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Dashboard" id="4" name="slide4">
            <a:extLst>
              <a:ext uri="{FF2B5EF4-FFF2-40B4-BE49-F238E27FC236}">
                <a16:creationId xmlns:a16="http://schemas.microsoft.com/office/drawing/2014/main" id="{91D7F05D-5920-4B9A-900F-6D1B4E54CB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3" y="1255568"/>
            <a:ext cx="11681114" cy="43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2020-08-11T00:52:00Z</dcterms:created>
  <dcterms:modified xsi:type="dcterms:W3CDTF">2020-08-11T00:52:00Z</dcterms:modified>
</cp:coreProperties>
</file>