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61" r:id="rId3"/>
    <p:sldId id="323" r:id="rId4"/>
    <p:sldId id="324" r:id="rId5"/>
    <p:sldId id="325" r:id="rId6"/>
    <p:sldId id="294" r:id="rId7"/>
    <p:sldId id="302" r:id="rId8"/>
    <p:sldId id="288" r:id="rId9"/>
    <p:sldId id="303" r:id="rId10"/>
    <p:sldId id="326" r:id="rId11"/>
    <p:sldId id="319" r:id="rId12"/>
    <p:sldId id="328" r:id="rId13"/>
    <p:sldId id="330" r:id="rId14"/>
    <p:sldId id="331" r:id="rId15"/>
    <p:sldId id="332" r:id="rId16"/>
    <p:sldId id="333" r:id="rId17"/>
    <p:sldId id="339" r:id="rId18"/>
    <p:sldId id="338" r:id="rId19"/>
    <p:sldId id="334" r:id="rId20"/>
    <p:sldId id="336" r:id="rId21"/>
    <p:sldId id="337" r:id="rId22"/>
    <p:sldId id="30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647A63-FA4F-484E-A59F-737446B436A5}">
  <a:tblStyle styleId="{2C647A63-FA4F-484E-A59F-737446B436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7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hronic_kidney_disease" TargetMode="External"/><Relationship Id="rId2" Type="http://schemas.openxmlformats.org/officeDocument/2006/relationships/hyperlink" Target="https://quantdare.com/data-cleansing-and-transform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ion.co.ke/news/WHO-CONCERNED-ABOUT-CANCER-DEATHS/1056-3802196-il66ag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3600" b="1" dirty="0"/>
              <a:t>Chronic Kidney Disease Predicter Using Machine Learning Techniques</a:t>
            </a:r>
            <a:endParaRPr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1200" y="2168315"/>
            <a:ext cx="3730800" cy="28539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r>
              <a:rPr lang="en-US" dirty="0"/>
              <a:t> Mentor :</a:t>
            </a:r>
          </a:p>
          <a:p>
            <a:pPr marL="101600" indent="0">
              <a:buNone/>
            </a:pPr>
            <a:r>
              <a:rPr lang="en-US" dirty="0"/>
              <a:t> Mr. Anil Vats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94875" y="2168315"/>
            <a:ext cx="3730800" cy="28539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sz="1400" dirty="0"/>
              <a:t>KSHITIZ SHARMA(41513302715)</a:t>
            </a:r>
            <a:endParaRPr lang="en-IN" sz="1400" b="1" dirty="0"/>
          </a:p>
          <a:p>
            <a:r>
              <a:rPr lang="en-IN" sz="1400" dirty="0"/>
              <a:t>SHUBHAM SHARMA (36013302715)</a:t>
            </a:r>
            <a:endParaRPr lang="en-US" sz="1400" dirty="0"/>
          </a:p>
          <a:p>
            <a:r>
              <a:rPr lang="en-IN" sz="1400" dirty="0"/>
              <a:t>SHIVAM WADHWA (41013302715)</a:t>
            </a:r>
            <a:endParaRPr lang="en-US" sz="1400" dirty="0"/>
          </a:p>
          <a:p>
            <a:pPr marL="101600" indent="0">
              <a:buNone/>
            </a:pPr>
            <a:r>
              <a:rPr lang="en-IN" sz="1400" dirty="0"/>
              <a:t>         (GROUP NO. </a:t>
            </a:r>
            <a:r>
              <a:rPr lang="en-IN" sz="1400"/>
              <a:t>– 7)</a:t>
            </a:r>
            <a:endParaRPr lang="en-US" sz="1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52D52-9243-4DF6-BE3F-1A5D05022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B9C7C-6C52-47E4-B56D-75A99AD5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98" y="107225"/>
            <a:ext cx="7686000" cy="857400"/>
          </a:xfrm>
        </p:spPr>
        <p:txBody>
          <a:bodyPr/>
          <a:lstStyle/>
          <a:p>
            <a:r>
              <a:rPr lang="en-US" dirty="0"/>
              <a:t>UNCLEANED DATA FRAME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EBC66-B3E2-4119-A18E-534C2765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9" y="964625"/>
            <a:ext cx="6485898" cy="1607125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D601894-1D43-470B-B3A5-76F740A50FD1}"/>
              </a:ext>
            </a:extLst>
          </p:cNvPr>
          <p:cNvSpPr txBox="1">
            <a:spLocks/>
          </p:cNvSpPr>
          <p:nvPr/>
        </p:nvSpPr>
        <p:spPr>
          <a:xfrm>
            <a:off x="314373" y="2422894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CLEANED DATA FRAME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AC056-CB57-4755-B13B-E0A7F93F5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" t="-712" r="3389" b="16187"/>
          <a:stretch/>
        </p:blipFill>
        <p:spPr>
          <a:xfrm>
            <a:off x="420698" y="3226456"/>
            <a:ext cx="6949136" cy="16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2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354631-EE3A-4ED8-B18C-AC8126DD1E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269772-FD25-4E8C-9396-573B8105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94" y="262025"/>
            <a:ext cx="7686000" cy="857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1A94F-49F5-4CA9-948F-7974846B0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ski-kit module, we had the best possible features for the classifier and then, we plotted them as shown using matplotlib module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B0409-D16B-43AD-839F-9F02064C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38" y="2571750"/>
            <a:ext cx="723048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9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51DFB-BD38-4359-94B6-D53BA723B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BD9EB3-C22E-4D34-B20A-8778401E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ALGORITHMS USED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D2D6A-5F55-4C7B-89B2-9B075FB2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3" y="1375608"/>
            <a:ext cx="4257675" cy="3076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8C347-DB21-4DFA-A5CB-A66EF598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799" y="1375608"/>
            <a:ext cx="3958476" cy="30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1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7D9610-247D-408E-9160-ED2E15115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10022-375D-4962-A101-D47D745A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E9037-A660-4E28-9E1A-C0B4598EF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User Friendly Experience</a:t>
            </a:r>
          </a:p>
          <a:p>
            <a:r>
              <a:rPr lang="en-US" dirty="0"/>
              <a:t>Easy Result Extraction</a:t>
            </a:r>
          </a:p>
          <a:p>
            <a:r>
              <a:rPr lang="en-US" dirty="0"/>
              <a:t>Alerting the Patient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56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B4856-F5B8-49F8-BE89-1B622336F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2D873A-E8A3-4984-9053-BEC2C7A2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FRIENDLY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B98F6-D971-4BBA-B120-5602004F5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UI is extremely user friendly and simple.</a:t>
            </a:r>
          </a:p>
          <a:p>
            <a:endParaRPr lang="en-US" dirty="0"/>
          </a:p>
          <a:p>
            <a:r>
              <a:rPr lang="en-US" dirty="0"/>
              <a:t>It contains Entry Boxes to entry the Input and once all the inputs are entered the Result can be extracted on a click. </a:t>
            </a:r>
          </a:p>
        </p:txBody>
      </p:sp>
    </p:spTree>
    <p:extLst>
      <p:ext uri="{BB962C8B-B14F-4D97-AF65-F5344CB8AC3E}">
        <p14:creationId xmlns:p14="http://schemas.microsoft.com/office/powerpoint/2010/main" val="253744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67CEE-D691-48E9-A62C-2BD64C43EC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76F09-6EDE-4493-81A2-3E0C9B57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2" y="389616"/>
            <a:ext cx="8594036" cy="45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1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55669-8ECC-4A9F-8F96-F053679F92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BE5EF7-0907-497A-9332-8D115446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RESULT EXTRACTION AND ALERT SYSTEM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AED9-7630-404B-9E84-DD263DA70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 extracted on click of a button.</a:t>
            </a:r>
          </a:p>
          <a:p>
            <a:r>
              <a:rPr lang="en-US" dirty="0"/>
              <a:t>It’s got two level check system by applying two algorithms instead of just one</a:t>
            </a:r>
          </a:p>
          <a:p>
            <a:r>
              <a:rPr lang="en-US" dirty="0"/>
              <a:t>The result can instantly be shared with the Patient Immediately via EMAIL using the SMTP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30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DC4A6F-A0D6-4843-9D26-123B928DAA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7E21AA-28A2-4D0B-B083-F21C84CD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7D9CB-E2A7-41C7-AF9A-4A523E1EE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72FC8-6DFF-4184-AEB4-402760DD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0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1663F-4889-4D46-A746-BAD45BF8B8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EA52EB-3D37-450A-96BB-07C76944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F18B4-81A8-4F2A-B228-7DDF72121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8130D-3ABF-439A-97A7-55A62884D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7" t="2698" r="117" b="2637"/>
          <a:stretch/>
        </p:blipFill>
        <p:spPr>
          <a:xfrm>
            <a:off x="0" y="141235"/>
            <a:ext cx="9144000" cy="48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9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17FE7-F09C-4324-828C-A8F36B2F2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389C2-191B-4566-99EF-6C51CACBB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0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80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241905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kidney disease is a worldwide public health problem with an increasing incidence, prevalence, and high cost.</a:t>
            </a:r>
          </a:p>
          <a:p>
            <a:pPr algn="just"/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If the doctors have a good tool that can identify patients who are likely to have kidney disease in advance, they can take required steps to treat the patients in time.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240231-85C3-4D14-A8A3-16FA0358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75" y="1218009"/>
            <a:ext cx="3585582" cy="2853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D1492-C440-4F3D-B7FE-B1F645739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79035-32BE-4ACB-8893-E08C49EE3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1" t="3644" r="24445" b="5469"/>
          <a:stretch/>
        </p:blipFill>
        <p:spPr>
          <a:xfrm>
            <a:off x="238381" y="639396"/>
            <a:ext cx="5736706" cy="4077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50660A-8053-4BFD-BCF6-CBBD7A95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00" y="-11875"/>
            <a:ext cx="2889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7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4397D-9804-4C1A-AB1C-076A8A0D61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718A75-ABCE-43AE-A0F3-A55994D5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IMPLEMENTAION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65BE2A-A27F-4D0B-8128-3D2FC868A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tool can be used by Doctors if they find any abnormalities in a Patient’s Report. </a:t>
            </a:r>
          </a:p>
          <a:p>
            <a:endParaRPr lang="en-US" dirty="0"/>
          </a:p>
          <a:p>
            <a:r>
              <a:rPr lang="en-US" dirty="0"/>
              <a:t>If the tools says the Patient got C.K.D. then doctors can </a:t>
            </a:r>
            <a:r>
              <a:rPr lang="en-IN" dirty="0"/>
              <a:t>confirm it by performing a KFT, Medical test</a:t>
            </a:r>
            <a:r>
              <a:rPr lang="en-US" dirty="0"/>
              <a:t>.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0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8F142-B121-4B49-910D-025E1166D4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2527B0-F833-4B59-BB81-DA5FE4F3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5" y="0"/>
            <a:ext cx="7686000" cy="8574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E26D1-6F5F-4818-A925-FCE48CDC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696" y="1025115"/>
            <a:ext cx="8113879" cy="3098400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Charleonnan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Fufaung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Tippawan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Niyomwong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Chokchueypattanakit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Sathit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Suwannawach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Nitat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Ninchawee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"Predictive Analytics for Chronic Kidney Disease Using Machine Learning Techniques", Proc. Management and Innovation Technology International Conference (MITiCON-2016), Oct. 2016.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76200" indent="0" algn="just"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https://quantdare.com/data-cleansing-and-transformation/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6200" indent="0" algn="just"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6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https://archive.ics.uci.edu/ml/datasets/chronic_kidney_disease</a:t>
            </a:r>
            <a:endParaRPr lang="en-US" sz="1600" u="sng" dirty="0">
              <a:solidFill>
                <a:schemeClr val="bg1"/>
              </a:solidFill>
            </a:endParaRPr>
          </a:p>
          <a:p>
            <a:pPr marL="76200" indent="0" algn="just">
              <a:buNone/>
            </a:pPr>
            <a:endParaRPr lang="en-US" sz="1600" u="sng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IN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en-IN" sz="16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s://www.nation.co.ke/news/WHO-CONCERNED-ABOUT-CANCER-DEATHS/1056-3802196-il66ag/index.html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2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A5BAB-03E1-4485-952A-DA36FDEB91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4F296F-B856-47E4-8371-DBAC9DD7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50" y="107225"/>
            <a:ext cx="7686000" cy="857400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E8E26-8258-46A2-9991-C91965264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950" y="847728"/>
            <a:ext cx="7686000" cy="3098400"/>
          </a:xfrm>
        </p:spPr>
        <p:txBody>
          <a:bodyPr/>
          <a:lstStyle/>
          <a:p>
            <a:r>
              <a:rPr lang="en-IN" sz="2000" dirty="0"/>
              <a:t>The objective is to develop a simple yet powerful tool, Chronic Kidney Disease Predicter, which predicts whether a Person have CKD or not (through Data Set of 400 people) and provide a prediction which can be confirmed by performing a KFT, Medical test.</a:t>
            </a:r>
          </a:p>
          <a:p>
            <a:endParaRPr lang="en-IN" sz="2000" dirty="0"/>
          </a:p>
          <a:p>
            <a:r>
              <a:rPr lang="en-IN" sz="2000" dirty="0"/>
              <a:t>With the help of Machine Learning and use of Random Forest and SVM Algorithms we can be able to Predict whether a Patient have C.K.D. or not.</a:t>
            </a:r>
          </a:p>
        </p:txBody>
      </p:sp>
    </p:spTree>
    <p:extLst>
      <p:ext uri="{BB962C8B-B14F-4D97-AF65-F5344CB8AC3E}">
        <p14:creationId xmlns:p14="http://schemas.microsoft.com/office/powerpoint/2010/main" val="93398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16D83-961F-42F5-8CF5-C54122595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2C08E-987E-4BCD-9F7A-63FCBD95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75" y="107225"/>
            <a:ext cx="7686000" cy="857400"/>
          </a:xfrm>
        </p:spPr>
        <p:txBody>
          <a:bodyPr/>
          <a:lstStyle/>
          <a:p>
            <a:r>
              <a:rPr lang="en-US" dirty="0"/>
              <a:t>C.K.D Predicter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C2D99-5440-458B-AB66-DC42FBB7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5" y="1258650"/>
            <a:ext cx="6671218" cy="37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7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5A69D-07C5-4D35-8258-10490F7DBB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23C93D-D23A-4FC8-A605-C45E29CC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(Project.py)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3C999-1DF7-473F-B6B5-E66C4C1A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Transformation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 Selection</a:t>
            </a:r>
          </a:p>
          <a:p>
            <a:r>
              <a:rPr lang="en-US" dirty="0"/>
              <a:t>Accuracy of The Algorithms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1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8F142-B121-4B49-910D-025E1166D4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2527B0-F833-4B59-BB81-DA5FE4F3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75" y="0"/>
            <a:ext cx="7686000" cy="8574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and Data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E26D1-6F5F-4818-A925-FCE48CDC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238" y="1000824"/>
            <a:ext cx="7686000" cy="3375227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to understand the previous work done in the field of machine learning and data prediction.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from sources, public data providers, etc. Scraping the best possible data and parsing of data to the Appropriate level.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Charleonnan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Fufaung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Analytics Using Machine Learning Techniques which is the research paper we cited upon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81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F15A7-9D74-4483-A3BF-7BA24577A7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3B5FA-E0BA-4B3E-929B-2B6DEEDE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595" y="1110965"/>
            <a:ext cx="7686000" cy="309840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completed the pre-processing of dataset in this span of time.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preprocessing of dataset is done using the python modules namely NumPy, seaborn, matplotlib, Ski-kit(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Pandas.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of this dataset are of two types of namely - numeric and categorical attributes. The entire dataset can be divided into 11 numeric attributes and 14 categorical attributes.</a:t>
            </a:r>
          </a:p>
          <a:p>
            <a:pPr marL="7620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24D266C-0CA6-4F46-95B0-B9268E66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5" y="0"/>
            <a:ext cx="7686000" cy="8574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38580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596EE-7305-43F8-B54D-757C756CD2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8BD9-FAC6-46DA-9EE2-B3AC7EFDAF98}"/>
              </a:ext>
            </a:extLst>
          </p:cNvPr>
          <p:cNvSpPr txBox="1"/>
          <p:nvPr/>
        </p:nvSpPr>
        <p:spPr>
          <a:xfrm>
            <a:off x="450368" y="945940"/>
            <a:ext cx="2619154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Gravity 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Albumin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Sugar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Blood Cells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 Cell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 Cell clumps 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Bacteria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10EA6-E300-4B33-AF7C-888D1202BA16}"/>
              </a:ext>
            </a:extLst>
          </p:cNvPr>
          <p:cNvSpPr txBox="1"/>
          <p:nvPr/>
        </p:nvSpPr>
        <p:spPr>
          <a:xfrm>
            <a:off x="3115865" y="945941"/>
            <a:ext cx="3177723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Glucose Random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Urea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Serum Creatinine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Sodium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Potassium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Haemoglobin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Packed Cell Volume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Blood Cell Count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Blood Cell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0C287-ABE4-4D18-A4C4-400BFB1254A3}"/>
              </a:ext>
            </a:extLst>
          </p:cNvPr>
          <p:cNvSpPr txBox="1"/>
          <p:nvPr/>
        </p:nvSpPr>
        <p:spPr>
          <a:xfrm>
            <a:off x="6386275" y="916213"/>
            <a:ext cx="2619154" cy="489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Hypertension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Coronary Artery Disease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Appetite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Pedal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Edema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Anemia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702F5-EFFE-46FC-8012-BEDD583B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33322"/>
            <a:ext cx="7277100" cy="6217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3D01D4B-9C83-49F7-B425-BB0F47CC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2" y="850735"/>
            <a:ext cx="7952508" cy="716400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all the attributes(as shown above) which are present in the dataset. Their full forms are listed below :</a:t>
            </a:r>
          </a:p>
        </p:txBody>
      </p:sp>
    </p:spTree>
    <p:extLst>
      <p:ext uri="{BB962C8B-B14F-4D97-AF65-F5344CB8AC3E}">
        <p14:creationId xmlns:p14="http://schemas.microsoft.com/office/powerpoint/2010/main" val="177315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57019-3D67-43B3-9AAC-2C304D9453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04BF4-187D-407E-81B2-1A7AC6BFD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05" y="1025402"/>
            <a:ext cx="7539326" cy="4188475"/>
          </a:xfrm>
        </p:spPr>
        <p:txBody>
          <a:bodyPr/>
          <a:lstStyle/>
          <a:p>
            <a:pPr marL="76200" indent="0" algn="just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reworked over the data cleaning that we did because the data was being lost in our last attempt of cleaning.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came through 3 attributes or features that were being stored as object(string) type even when their data was of floating type. So, we converted them prior to the cleaning this time.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null values from the dataset with a different approach.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converting data from one format or structure into another format or structure is Data Transformation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categorical features, they are simply   converted(one hot encoded) into numeric ones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target attribute is converted into numeric type.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3225FC1-86C5-4EAC-A7BC-20677087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68" y="282048"/>
            <a:ext cx="7686000" cy="857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CLEANING AND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781129874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773</Words>
  <Application>Microsoft Office PowerPoint</Application>
  <PresentationFormat>On-screen Show (16:9)</PresentationFormat>
  <Paragraphs>134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Titillium Web</vt:lpstr>
      <vt:lpstr>Titillium Web ExtraLight</vt:lpstr>
      <vt:lpstr>Thaliard template</vt:lpstr>
      <vt:lpstr>Chronic Kidney Disease Predicter Using Machine Learning Techniques</vt:lpstr>
      <vt:lpstr>INTRODUCTION</vt:lpstr>
      <vt:lpstr>OBJECTIVE</vt:lpstr>
      <vt:lpstr>C.K.D Predicter</vt:lpstr>
      <vt:lpstr>Backend (Project.py)</vt:lpstr>
      <vt:lpstr>Literature Survey and Data Collection</vt:lpstr>
      <vt:lpstr>PRE-PROCESSING</vt:lpstr>
      <vt:lpstr>These are all the attributes(as shown above) which are present in the dataset. Their full forms are listed below :</vt:lpstr>
      <vt:lpstr>DATA CLEANING AND TRANSFORMATION</vt:lpstr>
      <vt:lpstr>UNCLEANED DATA FRAME</vt:lpstr>
      <vt:lpstr>Feature Selection</vt:lpstr>
      <vt:lpstr>ACCURACY OF ALGORITHMS USED</vt:lpstr>
      <vt:lpstr>Frontend </vt:lpstr>
      <vt:lpstr>USER FRIENDLY</vt:lpstr>
      <vt:lpstr>PowerPoint Presentation</vt:lpstr>
      <vt:lpstr>EASY RESULT EXTRACTION AND ALERT SYSTEM</vt:lpstr>
      <vt:lpstr>PowerPoint Presentation</vt:lpstr>
      <vt:lpstr>PowerPoint Presentation</vt:lpstr>
      <vt:lpstr>PowerPoint Presentation</vt:lpstr>
      <vt:lpstr>PowerPoint Presentation</vt:lpstr>
      <vt:lpstr>PHYSICAL IMPLEMENTAION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for Chronic Kidney Disease Using ML Techniques</dc:title>
  <dc:creator>Mayank Shokeen</dc:creator>
  <cp:lastModifiedBy>Shivam Wadhwa</cp:lastModifiedBy>
  <cp:revision>114</cp:revision>
  <dcterms:modified xsi:type="dcterms:W3CDTF">2018-12-21T16:59:32Z</dcterms:modified>
</cp:coreProperties>
</file>