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6A9426BD-1093-B88B-76E8-CDB665A97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6" y="3429000"/>
            <a:ext cx="9751823" cy="582612"/>
          </a:xfrm>
        </p:spPr>
        <p:txBody>
          <a:bodyPr anchor="ctr">
            <a:normAutofit fontScale="25000" lnSpcReduction="20000"/>
          </a:bodyPr>
          <a:lstStyle/>
          <a:p>
            <a:pPr algn="ctr"/>
            <a:r>
              <a:rPr lang="nl-NL" sz="14400" dirty="0">
                <a:latin typeface="Aptos" panose="020B0004020202020204" pitchFamily="34" charset="0"/>
              </a:rPr>
              <a:t>Xchange Xperience</a:t>
            </a:r>
          </a:p>
          <a:p>
            <a:pPr algn="ctr"/>
            <a:r>
              <a:rPr lang="nl-NL" sz="7200" dirty="0">
                <a:latin typeface="Aptos" panose="020B0004020202020204" pitchFamily="34" charset="0"/>
              </a:rPr>
              <a:t>Team 13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CCBDC9C-8343-324D-4D44-09B3CADE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6993"/>
            <a:ext cx="10515599" cy="19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1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29207-1768-F5BD-0A19-30635C6D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BFFB51-8D6D-33C7-D4F9-213C621D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3400" dirty="0"/>
              <a:t> Issueboard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3400" dirty="0"/>
              <a:t>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3400" dirty="0"/>
              <a:t> Taskflow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3400" dirty="0"/>
              <a:t> Website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sz="3400" dirty="0"/>
          </a:p>
          <a:p>
            <a:pPr lvl="1">
              <a:buFont typeface="Wingdings" panose="05000000000000000000" pitchFamily="2" charset="2"/>
              <a:buChar char="§"/>
            </a:pPr>
            <a:endParaRPr lang="nl-NL" sz="3400" dirty="0"/>
          </a:p>
          <a:p>
            <a:pPr>
              <a:buFont typeface="Wingdings" panose="05000000000000000000" pitchFamily="2" charset="2"/>
              <a:buChar char="§"/>
            </a:pP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529608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C3728-E730-9568-CEC9-F64E8408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Issueboard, prototypes en flowchart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7E26C5-9D53-460D-F74C-21B8DB95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252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18</Words>
  <Application>Microsoft Office PowerPoint</Application>
  <PresentationFormat>Breedbeeld</PresentationFormat>
  <Paragraphs>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Calibri</vt:lpstr>
      <vt:lpstr>Calibri Light</vt:lpstr>
      <vt:lpstr>Wingdings</vt:lpstr>
      <vt:lpstr>Terugblik</vt:lpstr>
      <vt:lpstr>PowerPoint-presentatie</vt:lpstr>
      <vt:lpstr>Programma</vt:lpstr>
      <vt:lpstr>Issueboard, prototypes en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William Boutros</dc:creator>
  <cp:lastModifiedBy>William Boutros</cp:lastModifiedBy>
  <cp:revision>1</cp:revision>
  <dcterms:created xsi:type="dcterms:W3CDTF">2023-11-30T08:32:30Z</dcterms:created>
  <dcterms:modified xsi:type="dcterms:W3CDTF">2023-11-30T18:36:41Z</dcterms:modified>
</cp:coreProperties>
</file>