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3C003"/>
    <a:srgbClr val="2E0464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B13D6-35A5-61D3-2ED5-242DC196F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5ECAD6D-0AC8-2EF7-CCBE-B72659128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2B9D4E-5785-88DB-E4F0-E4D89208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3AE3-F0F7-4171-872D-1DCCFDE924A7}" type="datetimeFigureOut">
              <a:rPr lang="nl-NL" smtClean="0"/>
              <a:t>24-1-2024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DF84A9A-6C6C-D7C8-0F49-60BCA4FF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0EE924E-13C3-DC43-43CD-0354B1C4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49E1-AEE5-4EB7-94D1-D12159BCD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6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E0AF4-52AE-C63A-A3F4-BA0CF7FF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A632777-3265-56A6-2B3D-6A1CF713D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39E589-A915-8C97-66E3-14EFE141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3AE3-F0F7-4171-872D-1DCCFDE924A7}" type="datetimeFigureOut">
              <a:rPr lang="nl-NL" smtClean="0"/>
              <a:t>24-1-2024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64BA4D6-D468-1161-623A-7D90051E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14E0D0-7253-9B53-C8E4-4C3741AD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49E1-AEE5-4EB7-94D1-D12159BCD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38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9987C19-6344-5276-7995-ABD1234A0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166D0D5-17A7-FBB2-91FC-140CDB773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DC677D-738E-E9E0-0047-9B259AD4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3AE3-F0F7-4171-872D-1DCCFDE924A7}" type="datetimeFigureOut">
              <a:rPr lang="nl-NL" smtClean="0"/>
              <a:t>24-1-2024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D4DA99-58A5-1F47-07BD-FCFD88FB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88F15F-999C-4735-4E96-51DF361D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49E1-AEE5-4EB7-94D1-D12159BCD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806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BE1D7-EF25-25D4-AF9F-32F93DB2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872847-60BB-D16C-9C48-3AF225BE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748057-5100-3C0A-CB2A-73B4DBB5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3AE3-F0F7-4171-872D-1DCCFDE924A7}" type="datetimeFigureOut">
              <a:rPr lang="nl-NL" smtClean="0"/>
              <a:t>24-1-2024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9BBA586-7759-3CAA-068E-9F77DD8A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C8A057-43AB-1F65-D3C2-1B9CF389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49E1-AEE5-4EB7-94D1-D12159BCD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604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B66C8-2ABE-56BF-D1F4-0F0E3D56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3F19EA6-484B-79BA-DCFD-F1E4C811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C1E14D-5282-D708-73EB-23A60F16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3AE3-F0F7-4171-872D-1DCCFDE924A7}" type="datetimeFigureOut">
              <a:rPr lang="nl-NL" smtClean="0"/>
              <a:t>24-1-2024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60A18A-B6BA-AA84-DA4D-13EDDB63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C8AC47-A398-B5F2-3CE6-4A2713FD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49E1-AEE5-4EB7-94D1-D12159BCD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204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54ED6-C5AE-D2C7-4AE9-31A0E535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6A1688-4BC2-1EB0-A6E8-F898AB213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F12298C-00CF-0DD7-1D7F-B9D622FA9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BD4C172-39C9-09ED-25E5-AE96E3BE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3AE3-F0F7-4171-872D-1DCCFDE924A7}" type="datetimeFigureOut">
              <a:rPr lang="nl-NL" smtClean="0"/>
              <a:t>24-1-2024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EB5EEC4-72FF-2AE7-1481-0E7DFD6E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D9374E5-0A4F-662F-B8B6-3663C9E4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49E1-AEE5-4EB7-94D1-D12159BCD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20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C570F-C2A7-0CA0-8E36-8CF21475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481653-A33D-D471-E26E-78D4FD61F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6B62557-60D6-28BD-CE4F-236BF2967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820EBC-8184-51AC-62CC-EDA95A716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7498ACC-04E4-FABC-0085-D57056197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39CA0B5-2EC3-1FAF-AA5A-57084080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3AE3-F0F7-4171-872D-1DCCFDE924A7}" type="datetimeFigureOut">
              <a:rPr lang="nl-NL" smtClean="0"/>
              <a:t>24-1-2024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73C614D-EDBD-059D-BE21-25D619DC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2D4BDD3-469E-3A29-4663-6A1FB7B9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49E1-AEE5-4EB7-94D1-D12159BCD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611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B41BC-91EE-980A-A0E0-633A17C2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55351CA-00F3-BAF5-1ABB-99CEE386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3AE3-F0F7-4171-872D-1DCCFDE924A7}" type="datetimeFigureOut">
              <a:rPr lang="nl-NL" smtClean="0"/>
              <a:t>24-1-2024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62F242F-4376-99D0-637B-91573463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C8F83E2-9A6A-FC4E-BF59-B3542A09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49E1-AEE5-4EB7-94D1-D12159BCD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57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F447089-B05A-EA07-F76E-B1332EDE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3AE3-F0F7-4171-872D-1DCCFDE924A7}" type="datetimeFigureOut">
              <a:rPr lang="nl-NL" smtClean="0"/>
              <a:t>24-1-2024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B9BE707-3AC2-5696-A188-33430B06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CB97941-3745-CC96-B17C-D8F4B548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49E1-AEE5-4EB7-94D1-D12159BCD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583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A8430-80ED-F4F2-0475-56335D7C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F24B07-9E07-0921-AE73-D7500EFA7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AC8306F-9D15-77B2-3672-A206A054A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A08E485-10F7-9703-65CD-F71444DA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3AE3-F0F7-4171-872D-1DCCFDE924A7}" type="datetimeFigureOut">
              <a:rPr lang="nl-NL" smtClean="0"/>
              <a:t>24-1-2024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5E2A7D3-7AE7-4F38-A6DB-C8BF55AE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D7185D-A85E-29E8-085C-359E989C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49E1-AEE5-4EB7-94D1-D12159BCD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99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2EC48-3457-1ECC-A191-A4E8F546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A3E6DEC-1CC9-89A5-0542-E7EC4F88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3099A78-FD20-8501-3F99-2B0535AAC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53D0F7D-0E52-E054-04C1-46A4E152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A3AE3-F0F7-4171-872D-1DCCFDE924A7}" type="datetimeFigureOut">
              <a:rPr lang="nl-NL" smtClean="0"/>
              <a:t>24-1-2024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516217-E29F-EF54-C016-4EC93065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EC95EC8-27C3-33E4-D043-3E10E578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D49E1-AEE5-4EB7-94D1-D12159BCD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819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29E546F-1B91-1B0F-62BD-B9DC0E37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F17F3A-7456-A9CF-7E7E-179A8D56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247A6C6-9508-214F-DE05-B8371B54A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A3AE3-F0F7-4171-872D-1DCCFDE924A7}" type="datetimeFigureOut">
              <a:rPr lang="nl-NL" smtClean="0"/>
              <a:t>24-1-2024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C86283-0331-8D63-C7C8-CC0E03A45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DCA55D-9376-3A53-F433-8A540DFA5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D49E1-AEE5-4EB7-94D1-D12159BCD88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67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18B1B536-B773-7375-53A8-4AFCF19AC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168016"/>
            <a:ext cx="9144000" cy="1655762"/>
          </a:xfrm>
        </p:spPr>
        <p:txBody>
          <a:bodyPr/>
          <a:lstStyle/>
          <a:p>
            <a:r>
              <a:rPr lang="nl-NL" b="1" dirty="0">
                <a:solidFill>
                  <a:schemeClr val="bg1"/>
                </a:solidFill>
                <a:latin typeface="Aptos ExtraBold" panose="020B0004020202020204" pitchFamily="34" charset="0"/>
                <a:cs typeface="Courier New" panose="02070309020205020404" pitchFamily="49" charset="0"/>
              </a:rPr>
              <a:t>William Boutros &amp; Siem Baltus</a:t>
            </a:r>
          </a:p>
          <a:p>
            <a:r>
              <a:rPr lang="nl-NL" b="1" dirty="0">
                <a:solidFill>
                  <a:schemeClr val="bg1"/>
                </a:solidFill>
                <a:latin typeface="Aptos ExtraBold" panose="020B0004020202020204" pitchFamily="34" charset="0"/>
                <a:cs typeface="Courier New" panose="02070309020205020404" pitchFamily="49" charset="0"/>
              </a:rPr>
              <a:t>Team 13</a:t>
            </a:r>
          </a:p>
          <a:p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5" name="Afbeelding 4" descr="Afbeelding met Graphics, Lettertype, grafische vormgeving, schermopname&#10;&#10;Automatisch gegenereerde beschrijving">
            <a:extLst>
              <a:ext uri="{FF2B5EF4-FFF2-40B4-BE49-F238E27FC236}">
                <a16:creationId xmlns:a16="http://schemas.microsoft.com/office/drawing/2014/main" id="{EB0BB495-14C7-E478-95CD-74184215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846" y="1741169"/>
            <a:ext cx="8194305" cy="18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728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F6249B05-6653-124F-6274-BFDE45FF0A89}"/>
              </a:ext>
            </a:extLst>
          </p:cNvPr>
          <p:cNvSpPr/>
          <p:nvPr/>
        </p:nvSpPr>
        <p:spPr>
          <a:xfrm>
            <a:off x="910042" y="679269"/>
            <a:ext cx="3509556" cy="948815"/>
          </a:xfrm>
          <a:prstGeom prst="roundRect">
            <a:avLst/>
          </a:prstGeom>
          <a:solidFill>
            <a:srgbClr val="2E0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 descr="Afbeelding met Graphics, Lettertype, grafische vormgeving, schermopname&#10;&#10;Automatisch gegenereerde beschrijving">
            <a:extLst>
              <a:ext uri="{FF2B5EF4-FFF2-40B4-BE49-F238E27FC236}">
                <a16:creationId xmlns:a16="http://schemas.microsoft.com/office/drawing/2014/main" id="{EB0BB495-14C7-E478-95CD-74184215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10" y="85407"/>
            <a:ext cx="4097155" cy="948815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B3464F7-839D-A329-1DFE-4D51DBBD78E5}"/>
              </a:ext>
            </a:extLst>
          </p:cNvPr>
          <p:cNvSpPr txBox="1"/>
          <p:nvPr/>
        </p:nvSpPr>
        <p:spPr>
          <a:xfrm>
            <a:off x="1049381" y="808009"/>
            <a:ext cx="6740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ptos ExtraBold" panose="020B0004020202020204" pitchFamily="34" charset="0"/>
                <a:cs typeface="Courier New" panose="02070309020205020404" pitchFamily="49" charset="0"/>
              </a:rPr>
              <a:t>Programma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36960FD-801D-B51F-47D4-18288E64CFD6}"/>
              </a:ext>
            </a:extLst>
          </p:cNvPr>
          <p:cNvSpPr txBox="1"/>
          <p:nvPr/>
        </p:nvSpPr>
        <p:spPr>
          <a:xfrm>
            <a:off x="1049381" y="2413337"/>
            <a:ext cx="54559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latin typeface="Aptos ExtraBold" panose="020B0004020202020204" pitchFamily="34" charset="0"/>
                <a:cs typeface="Courier New" panose="02070309020205020404" pitchFamily="49" charset="0"/>
              </a:rPr>
              <a:t>Issueboard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  <a:latin typeface="Aptos ExtraBold" panose="020B0004020202020204" pitchFamily="34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latin typeface="Aptos ExtraBold" panose="020B0004020202020204" pitchFamily="34" charset="0"/>
                <a:cs typeface="Courier New" panose="02070309020205020404" pitchFamily="49" charset="0"/>
              </a:rPr>
              <a:t>Digitale toegankelijkheid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  <a:latin typeface="Aptos ExtraBold" panose="020B0004020202020204" pitchFamily="34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latin typeface="Aptos ExtraBold" panose="020B0004020202020204" pitchFamily="34" charset="0"/>
                <a:cs typeface="Courier New" panose="02070309020205020404" pitchFamily="49" charset="0"/>
              </a:rPr>
              <a:t>Gebruikerstest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>
              <a:solidFill>
                <a:schemeClr val="bg1"/>
              </a:solidFill>
              <a:latin typeface="Aptos ExtraBold" panose="020B0004020202020204" pitchFamily="34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>
                <a:solidFill>
                  <a:schemeClr val="bg1"/>
                </a:solidFill>
                <a:latin typeface="Aptos ExtraBold" panose="020B0004020202020204" pitchFamily="34" charset="0"/>
                <a:cs typeface="Courier New" panose="02070309020205020404" pitchFamily="49" charset="0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1686391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F6249B05-6653-124F-6274-BFDE45FF0A89}"/>
              </a:ext>
            </a:extLst>
          </p:cNvPr>
          <p:cNvSpPr/>
          <p:nvPr/>
        </p:nvSpPr>
        <p:spPr>
          <a:xfrm>
            <a:off x="4280259" y="2954590"/>
            <a:ext cx="3509556" cy="948815"/>
          </a:xfrm>
          <a:prstGeom prst="roundRect">
            <a:avLst/>
          </a:prstGeom>
          <a:solidFill>
            <a:srgbClr val="2E0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 descr="Afbeelding met Graphics, Lettertype, grafische vormgeving, schermopname&#10;&#10;Automatisch gegenereerde beschrijving">
            <a:extLst>
              <a:ext uri="{FF2B5EF4-FFF2-40B4-BE49-F238E27FC236}">
                <a16:creationId xmlns:a16="http://schemas.microsoft.com/office/drawing/2014/main" id="{EB0BB495-14C7-E478-95CD-74184215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10" y="85407"/>
            <a:ext cx="4097155" cy="948815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B3464F7-839D-A329-1DFE-4D51DBBD78E5}"/>
              </a:ext>
            </a:extLst>
          </p:cNvPr>
          <p:cNvSpPr txBox="1"/>
          <p:nvPr/>
        </p:nvSpPr>
        <p:spPr>
          <a:xfrm>
            <a:off x="4419598" y="3044278"/>
            <a:ext cx="6740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ptos ExtraBold" panose="020B0004020202020204" pitchFamily="34" charset="0"/>
                <a:cs typeface="Courier New" panose="02070309020205020404" pitchFamily="49" charset="0"/>
              </a:rPr>
              <a:t>Issueboard</a:t>
            </a:r>
          </a:p>
        </p:txBody>
      </p:sp>
    </p:spTree>
    <p:extLst>
      <p:ext uri="{BB962C8B-B14F-4D97-AF65-F5344CB8AC3E}">
        <p14:creationId xmlns:p14="http://schemas.microsoft.com/office/powerpoint/2010/main" val="925597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F6249B05-6653-124F-6274-BFDE45FF0A89}"/>
              </a:ext>
            </a:extLst>
          </p:cNvPr>
          <p:cNvSpPr/>
          <p:nvPr/>
        </p:nvSpPr>
        <p:spPr>
          <a:xfrm>
            <a:off x="910041" y="679269"/>
            <a:ext cx="6879773" cy="948815"/>
          </a:xfrm>
          <a:prstGeom prst="roundRect">
            <a:avLst/>
          </a:prstGeom>
          <a:solidFill>
            <a:srgbClr val="2E0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 descr="Afbeelding met Graphics, Lettertype, grafische vormgeving, schermopname&#10;&#10;Automatisch gegenereerde beschrijving">
            <a:extLst>
              <a:ext uri="{FF2B5EF4-FFF2-40B4-BE49-F238E27FC236}">
                <a16:creationId xmlns:a16="http://schemas.microsoft.com/office/drawing/2014/main" id="{EB0BB495-14C7-E478-95CD-74184215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10" y="85407"/>
            <a:ext cx="4097155" cy="948815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B3464F7-839D-A329-1DFE-4D51DBBD78E5}"/>
              </a:ext>
            </a:extLst>
          </p:cNvPr>
          <p:cNvSpPr txBox="1"/>
          <p:nvPr/>
        </p:nvSpPr>
        <p:spPr>
          <a:xfrm>
            <a:off x="1049381" y="808009"/>
            <a:ext cx="6740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ptos ExtraBold" panose="020B0004020202020204" pitchFamily="34" charset="0"/>
                <a:cs typeface="Courier New" panose="02070309020205020404" pitchFamily="49" charset="0"/>
              </a:rPr>
              <a:t>Digitale Toegankelijkheid</a:t>
            </a:r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372CD94A-D6A6-3004-19BE-927331712E71}"/>
              </a:ext>
            </a:extLst>
          </p:cNvPr>
          <p:cNvSpPr/>
          <p:nvPr/>
        </p:nvSpPr>
        <p:spPr>
          <a:xfrm>
            <a:off x="1380304" y="2116184"/>
            <a:ext cx="2538553" cy="54863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E9D60A16-8529-C11E-089D-FBAFF4D1E216}"/>
              </a:ext>
            </a:extLst>
          </p:cNvPr>
          <p:cNvSpPr/>
          <p:nvPr/>
        </p:nvSpPr>
        <p:spPr>
          <a:xfrm>
            <a:off x="1881045" y="3154680"/>
            <a:ext cx="2538553" cy="548639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24545495-A888-B33A-76BF-C644755A7903}"/>
              </a:ext>
            </a:extLst>
          </p:cNvPr>
          <p:cNvSpPr/>
          <p:nvPr/>
        </p:nvSpPr>
        <p:spPr>
          <a:xfrm>
            <a:off x="6392087" y="2116184"/>
            <a:ext cx="2538553" cy="548639"/>
          </a:xfrm>
          <a:prstGeom prst="roundRect">
            <a:avLst/>
          </a:prstGeom>
          <a:solidFill>
            <a:srgbClr val="2E0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485830DB-CA20-1996-99E5-BF811FC2BB15}"/>
              </a:ext>
            </a:extLst>
          </p:cNvPr>
          <p:cNvSpPr/>
          <p:nvPr/>
        </p:nvSpPr>
        <p:spPr>
          <a:xfrm>
            <a:off x="6864524" y="3152923"/>
            <a:ext cx="2538553" cy="548639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9A417BA0-D238-2A07-D7B1-10843C070B5C}"/>
              </a:ext>
            </a:extLst>
          </p:cNvPr>
          <p:cNvSpPr/>
          <p:nvPr/>
        </p:nvSpPr>
        <p:spPr>
          <a:xfrm>
            <a:off x="3918857" y="2264166"/>
            <a:ext cx="2473230" cy="191652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49CC04F1-5413-94C3-C18C-4235432A199C}"/>
              </a:ext>
            </a:extLst>
          </p:cNvPr>
          <p:cNvSpPr/>
          <p:nvPr/>
        </p:nvSpPr>
        <p:spPr>
          <a:xfrm>
            <a:off x="4419598" y="3300906"/>
            <a:ext cx="2444925" cy="191652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F7ED685-8596-B8B0-160A-CE1EE1CB462E}"/>
              </a:ext>
            </a:extLst>
          </p:cNvPr>
          <p:cNvSpPr txBox="1"/>
          <p:nvPr/>
        </p:nvSpPr>
        <p:spPr>
          <a:xfrm>
            <a:off x="1970313" y="2080447"/>
            <a:ext cx="142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>
                <a:solidFill>
                  <a:schemeClr val="bg1"/>
                </a:solidFill>
                <a:latin typeface="Aptos ExtraBold" panose="020B0004020202020204" pitchFamily="34" charset="0"/>
              </a:rPr>
              <a:t>Knop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B87D2517-129C-C280-3C59-AE88D8E4AF9E}"/>
              </a:ext>
            </a:extLst>
          </p:cNvPr>
          <p:cNvSpPr txBox="1"/>
          <p:nvPr/>
        </p:nvSpPr>
        <p:spPr>
          <a:xfrm>
            <a:off x="2456902" y="3104076"/>
            <a:ext cx="142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>
                <a:solidFill>
                  <a:schemeClr val="bg1"/>
                </a:solidFill>
                <a:latin typeface="Aptos ExtraBold" panose="020B0004020202020204" pitchFamily="34" charset="0"/>
              </a:rPr>
              <a:t>Knop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BD05F321-3B7F-FEEA-70D3-9CC54A071C65}"/>
              </a:ext>
            </a:extLst>
          </p:cNvPr>
          <p:cNvSpPr txBox="1"/>
          <p:nvPr/>
        </p:nvSpPr>
        <p:spPr>
          <a:xfrm>
            <a:off x="6990795" y="2080446"/>
            <a:ext cx="142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>
                <a:solidFill>
                  <a:schemeClr val="bg1"/>
                </a:solidFill>
                <a:latin typeface="Aptos ExtraBold" panose="020B0004020202020204" pitchFamily="34" charset="0"/>
              </a:rPr>
              <a:t>Knop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BD9ECC18-984C-C866-6FAE-542B2C1961B3}"/>
              </a:ext>
            </a:extLst>
          </p:cNvPr>
          <p:cNvSpPr txBox="1"/>
          <p:nvPr/>
        </p:nvSpPr>
        <p:spPr>
          <a:xfrm>
            <a:off x="7458880" y="3107855"/>
            <a:ext cx="142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>
                <a:solidFill>
                  <a:schemeClr val="bg1"/>
                </a:solidFill>
                <a:latin typeface="Aptos ExtraBold" panose="020B0004020202020204" pitchFamily="34" charset="0"/>
              </a:rPr>
              <a:t>Knop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8BB8BA06-259D-8B37-CC6E-56E4FBF45D1A}"/>
              </a:ext>
            </a:extLst>
          </p:cNvPr>
          <p:cNvSpPr txBox="1"/>
          <p:nvPr/>
        </p:nvSpPr>
        <p:spPr>
          <a:xfrm>
            <a:off x="2456902" y="4491136"/>
            <a:ext cx="8795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solidFill>
                  <a:schemeClr val="bg1"/>
                </a:solidFill>
                <a:latin typeface="Aptos ExtraBold" panose="020B0004020202020204" pitchFamily="34" charset="0"/>
                <a:cs typeface="Courier New" panose="02070309020205020404" pitchFamily="49" charset="0"/>
              </a:rPr>
              <a:t>White tekst, black background</a:t>
            </a:r>
          </a:p>
        </p:txBody>
      </p:sp>
    </p:spTree>
    <p:extLst>
      <p:ext uri="{BB962C8B-B14F-4D97-AF65-F5344CB8AC3E}">
        <p14:creationId xmlns:p14="http://schemas.microsoft.com/office/powerpoint/2010/main" val="2763861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F6249B05-6653-124F-6274-BFDE45FF0A89}"/>
              </a:ext>
            </a:extLst>
          </p:cNvPr>
          <p:cNvSpPr/>
          <p:nvPr/>
        </p:nvSpPr>
        <p:spPr>
          <a:xfrm>
            <a:off x="910042" y="679269"/>
            <a:ext cx="4367352" cy="948815"/>
          </a:xfrm>
          <a:prstGeom prst="roundRect">
            <a:avLst/>
          </a:prstGeom>
          <a:solidFill>
            <a:srgbClr val="2E0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 descr="Afbeelding met Graphics, Lettertype, grafische vormgeving, schermopname&#10;&#10;Automatisch gegenereerde beschrijving">
            <a:extLst>
              <a:ext uri="{FF2B5EF4-FFF2-40B4-BE49-F238E27FC236}">
                <a16:creationId xmlns:a16="http://schemas.microsoft.com/office/drawing/2014/main" id="{EB0BB495-14C7-E478-95CD-74184215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10" y="85407"/>
            <a:ext cx="4097155" cy="948815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B3464F7-839D-A329-1DFE-4D51DBBD78E5}"/>
              </a:ext>
            </a:extLst>
          </p:cNvPr>
          <p:cNvSpPr txBox="1"/>
          <p:nvPr/>
        </p:nvSpPr>
        <p:spPr>
          <a:xfrm>
            <a:off x="1049381" y="768955"/>
            <a:ext cx="6740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ptos ExtraBold" panose="020B0004020202020204" pitchFamily="34" charset="0"/>
                <a:cs typeface="Courier New" panose="02070309020205020404" pitchFamily="49" charset="0"/>
              </a:rPr>
              <a:t>Gebruikerstest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7B9B5F1-4DDD-94C1-965E-D45117CF1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17" y="2175985"/>
            <a:ext cx="5268060" cy="990738"/>
          </a:xfrm>
          <a:prstGeom prst="rect">
            <a:avLst/>
          </a:prstGeom>
        </p:spPr>
      </p:pic>
      <p:sp>
        <p:nvSpPr>
          <p:cNvPr id="8" name="Pijl: rechts 7">
            <a:extLst>
              <a:ext uri="{FF2B5EF4-FFF2-40B4-BE49-F238E27FC236}">
                <a16:creationId xmlns:a16="http://schemas.microsoft.com/office/drawing/2014/main" id="{A37AC802-8C79-759A-CCAF-E47E73250110}"/>
              </a:ext>
            </a:extLst>
          </p:cNvPr>
          <p:cNvSpPr/>
          <p:nvPr/>
        </p:nvSpPr>
        <p:spPr>
          <a:xfrm>
            <a:off x="5651863" y="2663356"/>
            <a:ext cx="888274" cy="176349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5D7BF034-7435-57CC-FAC2-236944330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100" y="2075160"/>
            <a:ext cx="530616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33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F6249B05-6653-124F-6274-BFDE45FF0A89}"/>
              </a:ext>
            </a:extLst>
          </p:cNvPr>
          <p:cNvSpPr/>
          <p:nvPr/>
        </p:nvSpPr>
        <p:spPr>
          <a:xfrm>
            <a:off x="910042" y="679269"/>
            <a:ext cx="4367352" cy="948815"/>
          </a:xfrm>
          <a:prstGeom prst="roundRect">
            <a:avLst/>
          </a:prstGeom>
          <a:solidFill>
            <a:srgbClr val="2E0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 descr="Afbeelding met Graphics, Lettertype, grafische vormgeving, schermopname&#10;&#10;Automatisch gegenereerde beschrijving">
            <a:extLst>
              <a:ext uri="{FF2B5EF4-FFF2-40B4-BE49-F238E27FC236}">
                <a16:creationId xmlns:a16="http://schemas.microsoft.com/office/drawing/2014/main" id="{EB0BB495-14C7-E478-95CD-74184215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10" y="85407"/>
            <a:ext cx="4097155" cy="948815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B3464F7-839D-A329-1DFE-4D51DBBD78E5}"/>
              </a:ext>
            </a:extLst>
          </p:cNvPr>
          <p:cNvSpPr txBox="1"/>
          <p:nvPr/>
        </p:nvSpPr>
        <p:spPr>
          <a:xfrm>
            <a:off x="1049381" y="768955"/>
            <a:ext cx="6740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ptos ExtraBold" panose="020B0004020202020204" pitchFamily="34" charset="0"/>
                <a:cs typeface="Courier New" panose="02070309020205020404" pitchFamily="49" charset="0"/>
              </a:rPr>
              <a:t>Gebruikerstest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FC566AF-A419-ECC5-DC08-1527E61D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28" y="1927020"/>
            <a:ext cx="11625943" cy="103361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ECA5E85-9F34-17C9-3E40-C7B58A2D1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28" y="4094815"/>
            <a:ext cx="11765279" cy="1660461"/>
          </a:xfrm>
          <a:prstGeom prst="rect">
            <a:avLst/>
          </a:prstGeom>
        </p:spPr>
      </p:pic>
      <p:sp>
        <p:nvSpPr>
          <p:cNvPr id="12" name="Pijl: rechts 11">
            <a:extLst>
              <a:ext uri="{FF2B5EF4-FFF2-40B4-BE49-F238E27FC236}">
                <a16:creationId xmlns:a16="http://schemas.microsoft.com/office/drawing/2014/main" id="{258D692C-0DA6-7332-149F-0B671352F1AA}"/>
              </a:ext>
            </a:extLst>
          </p:cNvPr>
          <p:cNvSpPr/>
          <p:nvPr/>
        </p:nvSpPr>
        <p:spPr>
          <a:xfrm rot="5400000">
            <a:off x="5563687" y="3447978"/>
            <a:ext cx="888274" cy="176349"/>
          </a:xfrm>
          <a:prstGeom prst="rightArrow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02891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F6249B05-6653-124F-6274-BFDE45FF0A89}"/>
              </a:ext>
            </a:extLst>
          </p:cNvPr>
          <p:cNvSpPr/>
          <p:nvPr/>
        </p:nvSpPr>
        <p:spPr>
          <a:xfrm>
            <a:off x="4280259" y="2954590"/>
            <a:ext cx="3509556" cy="948815"/>
          </a:xfrm>
          <a:prstGeom prst="roundRect">
            <a:avLst/>
          </a:prstGeom>
          <a:solidFill>
            <a:srgbClr val="2E0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 descr="Afbeelding met Graphics, Lettertype, grafische vormgeving, schermopname&#10;&#10;Automatisch gegenereerde beschrijving">
            <a:extLst>
              <a:ext uri="{FF2B5EF4-FFF2-40B4-BE49-F238E27FC236}">
                <a16:creationId xmlns:a16="http://schemas.microsoft.com/office/drawing/2014/main" id="{EB0BB495-14C7-E478-95CD-74184215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10" y="85407"/>
            <a:ext cx="4097155" cy="948815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B3464F7-839D-A329-1DFE-4D51DBBD78E5}"/>
              </a:ext>
            </a:extLst>
          </p:cNvPr>
          <p:cNvSpPr txBox="1"/>
          <p:nvPr/>
        </p:nvSpPr>
        <p:spPr>
          <a:xfrm>
            <a:off x="4837609" y="3044276"/>
            <a:ext cx="6740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ptos ExtraBold" panose="020B0004020202020204" pitchFamily="34" charset="0"/>
                <a:cs typeface="Courier New" panose="02070309020205020404" pitchFamily="49" charset="0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0711241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F6249B05-6653-124F-6274-BFDE45FF0A89}"/>
              </a:ext>
            </a:extLst>
          </p:cNvPr>
          <p:cNvSpPr/>
          <p:nvPr/>
        </p:nvSpPr>
        <p:spPr>
          <a:xfrm>
            <a:off x="3513909" y="2954590"/>
            <a:ext cx="4754880" cy="948815"/>
          </a:xfrm>
          <a:prstGeom prst="roundRect">
            <a:avLst/>
          </a:prstGeom>
          <a:solidFill>
            <a:srgbClr val="2E0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5" name="Afbeelding 4" descr="Afbeelding met Graphics, Lettertype, grafische vormgeving, schermopname&#10;&#10;Automatisch gegenereerde beschrijving">
            <a:extLst>
              <a:ext uri="{FF2B5EF4-FFF2-40B4-BE49-F238E27FC236}">
                <a16:creationId xmlns:a16="http://schemas.microsoft.com/office/drawing/2014/main" id="{EB0BB495-14C7-E478-95CD-74184215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10" y="85407"/>
            <a:ext cx="4097155" cy="948815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B3464F7-839D-A329-1DFE-4D51DBBD78E5}"/>
              </a:ext>
            </a:extLst>
          </p:cNvPr>
          <p:cNvSpPr txBox="1"/>
          <p:nvPr/>
        </p:nvSpPr>
        <p:spPr>
          <a:xfrm>
            <a:off x="3509555" y="3044908"/>
            <a:ext cx="67404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400" dirty="0">
                <a:solidFill>
                  <a:schemeClr val="bg1"/>
                </a:solidFill>
                <a:latin typeface="Aptos ExtraBold" panose="020B0004020202020204" pitchFamily="34" charset="0"/>
                <a:cs typeface="Courier New" panose="02070309020205020404" pitchFamily="49" charset="0"/>
              </a:rPr>
              <a:t>Einde presentatie</a:t>
            </a:r>
          </a:p>
        </p:txBody>
      </p:sp>
    </p:spTree>
    <p:extLst>
      <p:ext uri="{BB962C8B-B14F-4D97-AF65-F5344CB8AC3E}">
        <p14:creationId xmlns:p14="http://schemas.microsoft.com/office/powerpoint/2010/main" val="23562130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30</Words>
  <Application>Microsoft Office PowerPoint</Application>
  <PresentationFormat>Breedbeeld</PresentationFormat>
  <Paragraphs>21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3" baseType="lpstr">
      <vt:lpstr>Aptos ExtraBold</vt:lpstr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William Boutros</dc:creator>
  <cp:lastModifiedBy>William Boutros</cp:lastModifiedBy>
  <cp:revision>1</cp:revision>
  <dcterms:created xsi:type="dcterms:W3CDTF">2024-01-24T12:29:51Z</dcterms:created>
  <dcterms:modified xsi:type="dcterms:W3CDTF">2024-01-24T15:03:25Z</dcterms:modified>
</cp:coreProperties>
</file>