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4" r:id="rId6"/>
    <p:sldId id="260" r:id="rId7"/>
    <p:sldId id="263" r:id="rId8"/>
    <p:sldId id="261" r:id="rId9"/>
    <p:sldId id="262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D440-5785-42F7-98A9-A5B42806FABD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B475-6D55-4B30-98F7-32A52B03E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B475-6D55-4B30-98F7-32A52B03E3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新建文件夹 (9)\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484784"/>
            <a:ext cx="8352928" cy="115212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2708920"/>
            <a:ext cx="8357726" cy="43204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369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04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743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689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519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53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16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122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18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66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40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新建文件夹 (9)\4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20" y="0"/>
            <a:ext cx="9154120" cy="686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76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nfa2dfa.bm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faSimplify.bm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51920" y="980728"/>
            <a:ext cx="4464496" cy="2376264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词法转换器   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6274" y="4869160"/>
            <a:ext cx="8357726" cy="432048"/>
          </a:xfrm>
        </p:spPr>
        <p:txBody>
          <a:bodyPr>
            <a:normAutofit/>
          </a:bodyPr>
          <a:lstStyle/>
          <a:p>
            <a:endParaRPr lang="en-US" altLang="zh-C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501137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51520" y="836712"/>
            <a:ext cx="3024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一．简要介绍：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916832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有穷自动机分为确定的有穷自动机（</a:t>
            </a:r>
            <a:r>
              <a:rPr lang="en-US" altLang="zh-CN" sz="2400" dirty="0"/>
              <a:t>DFA</a:t>
            </a:r>
            <a:r>
              <a:rPr lang="zh-CN" altLang="zh-CN" sz="2400" dirty="0"/>
              <a:t>）和不确定的有穷自动机（</a:t>
            </a:r>
            <a:r>
              <a:rPr lang="en-US" altLang="zh-CN" sz="2400" dirty="0"/>
              <a:t>NFA)</a:t>
            </a:r>
            <a:r>
              <a:rPr lang="zh-CN" altLang="zh-CN" sz="2400" dirty="0"/>
              <a:t>两类。两者各有特点、作用于不同的地方，因此需要进行转化。</a:t>
            </a:r>
            <a:r>
              <a:rPr lang="en-US" altLang="zh-CN" sz="2400" dirty="0"/>
              <a:t>NFA</a:t>
            </a:r>
            <a:r>
              <a:rPr lang="zh-CN" altLang="zh-CN" sz="2400" dirty="0"/>
              <a:t>转化为</a:t>
            </a:r>
            <a:r>
              <a:rPr lang="en-US" altLang="zh-CN" sz="2400" dirty="0"/>
              <a:t>DFA</a:t>
            </a:r>
            <a:r>
              <a:rPr lang="zh-CN" altLang="zh-CN" sz="2400" dirty="0"/>
              <a:t>的理论在词法构造乃至整个编译器构造过程中起着至关重要的作用，同时它们被广泛应用于计算机科学的各个领域，它们与计算机其它学科之间也有着很密切的关系。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2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5073427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   </a:t>
            </a:r>
            <a:r>
              <a:rPr lang="zh-CN" altLang="zh-CN" dirty="0"/>
              <a:t>程序设计主要包括</a:t>
            </a:r>
            <a:r>
              <a:rPr lang="en-US" altLang="zh-CN" dirty="0"/>
              <a:t>NFA</a:t>
            </a:r>
            <a:r>
              <a:rPr lang="zh-CN" altLang="zh-CN" dirty="0"/>
              <a:t>转化为与其等价的</a:t>
            </a:r>
            <a:r>
              <a:rPr lang="en-US" altLang="zh-CN" dirty="0"/>
              <a:t>DFA</a:t>
            </a:r>
            <a:r>
              <a:rPr lang="zh-CN" altLang="zh-CN" dirty="0"/>
              <a:t>以及把</a:t>
            </a:r>
            <a:r>
              <a:rPr lang="en-US" altLang="zh-CN" dirty="0"/>
              <a:t>DFA</a:t>
            </a:r>
            <a:r>
              <a:rPr lang="zh-CN" altLang="zh-CN" dirty="0"/>
              <a:t>化简的算法，实现</a:t>
            </a:r>
            <a:r>
              <a:rPr lang="zh-CN" altLang="en-US" dirty="0"/>
              <a:t>了</a:t>
            </a:r>
            <a:r>
              <a:rPr lang="zh-CN" altLang="zh-CN" dirty="0"/>
              <a:t>词法分析</a:t>
            </a:r>
            <a:r>
              <a:rPr lang="zh-CN" altLang="en-US" dirty="0"/>
              <a:t>这两个步骤</a:t>
            </a:r>
            <a:r>
              <a:rPr lang="zh-CN" altLang="zh-CN" dirty="0"/>
              <a:t>，最后使用</a:t>
            </a:r>
            <a:r>
              <a:rPr lang="en-US" altLang="zh-CN" dirty="0"/>
              <a:t>java</a:t>
            </a:r>
            <a:r>
              <a:rPr lang="zh-CN" altLang="zh-CN" dirty="0"/>
              <a:t>语言加以实现。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/>
          <a:lstStyle/>
          <a:p>
            <a:r>
              <a:rPr lang="zh-CN" altLang="en-US" dirty="0"/>
              <a:t>算法思路：</a:t>
            </a:r>
          </a:p>
        </p:txBody>
      </p:sp>
    </p:spTree>
    <p:extLst>
      <p:ext uri="{BB962C8B-B14F-4D97-AF65-F5344CB8AC3E}">
        <p14:creationId xmlns:p14="http://schemas.microsoft.com/office/powerpoint/2010/main" val="289207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5073427"/>
          </a:xfrm>
        </p:spPr>
        <p:txBody>
          <a:bodyPr/>
          <a:lstStyle/>
          <a:p>
            <a:r>
              <a:rPr lang="en-US" altLang="zh-CN" dirty="0"/>
              <a:t>NFA</a:t>
            </a:r>
            <a:r>
              <a:rPr lang="zh-CN" altLang="zh-CN" dirty="0"/>
              <a:t>转化为与其等价的</a:t>
            </a:r>
            <a:r>
              <a:rPr lang="en-US" altLang="zh-CN" dirty="0"/>
              <a:t>DFA</a:t>
            </a:r>
            <a:r>
              <a:rPr lang="zh-CN" altLang="zh-CN" dirty="0"/>
              <a:t>需分两步进行：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、构造</a:t>
            </a:r>
            <a:r>
              <a:rPr lang="en-US" altLang="zh-CN" dirty="0"/>
              <a:t>NFA</a:t>
            </a:r>
            <a:r>
              <a:rPr lang="zh-CN" altLang="zh-CN" dirty="0"/>
              <a:t>的状态的子集的算法；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、再将构造的子集进行重命名。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4082"/>
          </a:xfrm>
        </p:spPr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转化为</a:t>
            </a:r>
            <a:r>
              <a:rPr lang="en-US" altLang="zh-CN" dirty="0"/>
              <a:t>DFA</a:t>
            </a:r>
            <a:r>
              <a:rPr lang="zh-CN" altLang="en-US" dirty="0"/>
              <a:t>的算法：</a:t>
            </a:r>
          </a:p>
        </p:txBody>
      </p:sp>
    </p:spTree>
    <p:extLst>
      <p:ext uri="{BB962C8B-B14F-4D97-AF65-F5344CB8AC3E}">
        <p14:creationId xmlns:p14="http://schemas.microsoft.com/office/powerpoint/2010/main" val="289207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5073427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详见图片：</a:t>
            </a:r>
            <a:r>
              <a:rPr lang="en-US" altLang="zh-CN" dirty="0">
                <a:hlinkClick r:id="rId2" action="ppaction://hlinkfile"/>
              </a:rPr>
              <a:t>nfa2dfa.bmp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4082"/>
          </a:xfrm>
        </p:spPr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转化为</a:t>
            </a:r>
            <a:r>
              <a:rPr lang="en-US" altLang="zh-CN" dirty="0"/>
              <a:t>DFA</a:t>
            </a:r>
            <a:r>
              <a:rPr lang="zh-CN" altLang="en-US" dirty="0"/>
              <a:t>的流程图：</a:t>
            </a:r>
          </a:p>
        </p:txBody>
      </p:sp>
    </p:spTree>
    <p:extLst>
      <p:ext uri="{BB962C8B-B14F-4D97-AF65-F5344CB8AC3E}">
        <p14:creationId xmlns:p14="http://schemas.microsoft.com/office/powerpoint/2010/main" val="289207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73427"/>
          </a:xfrm>
        </p:spPr>
        <p:txBody>
          <a:bodyPr/>
          <a:lstStyle/>
          <a:p>
            <a:r>
              <a:rPr lang="en-US" altLang="zh-CN" dirty="0"/>
              <a:t>DFA M =</a:t>
            </a:r>
            <a:r>
              <a:rPr lang="zh-CN" altLang="zh-CN" dirty="0"/>
              <a:t>（</a:t>
            </a:r>
            <a:r>
              <a:rPr lang="en-US" altLang="zh-CN" dirty="0"/>
              <a:t>K,</a:t>
            </a:r>
            <a:r>
              <a:rPr lang="zh-CN" altLang="zh-CN" dirty="0"/>
              <a:t>∑</a:t>
            </a:r>
            <a:r>
              <a:rPr lang="en-US" altLang="zh-CN" dirty="0"/>
              <a:t>,f, k0,, </a:t>
            </a:r>
            <a:r>
              <a:rPr lang="en-US" altLang="zh-CN" dirty="0" err="1"/>
              <a:t>kt</a:t>
            </a:r>
            <a:r>
              <a:rPr lang="en-US" altLang="zh-CN" dirty="0"/>
              <a:t>),</a:t>
            </a:r>
            <a:r>
              <a:rPr lang="zh-CN" altLang="zh-CN" dirty="0"/>
              <a:t>最小状态</a:t>
            </a:r>
            <a:r>
              <a:rPr lang="en-US" altLang="zh-CN" dirty="0"/>
              <a:t>DFA M</a:t>
            </a:r>
            <a:r>
              <a:rPr lang="zh-CN" altLang="zh-CN" dirty="0"/>
              <a:t>’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1.</a:t>
            </a:r>
            <a:r>
              <a:rPr lang="zh-CN" altLang="zh-CN" dirty="0"/>
              <a:t>构造状态的初始划分∏</a:t>
            </a:r>
            <a:r>
              <a:rPr lang="en-US" altLang="zh-CN" dirty="0"/>
              <a:t> 0  </a:t>
            </a:r>
            <a:r>
              <a:rPr lang="zh-CN" altLang="zh-CN" dirty="0"/>
              <a:t>：终态</a:t>
            </a:r>
            <a:r>
              <a:rPr lang="en-US" altLang="zh-CN" dirty="0" err="1"/>
              <a:t>kt</a:t>
            </a:r>
            <a:r>
              <a:rPr lang="en-US" altLang="zh-CN" dirty="0"/>
              <a:t> </a:t>
            </a:r>
            <a:r>
              <a:rPr lang="zh-CN" altLang="zh-CN" dirty="0"/>
              <a:t>和非终态</a:t>
            </a:r>
            <a:r>
              <a:rPr lang="en-US" altLang="zh-CN" dirty="0"/>
              <a:t>K- </a:t>
            </a:r>
            <a:r>
              <a:rPr lang="en-US" altLang="zh-CN" dirty="0" err="1"/>
              <a:t>kt</a:t>
            </a:r>
            <a:r>
              <a:rPr lang="zh-CN" altLang="zh-CN" dirty="0"/>
              <a:t>两组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对∏施用传播性原则 构造新划分∏</a:t>
            </a:r>
            <a:r>
              <a:rPr lang="en-US" altLang="zh-CN" dirty="0"/>
              <a:t> new   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如∏</a:t>
            </a:r>
            <a:r>
              <a:rPr lang="en-US" altLang="zh-CN" dirty="0"/>
              <a:t> new =</a:t>
            </a:r>
            <a:r>
              <a:rPr lang="zh-CN" altLang="zh-CN" dirty="0"/>
              <a:t>∏</a:t>
            </a:r>
            <a:r>
              <a:rPr lang="en-US" altLang="zh-CN" dirty="0"/>
              <a:t> ,</a:t>
            </a:r>
            <a:r>
              <a:rPr lang="zh-CN" altLang="zh-CN" dirty="0"/>
              <a:t>则令∏</a:t>
            </a:r>
            <a:r>
              <a:rPr lang="en-US" altLang="zh-CN" dirty="0"/>
              <a:t> new =</a:t>
            </a:r>
            <a:r>
              <a:rPr lang="zh-CN" altLang="zh-CN" dirty="0"/>
              <a:t>∏ 并继续步骤</a:t>
            </a:r>
            <a:r>
              <a:rPr lang="en-US" altLang="zh-CN" dirty="0"/>
              <a:t>4</a:t>
            </a:r>
            <a:r>
              <a:rPr lang="zh-CN" altLang="zh-CN" dirty="0"/>
              <a:t>，否则∏</a:t>
            </a:r>
            <a:r>
              <a:rPr lang="en-US" altLang="zh-CN" dirty="0"/>
              <a:t>:=</a:t>
            </a:r>
            <a:r>
              <a:rPr lang="zh-CN" altLang="zh-CN" dirty="0"/>
              <a:t>∏</a:t>
            </a:r>
            <a:r>
              <a:rPr lang="en-US" altLang="zh-CN" dirty="0"/>
              <a:t> new  </a:t>
            </a:r>
            <a:r>
              <a:rPr lang="zh-CN" altLang="zh-CN" dirty="0"/>
              <a:t>重复</a:t>
            </a:r>
            <a:r>
              <a:rPr lang="en-US" altLang="zh-CN" dirty="0"/>
              <a:t>2 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为∏</a:t>
            </a:r>
            <a:r>
              <a:rPr lang="en-US" altLang="zh-CN" dirty="0"/>
              <a:t> final  </a:t>
            </a:r>
            <a:r>
              <a:rPr lang="zh-CN" altLang="zh-CN" dirty="0"/>
              <a:t>中的每一组选一代表，这些代表构成</a:t>
            </a:r>
            <a:r>
              <a:rPr lang="en-US" altLang="zh-CN" dirty="0"/>
              <a:t>M</a:t>
            </a:r>
            <a:r>
              <a:rPr lang="zh-CN" altLang="zh-CN" dirty="0"/>
              <a:t>’的状态。若</a:t>
            </a:r>
            <a:r>
              <a:rPr lang="en-US" altLang="zh-CN" dirty="0"/>
              <a:t>k</a:t>
            </a:r>
            <a:r>
              <a:rPr lang="zh-CN" altLang="zh-CN" dirty="0"/>
              <a:t>是一代表且</a:t>
            </a:r>
            <a:r>
              <a:rPr lang="en-US" altLang="zh-CN" dirty="0"/>
              <a:t>f(</a:t>
            </a:r>
            <a:r>
              <a:rPr lang="en-US" altLang="zh-CN" dirty="0" err="1"/>
              <a:t>k,a</a:t>
            </a:r>
            <a:r>
              <a:rPr lang="en-US" altLang="zh-CN" dirty="0"/>
              <a:t>)=t,</a:t>
            </a:r>
            <a:r>
              <a:rPr lang="zh-CN" altLang="zh-CN" dirty="0"/>
              <a:t>令</a:t>
            </a:r>
            <a:r>
              <a:rPr lang="en-US" altLang="zh-CN" dirty="0"/>
              <a:t>r</a:t>
            </a:r>
            <a:r>
              <a:rPr lang="zh-CN" altLang="zh-CN" dirty="0"/>
              <a:t>是</a:t>
            </a:r>
            <a:r>
              <a:rPr lang="en-US" altLang="zh-CN" dirty="0"/>
              <a:t>t</a:t>
            </a:r>
            <a:r>
              <a:rPr lang="zh-CN" altLang="zh-CN" dirty="0"/>
              <a:t>组的代表，则</a:t>
            </a:r>
            <a:r>
              <a:rPr lang="en-US" altLang="zh-CN" dirty="0"/>
              <a:t>M</a:t>
            </a:r>
            <a:r>
              <a:rPr lang="zh-CN" altLang="zh-CN" dirty="0"/>
              <a:t>’中有一转换</a:t>
            </a:r>
            <a:r>
              <a:rPr lang="en-US" altLang="zh-CN" dirty="0"/>
              <a:t>f</a:t>
            </a:r>
            <a:r>
              <a:rPr lang="zh-CN" altLang="zh-CN" dirty="0"/>
              <a:t>’</a:t>
            </a:r>
            <a:r>
              <a:rPr lang="en-US" altLang="zh-CN" dirty="0"/>
              <a:t>(</a:t>
            </a:r>
            <a:r>
              <a:rPr lang="en-US" altLang="zh-CN" dirty="0" err="1"/>
              <a:t>k,a</a:t>
            </a:r>
            <a:r>
              <a:rPr lang="en-US" altLang="zh-CN" dirty="0"/>
              <a:t>)=r M</a:t>
            </a:r>
            <a:r>
              <a:rPr lang="zh-CN" altLang="zh-CN" dirty="0"/>
              <a:t>’ 的开始状态是含有</a:t>
            </a:r>
            <a:r>
              <a:rPr lang="en-US" altLang="zh-CN" dirty="0"/>
              <a:t>K0</a:t>
            </a:r>
            <a:r>
              <a:rPr lang="zh-CN" altLang="zh-CN" dirty="0"/>
              <a:t>的那组的代表</a:t>
            </a:r>
            <a:r>
              <a:rPr lang="en-US" altLang="zh-CN" dirty="0"/>
              <a:t> M</a:t>
            </a:r>
            <a:r>
              <a:rPr lang="zh-CN" altLang="zh-CN" dirty="0"/>
              <a:t>’的终态是含有</a:t>
            </a:r>
            <a:r>
              <a:rPr lang="en-US" altLang="zh-CN" dirty="0"/>
              <a:t>Kt</a:t>
            </a:r>
            <a:r>
              <a:rPr lang="zh-CN" altLang="zh-CN" dirty="0"/>
              <a:t>的那组的代表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5.</a:t>
            </a:r>
            <a:r>
              <a:rPr lang="zh-CN" altLang="zh-CN" dirty="0"/>
              <a:t>去掉</a:t>
            </a:r>
            <a:r>
              <a:rPr lang="en-US" altLang="zh-CN" dirty="0"/>
              <a:t>M</a:t>
            </a:r>
            <a:r>
              <a:rPr lang="zh-CN" altLang="zh-CN" dirty="0"/>
              <a:t>’中的死状态</a:t>
            </a:r>
            <a:r>
              <a:rPr lang="en-US" altLang="zh-CN" dirty="0"/>
              <a:t>.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</p:spPr>
        <p:txBody>
          <a:bodyPr/>
          <a:lstStyle/>
          <a:p>
            <a:r>
              <a:rPr lang="en-US" altLang="zh-CN" dirty="0"/>
              <a:t>DFA</a:t>
            </a:r>
            <a:r>
              <a:rPr lang="zh-CN" altLang="zh-CN" dirty="0"/>
              <a:t>化简的算法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7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634082"/>
          </a:xfrm>
        </p:spPr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的化简流程图：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zh-CN" altLang="en-US" dirty="0"/>
              <a:t>详见图片：</a:t>
            </a:r>
            <a:r>
              <a:rPr lang="en-US" altLang="zh-CN" dirty="0" err="1">
                <a:hlinkClick r:id="rId2" action="ppaction://hlinkfile"/>
              </a:rPr>
              <a:t>DfaSimplify.bmp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7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总的流程图是：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196752"/>
            <a:ext cx="288032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207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634082"/>
          </a:xfrm>
        </p:spPr>
        <p:txBody>
          <a:bodyPr/>
          <a:lstStyle/>
          <a:p>
            <a:r>
              <a:rPr lang="zh-CN" altLang="en-US" dirty="0"/>
              <a:t>代码和截图另附文档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2" y="3068960"/>
            <a:ext cx="7884368" cy="39212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3200" dirty="0"/>
              <a:t>感谢大家观看</a:t>
            </a:r>
            <a:r>
              <a:rPr lang="en-US" altLang="zh-CN" sz="3200" dirty="0"/>
              <a:t>~</a:t>
            </a:r>
          </a:p>
          <a:p>
            <a:pPr>
              <a:buNone/>
            </a:pPr>
            <a:endParaRPr lang="en-US" altLang="zh-CN" sz="3200" dirty="0"/>
          </a:p>
          <a:p>
            <a:pPr>
              <a:buNone/>
            </a:pPr>
            <a:r>
              <a:rPr lang="zh-CN" altLang="en-US" sz="2000" dirty="0"/>
              <a:t>如果想参考代码或者提出一些建议，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/>
              <a:t>可以登录网站：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http://www.github.com/IamWilliamWang/LexicalAnalysis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207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485</Words>
  <Application>Microsoft Office PowerPoint</Application>
  <PresentationFormat>全屏显示(4:3)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Times New Roman</vt:lpstr>
      <vt:lpstr>Verdana</vt:lpstr>
      <vt:lpstr>第一PPT，www.1ppt.com</vt:lpstr>
      <vt:lpstr>词法转换器     </vt:lpstr>
      <vt:lpstr>PowerPoint 演示文稿</vt:lpstr>
      <vt:lpstr>算法思路：</vt:lpstr>
      <vt:lpstr>NFA转化为DFA的算法：</vt:lpstr>
      <vt:lpstr>NFA转化为DFA的流程图：</vt:lpstr>
      <vt:lpstr>DFA化简的算法</vt:lpstr>
      <vt:lpstr>DFA的化简流程图：</vt:lpstr>
      <vt:lpstr>总的流程图是：</vt:lpstr>
      <vt:lpstr>代码和截图另附文档</vt:lpstr>
    </vt:vector>
  </TitlesOfParts>
  <Company>第一PPT模板网：www.1ppt.com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dc:description>第一PPT模板网：www.1ppt.com</dc:description>
  <cp:lastModifiedBy>william wang</cp:lastModifiedBy>
  <cp:revision>25</cp:revision>
  <dcterms:created xsi:type="dcterms:W3CDTF">2010-10-13T12:51:22Z</dcterms:created>
  <dcterms:modified xsi:type="dcterms:W3CDTF">2016-11-04T04:37:24Z</dcterms:modified>
  <cp:category>TP</cp:category>
</cp:coreProperties>
</file>