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3" r:id="rId5"/>
    <p:sldId id="275" r:id="rId6"/>
    <p:sldId id="27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/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</a:t>
            </a:r>
            <a:r>
              <a:rPr lang="zh-TW" altLang="en-US" dirty="0"/>
              <a:t> </a:t>
            </a:r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TW" altLang="en-US" dirty="0"/>
              <a:t>黃郁洺 </a:t>
            </a:r>
            <a:r>
              <a:rPr lang="en-US" altLang="zh-TW" dirty="0"/>
              <a:t>M11015203@mail.ntust.edu.tw</a:t>
            </a:r>
            <a:br>
              <a:rPr lang="en-US" altLang="zh-TW" dirty="0"/>
            </a:br>
            <a:r>
              <a:rPr lang="zh-TW" altLang="en-US" dirty="0"/>
              <a:t>湯冠維 </a:t>
            </a:r>
            <a:r>
              <a:rPr lang="en-US" altLang="zh-TW" dirty="0"/>
              <a:t>M11015045@mail.ntust.edu.tw</a:t>
            </a:r>
            <a:br>
              <a:rPr lang="en-US" altLang="zh-TW" dirty="0"/>
            </a:br>
            <a:r>
              <a:rPr lang="zh-TW" altLang="en-US" dirty="0"/>
              <a:t>郭勁宏</a:t>
            </a:r>
            <a:r>
              <a:rPr lang="en-US" altLang="zh-TW" dirty="0"/>
              <a:t> M11015068@mail.ntust.edu.tw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Traversal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FD4AB2E-38AD-4B12-965C-1D7C910FB6F6}"/>
              </a:ext>
            </a:extLst>
          </p:cNvPr>
          <p:cNvSpPr txBox="1"/>
          <p:nvPr/>
        </p:nvSpPr>
        <p:spPr>
          <a:xfrm>
            <a:off x="774699" y="1839066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Example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F9E35F-7E4E-4B79-A18E-A911CD83CB4B}"/>
              </a:ext>
            </a:extLst>
          </p:cNvPr>
          <p:cNvSpPr txBox="1"/>
          <p:nvPr/>
        </p:nvSpPr>
        <p:spPr>
          <a:xfrm>
            <a:off x="774699" y="222360"/>
            <a:ext cx="10682733" cy="152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b="0" i="0" dirty="0">
                <a:solidFill>
                  <a:srgbClr val="0C0C0D"/>
                </a:solidFill>
                <a:effectLst/>
                <a:latin typeface="arial" panose="020B0604020202020204" pitchFamily="34" charset="0"/>
              </a:rPr>
              <a:t>Building a binary search tree according to the input numbers, and print out the </a:t>
            </a:r>
            <a:r>
              <a:rPr lang="en-US" altLang="zh-TW" b="0" i="0" dirty="0" err="1">
                <a:solidFill>
                  <a:srgbClr val="0C0C0D"/>
                </a:solidFill>
                <a:effectLst/>
                <a:latin typeface="arial" panose="020B0604020202020204" pitchFamily="34" charset="0"/>
              </a:rPr>
              <a:t>Inorder</a:t>
            </a:r>
            <a:r>
              <a:rPr lang="en-US" altLang="zh-TW" b="0" i="0" dirty="0">
                <a:solidFill>
                  <a:srgbClr val="0C0C0D"/>
                </a:solidFill>
                <a:effectLst/>
                <a:latin typeface="arial" panose="020B0604020202020204" pitchFamily="34" charset="0"/>
              </a:rPr>
              <a:t>, Preorder, and </a:t>
            </a:r>
            <a:r>
              <a:rPr lang="en-US" altLang="zh-TW" b="0" i="0" dirty="0" err="1">
                <a:solidFill>
                  <a:srgbClr val="0C0C0D"/>
                </a:solidFill>
                <a:effectLst/>
                <a:latin typeface="arial" panose="020B0604020202020204" pitchFamily="34" charset="0"/>
              </a:rPr>
              <a:t>Postorder</a:t>
            </a:r>
            <a:r>
              <a:rPr lang="en-US" altLang="zh-TW" b="0" i="0" dirty="0">
                <a:solidFill>
                  <a:srgbClr val="0C0C0D"/>
                </a:solidFill>
                <a:effectLst/>
                <a:latin typeface="arial" panose="020B0604020202020204" pitchFamily="34" charset="0"/>
              </a:rPr>
              <a:t> results.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49366B-19B5-4AC2-9982-733BE9EE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85" y="4713027"/>
            <a:ext cx="7734300" cy="2038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3902D0-9AC6-4467-A8FE-019F6A39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69" y="2458952"/>
            <a:ext cx="8934261" cy="2173604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C69F89D-A1DD-4BFF-A2BE-5F8067B39787}"/>
              </a:ext>
            </a:extLst>
          </p:cNvPr>
          <p:cNvCxnSpPr/>
          <p:nvPr/>
        </p:nvCxnSpPr>
        <p:spPr>
          <a:xfrm flipH="1">
            <a:off x="8382087" y="3558598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857248-7E01-4738-8D83-37C80190E743}"/>
              </a:ext>
            </a:extLst>
          </p:cNvPr>
          <p:cNvSpPr txBox="1"/>
          <p:nvPr/>
        </p:nvSpPr>
        <p:spPr>
          <a:xfrm>
            <a:off x="8824676" y="3417947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Inorder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2A4DF9-3B6E-42C6-A116-D0D56E18DD08}"/>
              </a:ext>
            </a:extLst>
          </p:cNvPr>
          <p:cNvSpPr txBox="1"/>
          <p:nvPr/>
        </p:nvSpPr>
        <p:spPr>
          <a:xfrm>
            <a:off x="8824676" y="3776101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Preorder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C1B439-FDF8-4F08-902E-8DCFCEE54DB5}"/>
              </a:ext>
            </a:extLst>
          </p:cNvPr>
          <p:cNvSpPr txBox="1"/>
          <p:nvPr/>
        </p:nvSpPr>
        <p:spPr>
          <a:xfrm>
            <a:off x="8824676" y="4160359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Postorder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B15B76-F663-4AA2-B251-7B8076C1A847}"/>
              </a:ext>
            </a:extLst>
          </p:cNvPr>
          <p:cNvCxnSpPr/>
          <p:nvPr/>
        </p:nvCxnSpPr>
        <p:spPr>
          <a:xfrm flipH="1">
            <a:off x="8382087" y="3932939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19B224-941C-46EA-9993-C4FE20A5B3A0}"/>
              </a:ext>
            </a:extLst>
          </p:cNvPr>
          <p:cNvCxnSpPr/>
          <p:nvPr/>
        </p:nvCxnSpPr>
        <p:spPr>
          <a:xfrm flipH="1">
            <a:off x="8382087" y="4314248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AVL Tree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42E7856-9D43-4592-A31C-4501E9D45EBF}"/>
              </a:ext>
            </a:extLst>
          </p:cNvPr>
          <p:cNvSpPr txBox="1"/>
          <p:nvPr/>
        </p:nvSpPr>
        <p:spPr>
          <a:xfrm>
            <a:off x="774699" y="222360"/>
            <a:ext cx="11526357" cy="277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Build an AVL tree, that allows Insertion and Deletion. After all the operations, print out the following information</a:t>
            </a:r>
          </a:p>
          <a:p>
            <a:pPr marL="1200150" lvl="2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n"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</a:p>
          <a:p>
            <a:pPr marL="1200150" lvl="2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n"/>
            </a:pPr>
            <a:r>
              <a:rPr lang="en-US" altLang="zh-TW" dirty="0"/>
              <a:t>The number of Rotations</a:t>
            </a:r>
          </a:p>
          <a:p>
            <a:pPr marL="1200150" lvl="2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n"/>
            </a:pPr>
            <a:r>
              <a:rPr lang="en-US" altLang="zh-TW" dirty="0"/>
              <a:t>The method used in each rotation (</a:t>
            </a:r>
            <a:r>
              <a:rPr lang="pt-BR" altLang="zh-TW" dirty="0"/>
              <a:t>LL, RR, LR, RL, R0, R1, R-1</a:t>
            </a:r>
            <a:r>
              <a:rPr lang="en-US" altLang="zh-TW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CE056A-5EBD-4B4A-AD77-F76A259D2061}"/>
              </a:ext>
            </a:extLst>
          </p:cNvPr>
          <p:cNvSpPr txBox="1"/>
          <p:nvPr/>
        </p:nvSpPr>
        <p:spPr>
          <a:xfrm>
            <a:off x="774699" y="2822552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Example</a:t>
            </a:r>
            <a:endParaRPr lang="zh-TW" altLang="en-US" sz="28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335483-A656-4B98-8A89-4169D3E0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0" y="3482884"/>
            <a:ext cx="9642539" cy="297820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6F83F7-9C25-4BE5-994C-FA6E2D91F244}"/>
              </a:ext>
            </a:extLst>
          </p:cNvPr>
          <p:cNvCxnSpPr/>
          <p:nvPr/>
        </p:nvCxnSpPr>
        <p:spPr>
          <a:xfrm flipH="1">
            <a:off x="4311913" y="4516878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F34B8B-721D-463F-9A03-3129BC5FA92A}"/>
              </a:ext>
            </a:extLst>
          </p:cNvPr>
          <p:cNvSpPr txBox="1"/>
          <p:nvPr/>
        </p:nvSpPr>
        <p:spPr>
          <a:xfrm>
            <a:off x="4714669" y="4157665"/>
            <a:ext cx="1749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Insert these nodes to build the Initial AVL tree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C5D86CA-B406-486B-A895-BF554383E5A4}"/>
              </a:ext>
            </a:extLst>
          </p:cNvPr>
          <p:cNvCxnSpPr/>
          <p:nvPr/>
        </p:nvCxnSpPr>
        <p:spPr>
          <a:xfrm flipH="1">
            <a:off x="2181109" y="4841180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5173C0-C05E-47AE-A872-3F39BA21497C}"/>
              </a:ext>
            </a:extLst>
          </p:cNvPr>
          <p:cNvSpPr txBox="1"/>
          <p:nvPr/>
        </p:nvSpPr>
        <p:spPr>
          <a:xfrm>
            <a:off x="2533447" y="4710375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Delete 27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881F22-FF9B-4FDB-99EB-0A69D3A0AE33}"/>
              </a:ext>
            </a:extLst>
          </p:cNvPr>
          <p:cNvCxnSpPr/>
          <p:nvPr/>
        </p:nvCxnSpPr>
        <p:spPr>
          <a:xfrm flipH="1">
            <a:off x="2181109" y="5145420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3A550B-5411-4DA0-A072-52BF3A887227}"/>
              </a:ext>
            </a:extLst>
          </p:cNvPr>
          <p:cNvSpPr txBox="1"/>
          <p:nvPr/>
        </p:nvSpPr>
        <p:spPr>
          <a:xfrm>
            <a:off x="2533447" y="5014615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Insert 53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C3CA8DC-979C-4E8C-8A45-26AF12CFE78B}"/>
              </a:ext>
            </a:extLst>
          </p:cNvPr>
          <p:cNvCxnSpPr/>
          <p:nvPr/>
        </p:nvCxnSpPr>
        <p:spPr>
          <a:xfrm flipH="1">
            <a:off x="8902733" y="4516878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440045-D74D-4899-9368-19557684901E}"/>
              </a:ext>
            </a:extLst>
          </p:cNvPr>
          <p:cNvSpPr txBox="1"/>
          <p:nvPr/>
        </p:nvSpPr>
        <p:spPr>
          <a:xfrm>
            <a:off x="9295000" y="4378536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Inorder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E05B58-D172-443B-B654-49BDD37E680C}"/>
              </a:ext>
            </a:extLst>
          </p:cNvPr>
          <p:cNvCxnSpPr/>
          <p:nvPr/>
        </p:nvCxnSpPr>
        <p:spPr>
          <a:xfrm flipH="1">
            <a:off x="7197810" y="4841180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59A841-1C84-443D-8D7E-B3B4404FE24E}"/>
              </a:ext>
            </a:extLst>
          </p:cNvPr>
          <p:cNvSpPr txBox="1"/>
          <p:nvPr/>
        </p:nvSpPr>
        <p:spPr>
          <a:xfrm>
            <a:off x="7590077" y="4680885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The number of Rotations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B6B4809-D244-4192-B078-E2F120DF4827}"/>
              </a:ext>
            </a:extLst>
          </p:cNvPr>
          <p:cNvCxnSpPr/>
          <p:nvPr/>
        </p:nvCxnSpPr>
        <p:spPr>
          <a:xfrm flipH="1">
            <a:off x="8391604" y="5145420"/>
            <a:ext cx="35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3EB137-EDE2-454B-AA24-BD40BF78CFE5}"/>
              </a:ext>
            </a:extLst>
          </p:cNvPr>
          <p:cNvSpPr txBox="1"/>
          <p:nvPr/>
        </p:nvSpPr>
        <p:spPr>
          <a:xfrm>
            <a:off x="8765203" y="5004208"/>
            <a:ext cx="21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Rotation method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000" dirty="0"/>
              <a:t>OJ link: </a:t>
            </a:r>
            <a:r>
              <a:rPr lang="en-US" altLang="zh-TW" sz="2000" dirty="0">
                <a:hlinkClick r:id="rId2"/>
              </a:rPr>
              <a:t>https://nlp.csie.ntust.edu.tw:2021/contest/6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en-US" altLang="zh-TW" sz="2000" dirty="0"/>
              <a:t>OJ</a:t>
            </a:r>
            <a:r>
              <a:rPr lang="zh-TW" altLang="en-US" sz="2000" dirty="0"/>
              <a:t> 截止日期： </a:t>
            </a:r>
            <a:r>
              <a:rPr lang="en-US" altLang="zh-TW" sz="2000" dirty="0"/>
              <a:t>2022/11/02 23:59 (</a:t>
            </a:r>
            <a:r>
              <a:rPr lang="zh-TW" altLang="en-US" sz="2000" dirty="0"/>
              <a:t>截止前無限制上傳次數</a:t>
            </a:r>
            <a:r>
              <a:rPr lang="en-US" altLang="zh-TW" sz="2000" dirty="0"/>
              <a:t>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程式語言：</a:t>
            </a:r>
            <a:r>
              <a:rPr lang="en-US" altLang="zh-TW" sz="2000" dirty="0"/>
              <a:t>C (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 9.4)</a:t>
            </a:r>
            <a:r>
              <a:rPr lang="zh-TW" altLang="en-US" sz="2000" dirty="0"/>
              <a:t>、</a:t>
            </a:r>
            <a:r>
              <a:rPr lang="en-US" altLang="zh-TW" sz="2000" dirty="0"/>
              <a:t>C++ (g++ 9.4)</a:t>
            </a:r>
            <a:r>
              <a:rPr lang="zh-TW" altLang="en-US" sz="2000" dirty="0"/>
              <a:t>、</a:t>
            </a:r>
            <a:r>
              <a:rPr lang="en-US" altLang="zh-TW" sz="2000" dirty="0"/>
              <a:t>python(3.8)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請注意 </a:t>
            </a:r>
            <a:r>
              <a:rPr lang="en-US" altLang="zh-TW" sz="2000" dirty="0"/>
              <a:t>OJ </a:t>
            </a:r>
            <a:r>
              <a:rPr lang="zh-TW" altLang="en-US" sz="2000" dirty="0"/>
              <a:t>的 </a:t>
            </a:r>
            <a:r>
              <a:rPr lang="en-US" altLang="zh-TW" sz="2000" dirty="0"/>
              <a:t>compiler version</a:t>
            </a:r>
            <a:r>
              <a:rPr lang="zh-TW" altLang="en-US" sz="2000" dirty="0"/>
              <a:t>，以及 </a:t>
            </a:r>
            <a:r>
              <a:rPr lang="en-US" altLang="zh-TW" sz="2000" dirty="0"/>
              <a:t>python</a:t>
            </a:r>
            <a:r>
              <a:rPr lang="zh-TW" altLang="en-US" sz="2000" dirty="0"/>
              <a:t> 版本，否則能會產生 </a:t>
            </a:r>
            <a:r>
              <a:rPr lang="en-US" altLang="zh-TW" sz="2000" dirty="0"/>
              <a:t>compile error, runtime error </a:t>
            </a:r>
            <a:r>
              <a:rPr lang="zh-TW" altLang="en-US" sz="2000" dirty="0"/>
              <a:t>等問題。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zh-TW" altLang="en-US" sz="2000" dirty="0"/>
              <a:t>請勿抄襲他人程式碼</a:t>
            </a:r>
            <a:endParaRPr lang="en-US" altLang="zh-TW" sz="2000" dirty="0"/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230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Wingdings</vt:lpstr>
      <vt:lpstr>Office 佈景主題</vt:lpstr>
      <vt:lpstr>DS HW2</vt:lpstr>
      <vt:lpstr>Tree Traversal</vt:lpstr>
      <vt:lpstr>PowerPoint 簡報</vt:lpstr>
      <vt:lpstr>AVL Tree</vt:lpstr>
      <vt:lpstr>PowerPoint 簡報</vt:lpstr>
      <vt:lpstr>作業規定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勁宏 郭</cp:lastModifiedBy>
  <cp:revision>23</cp:revision>
  <dcterms:created xsi:type="dcterms:W3CDTF">2022-09-08T18:08:21Z</dcterms:created>
  <dcterms:modified xsi:type="dcterms:W3CDTF">2022-10-18T18:18:02Z</dcterms:modified>
</cp:coreProperties>
</file>