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2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7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3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87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2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4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momohara.junnosuke.t6@dc.tohoku.ac.j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山と星空の夜の景色">
            <a:extLst>
              <a:ext uri="{FF2B5EF4-FFF2-40B4-BE49-F238E27FC236}">
                <a16:creationId xmlns:a16="http://schemas.microsoft.com/office/drawing/2014/main" id="{A1CD9B8D-1696-4384-8EE2-5F5E629A8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742424D-99C7-459F-ADD0-68EF8130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7200" dirty="0"/>
              <a:t>SELECT2021 </a:t>
            </a:r>
            <a:r>
              <a:rPr kumimoji="1" lang="ja-JP" altLang="en-US" sz="7200" dirty="0"/>
              <a:t>ソフト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442EBC-4096-463A-83B7-5E581D624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kumimoji="1" lang="ja-JP" altLang="en-US" sz="3200" dirty="0"/>
              <a:t>ソフト仕様と改善点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工学部機械知能航空工学科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年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蒲原惇乃輔 </a:t>
            </a:r>
            <a:r>
              <a:rPr kumimoji="1" lang="en-US" altLang="ja-JP" sz="3200" dirty="0">
                <a:hlinkClick r:id="rId3"/>
              </a:rPr>
              <a:t>kamomohara.junnosuke.t6@dc.tohoku.ac.jp</a:t>
            </a:r>
            <a:r>
              <a:rPr kumimoji="1" lang="en-US" altLang="ja-JP" sz="3200" dirty="0"/>
              <a:t> </a:t>
            </a:r>
            <a:endParaRPr kumimoji="1" lang="ja-JP" altLang="en-US" sz="3200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18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2BF9D-0AC8-4C56-82BB-3A0DD79E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全体像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4A2F6A-0449-49EB-9300-8F93A3881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ja-JP" dirty="0"/>
                  <a:t>class resilience 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kumimoji="1" lang="en-US" altLang="ja-JP" i="1" dirty="0" err="1" smtClean="0">
                        <a:latin typeface="Cambria Math" panose="02040503050406030204" pitchFamily="18" charset="0"/>
                      </a:rPr>
                      <m:t>𝑖𝑛𝑖𝑡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__ 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コンストラクタ</a:t>
                </a:r>
                <a:endParaRPr kumimoji="1" lang="en-US" altLang="ja-JP" dirty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𝑚𝑜𝑡𝑜𝑟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モータースロットル値管理、モーター電源</a:t>
                </a:r>
                <a:r>
                  <a:rPr kumimoji="1" lang="en-US" altLang="ja-JP" dirty="0"/>
                  <a:t>off</a:t>
                </a:r>
                <a:r>
                  <a:rPr kumimoji="1" lang="ja-JP" altLang="en-US" dirty="0"/>
                  <a:t>管理</a:t>
                </a:r>
                <a:endParaRPr kumimoji="1" lang="en-US" altLang="ja-JP" dirty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𝑏𝑟𝑎𝑘𝑒</m:t>
                    </m:r>
                  </m:oMath>
                </a14:m>
                <a:r>
                  <a:rPr kumimoji="1" lang="en-US" altLang="ja-JP" dirty="0"/>
                  <a:t>: servo</a:t>
                </a:r>
                <a:r>
                  <a:rPr kumimoji="1" lang="ja-JP" altLang="en-US" dirty="0"/>
                  <a:t>の角度制御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ブレーキのオン・オフ</a:t>
                </a:r>
                <a:r>
                  <a:rPr kumimoji="1" lang="en-US" altLang="ja-JP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en-US" altLang="ja-JP" dirty="0"/>
                  <a:t>: NO3</a:t>
                </a:r>
                <a:r>
                  <a:rPr kumimoji="1" lang="ja-JP" altLang="en-US" dirty="0"/>
                  <a:t>線式近接スイッチ</a:t>
                </a:r>
                <a:r>
                  <a:rPr kumimoji="1" lang="en-US" altLang="ja-JP" dirty="0"/>
                  <a:t>E2S</a:t>
                </a:r>
                <a:r>
                  <a:rPr kumimoji="1" lang="ja-JP" altLang="en-US" dirty="0"/>
                  <a:t>のダンパー検知のフラグを返す</a:t>
                </a:r>
                <a:endParaRPr kumimoji="1" lang="en-US" altLang="ja-JP" dirty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i="1" dirty="0" err="1" smtClean="0">
                        <a:latin typeface="Cambria Math" panose="02040503050406030204" pitchFamily="18" charset="0"/>
                      </a:rPr>
                      <m:t>𝑒𝑚</m:t>
                    </m:r>
                    <m:r>
                      <a:rPr kumimoji="1" lang="en-US" altLang="ja-JP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i="1" dirty="0" err="1" smtClean="0">
                        <a:latin typeface="Cambria Math" panose="02040503050406030204" pitchFamily="18" charset="0"/>
                      </a:rPr>
                      <m:t>𝑠𝑤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緊急スイッチが押されたかのフラグ値を返す</a:t>
                </a:r>
                <a:endParaRPr kumimoji="1" lang="en-US" altLang="ja-JP" dirty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𝑒𝑛𝑐𝑜𝑑𝑒𝑟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ロータリエンコーダーのカウント値を走行距離に変換して</a:t>
                </a:r>
                <a:r>
                  <a:rPr kumimoji="1" lang="en-US" altLang="ja-JP" dirty="0"/>
                  <a:t>pos</a:t>
                </a:r>
                <a:r>
                  <a:rPr kumimoji="1" lang="ja-JP" altLang="en-US" dirty="0"/>
                  <a:t>として返す</a:t>
                </a:r>
                <a:endParaRPr kumimoji="1" lang="en-US" altLang="ja-JP" dirty="0"/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𝑑𝑒𝑠𝑐𝑒𝑛𝑑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上端に達した後の、クライマー降下時の処理 </a:t>
                </a:r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↓未完成</a:t>
                </a:r>
                <a:r>
                  <a:rPr kumimoji="1" lang="en-US" altLang="ja-JP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kumimoji="1" lang="en-US" altLang="ja-JP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𝑟𝑢𝑛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全体プログラム実行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34A2F6A-0449-49EB-9300-8F93A3881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74" b="-20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D1017-FA44-4B9E-A729-CFE845D85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6958F-9070-4A21-A18C-7AD5208E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979406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130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Yu Gothic</vt:lpstr>
      <vt:lpstr>Yu Gothic Medium</vt:lpstr>
      <vt:lpstr>Arial</vt:lpstr>
      <vt:lpstr>Cambria Math</vt:lpstr>
      <vt:lpstr>Wingdings</vt:lpstr>
      <vt:lpstr>SketchyVTI</vt:lpstr>
      <vt:lpstr>SELECT2021 ソフト</vt:lpstr>
      <vt:lpstr>全体像</vt:lpstr>
      <vt:lpstr>全体像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 ソフト</dc:title>
  <dc:creator>Kamohara Junnosuke</dc:creator>
  <cp:lastModifiedBy>Kamohara Junnosuke</cp:lastModifiedBy>
  <cp:revision>7</cp:revision>
  <dcterms:created xsi:type="dcterms:W3CDTF">2021-11-21T16:04:49Z</dcterms:created>
  <dcterms:modified xsi:type="dcterms:W3CDTF">2021-11-21T16:38:19Z</dcterms:modified>
</cp:coreProperties>
</file>