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A7"/>
    <a:srgbClr val="00A2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443" y="0"/>
            <a:ext cx="11083636" cy="685800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-1054443" y="2112168"/>
            <a:ext cx="11083636" cy="2633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900" baseline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043533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410200"/>
            <a:ext cx="9144000" cy="1325563"/>
          </a:xfrm>
          <a:solidFill>
            <a:srgbClr val="00A2B7"/>
          </a:solidFill>
          <a:ln>
            <a:noFill/>
          </a:ln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	feature name</a:t>
            </a:r>
            <a:endParaRPr lang="hr-H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35763"/>
            <a:ext cx="9144000" cy="12223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9470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650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325563"/>
          </a:xfrm>
          <a:solidFill>
            <a:srgbClr val="00A2B7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hr-H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325563"/>
            <a:ext cx="9144000" cy="12223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Oval 7"/>
          <p:cNvSpPr/>
          <p:nvPr userDrawn="1"/>
        </p:nvSpPr>
        <p:spPr>
          <a:xfrm>
            <a:off x="742950" y="1671639"/>
            <a:ext cx="1971675" cy="19716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3765551"/>
            <a:ext cx="1971675" cy="43815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0097A7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en-US" dirty="0" smtClean="0"/>
              <a:t>name #1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81325" y="1671639"/>
            <a:ext cx="5343525" cy="201771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description #1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742950" y="4325938"/>
            <a:ext cx="1971675" cy="19716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2950" y="6419850"/>
            <a:ext cx="1971675" cy="43815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0097A7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en-US" dirty="0" smtClean="0"/>
              <a:t>name #1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81325" y="4325938"/>
            <a:ext cx="5343525" cy="201771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description #1</a:t>
            </a:r>
          </a:p>
        </p:txBody>
      </p:sp>
    </p:spTree>
    <p:extLst>
      <p:ext uri="{BB962C8B-B14F-4D97-AF65-F5344CB8AC3E}">
        <p14:creationId xmlns:p14="http://schemas.microsoft.com/office/powerpoint/2010/main" val="40805229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325563"/>
          </a:xfrm>
          <a:solidFill>
            <a:srgbClr val="00A2B7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hr-H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325563"/>
            <a:ext cx="9144000" cy="12223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Oval 7"/>
          <p:cNvSpPr/>
          <p:nvPr userDrawn="1"/>
        </p:nvSpPr>
        <p:spPr>
          <a:xfrm>
            <a:off x="1352550" y="2119314"/>
            <a:ext cx="2986083" cy="29860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49" y="5329236"/>
            <a:ext cx="2986083" cy="40481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0097A7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en-US" dirty="0" smtClean="0"/>
              <a:t>name #1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4572000" y="2119314"/>
            <a:ext cx="2986083" cy="29860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9" y="5329236"/>
            <a:ext cx="2986083" cy="40481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rgbClr val="0097A7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en-US" dirty="0" smtClean="0"/>
              <a:t>name #2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352549" y="5771357"/>
            <a:ext cx="2986083" cy="373063"/>
          </a:xfrm>
        </p:spPr>
        <p:txBody>
          <a:bodyPr>
            <a:no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description #1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8" y="5771357"/>
            <a:ext cx="2986083" cy="373063"/>
          </a:xfrm>
        </p:spPr>
        <p:txBody>
          <a:bodyPr>
            <a:no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description #2</a:t>
            </a:r>
          </a:p>
        </p:txBody>
      </p:sp>
    </p:spTree>
    <p:extLst>
      <p:ext uri="{BB962C8B-B14F-4D97-AF65-F5344CB8AC3E}">
        <p14:creationId xmlns:p14="http://schemas.microsoft.com/office/powerpoint/2010/main" val="316219607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325563"/>
          </a:xfrm>
          <a:solidFill>
            <a:srgbClr val="00A2B7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	Click to edit Master title style</a:t>
            </a:r>
            <a:endParaRPr lang="hr-H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325563"/>
            <a:ext cx="9144000" cy="12223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373697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A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90849" y="2112167"/>
            <a:ext cx="5619751" cy="2633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600" baseline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section title here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333625"/>
            <a:ext cx="2190749" cy="21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6518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A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90849" y="2112167"/>
            <a:ext cx="5619751" cy="2633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600" baseline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section title here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8" y="2609554"/>
            <a:ext cx="1640977" cy="1640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18" y="3430042"/>
            <a:ext cx="859631" cy="859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97" y="2703762"/>
            <a:ext cx="632073" cy="6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0195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A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90849" y="2112167"/>
            <a:ext cx="5619751" cy="26336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600" baseline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section title here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" y="2218133"/>
            <a:ext cx="2421731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474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1325563"/>
          </a:xfrm>
        </p:spPr>
        <p:txBody>
          <a:bodyPr/>
          <a:lstStyle>
            <a:lvl1pPr>
              <a:defRPr>
                <a:solidFill>
                  <a:srgbClr val="00A2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1500" y="1495425"/>
            <a:ext cx="7886700" cy="4705350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067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1325563"/>
          </a:xfrm>
        </p:spPr>
        <p:txBody>
          <a:bodyPr/>
          <a:lstStyle>
            <a:lvl1pPr>
              <a:defRPr>
                <a:solidFill>
                  <a:srgbClr val="00A2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415875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728F-4CDE-4AB9-A1CB-D8515600B8CB}" type="datetimeFigureOut">
              <a:rPr lang="hr-HR" smtClean="0"/>
              <a:t>30.1.2016.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5C71-9299-4E2B-8F78-F89315880B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24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5" r:id="rId4"/>
    <p:sldLayoutId id="2147483653" r:id="rId5"/>
    <p:sldLayoutId id="2147483654" r:id="rId6"/>
    <p:sldLayoutId id="2147483658" r:id="rId7"/>
    <p:sldLayoutId id="2147483651" r:id="rId8"/>
    <p:sldLayoutId id="2147483652" r:id="rId9"/>
    <p:sldLayoutId id="2147483659" r:id="rId10"/>
    <p:sldLayoutId id="2147483650" r:id="rId11"/>
  </p:sldLayoutIdLst>
  <p:transition spd="slow">
    <p:cover dir="r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boto Thin" pitchFamily="2" charset="0"/>
                <a:ea typeface="Roboto Thin" pitchFamily="2" charset="0"/>
              </a:rPr>
              <a:t>Emergy</a:t>
            </a:r>
            <a:endParaRPr lang="hr-HR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177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 </a:t>
            </a:r>
            <a:r>
              <a:rPr lang="en-US" dirty="0" err="1" smtClean="0"/>
              <a:t>nama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Gabrijel</a:t>
            </a:r>
            <a:endParaRPr lang="hr-H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Boris</a:t>
            </a:r>
            <a:endParaRPr lang="hr-H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backend…</a:t>
            </a:r>
            <a:endParaRPr lang="hr-H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frontend ….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413409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Okey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45362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9554544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 Light</vt:lpstr>
      <vt:lpstr>Roboto Thin</vt:lpstr>
      <vt:lpstr>Office Theme</vt:lpstr>
      <vt:lpstr>Emergy</vt:lpstr>
      <vt:lpstr> O nama</vt:lpstr>
      <vt:lpstr> Okey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Emergy</dc:title>
  <dc:creator>Gabrijel Boduljak</dc:creator>
  <cp:lastModifiedBy>Gabrijel Boduljak</cp:lastModifiedBy>
  <cp:revision>6</cp:revision>
  <dcterms:created xsi:type="dcterms:W3CDTF">2016-01-30T21:06:52Z</dcterms:created>
  <dcterms:modified xsi:type="dcterms:W3CDTF">2016-01-30T21:54:36Z</dcterms:modified>
</cp:coreProperties>
</file>