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64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764392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Difference Between Python and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444483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Characteristics, Use cases &amp; Advantages</a:t>
            </a:r>
          </a:p>
        </p:txBody>
      </p:sp>
      <p:sp>
        <p:nvSpPr>
          <p:cNvPr id="4" name="AutoShape 4" descr="Java (programming language) - Wikipedia">
            <a:extLst>
              <a:ext uri="{FF2B5EF4-FFF2-40B4-BE49-F238E27FC236}">
                <a16:creationId xmlns:a16="http://schemas.microsoft.com/office/drawing/2014/main" id="{F671C1BF-3969-E02E-9AE5-9269B0EB8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84141" y="4304824"/>
            <a:ext cx="2608730" cy="260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C8903-629E-3E79-9D84-CEC61B5BD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902" y="3723136"/>
            <a:ext cx="2947351" cy="2947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EC239E-E18C-B3ED-A033-5A1D17D04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903" y="3677550"/>
            <a:ext cx="3038525" cy="30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41D6-4378-31DB-1792-A2AA4C6F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Learning and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8CF9-630A-9784-ECF1-D73201ADD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often recommended for beginners due to its simplicity and readability.</a:t>
            </a:r>
          </a:p>
          <a:p>
            <a:r>
              <a:rPr lang="en-US" dirty="0"/>
              <a:t>Java has a steeper learning curve but offers a deep understanding of object-oriented programming.</a:t>
            </a:r>
          </a:p>
          <a:p>
            <a:r>
              <a:rPr lang="en-US" dirty="0"/>
              <a:t>Suitability for different types of learners and project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87425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4C0C-B2D9-2AF2-E3AC-270C1F25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9BED-A183-A397-7348-07C97B5B9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development and prototyping.</a:t>
            </a:r>
          </a:p>
          <a:p>
            <a:r>
              <a:rPr lang="en-US" dirty="0"/>
              <a:t>Large selection of libraries for specialized tasks.</a:t>
            </a:r>
          </a:p>
          <a:p>
            <a:r>
              <a:rPr lang="en-US" dirty="0"/>
              <a:t>Cross-platform compatibility.</a:t>
            </a:r>
          </a:p>
          <a:p>
            <a:r>
              <a:rPr lang="en-US" dirty="0"/>
              <a:t>Easy integration with other technologies.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3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8F1F-E226-1924-A470-744E748C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14B7E-1232-4674-C913-8FBCFFCB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Platform independence (JVM).</a:t>
            </a:r>
          </a:p>
          <a:p>
            <a:r>
              <a:rPr lang="en-US" dirty="0"/>
              <a:t>• Strong performance and scalability.</a:t>
            </a:r>
          </a:p>
          <a:p>
            <a:r>
              <a:rPr lang="en-US" dirty="0"/>
              <a:t>• Robust security features.</a:t>
            </a:r>
          </a:p>
          <a:p>
            <a:r>
              <a:rPr lang="en-US" dirty="0"/>
              <a:t>• Extensive use in enterprise and Android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68764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C9D4-9BC4-E6FE-4600-E848E497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or Java: Which to Choose?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264C-66F5-66B0-5A39-9D35FD40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Consider project requirements, team expertise, and long-term goals.</a:t>
            </a:r>
          </a:p>
          <a:p>
            <a:r>
              <a:rPr lang="en-US" dirty="0"/>
              <a:t>• Python for rapid development, prototyping, and data science.</a:t>
            </a:r>
          </a:p>
          <a:p>
            <a:r>
              <a:rPr lang="en-US" dirty="0"/>
              <a:t>• Java for large-scale, high-performance, and enterprise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0226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E7F1-87AE-140C-C2E3-F0A79A21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7BC2-A754-DDC1-29A9-35DD0C5C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Official Python documentation: https://docs.python.org/3/</a:t>
            </a:r>
          </a:p>
          <a:p>
            <a:r>
              <a:rPr lang="en-US" dirty="0"/>
              <a:t>• Official Java documentation: https://docs.oracle.com/en/java/</a:t>
            </a:r>
          </a:p>
        </p:txBody>
      </p:sp>
    </p:spTree>
    <p:extLst>
      <p:ext uri="{BB962C8B-B14F-4D97-AF65-F5344CB8AC3E}">
        <p14:creationId xmlns:p14="http://schemas.microsoft.com/office/powerpoint/2010/main" val="353799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BE3F76-F3B1-1A50-29F5-9798586A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A7642-9104-0C08-3E27-433CEF90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and Java are two of the most popular programming languages.</a:t>
            </a:r>
          </a:p>
          <a:p>
            <a:r>
              <a:rPr lang="en-US" dirty="0"/>
              <a:t>They are widely used in software development, data science, web development, and enterprise solutions.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2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4587-C1CB-8C53-45C8-A917BC94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ED5D-17D1-792A-D42E-7AE20A0A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High-level, interpreted language.</a:t>
            </a:r>
          </a:p>
          <a:p>
            <a:r>
              <a:rPr lang="en-US" dirty="0"/>
              <a:t>Emphasis on code readability with a simple syntax.</a:t>
            </a:r>
          </a:p>
          <a:p>
            <a:r>
              <a:rPr lang="en-US" dirty="0"/>
              <a:t>Dynamically typed, with strong support for scripting and automation.</a:t>
            </a:r>
          </a:p>
          <a:p>
            <a:r>
              <a:rPr lang="en-US" dirty="0"/>
              <a:t>Extensive standard library and large community support.</a:t>
            </a:r>
          </a:p>
        </p:txBody>
      </p:sp>
    </p:spTree>
    <p:extLst>
      <p:ext uri="{BB962C8B-B14F-4D97-AF65-F5344CB8AC3E}">
        <p14:creationId xmlns:p14="http://schemas.microsoft.com/office/powerpoint/2010/main" val="171053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914-BEB3-A8AD-B09F-028DF7F86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2AD18-6417-B756-F964-BEB469D7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Object-oriented, class-based language.</a:t>
            </a:r>
          </a:p>
          <a:p>
            <a:r>
              <a:rPr lang="en-US" dirty="0"/>
              <a:t>Statically typed, with strong emphasis on portability (Write Once, Run Anywhere).</a:t>
            </a:r>
          </a:p>
          <a:p>
            <a:r>
              <a:rPr lang="en-US" dirty="0"/>
              <a:t>Compiled into bytecode, which runs on the Java Virtual Machine (JVM).</a:t>
            </a:r>
          </a:p>
          <a:p>
            <a:r>
              <a:rPr lang="en-US" dirty="0"/>
              <a:t>Rich set of libraries and frameworks for enterprise solutions.</a:t>
            </a:r>
          </a:p>
        </p:txBody>
      </p:sp>
    </p:spTree>
    <p:extLst>
      <p:ext uri="{BB962C8B-B14F-4D97-AF65-F5344CB8AC3E}">
        <p14:creationId xmlns:p14="http://schemas.microsoft.com/office/powerpoint/2010/main" val="410106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D462-FB2D-656A-3231-F21AED67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Java: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D698-6295-C72B-DD12-8BEBEB5F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Python's syntax is concise and easier for beginners.</a:t>
            </a:r>
          </a:p>
          <a:p>
            <a:r>
              <a:rPr lang="en-US" dirty="0"/>
              <a:t>• Java's syntax is more verbose but offers explicit type declarations.</a:t>
            </a:r>
          </a:p>
          <a:p>
            <a:r>
              <a:rPr lang="en-US" dirty="0"/>
              <a:t>• Example Code Snippets: 'Hello, World!' in Python and Java.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5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05F5-8808-F788-AA02-AACEFA5A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EC1A-9CF4-5BF9-8E43-DC07F06D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Data Science and Machine Learning (e.g., Pandas, TensorFlow).</a:t>
            </a:r>
          </a:p>
          <a:p>
            <a:r>
              <a:rPr lang="en-US" dirty="0"/>
              <a:t>• Web Development (e.g., Django, Flask).</a:t>
            </a:r>
          </a:p>
          <a:p>
            <a:r>
              <a:rPr lang="en-US" dirty="0"/>
              <a:t>• Automation and Scripting (e.g., DevOps, task automation).</a:t>
            </a:r>
          </a:p>
          <a:p>
            <a:r>
              <a:rPr lang="en-US" dirty="0"/>
              <a:t>• Rapid prototyping and startups.</a:t>
            </a:r>
          </a:p>
        </p:txBody>
      </p:sp>
    </p:spTree>
    <p:extLst>
      <p:ext uri="{BB962C8B-B14F-4D97-AF65-F5344CB8AC3E}">
        <p14:creationId xmlns:p14="http://schemas.microsoft.com/office/powerpoint/2010/main" val="215732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6FE0-1833-DD8F-6F7C-AE65FEBA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 for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1CBB0-5660-80BB-CD08-BC92F3F7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Enterprise-level applications (e.g., banking, retail).</a:t>
            </a:r>
          </a:p>
          <a:p>
            <a:r>
              <a:rPr lang="en-US" dirty="0"/>
              <a:t>Android app development.</a:t>
            </a:r>
          </a:p>
          <a:p>
            <a:r>
              <a:rPr lang="en-US" dirty="0"/>
              <a:t>Large-scale systems and back-end servers (e.g., Spring, Hibernate).</a:t>
            </a:r>
          </a:p>
          <a:p>
            <a:r>
              <a:rPr lang="en-US" dirty="0"/>
              <a:t>Embedded systems and IoT devices.</a:t>
            </a:r>
          </a:p>
        </p:txBody>
      </p:sp>
    </p:spTree>
    <p:extLst>
      <p:ext uri="{BB962C8B-B14F-4D97-AF65-F5344CB8AC3E}">
        <p14:creationId xmlns:p14="http://schemas.microsoft.com/office/powerpoint/2010/main" val="187318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8423-078C-C01B-4522-FED6733F3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Java: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F6DB-23C7-5E75-EEFF-23F3FC3B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Java is generally faster due to compiled nature and JVM optimizations.</a:t>
            </a:r>
          </a:p>
          <a:p>
            <a:r>
              <a:rPr lang="en-US" dirty="0"/>
              <a:t>• Python may be slower but excels in development speed and ease of use.</a:t>
            </a:r>
          </a:p>
          <a:p>
            <a:r>
              <a:rPr lang="en-US" dirty="0"/>
              <a:t>• Situational performance: Java for high-performance applications, Python for rapid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5119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C987-B3BA-BC6E-D608-4EE418E0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 and Community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9051-4FAD-198B-EA7D-E20B7750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Python's vibrant community with extensive libraries for data science, AI, and web development.</a:t>
            </a:r>
          </a:p>
          <a:p>
            <a:r>
              <a:rPr lang="en-US" dirty="0"/>
              <a:t>• Java’s robust ecosystem with mature frameworks for enterprise applications.</a:t>
            </a:r>
          </a:p>
          <a:p>
            <a:r>
              <a:rPr lang="en-US" dirty="0"/>
              <a:t>• Comparison of package managers (pip vs. Maven/Gradle).</a:t>
            </a:r>
          </a:p>
        </p:txBody>
      </p:sp>
    </p:spTree>
    <p:extLst>
      <p:ext uri="{BB962C8B-B14F-4D97-AF65-F5344CB8AC3E}">
        <p14:creationId xmlns:p14="http://schemas.microsoft.com/office/powerpoint/2010/main" val="235609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{42865C58-94E3-46CE-98D4-569CE56F4DB8}tf12214701_win32</Template>
  <TotalTime>363</TotalTime>
  <Words>532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Goudy Old Style</vt:lpstr>
      <vt:lpstr>Wingdings 2</vt:lpstr>
      <vt:lpstr>SlateVTI</vt:lpstr>
      <vt:lpstr>Difference Between Python and Java</vt:lpstr>
      <vt:lpstr>Overview</vt:lpstr>
      <vt:lpstr>Key Characteristics of Python</vt:lpstr>
      <vt:lpstr>Key Characteristics of Java</vt:lpstr>
      <vt:lpstr>Python vs. Java: Syntax</vt:lpstr>
      <vt:lpstr>Common Use Cases for Python</vt:lpstr>
      <vt:lpstr>Common Use Cases for Java</vt:lpstr>
      <vt:lpstr>Python vs. Java: Performance</vt:lpstr>
      <vt:lpstr>Ecosystem and Community Support</vt:lpstr>
      <vt:lpstr>Ease of Learning and Adoption</vt:lpstr>
      <vt:lpstr>Advantages of Using Python</vt:lpstr>
      <vt:lpstr>Advantages of Using Java</vt:lpstr>
      <vt:lpstr>Python or Java: Which to Choose?</vt:lpstr>
      <vt:lpstr>References and 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Folarin Ayilara</dc:creator>
  <cp:lastModifiedBy>Folarin Ayilara</cp:lastModifiedBy>
  <cp:revision>1</cp:revision>
  <dcterms:created xsi:type="dcterms:W3CDTF">2024-08-15T03:48:27Z</dcterms:created>
  <dcterms:modified xsi:type="dcterms:W3CDTF">2024-08-15T09:52:24Z</dcterms:modified>
</cp:coreProperties>
</file>