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10439-0C8E-4553-934A-7A0FAC1CE6B3}" v="11" dt="2018-12-04T17:37:19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" y="1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ffe " userId="346bc836-98ad-415c-a878-3da6cae6c854" providerId="ADAL" clId="{9AA10439-0C8E-4553-934A-7A0FAC1CE6B3}"/>
    <pc:docChg chg="modSld">
      <pc:chgData name="Heffe " userId="346bc836-98ad-415c-a878-3da6cae6c854" providerId="ADAL" clId="{9AA10439-0C8E-4553-934A-7A0FAC1CE6B3}" dt="2018-12-04T17:37:10.077" v="8" actId="403"/>
      <pc:docMkLst>
        <pc:docMk/>
      </pc:docMkLst>
      <pc:sldChg chg="modSp">
        <pc:chgData name="Heffe " userId="346bc836-98ad-415c-a878-3da6cae6c854" providerId="ADAL" clId="{9AA10439-0C8E-4553-934A-7A0FAC1CE6B3}" dt="2018-12-04T17:37:10.077" v="8" actId="403"/>
        <pc:sldMkLst>
          <pc:docMk/>
          <pc:sldMk cId="1476491470" sldId="256"/>
        </pc:sldMkLst>
        <pc:graphicFrameChg chg="mod">
          <ac:chgData name="Heffe " userId="346bc836-98ad-415c-a878-3da6cae6c854" providerId="ADAL" clId="{9AA10439-0C8E-4553-934A-7A0FAC1CE6B3}" dt="2018-12-04T17:37:10.077" v="8" actId="403"/>
          <ac:graphicFrameMkLst>
            <pc:docMk/>
            <pc:sldMk cId="1476491470" sldId="256"/>
            <ac:graphicFrameMk id="4" creationId="{FF96C99B-7DFF-4DFD-9979-9F8EF1A4F5C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E304F-D588-4F8B-85C2-25D85DB04319}" type="doc">
      <dgm:prSet loTypeId="urn:microsoft.com/office/officeart/2005/8/layout/hProcess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A0583EAD-11FF-40A7-8CDC-762B8A50D512}">
      <dgm:prSet phldrT="[Text]" phldr="1"/>
      <dgm:spPr/>
      <dgm:t>
        <a:bodyPr/>
        <a:lstStyle/>
        <a:p>
          <a:endParaRPr lang="en-GB"/>
        </a:p>
      </dgm:t>
    </dgm:pt>
    <dgm:pt modelId="{B0B1036D-626B-44DE-A291-15C3156750CF}" type="parTrans" cxnId="{C4F98FE8-66F5-487D-9C7C-C431E904A057}">
      <dgm:prSet/>
      <dgm:spPr/>
      <dgm:t>
        <a:bodyPr/>
        <a:lstStyle/>
        <a:p>
          <a:endParaRPr lang="en-GB"/>
        </a:p>
      </dgm:t>
    </dgm:pt>
    <dgm:pt modelId="{8A58F067-6140-468B-B121-15D35D1B3826}" type="sibTrans" cxnId="{C4F98FE8-66F5-487D-9C7C-C431E904A057}">
      <dgm:prSet/>
      <dgm:spPr/>
      <dgm:t>
        <a:bodyPr/>
        <a:lstStyle/>
        <a:p>
          <a:endParaRPr lang="en-GB"/>
        </a:p>
      </dgm:t>
    </dgm:pt>
    <dgm:pt modelId="{D22DDC0C-8EA2-4A00-977C-66A73C81C81D}">
      <dgm:prSet phldrT="[Text]"/>
      <dgm:spPr/>
      <dgm:t>
        <a:bodyPr/>
        <a:lstStyle/>
        <a:p>
          <a:r>
            <a:rPr lang="en-GB" b="1" dirty="0"/>
            <a:t>Information Gathering</a:t>
          </a:r>
        </a:p>
      </dgm:t>
    </dgm:pt>
    <dgm:pt modelId="{52535BA2-536C-4DAA-9CD7-A9FBA45FA689}" type="parTrans" cxnId="{5188C580-83AE-459D-8244-CDC88FFE4702}">
      <dgm:prSet/>
      <dgm:spPr/>
      <dgm:t>
        <a:bodyPr/>
        <a:lstStyle/>
        <a:p>
          <a:endParaRPr lang="en-GB"/>
        </a:p>
      </dgm:t>
    </dgm:pt>
    <dgm:pt modelId="{B99FD243-E943-45B2-BF85-FD93E042BA07}" type="sibTrans" cxnId="{5188C580-83AE-459D-8244-CDC88FFE4702}">
      <dgm:prSet/>
      <dgm:spPr/>
      <dgm:t>
        <a:bodyPr/>
        <a:lstStyle/>
        <a:p>
          <a:endParaRPr lang="en-GB"/>
        </a:p>
      </dgm:t>
    </dgm:pt>
    <dgm:pt modelId="{751A95D1-C9F3-4050-8517-2D5EB21BDF06}">
      <dgm:prSet phldrT="[Text]" phldr="1"/>
      <dgm:spPr/>
      <dgm:t>
        <a:bodyPr/>
        <a:lstStyle/>
        <a:p>
          <a:endParaRPr lang="en-GB"/>
        </a:p>
      </dgm:t>
    </dgm:pt>
    <dgm:pt modelId="{D9EE3A1C-CF90-4223-AA6F-80A618A4FF09}" type="parTrans" cxnId="{669D3B72-8251-46B7-AE4B-D130D1CA3769}">
      <dgm:prSet/>
      <dgm:spPr/>
      <dgm:t>
        <a:bodyPr/>
        <a:lstStyle/>
        <a:p>
          <a:endParaRPr lang="en-GB"/>
        </a:p>
      </dgm:t>
    </dgm:pt>
    <dgm:pt modelId="{8AA78BF3-F648-4037-B4B7-63C0B39E7EFC}" type="sibTrans" cxnId="{669D3B72-8251-46B7-AE4B-D130D1CA3769}">
      <dgm:prSet/>
      <dgm:spPr/>
      <dgm:t>
        <a:bodyPr/>
        <a:lstStyle/>
        <a:p>
          <a:endParaRPr lang="en-GB"/>
        </a:p>
      </dgm:t>
    </dgm:pt>
    <dgm:pt modelId="{6EB06D6A-2F2B-4DF8-A36B-57E965E117F0}">
      <dgm:prSet phldrT="[Text]"/>
      <dgm:spPr/>
      <dgm:t>
        <a:bodyPr/>
        <a:lstStyle/>
        <a:p>
          <a:r>
            <a:rPr lang="en-GB" b="1" dirty="0"/>
            <a:t>System Mapping</a:t>
          </a:r>
        </a:p>
      </dgm:t>
    </dgm:pt>
    <dgm:pt modelId="{01E794AB-B957-40C6-BD71-6A0A428E18C2}" type="parTrans" cxnId="{B08DF784-682F-4839-97AE-916115417163}">
      <dgm:prSet/>
      <dgm:spPr/>
      <dgm:t>
        <a:bodyPr/>
        <a:lstStyle/>
        <a:p>
          <a:endParaRPr lang="en-GB"/>
        </a:p>
      </dgm:t>
    </dgm:pt>
    <dgm:pt modelId="{4F7609F1-8B9D-4401-8526-B3FD96F5BFBF}" type="sibTrans" cxnId="{B08DF784-682F-4839-97AE-916115417163}">
      <dgm:prSet/>
      <dgm:spPr/>
      <dgm:t>
        <a:bodyPr/>
        <a:lstStyle/>
        <a:p>
          <a:endParaRPr lang="en-GB"/>
        </a:p>
      </dgm:t>
    </dgm:pt>
    <dgm:pt modelId="{262A7CCE-6644-46B1-B9E0-FDE00285C242}">
      <dgm:prSet phldrT="[Text]" phldr="1"/>
      <dgm:spPr/>
      <dgm:t>
        <a:bodyPr/>
        <a:lstStyle/>
        <a:p>
          <a:endParaRPr lang="en-GB"/>
        </a:p>
      </dgm:t>
    </dgm:pt>
    <dgm:pt modelId="{6032CC4E-6491-4154-B604-31FE1324A456}" type="parTrans" cxnId="{2A8111BF-525A-444D-B377-862CE215826D}">
      <dgm:prSet/>
      <dgm:spPr/>
      <dgm:t>
        <a:bodyPr/>
        <a:lstStyle/>
        <a:p>
          <a:endParaRPr lang="en-GB"/>
        </a:p>
      </dgm:t>
    </dgm:pt>
    <dgm:pt modelId="{3A6F758F-2C33-41F6-B46E-8BCEA9FED482}" type="sibTrans" cxnId="{2A8111BF-525A-444D-B377-862CE215826D}">
      <dgm:prSet/>
      <dgm:spPr/>
      <dgm:t>
        <a:bodyPr/>
        <a:lstStyle/>
        <a:p>
          <a:endParaRPr lang="en-GB"/>
        </a:p>
      </dgm:t>
    </dgm:pt>
    <dgm:pt modelId="{9CD724D8-E70F-4892-8525-33F5D5B4019A}">
      <dgm:prSet phldrT="[Text]"/>
      <dgm:spPr/>
      <dgm:t>
        <a:bodyPr/>
        <a:lstStyle/>
        <a:p>
          <a:r>
            <a:rPr lang="en-GB" b="1" dirty="0"/>
            <a:t>Vulnerability identification</a:t>
          </a:r>
        </a:p>
      </dgm:t>
    </dgm:pt>
    <dgm:pt modelId="{FBEDA96D-A82F-4D6B-8EFF-0EAD43C6C90E}" type="parTrans" cxnId="{B35BF78D-0657-424B-8724-083738026E5E}">
      <dgm:prSet/>
      <dgm:spPr/>
      <dgm:t>
        <a:bodyPr/>
        <a:lstStyle/>
        <a:p>
          <a:endParaRPr lang="en-GB"/>
        </a:p>
      </dgm:t>
    </dgm:pt>
    <dgm:pt modelId="{2723FE16-D9CA-4E18-B962-F21E1BD50EB7}" type="sibTrans" cxnId="{B35BF78D-0657-424B-8724-083738026E5E}">
      <dgm:prSet/>
      <dgm:spPr/>
      <dgm:t>
        <a:bodyPr/>
        <a:lstStyle/>
        <a:p>
          <a:endParaRPr lang="en-GB"/>
        </a:p>
      </dgm:t>
    </dgm:pt>
    <dgm:pt modelId="{12789943-2951-4487-ADE8-F7F42CF467F6}">
      <dgm:prSet phldrT="[Text]"/>
      <dgm:spPr/>
      <dgm:t>
        <a:bodyPr/>
        <a:lstStyle/>
        <a:p>
          <a:r>
            <a:rPr lang="en-GB" dirty="0"/>
            <a:t>BOOM</a:t>
          </a:r>
        </a:p>
      </dgm:t>
    </dgm:pt>
    <dgm:pt modelId="{51882D66-6227-4C25-ADEC-7FFD53311AF6}" type="parTrans" cxnId="{643D73CA-FB65-4689-BA85-6F185407DE6C}">
      <dgm:prSet/>
      <dgm:spPr/>
      <dgm:t>
        <a:bodyPr/>
        <a:lstStyle/>
        <a:p>
          <a:endParaRPr lang="en-GB"/>
        </a:p>
      </dgm:t>
    </dgm:pt>
    <dgm:pt modelId="{7378ABC9-F429-4478-952E-9CBA91A09DD1}" type="sibTrans" cxnId="{643D73CA-FB65-4689-BA85-6F185407DE6C}">
      <dgm:prSet/>
      <dgm:spPr/>
      <dgm:t>
        <a:bodyPr/>
        <a:lstStyle/>
        <a:p>
          <a:endParaRPr lang="en-GB"/>
        </a:p>
      </dgm:t>
    </dgm:pt>
    <dgm:pt modelId="{007041B5-5111-46B3-B0F6-FC1EF4C0F372}">
      <dgm:prSet phldrT="[Text]"/>
      <dgm:spPr/>
      <dgm:t>
        <a:bodyPr/>
        <a:lstStyle/>
        <a:p>
          <a:r>
            <a:rPr lang="en-GB" dirty="0"/>
            <a:t>[Text]</a:t>
          </a:r>
        </a:p>
      </dgm:t>
    </dgm:pt>
    <dgm:pt modelId="{87ADAD40-4C4E-4C5B-8347-0DBD1E7F8A20}" type="parTrans" cxnId="{7F904E1E-A0C7-4EB3-A361-F05E7432AE11}">
      <dgm:prSet/>
      <dgm:spPr/>
      <dgm:t>
        <a:bodyPr/>
        <a:lstStyle/>
        <a:p>
          <a:endParaRPr lang="en-GB"/>
        </a:p>
      </dgm:t>
    </dgm:pt>
    <dgm:pt modelId="{FCA491A1-4403-46C3-9256-303A0E2A2423}" type="sibTrans" cxnId="{7F904E1E-A0C7-4EB3-A361-F05E7432AE11}">
      <dgm:prSet/>
      <dgm:spPr/>
      <dgm:t>
        <a:bodyPr/>
        <a:lstStyle/>
        <a:p>
          <a:endParaRPr lang="en-GB"/>
        </a:p>
      </dgm:t>
    </dgm:pt>
    <dgm:pt modelId="{FFBA15C5-6751-4CC2-8BF1-9A72CAE1D99B}">
      <dgm:prSet phldrT="[Text]"/>
      <dgm:spPr/>
      <dgm:t>
        <a:bodyPr/>
        <a:lstStyle/>
        <a:p>
          <a:endParaRPr lang="en-GB" dirty="0"/>
        </a:p>
      </dgm:t>
    </dgm:pt>
    <dgm:pt modelId="{0C009838-527B-41E4-A98C-E2FEE2664ED1}" type="parTrans" cxnId="{9B431910-962C-48ED-B445-69BCFC7F5567}">
      <dgm:prSet/>
      <dgm:spPr/>
      <dgm:t>
        <a:bodyPr/>
        <a:lstStyle/>
        <a:p>
          <a:endParaRPr lang="en-GB"/>
        </a:p>
      </dgm:t>
    </dgm:pt>
    <dgm:pt modelId="{C5E6F086-E179-419B-83C6-CDDE4A68BCA9}" type="sibTrans" cxnId="{9B431910-962C-48ED-B445-69BCFC7F5567}">
      <dgm:prSet/>
      <dgm:spPr/>
      <dgm:t>
        <a:bodyPr/>
        <a:lstStyle/>
        <a:p>
          <a:endParaRPr lang="en-GB"/>
        </a:p>
      </dgm:t>
    </dgm:pt>
    <dgm:pt modelId="{07DB2F99-0548-4CDD-89A0-250DCE39AD13}">
      <dgm:prSet phldrT="[Text]"/>
      <dgm:spPr/>
      <dgm:t>
        <a:bodyPr/>
        <a:lstStyle/>
        <a:p>
          <a:r>
            <a:rPr lang="en-GB" b="1" dirty="0"/>
            <a:t>Penetration</a:t>
          </a:r>
        </a:p>
      </dgm:t>
    </dgm:pt>
    <dgm:pt modelId="{DC265EBB-48BF-468C-A392-131B71517251}" type="parTrans" cxnId="{E3A85632-03B0-48B8-9A5C-823560E1A07F}">
      <dgm:prSet/>
      <dgm:spPr/>
      <dgm:t>
        <a:bodyPr/>
        <a:lstStyle/>
        <a:p>
          <a:endParaRPr lang="en-GB"/>
        </a:p>
      </dgm:t>
    </dgm:pt>
    <dgm:pt modelId="{9B909511-4322-4403-9766-A70636E5E890}" type="sibTrans" cxnId="{E3A85632-03B0-48B8-9A5C-823560E1A07F}">
      <dgm:prSet/>
      <dgm:spPr/>
      <dgm:t>
        <a:bodyPr/>
        <a:lstStyle/>
        <a:p>
          <a:endParaRPr lang="en-GB"/>
        </a:p>
      </dgm:t>
    </dgm:pt>
    <dgm:pt modelId="{984B395E-DAE7-4E07-B752-57701AA3E112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Privilege Escalation</a:t>
          </a:r>
        </a:p>
      </dgm:t>
    </dgm:pt>
    <dgm:pt modelId="{EA963D8F-95DA-401D-A95F-0BB69C45A236}" type="parTrans" cxnId="{AE82EDC4-5A5D-40ED-81B8-76A6CDEE1C45}">
      <dgm:prSet/>
      <dgm:spPr/>
      <dgm:t>
        <a:bodyPr/>
        <a:lstStyle/>
        <a:p>
          <a:endParaRPr lang="en-GB"/>
        </a:p>
      </dgm:t>
    </dgm:pt>
    <dgm:pt modelId="{30C21B08-2E8E-4784-8985-AD9DA6DEBF78}" type="sibTrans" cxnId="{AE82EDC4-5A5D-40ED-81B8-76A6CDEE1C45}">
      <dgm:prSet/>
      <dgm:spPr/>
      <dgm:t>
        <a:bodyPr/>
        <a:lstStyle/>
        <a:p>
          <a:endParaRPr lang="en-GB"/>
        </a:p>
      </dgm:t>
    </dgm:pt>
    <dgm:pt modelId="{1D38E2AE-6BB9-4508-923C-E96E99199D0D}">
      <dgm:prSet phldrT="[Text]"/>
      <dgm:spPr/>
      <dgm:t>
        <a:bodyPr/>
        <a:lstStyle/>
        <a:p>
          <a:r>
            <a:rPr lang="en-GB" b="1" dirty="0"/>
            <a:t>Actions on Objective</a:t>
          </a:r>
        </a:p>
      </dgm:t>
    </dgm:pt>
    <dgm:pt modelId="{2E96360A-F25A-489C-978C-AE3D9D4A5941}" type="parTrans" cxnId="{943045D8-03B6-4D20-8EAC-D37A913EFA0E}">
      <dgm:prSet/>
      <dgm:spPr/>
      <dgm:t>
        <a:bodyPr/>
        <a:lstStyle/>
        <a:p>
          <a:endParaRPr lang="en-GB"/>
        </a:p>
      </dgm:t>
    </dgm:pt>
    <dgm:pt modelId="{48EAD169-05D8-4A3A-85FC-AE1AF608F7B7}" type="sibTrans" cxnId="{943045D8-03B6-4D20-8EAC-D37A913EFA0E}">
      <dgm:prSet/>
      <dgm:spPr/>
      <dgm:t>
        <a:bodyPr/>
        <a:lstStyle/>
        <a:p>
          <a:endParaRPr lang="en-GB"/>
        </a:p>
      </dgm:t>
    </dgm:pt>
    <dgm:pt modelId="{01154587-3560-4001-8B3B-1B4CAD94E92F}" type="pres">
      <dgm:prSet presAssocID="{442E304F-D588-4F8B-85C2-25D85DB04319}" presName="theList" presStyleCnt="0">
        <dgm:presLayoutVars>
          <dgm:dir/>
          <dgm:animLvl val="lvl"/>
          <dgm:resizeHandles val="exact"/>
        </dgm:presLayoutVars>
      </dgm:prSet>
      <dgm:spPr/>
    </dgm:pt>
    <dgm:pt modelId="{4C87E0C5-9975-47A7-AB63-4DB23E5FFF3F}" type="pres">
      <dgm:prSet presAssocID="{A0583EAD-11FF-40A7-8CDC-762B8A50D512}" presName="compNode" presStyleCnt="0"/>
      <dgm:spPr/>
    </dgm:pt>
    <dgm:pt modelId="{F1973F50-4860-4E04-9673-FF847CE33619}" type="pres">
      <dgm:prSet presAssocID="{A0583EAD-11FF-40A7-8CDC-762B8A50D512}" presName="noGeometry" presStyleCnt="0"/>
      <dgm:spPr/>
    </dgm:pt>
    <dgm:pt modelId="{F14A83E6-E0B7-4080-A551-683C6CC3CFCB}" type="pres">
      <dgm:prSet presAssocID="{A0583EAD-11FF-40A7-8CDC-762B8A50D512}" presName="childTextVisible" presStyleLbl="bgAccFollowNode1" presStyleIdx="0" presStyleCnt="6">
        <dgm:presLayoutVars>
          <dgm:bulletEnabled val="1"/>
        </dgm:presLayoutVars>
      </dgm:prSet>
      <dgm:spPr/>
    </dgm:pt>
    <dgm:pt modelId="{2B166943-3956-43F3-ADEC-5C680AF6F43B}" type="pres">
      <dgm:prSet presAssocID="{A0583EAD-11FF-40A7-8CDC-762B8A50D512}" presName="childTextHidden" presStyleLbl="bgAccFollowNode1" presStyleIdx="0" presStyleCnt="6"/>
      <dgm:spPr/>
    </dgm:pt>
    <dgm:pt modelId="{259C51F5-9FE5-4ACE-842B-44009CCB1AD3}" type="pres">
      <dgm:prSet presAssocID="{A0583EAD-11FF-40A7-8CDC-762B8A50D51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52096295-185F-466A-A40D-3E897AD830A5}" type="pres">
      <dgm:prSet presAssocID="{A0583EAD-11FF-40A7-8CDC-762B8A50D512}" presName="aSpace" presStyleCnt="0"/>
      <dgm:spPr/>
    </dgm:pt>
    <dgm:pt modelId="{C2A60A57-C7B1-42C0-821B-AA60DD1ACD07}" type="pres">
      <dgm:prSet presAssocID="{751A95D1-C9F3-4050-8517-2D5EB21BDF06}" presName="compNode" presStyleCnt="0"/>
      <dgm:spPr/>
    </dgm:pt>
    <dgm:pt modelId="{D12B6055-D353-4B82-BA32-622F308F3176}" type="pres">
      <dgm:prSet presAssocID="{751A95D1-C9F3-4050-8517-2D5EB21BDF06}" presName="noGeometry" presStyleCnt="0"/>
      <dgm:spPr/>
    </dgm:pt>
    <dgm:pt modelId="{8C31CE51-E7B8-4C88-8E04-93051DF22869}" type="pres">
      <dgm:prSet presAssocID="{751A95D1-C9F3-4050-8517-2D5EB21BDF06}" presName="childTextVisible" presStyleLbl="bgAccFollowNode1" presStyleIdx="1" presStyleCnt="6">
        <dgm:presLayoutVars>
          <dgm:bulletEnabled val="1"/>
        </dgm:presLayoutVars>
      </dgm:prSet>
      <dgm:spPr/>
    </dgm:pt>
    <dgm:pt modelId="{087E2A03-B0A9-47D4-AB7C-B4CE86C834ED}" type="pres">
      <dgm:prSet presAssocID="{751A95D1-C9F3-4050-8517-2D5EB21BDF06}" presName="childTextHidden" presStyleLbl="bgAccFollowNode1" presStyleIdx="1" presStyleCnt="6"/>
      <dgm:spPr/>
    </dgm:pt>
    <dgm:pt modelId="{A7F46E69-19BD-46F3-A2C1-DDCA96F9F179}" type="pres">
      <dgm:prSet presAssocID="{751A95D1-C9F3-4050-8517-2D5EB21BDF0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757BC9BC-074D-48E0-8045-522195F54363}" type="pres">
      <dgm:prSet presAssocID="{751A95D1-C9F3-4050-8517-2D5EB21BDF06}" presName="aSpace" presStyleCnt="0"/>
      <dgm:spPr/>
    </dgm:pt>
    <dgm:pt modelId="{3CED9334-61B4-4546-B465-584393D0EDE2}" type="pres">
      <dgm:prSet presAssocID="{262A7CCE-6644-46B1-B9E0-FDE00285C242}" presName="compNode" presStyleCnt="0"/>
      <dgm:spPr/>
    </dgm:pt>
    <dgm:pt modelId="{C19FA5F4-8698-481D-80AC-C603346B7231}" type="pres">
      <dgm:prSet presAssocID="{262A7CCE-6644-46B1-B9E0-FDE00285C242}" presName="noGeometry" presStyleCnt="0"/>
      <dgm:spPr/>
    </dgm:pt>
    <dgm:pt modelId="{01E1A536-375A-4043-97C5-B605FFB21EB0}" type="pres">
      <dgm:prSet presAssocID="{262A7CCE-6644-46B1-B9E0-FDE00285C242}" presName="childTextVisible" presStyleLbl="bgAccFollowNode1" presStyleIdx="2" presStyleCnt="6">
        <dgm:presLayoutVars>
          <dgm:bulletEnabled val="1"/>
        </dgm:presLayoutVars>
      </dgm:prSet>
      <dgm:spPr/>
    </dgm:pt>
    <dgm:pt modelId="{9CBA4D6E-2B34-4617-8CB5-A396AAD6F798}" type="pres">
      <dgm:prSet presAssocID="{262A7CCE-6644-46B1-B9E0-FDE00285C242}" presName="childTextHidden" presStyleLbl="bgAccFollowNode1" presStyleIdx="2" presStyleCnt="6"/>
      <dgm:spPr/>
    </dgm:pt>
    <dgm:pt modelId="{0E393F51-836D-46D0-A91A-2646DCF2446E}" type="pres">
      <dgm:prSet presAssocID="{262A7CCE-6644-46B1-B9E0-FDE00285C242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37ACC044-684F-4254-A536-34682DBBEE3D}" type="pres">
      <dgm:prSet presAssocID="{262A7CCE-6644-46B1-B9E0-FDE00285C242}" presName="aSpace" presStyleCnt="0"/>
      <dgm:spPr/>
    </dgm:pt>
    <dgm:pt modelId="{69CCAF0C-FE6E-42F2-818D-18EB92DC2774}" type="pres">
      <dgm:prSet presAssocID="{12789943-2951-4487-ADE8-F7F42CF467F6}" presName="compNode" presStyleCnt="0"/>
      <dgm:spPr/>
    </dgm:pt>
    <dgm:pt modelId="{F30A524D-0051-48FA-881B-AD0CDF868419}" type="pres">
      <dgm:prSet presAssocID="{12789943-2951-4487-ADE8-F7F42CF467F6}" presName="noGeometry" presStyleCnt="0"/>
      <dgm:spPr/>
    </dgm:pt>
    <dgm:pt modelId="{EAC253E1-7DA9-42D3-93EB-1917277B63C7}" type="pres">
      <dgm:prSet presAssocID="{12789943-2951-4487-ADE8-F7F42CF467F6}" presName="childTextVisible" presStyleLbl="bgAccFollowNode1" presStyleIdx="3" presStyleCnt="6">
        <dgm:presLayoutVars>
          <dgm:bulletEnabled val="1"/>
        </dgm:presLayoutVars>
      </dgm:prSet>
      <dgm:spPr/>
    </dgm:pt>
    <dgm:pt modelId="{439E1CB7-7DE6-473A-AFA5-2CD75306B119}" type="pres">
      <dgm:prSet presAssocID="{12789943-2951-4487-ADE8-F7F42CF467F6}" presName="childTextHidden" presStyleLbl="bgAccFollowNode1" presStyleIdx="3" presStyleCnt="6"/>
      <dgm:spPr/>
    </dgm:pt>
    <dgm:pt modelId="{B55CB1DB-1AB1-40BC-B0E3-D081138D34C7}" type="pres">
      <dgm:prSet presAssocID="{12789943-2951-4487-ADE8-F7F42CF467F6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7197BFE-01EA-436E-919B-92254B1382C5}" type="pres">
      <dgm:prSet presAssocID="{12789943-2951-4487-ADE8-F7F42CF467F6}" presName="aSpace" presStyleCnt="0"/>
      <dgm:spPr/>
    </dgm:pt>
    <dgm:pt modelId="{C56D1F1F-6786-45EF-BDE3-26BCAB269D5A}" type="pres">
      <dgm:prSet presAssocID="{007041B5-5111-46B3-B0F6-FC1EF4C0F372}" presName="compNode" presStyleCnt="0"/>
      <dgm:spPr/>
    </dgm:pt>
    <dgm:pt modelId="{0D66531A-253A-4D88-8B82-37FEEB1654A2}" type="pres">
      <dgm:prSet presAssocID="{007041B5-5111-46B3-B0F6-FC1EF4C0F372}" presName="noGeometry" presStyleCnt="0"/>
      <dgm:spPr/>
    </dgm:pt>
    <dgm:pt modelId="{FFDA2E91-4848-4E60-8CC2-3909259DD1C2}" type="pres">
      <dgm:prSet presAssocID="{007041B5-5111-46B3-B0F6-FC1EF4C0F372}" presName="childTextVisible" presStyleLbl="bgAccFollowNode1" presStyleIdx="4" presStyleCnt="6">
        <dgm:presLayoutVars>
          <dgm:bulletEnabled val="1"/>
        </dgm:presLayoutVars>
      </dgm:prSet>
      <dgm:spPr/>
    </dgm:pt>
    <dgm:pt modelId="{4B624B6C-DF1A-48C8-A053-68EC70AD2F76}" type="pres">
      <dgm:prSet presAssocID="{007041B5-5111-46B3-B0F6-FC1EF4C0F372}" presName="childTextHidden" presStyleLbl="bgAccFollowNode1" presStyleIdx="4" presStyleCnt="6"/>
      <dgm:spPr/>
    </dgm:pt>
    <dgm:pt modelId="{9A379633-FB6A-43C5-A5D0-A981BB20D445}" type="pres">
      <dgm:prSet presAssocID="{007041B5-5111-46B3-B0F6-FC1EF4C0F37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E033561-5024-407D-94F4-7DCD551636E7}" type="pres">
      <dgm:prSet presAssocID="{007041B5-5111-46B3-B0F6-FC1EF4C0F372}" presName="aSpace" presStyleCnt="0"/>
      <dgm:spPr/>
    </dgm:pt>
    <dgm:pt modelId="{4F184C61-AD03-4142-8336-10FAE24AC282}" type="pres">
      <dgm:prSet presAssocID="{FFBA15C5-6751-4CC2-8BF1-9A72CAE1D99B}" presName="compNode" presStyleCnt="0"/>
      <dgm:spPr/>
    </dgm:pt>
    <dgm:pt modelId="{840DB1D9-6647-4062-9097-29DC0692189A}" type="pres">
      <dgm:prSet presAssocID="{FFBA15C5-6751-4CC2-8BF1-9A72CAE1D99B}" presName="noGeometry" presStyleCnt="0"/>
      <dgm:spPr/>
    </dgm:pt>
    <dgm:pt modelId="{4E8D582B-7C72-40BF-A656-6691290E5C75}" type="pres">
      <dgm:prSet presAssocID="{FFBA15C5-6751-4CC2-8BF1-9A72CAE1D99B}" presName="childTextVisible" presStyleLbl="bgAccFollowNode1" presStyleIdx="5" presStyleCnt="6">
        <dgm:presLayoutVars>
          <dgm:bulletEnabled val="1"/>
        </dgm:presLayoutVars>
      </dgm:prSet>
      <dgm:spPr/>
    </dgm:pt>
    <dgm:pt modelId="{C894B9AF-DC2B-4969-80C3-F6D4BD480DD7}" type="pres">
      <dgm:prSet presAssocID="{FFBA15C5-6751-4CC2-8BF1-9A72CAE1D99B}" presName="childTextHidden" presStyleLbl="bgAccFollowNode1" presStyleIdx="5" presStyleCnt="6"/>
      <dgm:spPr/>
    </dgm:pt>
    <dgm:pt modelId="{5547ED0C-99C1-46E4-AE04-162F80DB1FEE}" type="pres">
      <dgm:prSet presAssocID="{FFBA15C5-6751-4CC2-8BF1-9A72CAE1D99B}" presName="parentText" presStyleLbl="node1" presStyleIdx="5" presStyleCnt="6" custScaleX="65122" custScaleY="41561">
        <dgm:presLayoutVars>
          <dgm:chMax val="1"/>
          <dgm:bulletEnabled val="1"/>
        </dgm:presLayoutVars>
      </dgm:prSet>
      <dgm:spPr/>
    </dgm:pt>
  </dgm:ptLst>
  <dgm:cxnLst>
    <dgm:cxn modelId="{0D8E0F00-55BE-44B7-B26B-212E7F0E67A2}" type="presOf" srcId="{1D38E2AE-6BB9-4508-923C-E96E99199D0D}" destId="{4E8D582B-7C72-40BF-A656-6691290E5C75}" srcOrd="0" destOrd="0" presId="urn:microsoft.com/office/officeart/2005/8/layout/hProcess6"/>
    <dgm:cxn modelId="{46EDC00A-944C-41B7-8A20-DE331CB1E383}" type="presOf" srcId="{07DB2F99-0548-4CDD-89A0-250DCE39AD13}" destId="{EAC253E1-7DA9-42D3-93EB-1917277B63C7}" srcOrd="0" destOrd="0" presId="urn:microsoft.com/office/officeart/2005/8/layout/hProcess6"/>
    <dgm:cxn modelId="{6E2A1510-0FC3-47CB-871A-593D2E7445CC}" type="presOf" srcId="{D22DDC0C-8EA2-4A00-977C-66A73C81C81D}" destId="{F14A83E6-E0B7-4080-A551-683C6CC3CFCB}" srcOrd="0" destOrd="0" presId="urn:microsoft.com/office/officeart/2005/8/layout/hProcess6"/>
    <dgm:cxn modelId="{9B431910-962C-48ED-B445-69BCFC7F5567}" srcId="{442E304F-D588-4F8B-85C2-25D85DB04319}" destId="{FFBA15C5-6751-4CC2-8BF1-9A72CAE1D99B}" srcOrd="5" destOrd="0" parTransId="{0C009838-527B-41E4-A98C-E2FEE2664ED1}" sibTransId="{C5E6F086-E179-419B-83C6-CDDE4A68BCA9}"/>
    <dgm:cxn modelId="{7F904E1E-A0C7-4EB3-A361-F05E7432AE11}" srcId="{442E304F-D588-4F8B-85C2-25D85DB04319}" destId="{007041B5-5111-46B3-B0F6-FC1EF4C0F372}" srcOrd="4" destOrd="0" parTransId="{87ADAD40-4C4E-4C5B-8347-0DBD1E7F8A20}" sibTransId="{FCA491A1-4403-46C3-9256-303A0E2A2423}"/>
    <dgm:cxn modelId="{23C3DD2A-53A5-427D-B080-50F1212D01F3}" type="presOf" srcId="{751A95D1-C9F3-4050-8517-2D5EB21BDF06}" destId="{A7F46E69-19BD-46F3-A2C1-DDCA96F9F179}" srcOrd="0" destOrd="0" presId="urn:microsoft.com/office/officeart/2005/8/layout/hProcess6"/>
    <dgm:cxn modelId="{7003D02E-DAE3-4FC0-94CA-CF32563ECB6A}" type="presOf" srcId="{FFBA15C5-6751-4CC2-8BF1-9A72CAE1D99B}" destId="{5547ED0C-99C1-46E4-AE04-162F80DB1FEE}" srcOrd="0" destOrd="0" presId="urn:microsoft.com/office/officeart/2005/8/layout/hProcess6"/>
    <dgm:cxn modelId="{38152F30-7DBA-4E6D-AA47-71ABD2FFDA39}" type="presOf" srcId="{1D38E2AE-6BB9-4508-923C-E96E99199D0D}" destId="{C894B9AF-DC2B-4969-80C3-F6D4BD480DD7}" srcOrd="1" destOrd="0" presId="urn:microsoft.com/office/officeart/2005/8/layout/hProcess6"/>
    <dgm:cxn modelId="{E3A85632-03B0-48B8-9A5C-823560E1A07F}" srcId="{12789943-2951-4487-ADE8-F7F42CF467F6}" destId="{07DB2F99-0548-4CDD-89A0-250DCE39AD13}" srcOrd="0" destOrd="0" parTransId="{DC265EBB-48BF-468C-A392-131B71517251}" sibTransId="{9B909511-4322-4403-9766-A70636E5E890}"/>
    <dgm:cxn modelId="{B9CD0B61-15D7-41AD-AC96-A1E723E1C60A}" type="presOf" srcId="{12789943-2951-4487-ADE8-F7F42CF467F6}" destId="{B55CB1DB-1AB1-40BC-B0E3-D081138D34C7}" srcOrd="0" destOrd="0" presId="urn:microsoft.com/office/officeart/2005/8/layout/hProcess6"/>
    <dgm:cxn modelId="{42440045-2ECA-4708-861A-0BA7D035BA87}" type="presOf" srcId="{984B395E-DAE7-4E07-B752-57701AA3E112}" destId="{4B624B6C-DF1A-48C8-A053-68EC70AD2F76}" srcOrd="1" destOrd="0" presId="urn:microsoft.com/office/officeart/2005/8/layout/hProcess6"/>
    <dgm:cxn modelId="{8DA5B64A-1362-4520-9F16-57A1DA899137}" type="presOf" srcId="{984B395E-DAE7-4E07-B752-57701AA3E112}" destId="{FFDA2E91-4848-4E60-8CC2-3909259DD1C2}" srcOrd="0" destOrd="0" presId="urn:microsoft.com/office/officeart/2005/8/layout/hProcess6"/>
    <dgm:cxn modelId="{67265270-8F54-418D-81D2-572C15CDB558}" type="presOf" srcId="{007041B5-5111-46B3-B0F6-FC1EF4C0F372}" destId="{9A379633-FB6A-43C5-A5D0-A981BB20D445}" srcOrd="0" destOrd="0" presId="urn:microsoft.com/office/officeart/2005/8/layout/hProcess6"/>
    <dgm:cxn modelId="{669D3B72-8251-46B7-AE4B-D130D1CA3769}" srcId="{442E304F-D588-4F8B-85C2-25D85DB04319}" destId="{751A95D1-C9F3-4050-8517-2D5EB21BDF06}" srcOrd="1" destOrd="0" parTransId="{D9EE3A1C-CF90-4223-AA6F-80A618A4FF09}" sibTransId="{8AA78BF3-F648-4037-B4B7-63C0B39E7EFC}"/>
    <dgm:cxn modelId="{703B7B80-BD0F-4248-8599-C3A655895086}" type="presOf" srcId="{07DB2F99-0548-4CDD-89A0-250DCE39AD13}" destId="{439E1CB7-7DE6-473A-AFA5-2CD75306B119}" srcOrd="1" destOrd="0" presId="urn:microsoft.com/office/officeart/2005/8/layout/hProcess6"/>
    <dgm:cxn modelId="{5188C580-83AE-459D-8244-CDC88FFE4702}" srcId="{A0583EAD-11FF-40A7-8CDC-762B8A50D512}" destId="{D22DDC0C-8EA2-4A00-977C-66A73C81C81D}" srcOrd="0" destOrd="0" parTransId="{52535BA2-536C-4DAA-9CD7-A9FBA45FA689}" sibTransId="{B99FD243-E943-45B2-BF85-FD93E042BA07}"/>
    <dgm:cxn modelId="{B08DF784-682F-4839-97AE-916115417163}" srcId="{751A95D1-C9F3-4050-8517-2D5EB21BDF06}" destId="{6EB06D6A-2F2B-4DF8-A36B-57E965E117F0}" srcOrd="0" destOrd="0" parTransId="{01E794AB-B957-40C6-BD71-6A0A428E18C2}" sibTransId="{4F7609F1-8B9D-4401-8526-B3FD96F5BFBF}"/>
    <dgm:cxn modelId="{B35BF78D-0657-424B-8724-083738026E5E}" srcId="{262A7CCE-6644-46B1-B9E0-FDE00285C242}" destId="{9CD724D8-E70F-4892-8525-33F5D5B4019A}" srcOrd="0" destOrd="0" parTransId="{FBEDA96D-A82F-4D6B-8EFF-0EAD43C6C90E}" sibTransId="{2723FE16-D9CA-4E18-B962-F21E1BD50EB7}"/>
    <dgm:cxn modelId="{8D9178A3-F59A-4089-A724-8F7A68264A3B}" type="presOf" srcId="{A0583EAD-11FF-40A7-8CDC-762B8A50D512}" destId="{259C51F5-9FE5-4ACE-842B-44009CCB1AD3}" srcOrd="0" destOrd="0" presId="urn:microsoft.com/office/officeart/2005/8/layout/hProcess6"/>
    <dgm:cxn modelId="{27C6DCA4-638F-4E35-AA52-F9A4121B2205}" type="presOf" srcId="{9CD724D8-E70F-4892-8525-33F5D5B4019A}" destId="{01E1A536-375A-4043-97C5-B605FFB21EB0}" srcOrd="0" destOrd="0" presId="urn:microsoft.com/office/officeart/2005/8/layout/hProcess6"/>
    <dgm:cxn modelId="{2A8111BF-525A-444D-B377-862CE215826D}" srcId="{442E304F-D588-4F8B-85C2-25D85DB04319}" destId="{262A7CCE-6644-46B1-B9E0-FDE00285C242}" srcOrd="2" destOrd="0" parTransId="{6032CC4E-6491-4154-B604-31FE1324A456}" sibTransId="{3A6F758F-2C33-41F6-B46E-8BCEA9FED482}"/>
    <dgm:cxn modelId="{998289C4-253D-47F4-AD1D-4FFF9B1BEC52}" type="presOf" srcId="{D22DDC0C-8EA2-4A00-977C-66A73C81C81D}" destId="{2B166943-3956-43F3-ADEC-5C680AF6F43B}" srcOrd="1" destOrd="0" presId="urn:microsoft.com/office/officeart/2005/8/layout/hProcess6"/>
    <dgm:cxn modelId="{AE82EDC4-5A5D-40ED-81B8-76A6CDEE1C45}" srcId="{007041B5-5111-46B3-B0F6-FC1EF4C0F372}" destId="{984B395E-DAE7-4E07-B752-57701AA3E112}" srcOrd="0" destOrd="0" parTransId="{EA963D8F-95DA-401D-A95F-0BB69C45A236}" sibTransId="{30C21B08-2E8E-4784-8985-AD9DA6DEBF78}"/>
    <dgm:cxn modelId="{643D73CA-FB65-4689-BA85-6F185407DE6C}" srcId="{442E304F-D588-4F8B-85C2-25D85DB04319}" destId="{12789943-2951-4487-ADE8-F7F42CF467F6}" srcOrd="3" destOrd="0" parTransId="{51882D66-6227-4C25-ADEC-7FFD53311AF6}" sibTransId="{7378ABC9-F429-4478-952E-9CBA91A09DD1}"/>
    <dgm:cxn modelId="{95135DCE-292A-4C82-9A87-92617C3AE2C5}" type="presOf" srcId="{6EB06D6A-2F2B-4DF8-A36B-57E965E117F0}" destId="{087E2A03-B0A9-47D4-AB7C-B4CE86C834ED}" srcOrd="1" destOrd="0" presId="urn:microsoft.com/office/officeart/2005/8/layout/hProcess6"/>
    <dgm:cxn modelId="{BE4F8DCF-1E62-4F2A-98B4-F96013B5D815}" type="presOf" srcId="{442E304F-D588-4F8B-85C2-25D85DB04319}" destId="{01154587-3560-4001-8B3B-1B4CAD94E92F}" srcOrd="0" destOrd="0" presId="urn:microsoft.com/office/officeart/2005/8/layout/hProcess6"/>
    <dgm:cxn modelId="{943045D8-03B6-4D20-8EAC-D37A913EFA0E}" srcId="{FFBA15C5-6751-4CC2-8BF1-9A72CAE1D99B}" destId="{1D38E2AE-6BB9-4508-923C-E96E99199D0D}" srcOrd="0" destOrd="0" parTransId="{2E96360A-F25A-489C-978C-AE3D9D4A5941}" sibTransId="{48EAD169-05D8-4A3A-85FC-AE1AF608F7B7}"/>
    <dgm:cxn modelId="{A96588DE-2A0F-44F0-9C8F-F73C31715527}" type="presOf" srcId="{6EB06D6A-2F2B-4DF8-A36B-57E965E117F0}" destId="{8C31CE51-E7B8-4C88-8E04-93051DF22869}" srcOrd="0" destOrd="0" presId="urn:microsoft.com/office/officeart/2005/8/layout/hProcess6"/>
    <dgm:cxn modelId="{C4F98FE8-66F5-487D-9C7C-C431E904A057}" srcId="{442E304F-D588-4F8B-85C2-25D85DB04319}" destId="{A0583EAD-11FF-40A7-8CDC-762B8A50D512}" srcOrd="0" destOrd="0" parTransId="{B0B1036D-626B-44DE-A291-15C3156750CF}" sibTransId="{8A58F067-6140-468B-B121-15D35D1B3826}"/>
    <dgm:cxn modelId="{8B5D86F5-9620-4737-BF75-2AE61BC02EEF}" type="presOf" srcId="{9CD724D8-E70F-4892-8525-33F5D5B4019A}" destId="{9CBA4D6E-2B34-4617-8CB5-A396AAD6F798}" srcOrd="1" destOrd="0" presId="urn:microsoft.com/office/officeart/2005/8/layout/hProcess6"/>
    <dgm:cxn modelId="{2AD74AFD-996F-4520-87B6-4A529B6F0869}" type="presOf" srcId="{262A7CCE-6644-46B1-B9E0-FDE00285C242}" destId="{0E393F51-836D-46D0-A91A-2646DCF2446E}" srcOrd="0" destOrd="0" presId="urn:microsoft.com/office/officeart/2005/8/layout/hProcess6"/>
    <dgm:cxn modelId="{125281BC-85E0-4A16-8EF1-516BF79EC88E}" type="presParOf" srcId="{01154587-3560-4001-8B3B-1B4CAD94E92F}" destId="{4C87E0C5-9975-47A7-AB63-4DB23E5FFF3F}" srcOrd="0" destOrd="0" presId="urn:microsoft.com/office/officeart/2005/8/layout/hProcess6"/>
    <dgm:cxn modelId="{B935BD55-9552-4D1E-BACE-548354E72ADD}" type="presParOf" srcId="{4C87E0C5-9975-47A7-AB63-4DB23E5FFF3F}" destId="{F1973F50-4860-4E04-9673-FF847CE33619}" srcOrd="0" destOrd="0" presId="urn:microsoft.com/office/officeart/2005/8/layout/hProcess6"/>
    <dgm:cxn modelId="{D5D01B7E-3680-451E-B672-E460451986BE}" type="presParOf" srcId="{4C87E0C5-9975-47A7-AB63-4DB23E5FFF3F}" destId="{F14A83E6-E0B7-4080-A551-683C6CC3CFCB}" srcOrd="1" destOrd="0" presId="urn:microsoft.com/office/officeart/2005/8/layout/hProcess6"/>
    <dgm:cxn modelId="{618EE082-BDB3-4446-A41D-A2F4B79573E6}" type="presParOf" srcId="{4C87E0C5-9975-47A7-AB63-4DB23E5FFF3F}" destId="{2B166943-3956-43F3-ADEC-5C680AF6F43B}" srcOrd="2" destOrd="0" presId="urn:microsoft.com/office/officeart/2005/8/layout/hProcess6"/>
    <dgm:cxn modelId="{CEEE6067-CC4E-4AD9-9EE8-BA94DF5FD7D3}" type="presParOf" srcId="{4C87E0C5-9975-47A7-AB63-4DB23E5FFF3F}" destId="{259C51F5-9FE5-4ACE-842B-44009CCB1AD3}" srcOrd="3" destOrd="0" presId="urn:microsoft.com/office/officeart/2005/8/layout/hProcess6"/>
    <dgm:cxn modelId="{3FDA5771-3057-432E-A5E8-A06BA0FF12D3}" type="presParOf" srcId="{01154587-3560-4001-8B3B-1B4CAD94E92F}" destId="{52096295-185F-466A-A40D-3E897AD830A5}" srcOrd="1" destOrd="0" presId="urn:microsoft.com/office/officeart/2005/8/layout/hProcess6"/>
    <dgm:cxn modelId="{33DC4212-5D63-4A3E-B1ED-C9E03C4BAA4C}" type="presParOf" srcId="{01154587-3560-4001-8B3B-1B4CAD94E92F}" destId="{C2A60A57-C7B1-42C0-821B-AA60DD1ACD07}" srcOrd="2" destOrd="0" presId="urn:microsoft.com/office/officeart/2005/8/layout/hProcess6"/>
    <dgm:cxn modelId="{70D3C371-A618-4C13-B8F9-517F3BF2CF08}" type="presParOf" srcId="{C2A60A57-C7B1-42C0-821B-AA60DD1ACD07}" destId="{D12B6055-D353-4B82-BA32-622F308F3176}" srcOrd="0" destOrd="0" presId="urn:microsoft.com/office/officeart/2005/8/layout/hProcess6"/>
    <dgm:cxn modelId="{6CB539F2-F306-45E3-80D4-0E7E8642066F}" type="presParOf" srcId="{C2A60A57-C7B1-42C0-821B-AA60DD1ACD07}" destId="{8C31CE51-E7B8-4C88-8E04-93051DF22869}" srcOrd="1" destOrd="0" presId="urn:microsoft.com/office/officeart/2005/8/layout/hProcess6"/>
    <dgm:cxn modelId="{DA432E41-6A7D-4FF9-A077-1FF9B6FF8C3B}" type="presParOf" srcId="{C2A60A57-C7B1-42C0-821B-AA60DD1ACD07}" destId="{087E2A03-B0A9-47D4-AB7C-B4CE86C834ED}" srcOrd="2" destOrd="0" presId="urn:microsoft.com/office/officeart/2005/8/layout/hProcess6"/>
    <dgm:cxn modelId="{0BC915DE-2DD5-4C2A-AF68-83CEC3C8404E}" type="presParOf" srcId="{C2A60A57-C7B1-42C0-821B-AA60DD1ACD07}" destId="{A7F46E69-19BD-46F3-A2C1-DDCA96F9F179}" srcOrd="3" destOrd="0" presId="urn:microsoft.com/office/officeart/2005/8/layout/hProcess6"/>
    <dgm:cxn modelId="{C419C666-86B0-45B9-9766-92054931D526}" type="presParOf" srcId="{01154587-3560-4001-8B3B-1B4CAD94E92F}" destId="{757BC9BC-074D-48E0-8045-522195F54363}" srcOrd="3" destOrd="0" presId="urn:microsoft.com/office/officeart/2005/8/layout/hProcess6"/>
    <dgm:cxn modelId="{4887ADBB-30A9-4815-AFA5-A37EB541126E}" type="presParOf" srcId="{01154587-3560-4001-8B3B-1B4CAD94E92F}" destId="{3CED9334-61B4-4546-B465-584393D0EDE2}" srcOrd="4" destOrd="0" presId="urn:microsoft.com/office/officeart/2005/8/layout/hProcess6"/>
    <dgm:cxn modelId="{77521600-947C-4C21-92C4-562AA4DB674B}" type="presParOf" srcId="{3CED9334-61B4-4546-B465-584393D0EDE2}" destId="{C19FA5F4-8698-481D-80AC-C603346B7231}" srcOrd="0" destOrd="0" presId="urn:microsoft.com/office/officeart/2005/8/layout/hProcess6"/>
    <dgm:cxn modelId="{83933DE9-A23E-40B6-8185-3491B8488DB1}" type="presParOf" srcId="{3CED9334-61B4-4546-B465-584393D0EDE2}" destId="{01E1A536-375A-4043-97C5-B605FFB21EB0}" srcOrd="1" destOrd="0" presId="urn:microsoft.com/office/officeart/2005/8/layout/hProcess6"/>
    <dgm:cxn modelId="{3997A4BD-089D-44BB-A7F1-2EA2BB752A77}" type="presParOf" srcId="{3CED9334-61B4-4546-B465-584393D0EDE2}" destId="{9CBA4D6E-2B34-4617-8CB5-A396AAD6F798}" srcOrd="2" destOrd="0" presId="urn:microsoft.com/office/officeart/2005/8/layout/hProcess6"/>
    <dgm:cxn modelId="{4C817368-7303-4AA6-BADE-416E83A3C7EC}" type="presParOf" srcId="{3CED9334-61B4-4546-B465-584393D0EDE2}" destId="{0E393F51-836D-46D0-A91A-2646DCF2446E}" srcOrd="3" destOrd="0" presId="urn:microsoft.com/office/officeart/2005/8/layout/hProcess6"/>
    <dgm:cxn modelId="{7A96991F-2675-49A9-9527-2EE46C53628C}" type="presParOf" srcId="{01154587-3560-4001-8B3B-1B4CAD94E92F}" destId="{37ACC044-684F-4254-A536-34682DBBEE3D}" srcOrd="5" destOrd="0" presId="urn:microsoft.com/office/officeart/2005/8/layout/hProcess6"/>
    <dgm:cxn modelId="{7418D38A-93F9-4D8A-A408-A78C52E06736}" type="presParOf" srcId="{01154587-3560-4001-8B3B-1B4CAD94E92F}" destId="{69CCAF0C-FE6E-42F2-818D-18EB92DC2774}" srcOrd="6" destOrd="0" presId="urn:microsoft.com/office/officeart/2005/8/layout/hProcess6"/>
    <dgm:cxn modelId="{AFC7B4F7-C16C-4CC2-89E0-EA684481BFF6}" type="presParOf" srcId="{69CCAF0C-FE6E-42F2-818D-18EB92DC2774}" destId="{F30A524D-0051-48FA-881B-AD0CDF868419}" srcOrd="0" destOrd="0" presId="urn:microsoft.com/office/officeart/2005/8/layout/hProcess6"/>
    <dgm:cxn modelId="{9A179B7A-F93A-4FD6-8EEA-C482B6EC095F}" type="presParOf" srcId="{69CCAF0C-FE6E-42F2-818D-18EB92DC2774}" destId="{EAC253E1-7DA9-42D3-93EB-1917277B63C7}" srcOrd="1" destOrd="0" presId="urn:microsoft.com/office/officeart/2005/8/layout/hProcess6"/>
    <dgm:cxn modelId="{586AC546-2071-427A-A3A9-78FB5F5FFE1A}" type="presParOf" srcId="{69CCAF0C-FE6E-42F2-818D-18EB92DC2774}" destId="{439E1CB7-7DE6-473A-AFA5-2CD75306B119}" srcOrd="2" destOrd="0" presId="urn:microsoft.com/office/officeart/2005/8/layout/hProcess6"/>
    <dgm:cxn modelId="{8A5E8E3A-E728-4DD4-A7F9-503F472A8047}" type="presParOf" srcId="{69CCAF0C-FE6E-42F2-818D-18EB92DC2774}" destId="{B55CB1DB-1AB1-40BC-B0E3-D081138D34C7}" srcOrd="3" destOrd="0" presId="urn:microsoft.com/office/officeart/2005/8/layout/hProcess6"/>
    <dgm:cxn modelId="{39DEB337-C87D-4934-B967-05826FCA6278}" type="presParOf" srcId="{01154587-3560-4001-8B3B-1B4CAD94E92F}" destId="{87197BFE-01EA-436E-919B-92254B1382C5}" srcOrd="7" destOrd="0" presId="urn:microsoft.com/office/officeart/2005/8/layout/hProcess6"/>
    <dgm:cxn modelId="{C18A3B3F-1DFF-418C-8557-A9AEA3A17DD1}" type="presParOf" srcId="{01154587-3560-4001-8B3B-1B4CAD94E92F}" destId="{C56D1F1F-6786-45EF-BDE3-26BCAB269D5A}" srcOrd="8" destOrd="0" presId="urn:microsoft.com/office/officeart/2005/8/layout/hProcess6"/>
    <dgm:cxn modelId="{DF4C538F-0A4C-4EA1-B828-9B2F879E08CA}" type="presParOf" srcId="{C56D1F1F-6786-45EF-BDE3-26BCAB269D5A}" destId="{0D66531A-253A-4D88-8B82-37FEEB1654A2}" srcOrd="0" destOrd="0" presId="urn:microsoft.com/office/officeart/2005/8/layout/hProcess6"/>
    <dgm:cxn modelId="{0AE7FCD9-34C4-4B5A-8933-1BAD8319D613}" type="presParOf" srcId="{C56D1F1F-6786-45EF-BDE3-26BCAB269D5A}" destId="{FFDA2E91-4848-4E60-8CC2-3909259DD1C2}" srcOrd="1" destOrd="0" presId="urn:microsoft.com/office/officeart/2005/8/layout/hProcess6"/>
    <dgm:cxn modelId="{3B0E4846-12D8-4C5A-BCB6-0A9DF5ADF445}" type="presParOf" srcId="{C56D1F1F-6786-45EF-BDE3-26BCAB269D5A}" destId="{4B624B6C-DF1A-48C8-A053-68EC70AD2F76}" srcOrd="2" destOrd="0" presId="urn:microsoft.com/office/officeart/2005/8/layout/hProcess6"/>
    <dgm:cxn modelId="{4B3A2612-2035-4DED-B236-759FC551B5EE}" type="presParOf" srcId="{C56D1F1F-6786-45EF-BDE3-26BCAB269D5A}" destId="{9A379633-FB6A-43C5-A5D0-A981BB20D445}" srcOrd="3" destOrd="0" presId="urn:microsoft.com/office/officeart/2005/8/layout/hProcess6"/>
    <dgm:cxn modelId="{599A1592-42F3-4F51-A23A-1386C7899C86}" type="presParOf" srcId="{01154587-3560-4001-8B3B-1B4CAD94E92F}" destId="{0E033561-5024-407D-94F4-7DCD551636E7}" srcOrd="9" destOrd="0" presId="urn:microsoft.com/office/officeart/2005/8/layout/hProcess6"/>
    <dgm:cxn modelId="{86E9604C-738C-486F-A72B-AD977EDD1718}" type="presParOf" srcId="{01154587-3560-4001-8B3B-1B4CAD94E92F}" destId="{4F184C61-AD03-4142-8336-10FAE24AC282}" srcOrd="10" destOrd="0" presId="urn:microsoft.com/office/officeart/2005/8/layout/hProcess6"/>
    <dgm:cxn modelId="{4D00A3DB-89AB-4E2C-9A04-16FD564F3FD7}" type="presParOf" srcId="{4F184C61-AD03-4142-8336-10FAE24AC282}" destId="{840DB1D9-6647-4062-9097-29DC0692189A}" srcOrd="0" destOrd="0" presId="urn:microsoft.com/office/officeart/2005/8/layout/hProcess6"/>
    <dgm:cxn modelId="{8733A158-C34E-4787-8A85-DCF6344341D4}" type="presParOf" srcId="{4F184C61-AD03-4142-8336-10FAE24AC282}" destId="{4E8D582B-7C72-40BF-A656-6691290E5C75}" srcOrd="1" destOrd="0" presId="urn:microsoft.com/office/officeart/2005/8/layout/hProcess6"/>
    <dgm:cxn modelId="{07EEE7B4-17FA-466B-A73C-2A914BC7CFF6}" type="presParOf" srcId="{4F184C61-AD03-4142-8336-10FAE24AC282}" destId="{C894B9AF-DC2B-4969-80C3-F6D4BD480DD7}" srcOrd="2" destOrd="0" presId="urn:microsoft.com/office/officeart/2005/8/layout/hProcess6"/>
    <dgm:cxn modelId="{B7A0FF9E-BAEF-4E71-B467-0D9EEA0BE379}" type="presParOf" srcId="{4F184C61-AD03-4142-8336-10FAE24AC282}" destId="{5547ED0C-99C1-46E4-AE04-162F80DB1FE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83E6-E0B7-4080-A551-683C6CC3CFCB}">
      <dsp:nvSpPr>
        <dsp:cNvPr id="0" name=""/>
        <dsp:cNvSpPr/>
      </dsp:nvSpPr>
      <dsp:spPr>
        <a:xfrm>
          <a:off x="374138" y="2060814"/>
          <a:ext cx="1483812" cy="12970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Information Gathering</a:t>
          </a:r>
        </a:p>
      </dsp:txBody>
      <dsp:txXfrm>
        <a:off x="745091" y="2255370"/>
        <a:ext cx="723358" cy="907926"/>
      </dsp:txXfrm>
    </dsp:sp>
    <dsp:sp modelId="{259C51F5-9FE5-4ACE-842B-44009CCB1AD3}">
      <dsp:nvSpPr>
        <dsp:cNvPr id="0" name=""/>
        <dsp:cNvSpPr/>
      </dsp:nvSpPr>
      <dsp:spPr>
        <a:xfrm>
          <a:off x="3185" y="2338380"/>
          <a:ext cx="741906" cy="7419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11835" y="2447030"/>
        <a:ext cx="524606" cy="524606"/>
      </dsp:txXfrm>
    </dsp:sp>
    <dsp:sp modelId="{8C31CE51-E7B8-4C88-8E04-93051DF22869}">
      <dsp:nvSpPr>
        <dsp:cNvPr id="0" name=""/>
        <dsp:cNvSpPr/>
      </dsp:nvSpPr>
      <dsp:spPr>
        <a:xfrm>
          <a:off x="2321642" y="2060814"/>
          <a:ext cx="1483812" cy="12970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System Mapping</a:t>
          </a:r>
        </a:p>
      </dsp:txBody>
      <dsp:txXfrm>
        <a:off x="2692595" y="2255370"/>
        <a:ext cx="723358" cy="907926"/>
      </dsp:txXfrm>
    </dsp:sp>
    <dsp:sp modelId="{A7F46E69-19BD-46F3-A2C1-DDCA96F9F179}">
      <dsp:nvSpPr>
        <dsp:cNvPr id="0" name=""/>
        <dsp:cNvSpPr/>
      </dsp:nvSpPr>
      <dsp:spPr>
        <a:xfrm>
          <a:off x="1950689" y="2338380"/>
          <a:ext cx="741906" cy="741906"/>
        </a:xfrm>
        <a:prstGeom prst="ellipse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059339" y="2447030"/>
        <a:ext cx="524606" cy="524606"/>
      </dsp:txXfrm>
    </dsp:sp>
    <dsp:sp modelId="{01E1A536-375A-4043-97C5-B605FFB21EB0}">
      <dsp:nvSpPr>
        <dsp:cNvPr id="0" name=""/>
        <dsp:cNvSpPr/>
      </dsp:nvSpPr>
      <dsp:spPr>
        <a:xfrm>
          <a:off x="4269146" y="2060814"/>
          <a:ext cx="1483812" cy="12970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Vulnerability identification</a:t>
          </a:r>
        </a:p>
      </dsp:txBody>
      <dsp:txXfrm>
        <a:off x="4640099" y="2255370"/>
        <a:ext cx="723358" cy="907926"/>
      </dsp:txXfrm>
    </dsp:sp>
    <dsp:sp modelId="{0E393F51-836D-46D0-A91A-2646DCF2446E}">
      <dsp:nvSpPr>
        <dsp:cNvPr id="0" name=""/>
        <dsp:cNvSpPr/>
      </dsp:nvSpPr>
      <dsp:spPr>
        <a:xfrm>
          <a:off x="3898193" y="2338380"/>
          <a:ext cx="741906" cy="741906"/>
        </a:xfrm>
        <a:prstGeom prst="ellipse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006843" y="2447030"/>
        <a:ext cx="524606" cy="524606"/>
      </dsp:txXfrm>
    </dsp:sp>
    <dsp:sp modelId="{EAC253E1-7DA9-42D3-93EB-1917277B63C7}">
      <dsp:nvSpPr>
        <dsp:cNvPr id="0" name=""/>
        <dsp:cNvSpPr/>
      </dsp:nvSpPr>
      <dsp:spPr>
        <a:xfrm>
          <a:off x="6216650" y="2060814"/>
          <a:ext cx="1483812" cy="12970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Penetration</a:t>
          </a:r>
        </a:p>
      </dsp:txBody>
      <dsp:txXfrm>
        <a:off x="6587603" y="2255370"/>
        <a:ext cx="723358" cy="907926"/>
      </dsp:txXfrm>
    </dsp:sp>
    <dsp:sp modelId="{B55CB1DB-1AB1-40BC-B0E3-D081138D34C7}">
      <dsp:nvSpPr>
        <dsp:cNvPr id="0" name=""/>
        <dsp:cNvSpPr/>
      </dsp:nvSpPr>
      <dsp:spPr>
        <a:xfrm>
          <a:off x="5845697" y="2338380"/>
          <a:ext cx="741906" cy="741906"/>
        </a:xfrm>
        <a:prstGeom prst="ellipse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BOOM</a:t>
          </a:r>
        </a:p>
      </dsp:txBody>
      <dsp:txXfrm>
        <a:off x="5954347" y="2447030"/>
        <a:ext cx="524606" cy="524606"/>
      </dsp:txXfrm>
    </dsp:sp>
    <dsp:sp modelId="{FFDA2E91-4848-4E60-8CC2-3909259DD1C2}">
      <dsp:nvSpPr>
        <dsp:cNvPr id="0" name=""/>
        <dsp:cNvSpPr/>
      </dsp:nvSpPr>
      <dsp:spPr>
        <a:xfrm>
          <a:off x="8164154" y="2060814"/>
          <a:ext cx="1483812" cy="1297038"/>
        </a:xfrm>
        <a:prstGeom prst="rightArrow">
          <a:avLst>
            <a:gd name="adj1" fmla="val 70000"/>
            <a:gd name="adj2" fmla="val 50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>
              <a:solidFill>
                <a:schemeClr val="bg1"/>
              </a:solidFill>
            </a:rPr>
            <a:t>Privilege Escalation</a:t>
          </a:r>
        </a:p>
      </dsp:txBody>
      <dsp:txXfrm>
        <a:off x="8535107" y="2255370"/>
        <a:ext cx="723358" cy="907926"/>
      </dsp:txXfrm>
    </dsp:sp>
    <dsp:sp modelId="{9A379633-FB6A-43C5-A5D0-A981BB20D445}">
      <dsp:nvSpPr>
        <dsp:cNvPr id="0" name=""/>
        <dsp:cNvSpPr/>
      </dsp:nvSpPr>
      <dsp:spPr>
        <a:xfrm>
          <a:off x="7793200" y="2338380"/>
          <a:ext cx="741906" cy="741906"/>
        </a:xfrm>
        <a:prstGeom prst="ellipse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[Text]</a:t>
          </a:r>
        </a:p>
      </dsp:txBody>
      <dsp:txXfrm>
        <a:off x="7901850" y="2447030"/>
        <a:ext cx="524606" cy="524606"/>
      </dsp:txXfrm>
    </dsp:sp>
    <dsp:sp modelId="{4E8D582B-7C72-40BF-A656-6691290E5C75}">
      <dsp:nvSpPr>
        <dsp:cNvPr id="0" name=""/>
        <dsp:cNvSpPr/>
      </dsp:nvSpPr>
      <dsp:spPr>
        <a:xfrm>
          <a:off x="10111657" y="2060814"/>
          <a:ext cx="1483812" cy="12970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Actions on Objective</a:t>
          </a:r>
        </a:p>
      </dsp:txBody>
      <dsp:txXfrm>
        <a:off x="10482611" y="2255370"/>
        <a:ext cx="723358" cy="907926"/>
      </dsp:txXfrm>
    </dsp:sp>
    <dsp:sp modelId="{5547ED0C-99C1-46E4-AE04-162F80DB1FEE}">
      <dsp:nvSpPr>
        <dsp:cNvPr id="0" name=""/>
        <dsp:cNvSpPr/>
      </dsp:nvSpPr>
      <dsp:spPr>
        <a:xfrm>
          <a:off x="9870085" y="2555161"/>
          <a:ext cx="483144" cy="308343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</dsp:txBody>
      <dsp:txXfrm>
        <a:off x="9940840" y="2600317"/>
        <a:ext cx="341634" cy="21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07F2-EA80-4B2F-9336-E7F986FB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AE385-2AA7-4F83-91C5-75572D2E2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76E2-A2E6-4C89-BD52-D2333D19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B028-C8E8-46EB-9E81-72B8BC01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62A2-1202-405A-A6E1-89995E1A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79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89F4-E1B0-457C-BA7F-75ABF168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0DE17-5B46-4BC0-8A5C-7B0C1E0D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F32C5-A85D-484B-950E-81E634CF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9F1D-EB12-4DAF-8AC9-23349D01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59440-F2CA-4D68-9D20-863F522C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1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5EDA8-3A40-4583-8528-1AB19A39B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769AF-DC5D-41E8-B6C0-254F7C08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1BA7-E010-40FD-A34E-80735FD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296-2211-40BC-98AE-2BEEB82E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F247-C09D-4E3B-832E-5332CE90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9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9147-0F64-44C4-B8CB-42E02332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7B9B-0658-4C20-9E32-88890E8F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9FE9-1E3C-41D0-BFFD-9F84A1C5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4E31-7B7C-40E8-8D0D-1A682B61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BC9F-AE4E-4FBF-9466-71BA17BF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3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CADA-F65F-4AF3-96BF-762CFF9A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1E19-49AB-4EF4-A8D9-10FE1823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7BD2-1B40-4DD2-8964-7B3FDE3E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70DC-273C-44D8-A31C-04FC127B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1266-0809-438B-BBA6-04398804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3193-A7BE-45A6-B4E3-2DEE8C5B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CA81-6B82-4324-8F72-E092F9B86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26C-F630-4D90-95A1-4BB6935F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B0A12-3794-49F9-A584-D16F3C85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5CB1D-773A-4F5A-A01A-1F545D40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4824-C35C-4C29-BFC9-A46E4538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6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9A50-4052-44F6-BC2B-35B851C7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8A7D6-C46C-4744-85C5-F19912904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6C9FB-B16A-4A24-91B9-146AE8EB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9B205-029F-4B61-A464-DCD2D1E85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C7C06-E29A-4047-BCDC-F4C0F49E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F66B4-BE10-4595-B8BE-C7C0873D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CA8B3-5FED-403D-B601-B2979FF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E9E20-6B93-4A4A-83FE-C8AD2660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4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F204-29B9-4C8C-AAA0-D725D6A7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34264-9E3A-4170-A94B-B3A60502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500C3-DF8E-4534-9941-355907B7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929F5-BE76-45A1-A4A7-35275B56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E777F-0D10-4C9A-BCFD-8AF3090C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DC4E0-A706-49D8-8947-81B7074C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B79A-27F0-4FC9-8181-7CF4D31C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4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3F8-5A64-4436-BC4E-33FB2B27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4ABA-6092-47F6-8B44-EAA44CED0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3789A-C80B-411E-8EF3-4F46BE8AA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5061C-54FB-4BB7-9E68-39A31A58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E272-9A53-4606-9692-EBA1A066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50A4-50CD-4042-AA10-4685C83E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4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50F1-3B5D-4DDA-824B-CBDDBC9B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FBDA2-824C-4240-97AB-AD2A7DD81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DA76E-0289-49B1-A337-48CFFF01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8C7C1-1831-4BEB-BBC8-9BC0861A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E2D60-FD9C-4497-994D-33FA904A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68EA-C99D-441B-944F-EEBBCB75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3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903E0-EDA8-439D-B91A-B8657E59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BBA4-972C-4C3D-8703-981501F6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16C8-61E7-4F9A-9692-5B6638A0A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84A5-DE91-4B33-B65B-9ADB0603E730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CC0C-D811-43A6-BE33-FCDBCE973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588A-537B-4BF2-B4E4-492BC6EE0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68FA-648D-4358-A4C0-B85AC07F56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9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96C99B-7DFF-4DFD-9979-9F8EF1A4F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307619"/>
              </p:ext>
            </p:extLst>
          </p:nvPr>
        </p:nvGraphicFramePr>
        <p:xfrm>
          <a:off x="258064" y="719666"/>
          <a:ext cx="115986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EB0DCD0-CD47-4D81-A618-664871971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4" y="3066288"/>
            <a:ext cx="747776" cy="7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1F1216BC-788D-420A-85E8-5523C682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12" y="3017520"/>
            <a:ext cx="796544" cy="7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35D63923-EF41-4BE9-9EF1-FD6CCE60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28" y="3066288"/>
            <a:ext cx="747776" cy="7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379D9D6B-40A9-43AD-9F3D-3339F0FC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84" y="2601952"/>
            <a:ext cx="1212112" cy="121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7A806D3B-8341-492C-977A-B96176B75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40" y="3029476"/>
            <a:ext cx="796544" cy="7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BF4CBE55-3CCC-46FF-BAAA-3E302B7C4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111" y="2580688"/>
            <a:ext cx="1334316" cy="13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49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Hill</dc:creator>
  <cp:lastModifiedBy>Geoff Hill</cp:lastModifiedBy>
  <cp:revision>5</cp:revision>
  <dcterms:created xsi:type="dcterms:W3CDTF">2018-12-04T16:44:16Z</dcterms:created>
  <dcterms:modified xsi:type="dcterms:W3CDTF">2018-12-04T17:37:23Z</dcterms:modified>
</cp:coreProperties>
</file>