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  </a:t>
            </a:r>
            <a:r>
              <a:rPr b="1" dirty="0" sz="2400" lang="en-US"/>
              <a:t>D</a:t>
            </a:r>
            <a:r>
              <a:rPr b="1" dirty="0" sz="2400" lang="en-US"/>
              <a:t>I</a:t>
            </a:r>
            <a:r>
              <a:rPr b="1" dirty="0" sz="2400" lang="en-US"/>
              <a:t>N</a:t>
            </a:r>
            <a:r>
              <a:rPr b="1" dirty="0" sz="2400" lang="en-US"/>
              <a:t>E</a:t>
            </a:r>
            <a:r>
              <a:rPr b="1" dirty="0" sz="2400" lang="en-US"/>
              <a:t>S</a:t>
            </a:r>
            <a:r>
              <a:rPr b="1" dirty="0" sz="2400" lang="en-US"/>
              <a:t>H</a:t>
            </a:r>
            <a:r>
              <a:rPr b="1" dirty="0" sz="2400" lang="en-US"/>
              <a:t>.</a:t>
            </a:r>
            <a:r>
              <a:rPr b="1" dirty="0" sz="2400" lang="en-US"/>
              <a:t>H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4</a:t>
            </a:r>
            <a:r>
              <a:rPr b="1" dirty="0" sz="2400" lang="en-US"/>
              <a:t>5</a:t>
            </a:r>
            <a:r>
              <a:rPr b="1" dirty="0" sz="2400" lang="en-US"/>
              <a:t>,</a:t>
            </a:r>
            <a:r>
              <a:rPr b="1" dirty="0" sz="2400" lang="en-US"/>
              <a:t>asunm1455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4</a:t>
            </a:r>
            <a:r>
              <a:rPr b="1" dirty="0" sz="2400" lang="en-US"/>
              <a:t>5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SCIENCE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4" name=""/>
          <p:cNvSpPr txBox="1"/>
          <p:nvPr/>
        </p:nvSpPr>
        <p:spPr>
          <a:xfrm>
            <a:off x="4096000" y="3219450"/>
            <a:ext cx="4000000" cy="637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2024-03-28T17:07:22Z</dcterms:created>
  <dcterms:modified xsi:type="dcterms:W3CDTF">2024-09-09T06:37:34Z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9bd457c8b03246dd83c06cd8334d10e2</vt:lpwstr>
  </property>
</Properties>
</file>