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gapWidth val="219"/>
        <c:overlap val="-2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9/12/2024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4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 rot="0"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 rot="0">
            <a:off x="677334" y="2777069"/>
            <a:ext cx="3854528" cy="258444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9/12/2024</a:t>
            </a:fld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 rot="0">
            <a:off x="-1927399" y="349252"/>
            <a:ext cx="11201401" cy="2416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 pitchFamily="0" charset="0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8" name="矩形"/>
          <p:cNvSpPr/>
          <p:nvPr/>
        </p:nvSpPr>
        <p:spPr>
          <a:xfrm rot="0">
            <a:off x="914400" y="3053161"/>
            <a:ext cx="10844212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S.Ezhil Raj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422200305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ISM)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Agurchand Manmull Jain College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DEC4AD3D3AC5AA4A78C4349DAC6A3652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modelling in this employee performance analysis project includes the following: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collection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cleaning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*Results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*Pivot table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9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</a:t>
            </a: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 rot="0">
            <a:off x="990600" y="2133600"/>
            <a:ext cx="62484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The end users in employee performance analysis include: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1. Human Resource management professionals.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2. Data Analysts.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3. Team Leaders.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 rot="0">
            <a:off x="677334" y="441206"/>
            <a:ext cx="3854528" cy="167545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*Filtering- purpose to fill the missing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*Conditional formatting- blank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data set-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Kaggle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There are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26 features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important ten features are,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Employment ID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First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Last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Gender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status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type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classification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Performance score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Current employee ratings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Business units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706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WOW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2024-03-29T04:07:22Z</dcterms:created>
  <dcterms:modified xsi:type="dcterms:W3CDTF">2024-10-03T06:11:40Z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f49aa2aca6b6433fb78e405082a6bbdf</vt:lpwstr>
  </property>
</Properties>
</file>