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58" r:id="rId5"/>
    <p:sldId id="257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50" y="232064"/>
            <a:ext cx="11871850" cy="59747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673146" y="2357897"/>
            <a:ext cx="25431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背景统一用白色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字体统一用黑色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（未改）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61" y="170466"/>
            <a:ext cx="11552903" cy="6440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6409" y="875071"/>
            <a:ext cx="10910455" cy="430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0722" y="1796389"/>
            <a:ext cx="439937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快速筛选栏的顺序和过滤条件：</a:t>
            </a:r>
            <a:endParaRPr lang="en-US" altLang="zh-CN" dirty="0" smtClean="0"/>
          </a:p>
          <a:p>
            <a:r>
              <a:rPr lang="zh-CN" altLang="en-US" dirty="0" smtClean="0"/>
              <a:t>投诉查询（全部订单）</a:t>
            </a:r>
            <a:endParaRPr lang="en-US" altLang="zh-CN" dirty="0" smtClean="0"/>
          </a:p>
          <a:p>
            <a:r>
              <a:rPr lang="zh-CN" altLang="en-US" dirty="0" smtClean="0"/>
              <a:t>回单跟进（回邮状态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“待发送”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号码屏蔽 （屏蔽状态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“待屏蔽”）</a:t>
            </a:r>
            <a:endParaRPr lang="en-US" altLang="zh-CN" dirty="0" smtClean="0"/>
          </a:p>
          <a:p>
            <a:r>
              <a:rPr lang="zh-CN" altLang="en-US" dirty="0"/>
              <a:t>退</a:t>
            </a:r>
            <a:r>
              <a:rPr lang="zh-CN" altLang="en-US" dirty="0" smtClean="0"/>
              <a:t>订跟进 （退订状态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“待退订”）</a:t>
            </a:r>
            <a:endParaRPr lang="en-US" altLang="zh-CN" dirty="0" smtClean="0"/>
          </a:p>
          <a:p>
            <a:r>
              <a:rPr lang="zh-CN" altLang="en-US" dirty="0" smtClean="0"/>
              <a:t>内部退款（内部退款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“待退款”）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次退款（一退状态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“待提交”）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次退款（二退状态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“待提交”）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当某个快速筛选栏被选定后，要套底色</a:t>
            </a:r>
            <a:endParaRPr lang="en-US" altLang="zh-CN" dirty="0" smtClean="0"/>
          </a:p>
          <a:p>
            <a:r>
              <a:rPr lang="zh-CN" altLang="en-US" dirty="0" smtClean="0"/>
              <a:t>顺序没有改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793" y="459375"/>
            <a:ext cx="11493003" cy="578410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667500" y="1543050"/>
            <a:ext cx="0" cy="4619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43875" y="1552575"/>
            <a:ext cx="0" cy="4619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81675" y="2828925"/>
            <a:ext cx="23622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29275" y="2000250"/>
            <a:ext cx="986759" cy="1351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3209925"/>
            <a:ext cx="22250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增加灰色边框线条</a:t>
            </a:r>
            <a:endParaRPr lang="en-US" altLang="zh-CN" dirty="0"/>
          </a:p>
          <a:p>
            <a:r>
              <a:rPr lang="zh-CN" altLang="en-US" dirty="0"/>
              <a:t>以示功能分块</a:t>
            </a:r>
            <a:endParaRPr lang="zh-CN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639175" y="1543050"/>
            <a:ext cx="0" cy="4619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63150" y="1552575"/>
            <a:ext cx="0" cy="4619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982325" y="1543050"/>
            <a:ext cx="0" cy="4619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7358" y="3732429"/>
            <a:ext cx="2779458" cy="120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81675" y="3864768"/>
            <a:ext cx="4121482" cy="482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81675" y="4017750"/>
            <a:ext cx="5057775" cy="959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4695825"/>
            <a:ext cx="23526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页面视图上</a:t>
            </a:r>
            <a:endParaRPr lang="en-US" altLang="zh-CN" dirty="0"/>
          </a:p>
          <a:p>
            <a:r>
              <a:rPr lang="zh-CN" altLang="en-US" dirty="0" smtClean="0"/>
              <a:t>屏蔽在退订前面，放</a:t>
            </a:r>
            <a:r>
              <a:rPr lang="zh-CN" altLang="en-US" dirty="0"/>
              <a:t>在一个功能分块</a:t>
            </a:r>
            <a:endParaRPr lang="en-US" altLang="zh-CN" dirty="0"/>
          </a:p>
        </p:txBody>
      </p:sp>
      <p:sp>
        <p:nvSpPr>
          <p:cNvPr id="2" name="Rectangle 1"/>
          <p:cNvSpPr/>
          <p:nvPr/>
        </p:nvSpPr>
        <p:spPr>
          <a:xfrm>
            <a:off x="1398494" y="1882588"/>
            <a:ext cx="40648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不是全部都打线，是分块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793" y="459375"/>
            <a:ext cx="11493003" cy="5784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54761" y="1462326"/>
            <a:ext cx="413178" cy="466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16478" y="3476262"/>
            <a:ext cx="25561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未输入回单文字的</a:t>
            </a:r>
            <a:endParaRPr lang="en-US" altLang="zh-CN" dirty="0"/>
          </a:p>
          <a:p>
            <a:r>
              <a:rPr lang="zh-CN" altLang="en-US" dirty="0"/>
              <a:t>图标为蓝色</a:t>
            </a:r>
            <a:endParaRPr lang="en-US" altLang="zh-CN" dirty="0"/>
          </a:p>
          <a:p>
            <a:r>
              <a:rPr lang="zh-CN" altLang="en-US" dirty="0"/>
              <a:t>已经输入的为灰色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325032" y="1462326"/>
            <a:ext cx="413178" cy="466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89858" y="261114"/>
            <a:ext cx="25561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未上传附件的</a:t>
            </a:r>
            <a:endParaRPr lang="en-US" altLang="zh-CN" dirty="0"/>
          </a:p>
          <a:p>
            <a:r>
              <a:rPr lang="zh-CN" altLang="en-US" dirty="0"/>
              <a:t>图标为蓝色</a:t>
            </a:r>
            <a:endParaRPr lang="en-US" altLang="zh-CN" dirty="0"/>
          </a:p>
          <a:p>
            <a:r>
              <a:rPr lang="zh-CN" altLang="en-US" dirty="0"/>
              <a:t>已经上传的为灰色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837086" y="1462326"/>
            <a:ext cx="413178" cy="466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49140" y="4609036"/>
            <a:ext cx="255616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未回邮的</a:t>
            </a:r>
            <a:endParaRPr lang="en-US" altLang="zh-CN" dirty="0"/>
          </a:p>
          <a:p>
            <a:r>
              <a:rPr lang="zh-CN" altLang="en-US" dirty="0"/>
              <a:t>图标为蓝色</a:t>
            </a:r>
            <a:endParaRPr lang="en-US" altLang="zh-CN" dirty="0"/>
          </a:p>
          <a:p>
            <a:r>
              <a:rPr lang="zh-CN" altLang="en-US" dirty="0"/>
              <a:t>已经回邮，或无须回邮的为灰色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06" y="142567"/>
            <a:ext cx="11641394" cy="654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9428" y="6056671"/>
            <a:ext cx="10910455" cy="634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74143" y="3342968"/>
            <a:ext cx="429669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上方的快捷筛选栏，按键栏，字段标题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下方的状态栏，滚动条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想办法锁定在下放，不随屏幕滚动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只有数据区是可以滚动的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6075" y="334296"/>
            <a:ext cx="11138273" cy="1032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99809" y="629596"/>
          <a:ext cx="8455742" cy="4138485"/>
        </p:xfrm>
        <a:graphic>
          <a:graphicData uri="http://schemas.openxmlformats.org/drawingml/2006/table">
            <a:tbl>
              <a:tblPr/>
              <a:tblGrid>
                <a:gridCol w="1223450"/>
                <a:gridCol w="3949110"/>
                <a:gridCol w="3283182"/>
              </a:tblGrid>
              <a:tr h="319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</a:t>
                      </a:r>
                      <a:endParaRPr lang="zh-CN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回单文本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空白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橙色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空白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灰色的笔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回单附件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未上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橙色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已上传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回邮状态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待回</a:t>
                      </a:r>
                      <a:r>
                        <a:rPr lang="zh-CN" alt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</a:t>
                      </a:r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</a:t>
                      </a:r>
                      <a:r>
                        <a:rPr lang="zh-CN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已回复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无须回邮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屏蔽状态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屏蔽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已屏蔽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退订状态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待退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已经退订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无须退订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内部退款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退款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退款成功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无须退款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退款截图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未上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橙色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已上传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一退状态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已提交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无须提交一次退款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9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二退状态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已提交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无须提交二次退款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5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二次金额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当二退状态为“待提交”，且金额为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b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显示蓝色按键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正常显示黑色字体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8" y="338291"/>
            <a:ext cx="6905625" cy="5886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2452" y="494803"/>
            <a:ext cx="393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录入界面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，大幅简化了录入界面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回单，附件等功能作为跟单步骤，后续再输入，在初始录入界面只录入基本的订单信息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，注意按键的配色设计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，注意客服的位置和配色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2452" y="3028334"/>
            <a:ext cx="3932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控制器默认状态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，地州下拉：顺序为乌鲁木齐，喀什，昌吉，然后是其他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，业务类型下拉：顺序为低消，月包，内容包，其他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，投诉日期：默认为系统日期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，退订跟踪：默认不勾选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，外部退款：默认选定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，一次退款，默认勾选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，二次退款，默认不勾选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，内部退款，默认不选订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Franky</dc:creator>
  <cp:lastModifiedBy>鬼泣1396191476</cp:lastModifiedBy>
  <cp:revision>27</cp:revision>
  <dcterms:created xsi:type="dcterms:W3CDTF">2018-05-25T15:28:00Z</dcterms:created>
  <dcterms:modified xsi:type="dcterms:W3CDTF">2018-05-27T14:28:31Z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