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AF6DC-C8BF-4B2C-8CDE-14F430C5902B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656-ADC9-4EF3-915D-4C2C8B4FE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06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AF6DC-C8BF-4B2C-8CDE-14F430C5902B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656-ADC9-4EF3-915D-4C2C8B4FE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80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AF6DC-C8BF-4B2C-8CDE-14F430C5902B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656-ADC9-4EF3-915D-4C2C8B4FE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81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AF6DC-C8BF-4B2C-8CDE-14F430C5902B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656-ADC9-4EF3-915D-4C2C8B4FE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93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AF6DC-C8BF-4B2C-8CDE-14F430C5902B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656-ADC9-4EF3-915D-4C2C8B4FE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52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AF6DC-C8BF-4B2C-8CDE-14F430C5902B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656-ADC9-4EF3-915D-4C2C8B4FE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68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AF6DC-C8BF-4B2C-8CDE-14F430C5902B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656-ADC9-4EF3-915D-4C2C8B4FE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88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AF6DC-C8BF-4B2C-8CDE-14F430C5902B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656-ADC9-4EF3-915D-4C2C8B4FE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53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AF6DC-C8BF-4B2C-8CDE-14F430C5902B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656-ADC9-4EF3-915D-4C2C8B4FE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6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AF6DC-C8BF-4B2C-8CDE-14F430C5902B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656-ADC9-4EF3-915D-4C2C8B4FE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05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AF6DC-C8BF-4B2C-8CDE-14F430C5902B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656-ADC9-4EF3-915D-4C2C8B4FE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59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AF6DC-C8BF-4B2C-8CDE-14F430C5902B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3B656-ADC9-4EF3-915D-4C2C8B4FE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4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49" y="359850"/>
            <a:ext cx="11516497" cy="51842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557" y="1646151"/>
            <a:ext cx="9794789" cy="38402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241" y="1717326"/>
            <a:ext cx="3752850" cy="4000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412627" y="967388"/>
            <a:ext cx="1227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</a:rPr>
              <a:t>过滤区：可折叠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1892" y="2821159"/>
            <a:ext cx="1227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</a:rPr>
              <a:t>主菜单：可折叠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69982" y="486032"/>
            <a:ext cx="2530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标题区，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74219" y="5161730"/>
            <a:ext cx="1978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状态栏：显示必要提示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8777" y="3278667"/>
            <a:ext cx="287680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数据去：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根据当期视图，自动过滤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041567" y="967388"/>
            <a:ext cx="3558746" cy="357043"/>
            <a:chOff x="7298724" y="1228998"/>
            <a:chExt cx="2990335" cy="357043"/>
          </a:xfrm>
        </p:grpSpPr>
        <p:sp>
          <p:nvSpPr>
            <p:cNvPr id="20" name="Rectangle 19"/>
            <p:cNvSpPr/>
            <p:nvPr/>
          </p:nvSpPr>
          <p:spPr>
            <a:xfrm>
              <a:off x="7298724" y="1228998"/>
              <a:ext cx="2990335" cy="35704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356390" y="1324431"/>
              <a:ext cx="345988" cy="1955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817709" y="1324431"/>
              <a:ext cx="345988" cy="1955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287265" y="1318252"/>
              <a:ext cx="345988" cy="1955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723871" y="1320311"/>
              <a:ext cx="345988" cy="1955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193426" y="1309748"/>
              <a:ext cx="345988" cy="1955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654745" y="1318251"/>
              <a:ext cx="345988" cy="1955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5766486" y="1833477"/>
            <a:ext cx="5873579" cy="4084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Left Arrow 30"/>
          <p:cNvSpPr/>
          <p:nvPr/>
        </p:nvSpPr>
        <p:spPr>
          <a:xfrm>
            <a:off x="1573427" y="5161730"/>
            <a:ext cx="345989" cy="24448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794417" y="906152"/>
            <a:ext cx="467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数据视图选择（不同主菜单不同）</a:t>
            </a:r>
            <a:endParaRPr lang="zh-CN" alt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280" y="1308291"/>
            <a:ext cx="9516505" cy="457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199340" y="1398473"/>
            <a:ext cx="1227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</a:rPr>
              <a:t>过滤栏可折叠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94417" y="1765491"/>
            <a:ext cx="340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快捷操作栏，根据不同视图加载</a:t>
            </a:r>
            <a:endParaRPr lang="zh-CN" alt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5079" y="2290770"/>
            <a:ext cx="5490776" cy="217534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9841" y="3926812"/>
            <a:ext cx="542925" cy="29527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9640" y="4002101"/>
            <a:ext cx="542925" cy="295275"/>
          </a:xfrm>
          <a:prstGeom prst="rect">
            <a:avLst/>
          </a:prstGeom>
        </p:spPr>
      </p:pic>
      <p:sp>
        <p:nvSpPr>
          <p:cNvPr id="47" name="Down Arrow 46"/>
          <p:cNvSpPr/>
          <p:nvPr/>
        </p:nvSpPr>
        <p:spPr>
          <a:xfrm>
            <a:off x="5387546" y="1113366"/>
            <a:ext cx="201310" cy="19492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439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Franky</dc:creator>
  <cp:lastModifiedBy>Lee Franky</cp:lastModifiedBy>
  <cp:revision>5</cp:revision>
  <dcterms:created xsi:type="dcterms:W3CDTF">2018-05-21T03:06:37Z</dcterms:created>
  <dcterms:modified xsi:type="dcterms:W3CDTF">2018-05-21T03:43:22Z</dcterms:modified>
</cp:coreProperties>
</file>