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2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5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6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4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4AF9-FCBF-49B4-B198-E03901A9896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C42F-B85E-4699-8CEB-3D2898E6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92866" y="189049"/>
            <a:ext cx="4769427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0580" y="164062"/>
            <a:ext cx="7949045" cy="643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15035" y="177066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添加投诉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7571" y="94622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号码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95489" y="863093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42598" y="94622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地州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50516" y="863093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10924" y="1423979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投诉日期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579902" y="1423979"/>
            <a:ext cx="2068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自动生成（可修改）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42098" y="261892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11076" y="2622548"/>
            <a:ext cx="5673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1538" y="1438723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订购日期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450516" y="1438723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38934" y="3995005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483091" y="4034252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442098" y="2000740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业务类型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11076" y="2000740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下拉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93315" y="229703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99897" y="211939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自动生成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333652" y="1971394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订单来源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502630" y="1971394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96393" y="3100915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611076" y="3100915"/>
            <a:ext cx="5675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442098" y="3636491"/>
            <a:ext cx="7226011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388863" y="5677311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</a:t>
            </a:r>
            <a:r>
              <a:rPr lang="zh-CN" altLang="en-US" dirty="0" smtClean="0"/>
              <a:t>订备注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57841" y="5677311"/>
            <a:ext cx="17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635908" y="4515047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网别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589752" y="4529707"/>
            <a:ext cx="187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B/C(</a:t>
            </a:r>
            <a:r>
              <a:rPr lang="zh-CN" altLang="en-US" dirty="0" smtClean="0"/>
              <a:t>下拉）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583320" y="5677311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跟踪退订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54905" y="4561634"/>
            <a:ext cx="457200" cy="29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32681" y="4476811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</a:t>
            </a:r>
            <a:r>
              <a:rPr lang="zh-CN" altLang="en-US" dirty="0" smtClean="0"/>
              <a:t>退费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929039" y="6129914"/>
            <a:ext cx="224892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824880" y="6135518"/>
            <a:ext cx="224892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538339" y="3705675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部退款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750487" y="3760163"/>
            <a:ext cx="256120" cy="203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829120" y="3792193"/>
            <a:ext cx="98854" cy="130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2414342" y="5564653"/>
            <a:ext cx="7226011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508116" y="5078135"/>
            <a:ext cx="11533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内部退款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752981" y="5180558"/>
            <a:ext cx="256120" cy="2030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521274" y="5115890"/>
            <a:ext cx="8312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465431" y="5155137"/>
            <a:ext cx="17976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手工录入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2495921" y="4943332"/>
            <a:ext cx="698423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631375" y="4055690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一次退费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754905" y="4094446"/>
            <a:ext cx="457200" cy="29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76" name="矩形 75"/>
          <p:cNvSpPr/>
          <p:nvPr/>
        </p:nvSpPr>
        <p:spPr>
          <a:xfrm>
            <a:off x="2774607" y="5681924"/>
            <a:ext cx="457200" cy="29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2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638175"/>
            <a:ext cx="113728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4" y="0"/>
            <a:ext cx="10998622" cy="63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42862"/>
            <a:ext cx="9800792" cy="59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75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tailang</dc:creator>
  <cp:lastModifiedBy>tailang</cp:lastModifiedBy>
  <cp:revision>13</cp:revision>
  <dcterms:created xsi:type="dcterms:W3CDTF">2018-05-17T12:26:28Z</dcterms:created>
  <dcterms:modified xsi:type="dcterms:W3CDTF">2018-05-17T18:34:59Z</dcterms:modified>
</cp:coreProperties>
</file>