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15f4d2d62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15f4d2d62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13de8d91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13de8d91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3de8d91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3de8d91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3de8d91b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3de8d91b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Peterson’s Solution.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Govinda Jamakatel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peterson’s solution?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3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It is the classic software-based solution to the critical-section problem.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May not work correctly in the </a:t>
            </a:r>
            <a:r>
              <a:rPr b="1" lang="en-GB"/>
              <a:t>modern</a:t>
            </a:r>
            <a:r>
              <a:rPr b="1" lang="en-GB"/>
              <a:t> computer </a:t>
            </a:r>
            <a:r>
              <a:rPr b="1" lang="en-GB"/>
              <a:t>architecture</a:t>
            </a:r>
            <a:r>
              <a:rPr b="1" lang="en-GB"/>
              <a:t>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It provides the good </a:t>
            </a:r>
            <a:r>
              <a:rPr b="1" lang="en-GB"/>
              <a:t>algorithmic</a:t>
            </a:r>
            <a:r>
              <a:rPr b="1" lang="en-GB"/>
              <a:t> </a:t>
            </a:r>
            <a:r>
              <a:rPr b="1" lang="en-GB"/>
              <a:t>description</a:t>
            </a:r>
            <a:r>
              <a:rPr b="1" lang="en-GB"/>
              <a:t> of </a:t>
            </a:r>
            <a:r>
              <a:rPr b="1" lang="en-GB"/>
              <a:t>solving</a:t>
            </a:r>
            <a:r>
              <a:rPr b="1" lang="en-GB"/>
              <a:t> a critical section problem.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Helps to design a software that needs to have a solution to the critical section problem.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Requirements to solve the critical-section problem are mutual exclusion, bounded waiting and progress.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It takes two processes into the consideration.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Peterson’s solution to solve critical section problem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It takes two </a:t>
            </a:r>
            <a:r>
              <a:rPr b="1" lang="en-GB"/>
              <a:t>processes,</a:t>
            </a:r>
            <a:r>
              <a:rPr b="1" lang="en-GB"/>
              <a:t> let’s say p1 and </a:t>
            </a:r>
            <a:r>
              <a:rPr b="1" lang="en-GB"/>
              <a:t>p2,</a:t>
            </a:r>
            <a:r>
              <a:rPr b="1" lang="en-GB"/>
              <a:t> which shares the common resources.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It takes two </a:t>
            </a:r>
            <a:r>
              <a:rPr b="1" lang="en-GB"/>
              <a:t>data structures, these are</a:t>
            </a:r>
            <a:br>
              <a:rPr b="1" lang="en-GB"/>
            </a:br>
            <a:r>
              <a:rPr b="1" lang="en-GB"/>
              <a:t>Int turn;    	//Indicates whose turn it is to enter its critical section.</a:t>
            </a:r>
            <a:br>
              <a:rPr b="1" lang="en-GB"/>
            </a:br>
            <a:r>
              <a:rPr b="1" lang="en-GB"/>
              <a:t>Boolean flag[2];</a:t>
            </a:r>
            <a:r>
              <a:rPr b="1" lang="en-GB"/>
              <a:t> 	 //Indicates if the process is ready to enter </a:t>
            </a:r>
            <a:r>
              <a:rPr b="1" lang="en-GB"/>
              <a:t>its</a:t>
            </a:r>
            <a:r>
              <a:rPr b="1" lang="en-GB"/>
              <a:t> critical section.</a:t>
            </a:r>
            <a:br>
              <a:rPr b="1" lang="en-GB"/>
            </a:b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value of turn may be either 1 or 0 specifying that which process’s turn is to enter into critical section.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The value of flag decides which process is interested to enter into the critical </a:t>
            </a:r>
            <a:r>
              <a:rPr b="1" lang="en-GB"/>
              <a:t>section.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536175" y="55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p1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1277825"/>
            <a:ext cx="7688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277825"/>
            <a:ext cx="3662400" cy="3672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536175" y="5562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 of p2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277825"/>
            <a:ext cx="7688700" cy="37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175" y="1051625"/>
            <a:ext cx="3812725" cy="396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