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82FF-D268-4E96-A3EF-36DC3DB97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SELECTION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A6E6A-7F14-438C-8E09-2CA972409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564" y="4238911"/>
            <a:ext cx="2224603" cy="108623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PH" b="1" dirty="0"/>
              <a:t>Group 4</a:t>
            </a:r>
          </a:p>
          <a:p>
            <a:pPr algn="l"/>
            <a:r>
              <a:rPr lang="en-PH" dirty="0"/>
              <a:t>Pablo, Lester</a:t>
            </a:r>
          </a:p>
          <a:p>
            <a:pPr algn="l"/>
            <a:r>
              <a:rPr lang="en-PH" dirty="0"/>
              <a:t>Agustin, Mary Joy</a:t>
            </a:r>
          </a:p>
          <a:p>
            <a:pPr algn="l"/>
            <a:r>
              <a:rPr lang="en-PH" dirty="0" err="1"/>
              <a:t>Sabinosa</a:t>
            </a:r>
            <a:r>
              <a:rPr lang="en-PH" dirty="0"/>
              <a:t>, </a:t>
            </a:r>
            <a:r>
              <a:rPr lang="en-PH" dirty="0" err="1"/>
              <a:t>Reccalyn</a:t>
            </a:r>
            <a:endParaRPr lang="en-PH" dirty="0"/>
          </a:p>
          <a:p>
            <a:pPr algn="l"/>
            <a:r>
              <a:rPr lang="en-PH" dirty="0" err="1"/>
              <a:t>Valiente</a:t>
            </a:r>
            <a:r>
              <a:rPr lang="en-PH" dirty="0"/>
              <a:t>, </a:t>
            </a:r>
            <a:r>
              <a:rPr lang="en-PH" dirty="0" err="1"/>
              <a:t>Jenniferlyn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819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0DC7AA-48F6-433A-B95B-905F5D9288A1}"/>
              </a:ext>
            </a:extLst>
          </p:cNvPr>
          <p:cNvSpPr/>
          <p:nvPr/>
        </p:nvSpPr>
        <p:spPr>
          <a:xfrm>
            <a:off x="1546167" y="615142"/>
            <a:ext cx="9343506" cy="1679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Selection Sort</a:t>
            </a:r>
          </a:p>
          <a:p>
            <a:pPr marL="285750" indent="-285750" algn="ctr">
              <a:buFontTx/>
              <a:buChar char="-"/>
            </a:pPr>
            <a:r>
              <a:rPr lang="en-PH" dirty="0"/>
              <a:t>Sorting array elements</a:t>
            </a:r>
          </a:p>
          <a:p>
            <a:pPr algn="ctr"/>
            <a:endParaRPr lang="en-PH" dirty="0"/>
          </a:p>
          <a:p>
            <a:pPr algn="ctr"/>
            <a:r>
              <a:rPr lang="en-PH" dirty="0"/>
              <a:t>In selection sort, we search for the lowest element and arrange it to the proper location.</a:t>
            </a:r>
          </a:p>
          <a:p>
            <a:pPr algn="ctr"/>
            <a:r>
              <a:rPr lang="en-PH" dirty="0"/>
              <a:t>We swap the current element with the next lowest number.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8ED010-3667-4781-8FED-F6A90051B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70251"/>
              </p:ext>
            </p:extLst>
          </p:nvPr>
        </p:nvGraphicFramePr>
        <p:xfrm>
          <a:off x="2032000" y="3034760"/>
          <a:ext cx="8128000" cy="39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5373827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478070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712893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679710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64326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8304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5996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31430340"/>
                    </a:ext>
                  </a:extLst>
                </a:gridCol>
              </a:tblGrid>
              <a:tr h="394240"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1689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A2470F-BB32-4C98-8509-EE3E02FD4D04}"/>
              </a:ext>
            </a:extLst>
          </p:cNvPr>
          <p:cNvSpPr txBox="1"/>
          <p:nvPr/>
        </p:nvSpPr>
        <p:spPr>
          <a:xfrm>
            <a:off x="1970116" y="2552007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For example, we have this array elements. Starting from 0-7 index (8 elements)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3CA356-B338-452C-9856-2D306213E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58083"/>
              </p:ext>
            </p:extLst>
          </p:nvPr>
        </p:nvGraphicFramePr>
        <p:xfrm>
          <a:off x="2032000" y="3661786"/>
          <a:ext cx="8128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063295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746484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490134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20569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851748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570881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03333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4891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2254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3AC142-EC5C-4B6D-9F67-243CAA2BB9B8}"/>
              </a:ext>
            </a:extLst>
          </p:cNvPr>
          <p:cNvSpPr txBox="1"/>
          <p:nvPr/>
        </p:nvSpPr>
        <p:spPr>
          <a:xfrm>
            <a:off x="10307782" y="3661786"/>
            <a:ext cx="119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       Index  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A4CA05B-77DB-49F0-919B-1081E4090C1B}"/>
              </a:ext>
            </a:extLst>
          </p:cNvPr>
          <p:cNvSpPr/>
          <p:nvPr/>
        </p:nvSpPr>
        <p:spPr>
          <a:xfrm>
            <a:off x="10415847" y="3694084"/>
            <a:ext cx="315884" cy="2461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3F9E6-3DB8-4B8C-A203-0467D1937758}"/>
              </a:ext>
            </a:extLst>
          </p:cNvPr>
          <p:cNvSpPr/>
          <p:nvPr/>
        </p:nvSpPr>
        <p:spPr>
          <a:xfrm>
            <a:off x="10708341" y="3203970"/>
            <a:ext cx="1197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/>
              <a:t>Elements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EE476BA-194B-43C5-B115-631BDF11FD73}"/>
              </a:ext>
            </a:extLst>
          </p:cNvPr>
          <p:cNvSpPr/>
          <p:nvPr/>
        </p:nvSpPr>
        <p:spPr>
          <a:xfrm>
            <a:off x="10392458" y="3276414"/>
            <a:ext cx="315884" cy="2461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F8F59-42B0-4F63-A249-18C357D65378}"/>
              </a:ext>
            </a:extLst>
          </p:cNvPr>
          <p:cNvSpPr txBox="1"/>
          <p:nvPr/>
        </p:nvSpPr>
        <p:spPr>
          <a:xfrm>
            <a:off x="1878676" y="4588625"/>
            <a:ext cx="88296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The element of index 0 is the minimum value. </a:t>
            </a:r>
          </a:p>
          <a:p>
            <a:endParaRPr lang="en-PH" dirty="0"/>
          </a:p>
          <a:p>
            <a:pPr algn="ctr"/>
            <a:r>
              <a:rPr lang="en-PH" dirty="0" err="1"/>
              <a:t>minVal</a:t>
            </a:r>
            <a:r>
              <a:rPr lang="en-PH" dirty="0"/>
              <a:t> = 2</a:t>
            </a:r>
          </a:p>
          <a:p>
            <a:endParaRPr lang="en-PH" dirty="0"/>
          </a:p>
          <a:p>
            <a:r>
              <a:rPr lang="en-PH" dirty="0"/>
              <a:t>The loop will check the next element, which is the element 4.</a:t>
            </a:r>
          </a:p>
          <a:p>
            <a:pPr algn="ctr"/>
            <a:r>
              <a:rPr lang="en-PH" dirty="0"/>
              <a:t>Is 4 &lt; 2? </a:t>
            </a:r>
          </a:p>
          <a:p>
            <a:pPr algn="ctr"/>
            <a:r>
              <a:rPr lang="en-PH" dirty="0"/>
              <a:t>IF true, </a:t>
            </a:r>
            <a:r>
              <a:rPr lang="en-PH" dirty="0" err="1"/>
              <a:t>minVal</a:t>
            </a:r>
            <a:r>
              <a:rPr lang="en-PH" dirty="0"/>
              <a:t> = 4</a:t>
            </a:r>
          </a:p>
          <a:p>
            <a:pPr algn="ctr"/>
            <a:r>
              <a:rPr lang="en-PH" dirty="0"/>
              <a:t>False, </a:t>
            </a:r>
            <a:r>
              <a:rPr lang="en-PH" dirty="0" err="1"/>
              <a:t>minVal</a:t>
            </a:r>
            <a:r>
              <a:rPr lang="en-PH" dirty="0"/>
              <a:t> = 2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018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01AE1A-BB72-4818-81D4-1B865963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08850"/>
              </p:ext>
            </p:extLst>
          </p:nvPr>
        </p:nvGraphicFramePr>
        <p:xfrm>
          <a:off x="2356196" y="85290"/>
          <a:ext cx="8128000" cy="39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5373827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478070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712893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679710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64326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8304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5996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31430340"/>
                    </a:ext>
                  </a:extLst>
                </a:gridCol>
              </a:tblGrid>
              <a:tr h="394240"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1689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2E905D-0F13-49D3-A84F-3AA5F57FF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41420"/>
              </p:ext>
            </p:extLst>
          </p:nvPr>
        </p:nvGraphicFramePr>
        <p:xfrm>
          <a:off x="2356196" y="608275"/>
          <a:ext cx="8128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063295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746484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490134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20569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851748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570881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03333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4891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2254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08D456-664F-414C-80F9-E55815C6886D}"/>
              </a:ext>
            </a:extLst>
          </p:cNvPr>
          <p:cNvSpPr txBox="1"/>
          <p:nvPr/>
        </p:nvSpPr>
        <p:spPr>
          <a:xfrm>
            <a:off x="10590414" y="699053"/>
            <a:ext cx="119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       Index  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33AA71C-CE92-4447-A002-619C3494168A}"/>
              </a:ext>
            </a:extLst>
          </p:cNvPr>
          <p:cNvSpPr/>
          <p:nvPr/>
        </p:nvSpPr>
        <p:spPr>
          <a:xfrm>
            <a:off x="10590414" y="760645"/>
            <a:ext cx="315884" cy="2461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186654B-B376-4262-8F15-9B9A96933A36}"/>
              </a:ext>
            </a:extLst>
          </p:cNvPr>
          <p:cNvSpPr/>
          <p:nvPr/>
        </p:nvSpPr>
        <p:spPr>
          <a:xfrm>
            <a:off x="10590414" y="199351"/>
            <a:ext cx="315884" cy="2461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8BD9-02AE-4658-84F1-B59C07C90D4C}"/>
              </a:ext>
            </a:extLst>
          </p:cNvPr>
          <p:cNvSpPr/>
          <p:nvPr/>
        </p:nvSpPr>
        <p:spPr>
          <a:xfrm>
            <a:off x="10906298" y="141931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Elements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403478-8C85-48EB-9D4F-BCF907B03504}"/>
              </a:ext>
            </a:extLst>
          </p:cNvPr>
          <p:cNvSpPr/>
          <p:nvPr/>
        </p:nvSpPr>
        <p:spPr>
          <a:xfrm>
            <a:off x="2258291" y="1129977"/>
            <a:ext cx="964553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/>
              <a:t>The element of index 0 is the minimum value. </a:t>
            </a:r>
          </a:p>
          <a:p>
            <a:endParaRPr lang="en-PH" dirty="0"/>
          </a:p>
          <a:p>
            <a:pPr algn="ctr"/>
            <a:r>
              <a:rPr lang="en-PH" dirty="0" err="1"/>
              <a:t>minVal</a:t>
            </a:r>
            <a:r>
              <a:rPr lang="en-PH" dirty="0"/>
              <a:t> = 2</a:t>
            </a:r>
          </a:p>
          <a:p>
            <a:endParaRPr lang="en-PH" dirty="0"/>
          </a:p>
          <a:p>
            <a:r>
              <a:rPr lang="en-PH" dirty="0"/>
              <a:t>The loop will check the next element, which is the element 4.</a:t>
            </a:r>
          </a:p>
          <a:p>
            <a:pPr algn="ctr"/>
            <a:r>
              <a:rPr lang="en-PH" dirty="0"/>
              <a:t>Is 4 &lt; 2? </a:t>
            </a:r>
          </a:p>
          <a:p>
            <a:pPr algn="ctr"/>
            <a:r>
              <a:rPr lang="en-PH" dirty="0"/>
              <a:t>IF true, </a:t>
            </a:r>
            <a:r>
              <a:rPr lang="en-PH" dirty="0" err="1"/>
              <a:t>minVal</a:t>
            </a:r>
            <a:r>
              <a:rPr lang="en-PH" dirty="0"/>
              <a:t> = 4</a:t>
            </a:r>
          </a:p>
          <a:p>
            <a:pPr algn="ctr"/>
            <a:r>
              <a:rPr lang="en-PH" dirty="0"/>
              <a:t>False, </a:t>
            </a:r>
            <a:r>
              <a:rPr lang="en-PH" dirty="0" err="1"/>
              <a:t>minVal</a:t>
            </a:r>
            <a:r>
              <a:rPr lang="en-PH" dirty="0"/>
              <a:t> = 2</a:t>
            </a:r>
          </a:p>
          <a:p>
            <a:pPr algn="ctr"/>
            <a:r>
              <a:rPr lang="en-PH" dirty="0"/>
              <a:t>The loop will check all the elements and compare the elements to the current minimum value.</a:t>
            </a:r>
          </a:p>
          <a:p>
            <a:pPr algn="ctr"/>
            <a:endParaRPr lang="en-PH" dirty="0"/>
          </a:p>
          <a:p>
            <a:pPr algn="ctr"/>
            <a:r>
              <a:rPr lang="en-PH" dirty="0"/>
              <a:t>For example, we name the elements as elem.</a:t>
            </a:r>
          </a:p>
          <a:p>
            <a:pPr algn="ctr"/>
            <a:r>
              <a:rPr lang="en-PH" dirty="0"/>
              <a:t>IF (</a:t>
            </a:r>
            <a:r>
              <a:rPr lang="en-PH" dirty="0" err="1"/>
              <a:t>elem</a:t>
            </a:r>
            <a:r>
              <a:rPr lang="en-PH" dirty="0"/>
              <a:t>[] &lt; </a:t>
            </a:r>
            <a:r>
              <a:rPr lang="en-PH" dirty="0" err="1"/>
              <a:t>minVal</a:t>
            </a:r>
            <a:r>
              <a:rPr lang="en-PH" dirty="0"/>
              <a:t>)</a:t>
            </a:r>
          </a:p>
          <a:p>
            <a:pPr algn="ctr"/>
            <a:r>
              <a:rPr lang="en-PH" dirty="0" err="1"/>
              <a:t>minVal</a:t>
            </a:r>
            <a:r>
              <a:rPr lang="en-PH" dirty="0"/>
              <a:t> = </a:t>
            </a:r>
            <a:r>
              <a:rPr lang="en-PH" dirty="0" err="1"/>
              <a:t>elem</a:t>
            </a:r>
            <a:r>
              <a:rPr lang="en-PH" dirty="0"/>
              <a:t>;</a:t>
            </a:r>
          </a:p>
          <a:p>
            <a:pPr algn="ctr"/>
            <a:endParaRPr lang="en-PH" dirty="0"/>
          </a:p>
          <a:p>
            <a:pPr algn="ctr"/>
            <a:r>
              <a:rPr lang="en-PH" dirty="0"/>
              <a:t>The loop will continue to loop until all the elements are sorted from the lowest to the highest to lowest.</a:t>
            </a:r>
          </a:p>
          <a:p>
            <a:pPr algn="ctr"/>
            <a:endParaRPr lang="en-PH" dirty="0"/>
          </a:p>
          <a:p>
            <a:pPr algn="ctr"/>
            <a:endParaRPr lang="en-PH" dirty="0"/>
          </a:p>
          <a:p>
            <a:pPr algn="ctr"/>
            <a:endParaRPr lang="en-PH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A25A74D-BF7F-4B80-AB78-C4E974B09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352322"/>
              </p:ext>
            </p:extLst>
          </p:nvPr>
        </p:nvGraphicFramePr>
        <p:xfrm>
          <a:off x="2522450" y="5687474"/>
          <a:ext cx="8128000" cy="39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5373827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478070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712893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679710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64326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8304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59965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31430340"/>
                    </a:ext>
                  </a:extLst>
                </a:gridCol>
              </a:tblGrid>
              <a:tr h="394240"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168978"/>
                  </a:ext>
                </a:extLst>
              </a:tr>
            </a:tbl>
          </a:graphicData>
        </a:graphic>
      </p:graphicFrame>
      <p:sp>
        <p:nvSpPr>
          <p:cNvPr id="18" name="Arrow: Down 17">
            <a:extLst>
              <a:ext uri="{FF2B5EF4-FFF2-40B4-BE49-F238E27FC236}">
                <a16:creationId xmlns:a16="http://schemas.microsoft.com/office/drawing/2014/main" id="{D5477950-D990-49E1-ABB3-F269D20CF389}"/>
              </a:ext>
            </a:extLst>
          </p:cNvPr>
          <p:cNvSpPr/>
          <p:nvPr/>
        </p:nvSpPr>
        <p:spPr>
          <a:xfrm>
            <a:off x="6331526" y="6116721"/>
            <a:ext cx="224444" cy="266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0355572-ECA9-4C13-8198-750CC6B0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558821"/>
              </p:ext>
            </p:extLst>
          </p:nvPr>
        </p:nvGraphicFramePr>
        <p:xfrm>
          <a:off x="2522450" y="6423052"/>
          <a:ext cx="8128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470649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955094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40338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7007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289459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208480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009806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5042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37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32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2648D6-CB2B-4A00-A4DD-1D1826D64E9C}"/>
              </a:ext>
            </a:extLst>
          </p:cNvPr>
          <p:cNvSpPr txBox="1"/>
          <p:nvPr/>
        </p:nvSpPr>
        <p:spPr>
          <a:xfrm>
            <a:off x="7959437" y="1221970"/>
            <a:ext cx="122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27EBD-0791-44EB-9649-BF7AC0D7B19D}"/>
              </a:ext>
            </a:extLst>
          </p:cNvPr>
          <p:cNvSpPr txBox="1"/>
          <p:nvPr/>
        </p:nvSpPr>
        <p:spPr>
          <a:xfrm>
            <a:off x="7498080" y="1591302"/>
            <a:ext cx="336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int min = minimum value</a:t>
            </a:r>
          </a:p>
          <a:p>
            <a:r>
              <a:rPr lang="en-PH" dirty="0"/>
              <a:t>int temp = 0; //temporary 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88092E-908B-4361-95B2-66423E8A6B21}"/>
              </a:ext>
            </a:extLst>
          </p:cNvPr>
          <p:cNvSpPr txBox="1"/>
          <p:nvPr/>
        </p:nvSpPr>
        <p:spPr>
          <a:xfrm>
            <a:off x="7498080" y="2394065"/>
            <a:ext cx="2410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//int num will be equal to length of array. </a:t>
            </a:r>
          </a:p>
          <a:p>
            <a:r>
              <a:rPr lang="en-PH" dirty="0"/>
              <a:t>// to be used in descending sort only</a:t>
            </a:r>
          </a:p>
          <a:p>
            <a:endParaRPr lang="en-PH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1BE83F-CF9F-4D62-912F-48C7F4671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91" t="15273" r="29773" b="62182"/>
          <a:stretch/>
        </p:blipFill>
        <p:spPr>
          <a:xfrm>
            <a:off x="1444338" y="216131"/>
            <a:ext cx="4588625" cy="15461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DF0BD4-DB19-48F8-ABF3-CFADCD400FA7}"/>
              </a:ext>
            </a:extLst>
          </p:cNvPr>
          <p:cNvCxnSpPr>
            <a:cxnSpLocks/>
          </p:cNvCxnSpPr>
          <p:nvPr/>
        </p:nvCxnSpPr>
        <p:spPr>
          <a:xfrm>
            <a:off x="4555375" y="1232069"/>
            <a:ext cx="3366654" cy="1894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994B8-3B82-44DE-B0B1-CAEA8B74CD26}"/>
              </a:ext>
            </a:extLst>
          </p:cNvPr>
          <p:cNvCxnSpPr>
            <a:cxnSpLocks/>
          </p:cNvCxnSpPr>
          <p:nvPr/>
        </p:nvCxnSpPr>
        <p:spPr>
          <a:xfrm>
            <a:off x="3391592" y="1421476"/>
            <a:ext cx="4031672" cy="3408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1FF260-79BD-4A20-B8BE-9BB26B89BE1B}"/>
              </a:ext>
            </a:extLst>
          </p:cNvPr>
          <p:cNvCxnSpPr>
            <a:cxnSpLocks/>
          </p:cNvCxnSpPr>
          <p:nvPr/>
        </p:nvCxnSpPr>
        <p:spPr>
          <a:xfrm>
            <a:off x="3665913" y="1647706"/>
            <a:ext cx="3757351" cy="86452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35F5E31-2FF6-42A5-8400-D416AAC40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68" t="15030" r="29977" b="39636"/>
          <a:stretch/>
        </p:blipFill>
        <p:spPr>
          <a:xfrm>
            <a:off x="1444338" y="3429000"/>
            <a:ext cx="4505497" cy="310896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11941A-8E62-4659-A656-F5DFD7DC66C9}"/>
              </a:ext>
            </a:extLst>
          </p:cNvPr>
          <p:cNvCxnSpPr>
            <a:cxnSpLocks/>
          </p:cNvCxnSpPr>
          <p:nvPr/>
        </p:nvCxnSpPr>
        <p:spPr>
          <a:xfrm flipV="1">
            <a:off x="4862945" y="4206240"/>
            <a:ext cx="2560319" cy="8728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D65C5D2-5A09-41BC-8598-848EBC555E25}"/>
              </a:ext>
            </a:extLst>
          </p:cNvPr>
          <p:cNvSpPr txBox="1"/>
          <p:nvPr/>
        </p:nvSpPr>
        <p:spPr>
          <a:xfrm>
            <a:off x="7423264" y="4038475"/>
            <a:ext cx="317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Loop from 0 to array length –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C46AA5-1CE1-46B0-95EB-AF1528C720C3}"/>
              </a:ext>
            </a:extLst>
          </p:cNvPr>
          <p:cNvCxnSpPr>
            <a:cxnSpLocks/>
          </p:cNvCxnSpPr>
          <p:nvPr/>
        </p:nvCxnSpPr>
        <p:spPr>
          <a:xfrm flipV="1">
            <a:off x="2884516" y="4887884"/>
            <a:ext cx="4613564" cy="52370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36AE46-C7FE-4EAE-ABF9-84C015625C67}"/>
              </a:ext>
            </a:extLst>
          </p:cNvPr>
          <p:cNvSpPr txBox="1"/>
          <p:nvPr/>
        </p:nvSpPr>
        <p:spPr>
          <a:xfrm>
            <a:off x="7572895" y="4720185"/>
            <a:ext cx="317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min will take the value of </a:t>
            </a:r>
            <a:r>
              <a:rPr lang="en-PH" dirty="0" err="1"/>
              <a:t>i</a:t>
            </a:r>
            <a:endParaRPr lang="en-PH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2A2500-BD7A-481F-A232-4EAE8C6C915A}"/>
              </a:ext>
            </a:extLst>
          </p:cNvPr>
          <p:cNvCxnSpPr>
            <a:cxnSpLocks/>
          </p:cNvCxnSpPr>
          <p:nvPr/>
        </p:nvCxnSpPr>
        <p:spPr>
          <a:xfrm flipV="1">
            <a:off x="5544588" y="5411585"/>
            <a:ext cx="1953492" cy="18171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0EBC90-761B-4AE6-8037-AD230426E0B9}"/>
              </a:ext>
            </a:extLst>
          </p:cNvPr>
          <p:cNvSpPr txBox="1"/>
          <p:nvPr/>
        </p:nvSpPr>
        <p:spPr>
          <a:xfrm>
            <a:off x="7572895" y="5212973"/>
            <a:ext cx="31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Loop from 1 to array length - 1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8E0FD6-EE42-4D78-8996-981A73DDCEB8}"/>
              </a:ext>
            </a:extLst>
          </p:cNvPr>
          <p:cNvCxnSpPr/>
          <p:nvPr/>
        </p:nvCxnSpPr>
        <p:spPr>
          <a:xfrm>
            <a:off x="4480560" y="5852160"/>
            <a:ext cx="2768138" cy="19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55BDFA-02A5-43F9-84F2-67E6457F5FAD}"/>
              </a:ext>
            </a:extLst>
          </p:cNvPr>
          <p:cNvSpPr txBox="1"/>
          <p:nvPr/>
        </p:nvSpPr>
        <p:spPr>
          <a:xfrm>
            <a:off x="7572895" y="5856316"/>
            <a:ext cx="3998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the next element is less than the current minimum value, the min value will be equal to a.</a:t>
            </a:r>
          </a:p>
        </p:txBody>
      </p:sp>
    </p:spTree>
    <p:extLst>
      <p:ext uri="{BB962C8B-B14F-4D97-AF65-F5344CB8AC3E}">
        <p14:creationId xmlns:p14="http://schemas.microsoft.com/office/powerpoint/2010/main" val="42164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535443-5ABF-41B4-ACCC-980667457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91" t="15152" r="29568"/>
          <a:stretch/>
        </p:blipFill>
        <p:spPr>
          <a:xfrm>
            <a:off x="972590" y="124690"/>
            <a:ext cx="4979323" cy="58189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4A5859-670C-4322-819A-6EC22C67C211}"/>
              </a:ext>
            </a:extLst>
          </p:cNvPr>
          <p:cNvSpPr/>
          <p:nvPr/>
        </p:nvSpPr>
        <p:spPr>
          <a:xfrm>
            <a:off x="1878676" y="3291840"/>
            <a:ext cx="2036619" cy="82296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532B3-D32F-47EF-8620-D6C8E1DBB984}"/>
              </a:ext>
            </a:extLst>
          </p:cNvPr>
          <p:cNvCxnSpPr/>
          <p:nvPr/>
        </p:nvCxnSpPr>
        <p:spPr>
          <a:xfrm>
            <a:off x="4139738" y="3649287"/>
            <a:ext cx="2344189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0297A5-5D57-4256-A1FF-1DA9F783DB9C}"/>
              </a:ext>
            </a:extLst>
          </p:cNvPr>
          <p:cNvSpPr txBox="1"/>
          <p:nvPr/>
        </p:nvSpPr>
        <p:spPr>
          <a:xfrm>
            <a:off x="6641869" y="3291840"/>
            <a:ext cx="433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//temp is temporary value</a:t>
            </a:r>
          </a:p>
          <a:p>
            <a:r>
              <a:rPr lang="en-PH" dirty="0"/>
              <a:t>Temporary value is equal to </a:t>
            </a:r>
            <a:r>
              <a:rPr lang="en-PH" dirty="0" err="1"/>
              <a:t>arr</a:t>
            </a:r>
            <a:r>
              <a:rPr lang="en-PH" dirty="0"/>
              <a:t>[</a:t>
            </a:r>
            <a:r>
              <a:rPr lang="en-PH" dirty="0" err="1"/>
              <a:t>i</a:t>
            </a:r>
            <a:r>
              <a:rPr lang="en-PH" dirty="0"/>
              <a:t>]</a:t>
            </a:r>
          </a:p>
          <a:p>
            <a:r>
              <a:rPr lang="en-PH" dirty="0"/>
              <a:t>then </a:t>
            </a:r>
            <a:r>
              <a:rPr lang="en-PH" dirty="0" err="1"/>
              <a:t>arr</a:t>
            </a:r>
            <a:r>
              <a:rPr lang="en-PH" dirty="0"/>
              <a:t>[</a:t>
            </a:r>
            <a:r>
              <a:rPr lang="en-PH" dirty="0" err="1"/>
              <a:t>i</a:t>
            </a:r>
            <a:r>
              <a:rPr lang="en-PH" dirty="0"/>
              <a:t>] is equal to </a:t>
            </a:r>
            <a:r>
              <a:rPr lang="en-PH" dirty="0" err="1"/>
              <a:t>arr</a:t>
            </a:r>
            <a:r>
              <a:rPr lang="en-PH" dirty="0"/>
              <a:t>[min] </a:t>
            </a:r>
          </a:p>
          <a:p>
            <a:r>
              <a:rPr lang="en-PH" dirty="0"/>
              <a:t>then </a:t>
            </a:r>
            <a:r>
              <a:rPr lang="en-PH" dirty="0" err="1"/>
              <a:t>arr</a:t>
            </a:r>
            <a:r>
              <a:rPr lang="en-PH" dirty="0"/>
              <a:t>[min] will be equal to temp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3BD589-A217-48EC-89E8-38BEE7D4BACE}"/>
              </a:ext>
            </a:extLst>
          </p:cNvPr>
          <p:cNvSpPr/>
          <p:nvPr/>
        </p:nvSpPr>
        <p:spPr>
          <a:xfrm>
            <a:off x="1712422" y="4339244"/>
            <a:ext cx="3117273" cy="40732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937C74-4DE0-4907-A76E-ECC97AE22702}"/>
              </a:ext>
            </a:extLst>
          </p:cNvPr>
          <p:cNvCxnSpPr/>
          <p:nvPr/>
        </p:nvCxnSpPr>
        <p:spPr>
          <a:xfrm>
            <a:off x="4904509" y="4621876"/>
            <a:ext cx="2003367" cy="118872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1E710E-D890-412B-99A4-AAEAC732122F}"/>
              </a:ext>
            </a:extLst>
          </p:cNvPr>
          <p:cNvSpPr txBox="1"/>
          <p:nvPr/>
        </p:nvSpPr>
        <p:spPr>
          <a:xfrm>
            <a:off x="7057504" y="5574267"/>
            <a:ext cx="282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Will display the output</a:t>
            </a:r>
          </a:p>
        </p:txBody>
      </p:sp>
    </p:spTree>
    <p:extLst>
      <p:ext uri="{BB962C8B-B14F-4D97-AF65-F5344CB8AC3E}">
        <p14:creationId xmlns:p14="http://schemas.microsoft.com/office/powerpoint/2010/main" val="143902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A74A91-BA65-466B-8EBF-DB30F6D4E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05" t="12970" r="32023"/>
          <a:stretch/>
        </p:blipFill>
        <p:spPr>
          <a:xfrm>
            <a:off x="831273" y="116378"/>
            <a:ext cx="4605251" cy="5968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BB02F3-C5F9-44B0-9153-4B0F1AAA0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44121" r="81388" b="36485"/>
          <a:stretch/>
        </p:blipFill>
        <p:spPr>
          <a:xfrm>
            <a:off x="6957753" y="1720735"/>
            <a:ext cx="3737956" cy="219074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8D7726-0D87-4AE1-9F22-CC63CE51D813}"/>
              </a:ext>
            </a:extLst>
          </p:cNvPr>
          <p:cNvCxnSpPr/>
          <p:nvPr/>
        </p:nvCxnSpPr>
        <p:spPr>
          <a:xfrm>
            <a:off x="5527964" y="2635135"/>
            <a:ext cx="1227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38279A0-A510-4FD9-96CB-B65B5BEDFEA2}"/>
              </a:ext>
            </a:extLst>
          </p:cNvPr>
          <p:cNvSpPr/>
          <p:nvPr/>
        </p:nvSpPr>
        <p:spPr>
          <a:xfrm>
            <a:off x="6353693" y="440575"/>
            <a:ext cx="4015047" cy="69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ASCENDING</a:t>
            </a:r>
          </a:p>
        </p:txBody>
      </p:sp>
    </p:spTree>
    <p:extLst>
      <p:ext uri="{BB962C8B-B14F-4D97-AF65-F5344CB8AC3E}">
        <p14:creationId xmlns:p14="http://schemas.microsoft.com/office/powerpoint/2010/main" val="194359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2EAEE3-F6E6-43E5-8076-3BE8CCAAE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36" t="14546" r="31818"/>
          <a:stretch/>
        </p:blipFill>
        <p:spPr>
          <a:xfrm>
            <a:off x="1163780" y="498763"/>
            <a:ext cx="4638503" cy="586047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43085-4CE8-473F-8F67-B2BDD74D252D}"/>
              </a:ext>
            </a:extLst>
          </p:cNvPr>
          <p:cNvCxnSpPr/>
          <p:nvPr/>
        </p:nvCxnSpPr>
        <p:spPr>
          <a:xfrm>
            <a:off x="6168044" y="3499658"/>
            <a:ext cx="17872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A35128C-1CE7-48A7-B6D2-7E14E3390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79" r="85575" b="36485"/>
          <a:stretch/>
        </p:blipFill>
        <p:spPr>
          <a:xfrm>
            <a:off x="8090556" y="2514602"/>
            <a:ext cx="2757554" cy="21114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0DD69A-84DE-4D7E-8EBA-B2CA4B40EA59}"/>
              </a:ext>
            </a:extLst>
          </p:cNvPr>
          <p:cNvSpPr/>
          <p:nvPr/>
        </p:nvSpPr>
        <p:spPr>
          <a:xfrm>
            <a:off x="7061662" y="989215"/>
            <a:ext cx="3412374" cy="85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DESCENDING</a:t>
            </a:r>
          </a:p>
        </p:txBody>
      </p:sp>
    </p:spTree>
    <p:extLst>
      <p:ext uri="{BB962C8B-B14F-4D97-AF65-F5344CB8AC3E}">
        <p14:creationId xmlns:p14="http://schemas.microsoft.com/office/powerpoint/2010/main" val="29864429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57</TotalTime>
  <Words>386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SELECTION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SORT</dc:title>
  <dc:creator>Dell-PC</dc:creator>
  <cp:lastModifiedBy>Dell-PC</cp:lastModifiedBy>
  <cp:revision>7</cp:revision>
  <dcterms:created xsi:type="dcterms:W3CDTF">2018-11-12T23:52:39Z</dcterms:created>
  <dcterms:modified xsi:type="dcterms:W3CDTF">2018-11-13T00:49:53Z</dcterms:modified>
</cp:coreProperties>
</file>