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16A"/>
    <a:srgbClr val="923922"/>
    <a:srgbClr val="D24726"/>
    <a:srgbClr val="DF6A4F"/>
    <a:srgbClr val="F8CAB6"/>
    <a:srgbClr val="E37F67"/>
    <a:srgbClr val="404040"/>
    <a:srgbClr val="FF9B45"/>
    <a:srgbClr val="DD462F"/>
    <a:srgbClr val="F8C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816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  <a:solidFill>
            <a:srgbClr val="D24726"/>
          </a:solidFill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Architecture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Solar System notification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SS Notification System design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40F4F0-6020-4719-85CC-6A2C1171B42F}"/>
              </a:ext>
            </a:extLst>
          </p:cNvPr>
          <p:cNvSpPr/>
          <p:nvPr/>
        </p:nvSpPr>
        <p:spPr>
          <a:xfrm>
            <a:off x="673607" y="3502342"/>
            <a:ext cx="1764793" cy="640080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4F190A-A97F-472B-959A-5855CD1EE525}"/>
              </a:ext>
            </a:extLst>
          </p:cNvPr>
          <p:cNvSpPr/>
          <p:nvPr/>
        </p:nvSpPr>
        <p:spPr>
          <a:xfrm>
            <a:off x="3260289" y="2920366"/>
            <a:ext cx="2959607" cy="180403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Manager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99907F-5C7B-476D-8434-9D8B63ECE980}"/>
              </a:ext>
            </a:extLst>
          </p:cNvPr>
          <p:cNvSpPr/>
          <p:nvPr/>
        </p:nvSpPr>
        <p:spPr>
          <a:xfrm>
            <a:off x="3260289" y="5219702"/>
            <a:ext cx="2959607" cy="77152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F17729-198D-4AF0-AE1D-9F6EADF8B1FB}"/>
              </a:ext>
            </a:extLst>
          </p:cNvPr>
          <p:cNvSpPr/>
          <p:nvPr/>
        </p:nvSpPr>
        <p:spPr>
          <a:xfrm>
            <a:off x="3260289" y="1668780"/>
            <a:ext cx="2959607" cy="77152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manager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F643AC00-DD97-4743-86D9-EFD5ECA1244E}"/>
              </a:ext>
            </a:extLst>
          </p:cNvPr>
          <p:cNvSpPr/>
          <p:nvPr/>
        </p:nvSpPr>
        <p:spPr>
          <a:xfrm rot="16200000">
            <a:off x="5539587" y="3431858"/>
            <a:ext cx="4128136" cy="771525"/>
          </a:xfrm>
          <a:prstGeom prst="flowChartInputOutpu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Layer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7AE48C-76CA-43FE-931A-5F5827ECFEB7}"/>
              </a:ext>
            </a:extLst>
          </p:cNvPr>
          <p:cNvSpPr/>
          <p:nvPr/>
        </p:nvSpPr>
        <p:spPr>
          <a:xfrm>
            <a:off x="8460107" y="2529840"/>
            <a:ext cx="2959607" cy="77152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notification feed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2687B8-9DCD-4E91-8E69-C4406B54B492}"/>
              </a:ext>
            </a:extLst>
          </p:cNvPr>
          <p:cNvSpPr/>
          <p:nvPr/>
        </p:nvSpPr>
        <p:spPr>
          <a:xfrm>
            <a:off x="8460107" y="3556636"/>
            <a:ext cx="2959607" cy="77152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notification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9F5914-ECCD-4B1C-BD75-FC31CF33EB8B}"/>
              </a:ext>
            </a:extLst>
          </p:cNvPr>
          <p:cNvSpPr/>
          <p:nvPr/>
        </p:nvSpPr>
        <p:spPr>
          <a:xfrm>
            <a:off x="8460107" y="4568193"/>
            <a:ext cx="2959607" cy="771525"/>
          </a:xfrm>
          <a:prstGeom prst="roundRect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notification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3DB65E5-9E55-40A0-86D4-C8055F748C81}"/>
              </a:ext>
            </a:extLst>
          </p:cNvPr>
          <p:cNvSpPr/>
          <p:nvPr/>
        </p:nvSpPr>
        <p:spPr>
          <a:xfrm>
            <a:off x="2687419" y="3731895"/>
            <a:ext cx="323850" cy="171450"/>
          </a:xfrm>
          <a:prstGeom prst="rightArrow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268A23F-A177-444F-8230-575DFB868F45}"/>
              </a:ext>
            </a:extLst>
          </p:cNvPr>
          <p:cNvSpPr/>
          <p:nvPr/>
        </p:nvSpPr>
        <p:spPr>
          <a:xfrm>
            <a:off x="6556968" y="3740468"/>
            <a:ext cx="323850" cy="171450"/>
          </a:xfrm>
          <a:prstGeom prst="rightArrow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BDF24D8C-BD4D-4C7E-A8E4-FAF4A08B651E}"/>
              </a:ext>
            </a:extLst>
          </p:cNvPr>
          <p:cNvSpPr/>
          <p:nvPr/>
        </p:nvSpPr>
        <p:spPr>
          <a:xfrm>
            <a:off x="4644842" y="4795839"/>
            <a:ext cx="190500" cy="352425"/>
          </a:xfrm>
          <a:prstGeom prst="upDownArrow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14959C5-CF77-4A96-B02B-E2B4B939927D}"/>
              </a:ext>
            </a:extLst>
          </p:cNvPr>
          <p:cNvSpPr/>
          <p:nvPr/>
        </p:nvSpPr>
        <p:spPr>
          <a:xfrm rot="16200000">
            <a:off x="4578167" y="2571941"/>
            <a:ext cx="323850" cy="190500"/>
          </a:xfrm>
          <a:prstGeom prst="rightArrow">
            <a:avLst/>
          </a:prstGeom>
          <a:solidFill>
            <a:srgbClr val="DF6A4F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System User 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738C5-D632-4A76-B7F6-38474EE9FAD9}"/>
              </a:ext>
            </a:extLst>
          </p:cNvPr>
          <p:cNvSpPr/>
          <p:nvPr/>
        </p:nvSpPr>
        <p:spPr>
          <a:xfrm>
            <a:off x="676275" y="1381125"/>
            <a:ext cx="10753725" cy="5028819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3C6B0-90EE-41F4-9606-915FA83DE4AF}"/>
              </a:ext>
            </a:extLst>
          </p:cNvPr>
          <p:cNvSpPr/>
          <p:nvPr/>
        </p:nvSpPr>
        <p:spPr>
          <a:xfrm>
            <a:off x="676275" y="1381125"/>
            <a:ext cx="10753725" cy="466725"/>
          </a:xfrm>
          <a:prstGeom prst="rect">
            <a:avLst/>
          </a:prstGeom>
          <a:solidFill>
            <a:srgbClr val="F8CAB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76C9E-9BA5-42B9-BC83-F562D7CB1C63}"/>
              </a:ext>
            </a:extLst>
          </p:cNvPr>
          <p:cNvSpPr/>
          <p:nvPr/>
        </p:nvSpPr>
        <p:spPr>
          <a:xfrm>
            <a:off x="676275" y="1847850"/>
            <a:ext cx="2438400" cy="4562094"/>
          </a:xfrm>
          <a:prstGeom prst="rect">
            <a:avLst/>
          </a:prstGeom>
          <a:noFill/>
          <a:ln>
            <a:solidFill>
              <a:srgbClr val="DF6A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D24526-C6A6-48B9-833C-7328902CF60D}"/>
              </a:ext>
            </a:extLst>
          </p:cNvPr>
          <p:cNvCxnSpPr>
            <a:cxnSpLocks/>
          </p:cNvCxnSpPr>
          <p:nvPr/>
        </p:nvCxnSpPr>
        <p:spPr>
          <a:xfrm>
            <a:off x="828675" y="2990850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BD4055-7411-45F3-ABD4-C2496921E379}"/>
              </a:ext>
            </a:extLst>
          </p:cNvPr>
          <p:cNvSpPr txBox="1"/>
          <p:nvPr/>
        </p:nvSpPr>
        <p:spPr>
          <a:xfrm>
            <a:off x="828675" y="2666999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BF028A-2F4C-4F51-A7E9-50ECB0B14A27}"/>
              </a:ext>
            </a:extLst>
          </p:cNvPr>
          <p:cNvCxnSpPr>
            <a:cxnSpLocks/>
          </p:cNvCxnSpPr>
          <p:nvPr/>
        </p:nvCxnSpPr>
        <p:spPr>
          <a:xfrm>
            <a:off x="828675" y="3489101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74B3A0-A6BF-4F2B-A73E-BE98FA567FE0}"/>
              </a:ext>
            </a:extLst>
          </p:cNvPr>
          <p:cNvSpPr txBox="1"/>
          <p:nvPr/>
        </p:nvSpPr>
        <p:spPr>
          <a:xfrm>
            <a:off x="828675" y="316525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5C3D8F-3F2E-4760-8E95-29B107286241}"/>
              </a:ext>
            </a:extLst>
          </p:cNvPr>
          <p:cNvCxnSpPr>
            <a:cxnSpLocks/>
          </p:cNvCxnSpPr>
          <p:nvPr/>
        </p:nvCxnSpPr>
        <p:spPr>
          <a:xfrm>
            <a:off x="842962" y="3987352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57AE7E-3B30-4AC5-802F-AB3CB0B09296}"/>
              </a:ext>
            </a:extLst>
          </p:cNvPr>
          <p:cNvSpPr txBox="1"/>
          <p:nvPr/>
        </p:nvSpPr>
        <p:spPr>
          <a:xfrm>
            <a:off x="842962" y="3663501"/>
            <a:ext cx="175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4430-17A1-4D16-934D-2B138D55AEF1}"/>
              </a:ext>
            </a:extLst>
          </p:cNvPr>
          <p:cNvCxnSpPr>
            <a:cxnSpLocks/>
          </p:cNvCxnSpPr>
          <p:nvPr/>
        </p:nvCxnSpPr>
        <p:spPr>
          <a:xfrm>
            <a:off x="828675" y="4440126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552B885-D19A-4E1C-B21F-7B1C8ACED0DD}"/>
              </a:ext>
            </a:extLst>
          </p:cNvPr>
          <p:cNvSpPr txBox="1"/>
          <p:nvPr/>
        </p:nvSpPr>
        <p:spPr>
          <a:xfrm>
            <a:off x="828675" y="4116275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4C0899-1048-4088-8D8E-D067DA7E0753}"/>
              </a:ext>
            </a:extLst>
          </p:cNvPr>
          <p:cNvCxnSpPr>
            <a:cxnSpLocks/>
          </p:cNvCxnSpPr>
          <p:nvPr/>
        </p:nvCxnSpPr>
        <p:spPr>
          <a:xfrm>
            <a:off x="828675" y="4904111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7902FDD-B31D-4419-AC92-63D40A7EF827}"/>
              </a:ext>
            </a:extLst>
          </p:cNvPr>
          <p:cNvSpPr txBox="1"/>
          <p:nvPr/>
        </p:nvSpPr>
        <p:spPr>
          <a:xfrm>
            <a:off x="828675" y="458026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B24431-9953-4A0C-8DBA-24EDD8B29E70}"/>
              </a:ext>
            </a:extLst>
          </p:cNvPr>
          <p:cNvCxnSpPr>
            <a:cxnSpLocks/>
          </p:cNvCxnSpPr>
          <p:nvPr/>
        </p:nvCxnSpPr>
        <p:spPr>
          <a:xfrm>
            <a:off x="842962" y="5351277"/>
            <a:ext cx="2143125" cy="0"/>
          </a:xfrm>
          <a:prstGeom prst="line">
            <a:avLst/>
          </a:prstGeom>
          <a:ln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8952688-A37F-41FE-A297-5B142635113D}"/>
              </a:ext>
            </a:extLst>
          </p:cNvPr>
          <p:cNvSpPr txBox="1"/>
          <p:nvPr/>
        </p:nvSpPr>
        <p:spPr>
          <a:xfrm>
            <a:off x="842961" y="5027426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484F38-ED33-45B7-B4B0-9AEE74CB908F}"/>
              </a:ext>
            </a:extLst>
          </p:cNvPr>
          <p:cNvSpPr/>
          <p:nvPr/>
        </p:nvSpPr>
        <p:spPr>
          <a:xfrm>
            <a:off x="828675" y="2028825"/>
            <a:ext cx="2157412" cy="463774"/>
          </a:xfrm>
          <a:prstGeom prst="roundRect">
            <a:avLst/>
          </a:prstGeom>
          <a:solidFill>
            <a:srgbClr val="DF6A4F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Create New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29ED2-53BC-48AA-9711-703A69947FA3}"/>
              </a:ext>
            </a:extLst>
          </p:cNvPr>
          <p:cNvSpPr/>
          <p:nvPr/>
        </p:nvSpPr>
        <p:spPr>
          <a:xfrm>
            <a:off x="1514475" y="1457325"/>
            <a:ext cx="8543925" cy="315426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35B1FF1-61A7-47A7-AFBA-76563081BEA8}"/>
              </a:ext>
            </a:extLst>
          </p:cNvPr>
          <p:cNvSpPr/>
          <p:nvPr/>
        </p:nvSpPr>
        <p:spPr>
          <a:xfrm>
            <a:off x="1110851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D631FD4-0739-4271-A999-BC09C399EC9B}"/>
              </a:ext>
            </a:extLst>
          </p:cNvPr>
          <p:cNvSpPr/>
          <p:nvPr/>
        </p:nvSpPr>
        <p:spPr>
          <a:xfrm rot="10800000">
            <a:off x="785809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1A722-A019-4BA0-95DD-BD4A746A678D}"/>
              </a:ext>
            </a:extLst>
          </p:cNvPr>
          <p:cNvSpPr txBox="1"/>
          <p:nvPr/>
        </p:nvSpPr>
        <p:spPr>
          <a:xfrm>
            <a:off x="10068542" y="142800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A60CB-EFEC-4924-A996-DE892540B921}"/>
              </a:ext>
            </a:extLst>
          </p:cNvPr>
          <p:cNvSpPr/>
          <p:nvPr/>
        </p:nvSpPr>
        <p:spPr>
          <a:xfrm>
            <a:off x="3305175" y="2381250"/>
            <a:ext cx="7781925" cy="3629025"/>
          </a:xfrm>
          <a:prstGeom prst="rect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1320FE-7DFA-4A9A-9490-C0BE81AAB3CF}"/>
              </a:ext>
            </a:extLst>
          </p:cNvPr>
          <p:cNvSpPr/>
          <p:nvPr/>
        </p:nvSpPr>
        <p:spPr>
          <a:xfrm>
            <a:off x="3305175" y="2381250"/>
            <a:ext cx="7781925" cy="466725"/>
          </a:xfrm>
          <a:prstGeom prst="rect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8B8BCB-818B-4B8B-B2DA-8C07CE09220E}"/>
              </a:ext>
            </a:extLst>
          </p:cNvPr>
          <p:cNvSpPr/>
          <p:nvPr/>
        </p:nvSpPr>
        <p:spPr>
          <a:xfrm>
            <a:off x="3305174" y="2814447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627B09-10BD-4A1C-85E1-3629D1B3F57B}"/>
              </a:ext>
            </a:extLst>
          </p:cNvPr>
          <p:cNvSpPr/>
          <p:nvPr/>
        </p:nvSpPr>
        <p:spPr>
          <a:xfrm>
            <a:off x="3305174" y="3281172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11C2C2-65EF-4EAB-A43D-367D13544CBC}"/>
              </a:ext>
            </a:extLst>
          </p:cNvPr>
          <p:cNvSpPr/>
          <p:nvPr/>
        </p:nvSpPr>
        <p:spPr>
          <a:xfrm>
            <a:off x="3305174" y="3729037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34F2D5-4442-41AE-BB19-60089B1F5234}"/>
              </a:ext>
            </a:extLst>
          </p:cNvPr>
          <p:cNvSpPr/>
          <p:nvPr/>
        </p:nvSpPr>
        <p:spPr>
          <a:xfrm>
            <a:off x="3305173" y="4195762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E5D2A-3AB4-43E0-9B86-244908514A99}"/>
              </a:ext>
            </a:extLst>
          </p:cNvPr>
          <p:cNvSpPr txBox="1"/>
          <p:nvPr/>
        </p:nvSpPr>
        <p:spPr>
          <a:xfrm>
            <a:off x="3384467" y="2413183"/>
            <a:ext cx="148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650A5-10FE-4635-9967-998ECAD5A959}"/>
              </a:ext>
            </a:extLst>
          </p:cNvPr>
          <p:cNvSpPr txBox="1"/>
          <p:nvPr/>
        </p:nvSpPr>
        <p:spPr>
          <a:xfrm flipH="1">
            <a:off x="5175995" y="2396419"/>
            <a:ext cx="122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61853-99EC-425E-BDF0-88CFF22DC89B}"/>
              </a:ext>
            </a:extLst>
          </p:cNvPr>
          <p:cNvSpPr txBox="1"/>
          <p:nvPr/>
        </p:nvSpPr>
        <p:spPr>
          <a:xfrm>
            <a:off x="10426785" y="2860953"/>
            <a:ext cx="7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new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F3797-9E4B-43CF-B506-2D7E02B29BB5}"/>
              </a:ext>
            </a:extLst>
          </p:cNvPr>
          <p:cNvSpPr txBox="1"/>
          <p:nvPr/>
        </p:nvSpPr>
        <p:spPr>
          <a:xfrm>
            <a:off x="7024515" y="1926383"/>
            <a:ext cx="280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User name / Department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CE977C-9E98-4AA8-8E6B-7C6A71C0F0CF}"/>
              </a:ext>
            </a:extLst>
          </p:cNvPr>
          <p:cNvSpPr txBox="1"/>
          <p:nvPr/>
        </p:nvSpPr>
        <p:spPr>
          <a:xfrm>
            <a:off x="10307550" y="1926383"/>
            <a:ext cx="100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System User Interface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C2A023-6483-474B-B211-EF8C7061C37A}"/>
              </a:ext>
            </a:extLst>
          </p:cNvPr>
          <p:cNvSpPr/>
          <p:nvPr/>
        </p:nvSpPr>
        <p:spPr>
          <a:xfrm>
            <a:off x="676275" y="1381125"/>
            <a:ext cx="10753725" cy="5028819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47C533-1887-4549-89D5-CD5A38F201EA}"/>
              </a:ext>
            </a:extLst>
          </p:cNvPr>
          <p:cNvSpPr/>
          <p:nvPr/>
        </p:nvSpPr>
        <p:spPr>
          <a:xfrm>
            <a:off x="676275" y="1381125"/>
            <a:ext cx="10753725" cy="466725"/>
          </a:xfrm>
          <a:prstGeom prst="rect">
            <a:avLst/>
          </a:prstGeom>
          <a:solidFill>
            <a:srgbClr val="F8CAB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99A8FA-BAB8-4328-8708-E5380E8AE69F}"/>
              </a:ext>
            </a:extLst>
          </p:cNvPr>
          <p:cNvSpPr/>
          <p:nvPr/>
        </p:nvSpPr>
        <p:spPr>
          <a:xfrm>
            <a:off x="1514475" y="1457325"/>
            <a:ext cx="8543925" cy="315426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717CF9A-7072-4D61-95C8-6F216C171E56}"/>
              </a:ext>
            </a:extLst>
          </p:cNvPr>
          <p:cNvSpPr/>
          <p:nvPr/>
        </p:nvSpPr>
        <p:spPr>
          <a:xfrm>
            <a:off x="1110851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955764D-30F2-414F-B302-1A70BE1DDE7E}"/>
              </a:ext>
            </a:extLst>
          </p:cNvPr>
          <p:cNvSpPr/>
          <p:nvPr/>
        </p:nvSpPr>
        <p:spPr>
          <a:xfrm rot="10800000">
            <a:off x="785809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4AC8A0-601C-4288-839E-610209FBE341}"/>
              </a:ext>
            </a:extLst>
          </p:cNvPr>
          <p:cNvSpPr txBox="1"/>
          <p:nvPr/>
        </p:nvSpPr>
        <p:spPr>
          <a:xfrm>
            <a:off x="10068542" y="142800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Go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CA4092-2BFA-47D1-BEAC-D48212E0DA5C}"/>
              </a:ext>
            </a:extLst>
          </p:cNvPr>
          <p:cNvSpPr/>
          <p:nvPr/>
        </p:nvSpPr>
        <p:spPr>
          <a:xfrm>
            <a:off x="2049376" y="2908533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A9AB88-71CA-4FF4-83B2-6321975C5780}"/>
              </a:ext>
            </a:extLst>
          </p:cNvPr>
          <p:cNvSpPr/>
          <p:nvPr/>
        </p:nvSpPr>
        <p:spPr>
          <a:xfrm>
            <a:off x="2049375" y="3475080"/>
            <a:ext cx="7781925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7FB1EF2-870B-448A-93C4-1366FF3DAA1B}"/>
              </a:ext>
            </a:extLst>
          </p:cNvPr>
          <p:cNvSpPr/>
          <p:nvPr/>
        </p:nvSpPr>
        <p:spPr>
          <a:xfrm>
            <a:off x="2049375" y="4037055"/>
            <a:ext cx="7781925" cy="1439820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62D746-BAFD-4C62-8341-867EBFC05D97}"/>
              </a:ext>
            </a:extLst>
          </p:cNvPr>
          <p:cNvSpPr txBox="1"/>
          <p:nvPr/>
        </p:nvSpPr>
        <p:spPr>
          <a:xfrm>
            <a:off x="2128668" y="2940466"/>
            <a:ext cx="4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340358-C402-4F87-B7D7-560F97818A93}"/>
              </a:ext>
            </a:extLst>
          </p:cNvPr>
          <p:cNvSpPr txBox="1"/>
          <p:nvPr/>
        </p:nvSpPr>
        <p:spPr>
          <a:xfrm>
            <a:off x="7024515" y="1926383"/>
            <a:ext cx="280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User name / Department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49AA0F-13C9-4314-B954-F74AF7BE34BA}"/>
              </a:ext>
            </a:extLst>
          </p:cNvPr>
          <p:cNvSpPr txBox="1"/>
          <p:nvPr/>
        </p:nvSpPr>
        <p:spPr>
          <a:xfrm>
            <a:off x="10307550" y="1926383"/>
            <a:ext cx="100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Logout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439EE3-CCE0-48D0-85B9-B7795D936904}"/>
              </a:ext>
            </a:extLst>
          </p:cNvPr>
          <p:cNvSpPr txBox="1"/>
          <p:nvPr/>
        </p:nvSpPr>
        <p:spPr>
          <a:xfrm>
            <a:off x="2128667" y="353082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3BE099-1B2E-456D-8AE6-8FBAB95CCAE0}"/>
              </a:ext>
            </a:extLst>
          </p:cNvPr>
          <p:cNvSpPr txBox="1"/>
          <p:nvPr/>
        </p:nvSpPr>
        <p:spPr>
          <a:xfrm>
            <a:off x="2128667" y="401638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DC6EA4-4A1F-4AF2-B484-3FC6944CFAAE}"/>
              </a:ext>
            </a:extLst>
          </p:cNvPr>
          <p:cNvSpPr txBox="1"/>
          <p:nvPr/>
        </p:nvSpPr>
        <p:spPr>
          <a:xfrm>
            <a:off x="9193252" y="5476875"/>
            <a:ext cx="71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Send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552774-DA1D-4AD2-8F1E-581C6DEACC9C}"/>
              </a:ext>
            </a:extLst>
          </p:cNvPr>
          <p:cNvSpPr txBox="1"/>
          <p:nvPr/>
        </p:nvSpPr>
        <p:spPr>
          <a:xfrm>
            <a:off x="762000" y="1926383"/>
            <a:ext cx="242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Back to Notifications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06356E-28A0-41D7-A305-8EC5088451E6}"/>
              </a:ext>
            </a:extLst>
          </p:cNvPr>
          <p:cNvSpPr txBox="1"/>
          <p:nvPr/>
        </p:nvSpPr>
        <p:spPr>
          <a:xfrm>
            <a:off x="7751568" y="5476875"/>
            <a:ext cx="1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System User Interface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2AD1D0-151D-4AA6-A624-460AD5D492CC}"/>
              </a:ext>
            </a:extLst>
          </p:cNvPr>
          <p:cNvSpPr/>
          <p:nvPr/>
        </p:nvSpPr>
        <p:spPr>
          <a:xfrm>
            <a:off x="676275" y="1381125"/>
            <a:ext cx="10753725" cy="5028819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95630A-E69D-4F51-AEBC-A0C172A27991}"/>
              </a:ext>
            </a:extLst>
          </p:cNvPr>
          <p:cNvSpPr/>
          <p:nvPr/>
        </p:nvSpPr>
        <p:spPr>
          <a:xfrm>
            <a:off x="676275" y="1381125"/>
            <a:ext cx="10753725" cy="466725"/>
          </a:xfrm>
          <a:prstGeom prst="rect">
            <a:avLst/>
          </a:prstGeom>
          <a:solidFill>
            <a:srgbClr val="F8CAB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6F4776-EB74-44B4-8E68-C2BEB86D74A0}"/>
              </a:ext>
            </a:extLst>
          </p:cNvPr>
          <p:cNvSpPr/>
          <p:nvPr/>
        </p:nvSpPr>
        <p:spPr>
          <a:xfrm>
            <a:off x="1514475" y="1457325"/>
            <a:ext cx="8543925" cy="315426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7906B7B-27AA-439D-843D-532FB23D79E9}"/>
              </a:ext>
            </a:extLst>
          </p:cNvPr>
          <p:cNvSpPr/>
          <p:nvPr/>
        </p:nvSpPr>
        <p:spPr>
          <a:xfrm>
            <a:off x="1110851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6A4C386-D3BC-4595-89CF-6B553867F8BD}"/>
              </a:ext>
            </a:extLst>
          </p:cNvPr>
          <p:cNvSpPr/>
          <p:nvPr/>
        </p:nvSpPr>
        <p:spPr>
          <a:xfrm rot="10800000">
            <a:off x="785809" y="1506423"/>
            <a:ext cx="240508" cy="212504"/>
          </a:xfrm>
          <a:prstGeom prst="rightArrow">
            <a:avLst/>
          </a:prstGeom>
          <a:solidFill>
            <a:srgbClr val="D24726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A6D514-E336-40F2-90E3-A7B498B9070E}"/>
              </a:ext>
            </a:extLst>
          </p:cNvPr>
          <p:cNvSpPr txBox="1"/>
          <p:nvPr/>
        </p:nvSpPr>
        <p:spPr>
          <a:xfrm>
            <a:off x="10068542" y="142800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Go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68E022-1910-4116-AA15-0E0A20F913EE}"/>
              </a:ext>
            </a:extLst>
          </p:cNvPr>
          <p:cNvSpPr/>
          <p:nvPr/>
        </p:nvSpPr>
        <p:spPr>
          <a:xfrm>
            <a:off x="2049377" y="2975208"/>
            <a:ext cx="4975140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A26CBD-F0D5-48F6-8E2B-427857E184E8}"/>
              </a:ext>
            </a:extLst>
          </p:cNvPr>
          <p:cNvSpPr/>
          <p:nvPr/>
        </p:nvSpPr>
        <p:spPr>
          <a:xfrm>
            <a:off x="2049376" y="3513180"/>
            <a:ext cx="4975140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885940-6460-4644-9294-A830550788A2}"/>
              </a:ext>
            </a:extLst>
          </p:cNvPr>
          <p:cNvSpPr txBox="1"/>
          <p:nvPr/>
        </p:nvSpPr>
        <p:spPr>
          <a:xfrm>
            <a:off x="2128668" y="2978566"/>
            <a:ext cx="123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906795-A0D2-4B0F-91B8-874B79B94984}"/>
              </a:ext>
            </a:extLst>
          </p:cNvPr>
          <p:cNvSpPr txBox="1"/>
          <p:nvPr/>
        </p:nvSpPr>
        <p:spPr>
          <a:xfrm>
            <a:off x="7024515" y="1926383"/>
            <a:ext cx="280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User name / Department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3034BF-A979-4BA2-B2F3-EFD63FB7F97D}"/>
              </a:ext>
            </a:extLst>
          </p:cNvPr>
          <p:cNvSpPr txBox="1"/>
          <p:nvPr/>
        </p:nvSpPr>
        <p:spPr>
          <a:xfrm>
            <a:off x="10307550" y="1926383"/>
            <a:ext cx="100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Logout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3207F5-4EF0-4DC1-9F76-4E337A979866}"/>
              </a:ext>
            </a:extLst>
          </p:cNvPr>
          <p:cNvSpPr txBox="1"/>
          <p:nvPr/>
        </p:nvSpPr>
        <p:spPr>
          <a:xfrm>
            <a:off x="2128667" y="3568925"/>
            <a:ext cx="12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54BC9F-BB03-4CC4-B13C-94C8A851A624}"/>
              </a:ext>
            </a:extLst>
          </p:cNvPr>
          <p:cNvSpPr txBox="1"/>
          <p:nvPr/>
        </p:nvSpPr>
        <p:spPr>
          <a:xfrm>
            <a:off x="9340934" y="5504124"/>
            <a:ext cx="71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Save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DCF78-C8E8-414F-BA31-6A92CFA76217}"/>
              </a:ext>
            </a:extLst>
          </p:cNvPr>
          <p:cNvSpPr txBox="1"/>
          <p:nvPr/>
        </p:nvSpPr>
        <p:spPr>
          <a:xfrm>
            <a:off x="762000" y="1926383"/>
            <a:ext cx="242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Back to Notifications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9AC979-3A82-48ED-BC40-17BEF65C08AE}"/>
              </a:ext>
            </a:extLst>
          </p:cNvPr>
          <p:cNvSpPr txBox="1"/>
          <p:nvPr/>
        </p:nvSpPr>
        <p:spPr>
          <a:xfrm>
            <a:off x="1973313" y="5520146"/>
            <a:ext cx="188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Reset Password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573B9A-F65E-4DEE-B471-38DBB26857C0}"/>
              </a:ext>
            </a:extLst>
          </p:cNvPr>
          <p:cNvSpPr/>
          <p:nvPr/>
        </p:nvSpPr>
        <p:spPr>
          <a:xfrm>
            <a:off x="2049376" y="4047352"/>
            <a:ext cx="4975140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6749AD-FD6F-4EC6-94F9-F16DB21AFEDE}"/>
              </a:ext>
            </a:extLst>
          </p:cNvPr>
          <p:cNvSpPr txBox="1"/>
          <p:nvPr/>
        </p:nvSpPr>
        <p:spPr>
          <a:xfrm>
            <a:off x="2128667" y="4103097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558B04-C69C-4CEC-9DDF-E92D36510577}"/>
              </a:ext>
            </a:extLst>
          </p:cNvPr>
          <p:cNvSpPr/>
          <p:nvPr/>
        </p:nvSpPr>
        <p:spPr>
          <a:xfrm>
            <a:off x="2049376" y="4579348"/>
            <a:ext cx="4975140" cy="46672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BC7D08-8E44-4340-B6CD-4226DD50B319}"/>
              </a:ext>
            </a:extLst>
          </p:cNvPr>
          <p:cNvSpPr txBox="1"/>
          <p:nvPr/>
        </p:nvSpPr>
        <p:spPr>
          <a:xfrm>
            <a:off x="2128667" y="4644618"/>
            <a:ext cx="14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B84E73-AC04-4D6A-9A6E-8A1D319BDDBC}"/>
              </a:ext>
            </a:extLst>
          </p:cNvPr>
          <p:cNvSpPr/>
          <p:nvPr/>
        </p:nvSpPr>
        <p:spPr>
          <a:xfrm>
            <a:off x="7398326" y="2975208"/>
            <a:ext cx="2594204" cy="2070865"/>
          </a:xfrm>
          <a:prstGeom prst="rect">
            <a:avLst/>
          </a:prstGeom>
          <a:solidFill>
            <a:schemeClr val="bg1"/>
          </a:solidFill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BCE10-E145-4F6C-895C-95D3BC0F9D31}"/>
              </a:ext>
            </a:extLst>
          </p:cNvPr>
          <p:cNvSpPr txBox="1"/>
          <p:nvPr/>
        </p:nvSpPr>
        <p:spPr>
          <a:xfrm>
            <a:off x="7516396" y="3059937"/>
            <a:ext cx="17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</a:p>
        </p:txBody>
      </p:sp>
      <p:sp>
        <p:nvSpPr>
          <p:cNvPr id="21" name="Action Button: Blank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F2CF93E-366B-4FBA-A857-963BF60AD3A0}"/>
              </a:ext>
            </a:extLst>
          </p:cNvPr>
          <p:cNvSpPr/>
          <p:nvPr/>
        </p:nvSpPr>
        <p:spPr>
          <a:xfrm>
            <a:off x="9370598" y="3118684"/>
            <a:ext cx="304800" cy="280848"/>
          </a:xfrm>
          <a:prstGeom prst="actionButtonBlank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14CEBA-B87C-47F7-907E-047E93D2E289}"/>
              </a:ext>
            </a:extLst>
          </p:cNvPr>
          <p:cNvCxnSpPr/>
          <p:nvPr/>
        </p:nvCxnSpPr>
        <p:spPr>
          <a:xfrm>
            <a:off x="9416267" y="3187531"/>
            <a:ext cx="104775" cy="2095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698B2A-54DA-4BAD-99DE-10262C3838B2}"/>
              </a:ext>
            </a:extLst>
          </p:cNvPr>
          <p:cNvCxnSpPr/>
          <p:nvPr/>
        </p:nvCxnSpPr>
        <p:spPr>
          <a:xfrm flipH="1">
            <a:off x="9521042" y="3111331"/>
            <a:ext cx="123825" cy="2857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24F622C-B440-4C70-BE91-9941E7D49662}"/>
              </a:ext>
            </a:extLst>
          </p:cNvPr>
          <p:cNvSpPr txBox="1"/>
          <p:nvPr/>
        </p:nvSpPr>
        <p:spPr>
          <a:xfrm>
            <a:off x="7516396" y="3443696"/>
            <a:ext cx="17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60" name="Action Button: Blank 5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F6E12FF-99F0-4971-AEB1-554D29311E97}"/>
              </a:ext>
            </a:extLst>
          </p:cNvPr>
          <p:cNvSpPr/>
          <p:nvPr/>
        </p:nvSpPr>
        <p:spPr>
          <a:xfrm>
            <a:off x="9370598" y="3502443"/>
            <a:ext cx="304800" cy="280848"/>
          </a:xfrm>
          <a:prstGeom prst="actionButtonBlank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E2C52C-1F1C-45C3-ABBC-06065C12A6F0}"/>
              </a:ext>
            </a:extLst>
          </p:cNvPr>
          <p:cNvCxnSpPr/>
          <p:nvPr/>
        </p:nvCxnSpPr>
        <p:spPr>
          <a:xfrm>
            <a:off x="9416267" y="3571290"/>
            <a:ext cx="104775" cy="2095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283552-CE84-4CA5-AB2E-3E4E6B10C411}"/>
              </a:ext>
            </a:extLst>
          </p:cNvPr>
          <p:cNvCxnSpPr/>
          <p:nvPr/>
        </p:nvCxnSpPr>
        <p:spPr>
          <a:xfrm flipH="1">
            <a:off x="9521042" y="3495090"/>
            <a:ext cx="123825" cy="2857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701EB02-14E9-4020-AB69-CABAD0883A3A}"/>
              </a:ext>
            </a:extLst>
          </p:cNvPr>
          <p:cNvSpPr txBox="1"/>
          <p:nvPr/>
        </p:nvSpPr>
        <p:spPr>
          <a:xfrm>
            <a:off x="7516396" y="3861376"/>
            <a:ext cx="17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64" name="Action Button: Blank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F58BC6-213A-4486-AC78-E5D1A0889C0D}"/>
              </a:ext>
            </a:extLst>
          </p:cNvPr>
          <p:cNvSpPr/>
          <p:nvPr/>
        </p:nvSpPr>
        <p:spPr>
          <a:xfrm>
            <a:off x="9370598" y="3920123"/>
            <a:ext cx="304800" cy="280848"/>
          </a:xfrm>
          <a:prstGeom prst="actionButtonBlank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916D2E1-97A7-4DF0-A9BC-955708AF5FD2}"/>
              </a:ext>
            </a:extLst>
          </p:cNvPr>
          <p:cNvCxnSpPr/>
          <p:nvPr/>
        </p:nvCxnSpPr>
        <p:spPr>
          <a:xfrm>
            <a:off x="9416267" y="3988970"/>
            <a:ext cx="104775" cy="2095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1867E0-D68D-4614-AAD4-59828ECE13D1}"/>
              </a:ext>
            </a:extLst>
          </p:cNvPr>
          <p:cNvCxnSpPr/>
          <p:nvPr/>
        </p:nvCxnSpPr>
        <p:spPr>
          <a:xfrm flipH="1">
            <a:off x="9521042" y="3912770"/>
            <a:ext cx="123825" cy="2857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67B838-C9FF-42D4-8362-B6FACEE0C7DC}"/>
              </a:ext>
            </a:extLst>
          </p:cNvPr>
          <p:cNvSpPr txBox="1"/>
          <p:nvPr/>
        </p:nvSpPr>
        <p:spPr>
          <a:xfrm>
            <a:off x="7516396" y="4243822"/>
            <a:ext cx="17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68" name="Action Button: Blank 6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1AEBFEC-7787-436F-8355-A16E800ACFC1}"/>
              </a:ext>
            </a:extLst>
          </p:cNvPr>
          <p:cNvSpPr/>
          <p:nvPr/>
        </p:nvSpPr>
        <p:spPr>
          <a:xfrm>
            <a:off x="9370598" y="4302569"/>
            <a:ext cx="304800" cy="280848"/>
          </a:xfrm>
          <a:prstGeom prst="actionButtonBlank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FB7731-E415-4E45-A321-28FC39C24274}"/>
              </a:ext>
            </a:extLst>
          </p:cNvPr>
          <p:cNvCxnSpPr/>
          <p:nvPr/>
        </p:nvCxnSpPr>
        <p:spPr>
          <a:xfrm>
            <a:off x="9416267" y="4371416"/>
            <a:ext cx="104775" cy="2095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00FC4B-3269-4E68-96CE-AC6FFA7131BF}"/>
              </a:ext>
            </a:extLst>
          </p:cNvPr>
          <p:cNvCxnSpPr/>
          <p:nvPr/>
        </p:nvCxnSpPr>
        <p:spPr>
          <a:xfrm flipH="1">
            <a:off x="9521042" y="4295216"/>
            <a:ext cx="123825" cy="2857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158948A-7716-48B1-B575-B0D25BE9C250}"/>
              </a:ext>
            </a:extLst>
          </p:cNvPr>
          <p:cNvSpPr txBox="1"/>
          <p:nvPr/>
        </p:nvSpPr>
        <p:spPr>
          <a:xfrm>
            <a:off x="7516396" y="4614571"/>
            <a:ext cx="17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Managament</a:t>
            </a:r>
            <a:endParaRPr lang="en-US" dirty="0"/>
          </a:p>
        </p:txBody>
      </p:sp>
      <p:sp>
        <p:nvSpPr>
          <p:cNvPr id="72" name="Action Button: Blank 7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C7A089-FB3C-45EE-BC57-6E0A8B9C9EF7}"/>
              </a:ext>
            </a:extLst>
          </p:cNvPr>
          <p:cNvSpPr/>
          <p:nvPr/>
        </p:nvSpPr>
        <p:spPr>
          <a:xfrm>
            <a:off x="9370598" y="4673318"/>
            <a:ext cx="304800" cy="280848"/>
          </a:xfrm>
          <a:prstGeom prst="actionButtonBlank">
            <a:avLst/>
          </a:prstGeom>
          <a:noFill/>
          <a:ln>
            <a:solidFill>
              <a:srgbClr val="E48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FD503E-8AE5-46F3-BC67-59D003B69258}"/>
              </a:ext>
            </a:extLst>
          </p:cNvPr>
          <p:cNvCxnSpPr/>
          <p:nvPr/>
        </p:nvCxnSpPr>
        <p:spPr>
          <a:xfrm>
            <a:off x="9416267" y="4742165"/>
            <a:ext cx="104775" cy="2095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6C83E3-DEBA-47FA-B752-5410B342626A}"/>
              </a:ext>
            </a:extLst>
          </p:cNvPr>
          <p:cNvCxnSpPr/>
          <p:nvPr/>
        </p:nvCxnSpPr>
        <p:spPr>
          <a:xfrm flipH="1">
            <a:off x="9521042" y="4665965"/>
            <a:ext cx="123825" cy="285750"/>
          </a:xfrm>
          <a:prstGeom prst="line">
            <a:avLst/>
          </a:prstGeom>
          <a:ln w="28575">
            <a:solidFill>
              <a:srgbClr val="E48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together in real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you share your presentation with others, you’ll see them working with you at the same time. </a:t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pic>
        <p:nvPicPr>
          <p:cNvPr id="11" name="Picture 10" descr="Share icon showing number of people  working on the presentation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60"/>
          </a:xfrm>
          <a:prstGeom prst="rect">
            <a:avLst/>
          </a:prstGeom>
        </p:spPr>
      </p:pic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above the ribbon, or by using 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short-key </a:t>
            </a:r>
            <a:r>
              <a:rPr lang="en-US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Alt-ZS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invite people to work with you (You can save to the cloud at this point.)</a:t>
            </a:r>
          </a:p>
        </p:txBody>
      </p:sp>
      <p:pic>
        <p:nvPicPr>
          <p:cNvPr id="9" name="Picture 8" descr="Marker showing who is working on a slid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52" y="2434307"/>
            <a:ext cx="3841692" cy="2512928"/>
          </a:xfrm>
          <a:prstGeom prst="rect">
            <a:avLst/>
          </a:prstGeom>
        </p:spPr>
      </p:pic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other people are in the presentation, a marker shows who is on which slide…</a:t>
            </a:r>
          </a:p>
        </p:txBody>
      </p:sp>
      <p:pic>
        <p:nvPicPr>
          <p:cNvPr id="12" name="Picture 11" descr="Maker showing the part of the slide being edi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9" y="2350394"/>
            <a:ext cx="3563782" cy="2305344"/>
          </a:xfrm>
          <a:prstGeom prst="rect">
            <a:avLst/>
          </a:prstGeom>
        </p:spPr>
      </p:pic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…and the part of the slide they're editing.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Robot picture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 descr="Curved arro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pic>
        <p:nvPicPr>
          <p:cNvPr id="7" name="Picture 6" descr="Animation tab showing zoom opti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Smart Lookup brings research directly in to PowerPoint.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pic>
        <p:nvPicPr>
          <p:cNvPr id="18" name="Picture 17" descr="Three pictures showing the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4574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tour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{5BAFD4A0-D789-48A5-A969-52F04AAD083A}tf10001108_win32</Template>
  <TotalTime>241</TotalTime>
  <Words>388</Words>
  <Application>Microsoft Office PowerPoint</Application>
  <PresentationFormat>Widescreen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WelcomeDoc</vt:lpstr>
      <vt:lpstr>Architecture Review</vt:lpstr>
      <vt:lpstr>SS Notification System design</vt:lpstr>
      <vt:lpstr>Notification System User Interface</vt:lpstr>
      <vt:lpstr>Notification System User Interface</vt:lpstr>
      <vt:lpstr>Notification System User Interface</vt:lpstr>
      <vt:lpstr>Working together in real time</vt:lpstr>
      <vt:lpstr>You’re an expert with Tell Me</vt:lpstr>
      <vt:lpstr>Explore without leaving your slides</vt:lpstr>
      <vt:lpstr>More questions about PowerPoint?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Review</dc:title>
  <dc:creator>Grigor Yeghiazaryan</dc:creator>
  <cp:keywords/>
  <cp:lastModifiedBy>Grigor Yeghiazaryan</cp:lastModifiedBy>
  <cp:revision>19</cp:revision>
  <dcterms:created xsi:type="dcterms:W3CDTF">2021-01-01T14:47:09Z</dcterms:created>
  <dcterms:modified xsi:type="dcterms:W3CDTF">2021-01-01T18:48:39Z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