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3" r:id="rId3"/>
    <p:sldId id="274" r:id="rId4"/>
    <p:sldId id="299" r:id="rId5"/>
    <p:sldId id="319" r:id="rId6"/>
    <p:sldId id="302" r:id="rId7"/>
    <p:sldId id="303" r:id="rId8"/>
    <p:sldId id="333" r:id="rId9"/>
    <p:sldId id="305" r:id="rId10"/>
    <p:sldId id="328" r:id="rId11"/>
    <p:sldId id="327" r:id="rId12"/>
    <p:sldId id="339" r:id="rId13"/>
    <p:sldId id="277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9" autoAdjust="0"/>
    <p:restoredTop sz="92818" autoAdjust="0"/>
  </p:normalViewPr>
  <p:slideViewPr>
    <p:cSldViewPr>
      <p:cViewPr>
        <p:scale>
          <a:sx n="100" d="100"/>
          <a:sy n="100" d="100"/>
        </p:scale>
        <p:origin x="-546" y="150"/>
      </p:cViewPr>
      <p:guideLst>
        <p:guide orient="horz" pos="1574"/>
        <p:guide pos="28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AA1524-5E56-4A2F-BCF6-6B4B7BAEDE2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DC336D-BDC2-43AF-99FA-FFC06F6BDBB4}">
      <dgm:prSet phldrT="[文本]"/>
      <dgm:spPr/>
      <dgm:t>
        <a:bodyPr/>
        <a:lstStyle/>
        <a:p>
          <a:r>
            <a:rPr lang="zh-CN" altLang="en-US" dirty="0" smtClean="0"/>
            <a:t>前台</a:t>
          </a:r>
          <a:endParaRPr lang="zh-CN" altLang="en-US" dirty="0"/>
        </a:p>
      </dgm:t>
    </dgm:pt>
    <dgm:pt modelId="{7A611419-454F-4C3B-A7F9-0EF2C5BBC569}" cxnId="{48A74E78-A963-4CCF-945F-8264A99A4030}" type="parTrans">
      <dgm:prSet/>
      <dgm:spPr/>
      <dgm:t>
        <a:bodyPr/>
        <a:lstStyle/>
        <a:p>
          <a:endParaRPr lang="zh-CN" altLang="en-US"/>
        </a:p>
      </dgm:t>
    </dgm:pt>
    <dgm:pt modelId="{878030A6-8E3F-4DFA-92CD-9A67058E1F20}" cxnId="{48A74E78-A963-4CCF-945F-8264A99A4030}" type="sibTrans">
      <dgm:prSet/>
      <dgm:spPr/>
      <dgm:t>
        <a:bodyPr/>
        <a:lstStyle/>
        <a:p>
          <a:endParaRPr lang="zh-CN" altLang="en-US"/>
        </a:p>
      </dgm:t>
    </dgm:pt>
    <dgm:pt modelId="{9A39E3D0-68F2-4660-BAFD-C1A33B14FC5B}">
      <dgm:prSet phldrT="[文本]"/>
      <dgm:spPr/>
      <dgm:t>
        <a:bodyPr/>
        <a:lstStyle/>
        <a:p>
          <a:r>
            <a:rPr lang="zh-CN" altLang="en-US" dirty="0" smtClean="0"/>
            <a:t>效果页</a:t>
          </a:r>
          <a:endParaRPr lang="en-US" altLang="zh-CN" dirty="0" smtClean="0"/>
        </a:p>
      </dgm:t>
    </dgm:pt>
    <dgm:pt modelId="{D2951093-8FEE-44F9-8383-EFC41FFE8AE5}" cxnId="{4EAD66AE-0097-4D71-9070-23E77F656382}" type="parTrans">
      <dgm:prSet/>
      <dgm:spPr/>
      <dgm:t>
        <a:bodyPr/>
        <a:lstStyle/>
        <a:p>
          <a:endParaRPr lang="zh-CN" altLang="en-US"/>
        </a:p>
      </dgm:t>
    </dgm:pt>
    <dgm:pt modelId="{B705A6C9-E7A3-43C9-854C-95EEB61F3B6D}" cxnId="{4EAD66AE-0097-4D71-9070-23E77F656382}" type="sibTrans">
      <dgm:prSet/>
      <dgm:spPr/>
      <dgm:t>
        <a:bodyPr/>
        <a:lstStyle/>
        <a:p>
          <a:endParaRPr lang="zh-CN" altLang="en-US"/>
        </a:p>
      </dgm:t>
    </dgm:pt>
    <dgm:pt modelId="{2860BA87-4C6F-4526-9C32-6E83808AB1CF}">
      <dgm:prSet phldrT="[文本]"/>
      <dgm:spPr/>
      <dgm:t>
        <a:bodyPr/>
        <a:lstStyle/>
        <a:p>
          <a:r>
            <a:rPr lang="zh-CN" altLang="en-US" dirty="0" smtClean="0"/>
            <a:t>预览</a:t>
          </a:r>
          <a:endParaRPr lang="zh-CN" altLang="en-US" dirty="0"/>
        </a:p>
      </dgm:t>
    </dgm:pt>
    <dgm:pt modelId="{D9E97A4F-6132-482A-B096-E8E0C761BDF9}" cxnId="{9F65CDD8-77DF-4943-8FA5-885984ED30DF}" type="parTrans">
      <dgm:prSet/>
      <dgm:spPr/>
      <dgm:t>
        <a:bodyPr/>
        <a:lstStyle/>
        <a:p>
          <a:endParaRPr lang="zh-CN" altLang="en-US"/>
        </a:p>
      </dgm:t>
    </dgm:pt>
    <dgm:pt modelId="{30DD890E-BA2D-4442-8EA3-0E7B20DEEB1F}" cxnId="{9F65CDD8-77DF-4943-8FA5-885984ED30DF}" type="sibTrans">
      <dgm:prSet/>
      <dgm:spPr/>
      <dgm:t>
        <a:bodyPr/>
        <a:lstStyle/>
        <a:p>
          <a:endParaRPr lang="zh-CN" altLang="en-US"/>
        </a:p>
      </dgm:t>
    </dgm:pt>
    <dgm:pt modelId="{67CFD03A-43D4-4F5F-9517-2601E16B01BC}">
      <dgm:prSet/>
      <dgm:spPr/>
      <dgm:t>
        <a:bodyPr/>
        <a:lstStyle/>
        <a:p>
          <a:r>
            <a:rPr lang="zh-CN" altLang="en-US" dirty="0" smtClean="0"/>
            <a:t>录入</a:t>
          </a:r>
          <a:endParaRPr lang="zh-CN" altLang="en-US" dirty="0"/>
        </a:p>
      </dgm:t>
    </dgm:pt>
    <dgm:pt modelId="{D3B4FB23-50F6-47F9-AE71-B1162469E651}" cxnId="{5E3B4AD8-8F0C-4222-A111-C6825D659B1D}" type="parTrans">
      <dgm:prSet/>
      <dgm:spPr/>
      <dgm:t>
        <a:bodyPr/>
        <a:lstStyle/>
        <a:p>
          <a:endParaRPr lang="zh-CN" altLang="en-US"/>
        </a:p>
      </dgm:t>
    </dgm:pt>
    <dgm:pt modelId="{BEFA0C14-50E6-47E3-A015-C1F315989A51}" cxnId="{5E3B4AD8-8F0C-4222-A111-C6825D659B1D}" type="sibTrans">
      <dgm:prSet/>
      <dgm:spPr/>
      <dgm:t>
        <a:bodyPr/>
        <a:lstStyle/>
        <a:p>
          <a:endParaRPr lang="zh-CN" altLang="en-US"/>
        </a:p>
      </dgm:t>
    </dgm:pt>
    <dgm:pt modelId="{8CC424D5-E092-4774-AC35-99116C18557F}">
      <dgm:prSet/>
      <dgm:spPr/>
      <dgm:t>
        <a:bodyPr/>
        <a:lstStyle/>
        <a:p>
          <a:r>
            <a:rPr lang="zh-CN" altLang="en-US" dirty="0" smtClean="0"/>
            <a:t>单页面</a:t>
          </a:r>
          <a:endParaRPr lang="zh-CN" altLang="en-US" dirty="0"/>
        </a:p>
      </dgm:t>
    </dgm:pt>
    <dgm:pt modelId="{7843E595-5DFD-4A90-9C27-B674D3DC2B73}" cxnId="{768877DB-C2F0-4A4C-968B-C5222C7D3C52}" type="parTrans">
      <dgm:prSet/>
      <dgm:spPr/>
      <dgm:t>
        <a:bodyPr/>
        <a:lstStyle/>
        <a:p>
          <a:endParaRPr lang="zh-CN" altLang="en-US"/>
        </a:p>
      </dgm:t>
    </dgm:pt>
    <dgm:pt modelId="{42D1A2C6-EC07-42E0-B31E-DEDF2E2DA791}" cxnId="{768877DB-C2F0-4A4C-968B-C5222C7D3C52}" type="sibTrans">
      <dgm:prSet/>
      <dgm:spPr/>
      <dgm:t>
        <a:bodyPr/>
        <a:lstStyle/>
        <a:p>
          <a:endParaRPr lang="zh-CN" altLang="en-US"/>
        </a:p>
      </dgm:t>
    </dgm:pt>
    <dgm:pt modelId="{6AFB7BF8-BB98-43F9-AEBF-F49A61699BC2}" type="pres">
      <dgm:prSet presAssocID="{57AA1524-5E56-4A2F-BCF6-6B4B7BAEDE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E75B0F-9104-4794-BF68-DDED51F4A7EC}" type="pres">
      <dgm:prSet presAssocID="{A4DC336D-BDC2-43AF-99FA-FFC06F6BDBB4}" presName="hierRoot1" presStyleCnt="0">
        <dgm:presLayoutVars>
          <dgm:hierBranch val="init"/>
        </dgm:presLayoutVars>
      </dgm:prSet>
      <dgm:spPr/>
    </dgm:pt>
    <dgm:pt modelId="{2C666B7D-51A7-4D38-B1F5-3A3DD8CF66C1}" type="pres">
      <dgm:prSet presAssocID="{A4DC336D-BDC2-43AF-99FA-FFC06F6BDBB4}" presName="rootComposite1" presStyleCnt="0"/>
      <dgm:spPr/>
    </dgm:pt>
    <dgm:pt modelId="{CDB1B7F7-044B-4B50-A13D-65524A7FBBFC}" type="pres">
      <dgm:prSet presAssocID="{A4DC336D-BDC2-43AF-99FA-FFC06F6BDBB4}" presName="rootText1" presStyleLbl="node0" presStyleIdx="0" presStyleCnt="1" custLinFactY="-100000" custLinFactNeighborX="-6504" custLinFactNeighborY="-1574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7E3566-F855-45B2-A923-4A7CBD7583DE}" type="pres">
      <dgm:prSet presAssocID="{A4DC336D-BDC2-43AF-99FA-FFC06F6BDBB4}" presName="rootConnector1" presStyleLbl="node1" presStyleIdx="0" presStyleCnt="0"/>
      <dgm:spPr/>
    </dgm:pt>
    <dgm:pt modelId="{5E848186-BC91-4E79-8258-F5F5CDD413CC}" type="pres">
      <dgm:prSet presAssocID="{A4DC336D-BDC2-43AF-99FA-FFC06F6BDBB4}" presName="hierChild2" presStyleCnt="0"/>
      <dgm:spPr/>
    </dgm:pt>
    <dgm:pt modelId="{C0338882-126B-4D46-8E8E-C21F932EBD83}" type="pres">
      <dgm:prSet presAssocID="{D3B4FB23-50F6-47F9-AE71-B1162469E651}" presName="Name37" presStyleLbl="parChTrans1D2" presStyleIdx="0" presStyleCnt="4"/>
      <dgm:spPr/>
    </dgm:pt>
    <dgm:pt modelId="{AC186E8D-4DD7-466C-A6C6-F4D9F2535014}" type="pres">
      <dgm:prSet presAssocID="{67CFD03A-43D4-4F5F-9517-2601E16B01BC}" presName="hierRoot2" presStyleCnt="0">
        <dgm:presLayoutVars>
          <dgm:hierBranch val="init"/>
        </dgm:presLayoutVars>
      </dgm:prSet>
      <dgm:spPr/>
    </dgm:pt>
    <dgm:pt modelId="{F94C80B8-8606-432C-AB13-5B6C50F297C8}" type="pres">
      <dgm:prSet presAssocID="{67CFD03A-43D4-4F5F-9517-2601E16B01BC}" presName="rootComposite" presStyleCnt="0"/>
      <dgm:spPr/>
    </dgm:pt>
    <dgm:pt modelId="{1C12A995-EE2D-4700-AA85-4FD073E04D6E}" type="pres">
      <dgm:prSet presAssocID="{67CFD03A-43D4-4F5F-9517-2601E16B01BC}" presName="rootText" presStyleLbl="node2" presStyleIdx="0" presStyleCnt="4" custLinFactY="-13872" custLinFactNeighborX="-773" custLinFactNeighborY="-100000">
        <dgm:presLayoutVars>
          <dgm:chPref val="3"/>
        </dgm:presLayoutVars>
      </dgm:prSet>
      <dgm:spPr/>
    </dgm:pt>
    <dgm:pt modelId="{34189DB6-458F-49A0-BF6A-C7FDDD2E420E}" type="pres">
      <dgm:prSet presAssocID="{67CFD03A-43D4-4F5F-9517-2601E16B01BC}" presName="rootConnector" presStyleLbl="node2" presStyleIdx="0" presStyleCnt="4"/>
      <dgm:spPr/>
    </dgm:pt>
    <dgm:pt modelId="{6ED7F609-1FB4-462B-9A09-8B53E0087965}" type="pres">
      <dgm:prSet presAssocID="{67CFD03A-43D4-4F5F-9517-2601E16B01BC}" presName="hierChild4" presStyleCnt="0"/>
      <dgm:spPr/>
    </dgm:pt>
    <dgm:pt modelId="{3CCD30DB-E32E-40DB-94DE-FAE0D17CB7CA}" type="pres">
      <dgm:prSet presAssocID="{67CFD03A-43D4-4F5F-9517-2601E16B01BC}" presName="hierChild5" presStyleCnt="0"/>
      <dgm:spPr/>
    </dgm:pt>
    <dgm:pt modelId="{000B7B15-AC51-4AD5-87E0-60B23A811086}" type="pres">
      <dgm:prSet presAssocID="{D2951093-8FEE-44F9-8383-EFC41FFE8AE5}" presName="Name37" presStyleLbl="parChTrans1D2" presStyleIdx="1" presStyleCnt="4"/>
      <dgm:spPr/>
    </dgm:pt>
    <dgm:pt modelId="{68E07D32-EBEE-454B-B400-56B4B96B1D9F}" type="pres">
      <dgm:prSet presAssocID="{9A39E3D0-68F2-4660-BAFD-C1A33B14FC5B}" presName="hierRoot2" presStyleCnt="0">
        <dgm:presLayoutVars>
          <dgm:hierBranch val="init"/>
        </dgm:presLayoutVars>
      </dgm:prSet>
      <dgm:spPr/>
    </dgm:pt>
    <dgm:pt modelId="{AACBA5B2-B9C5-40EA-83B5-B1AA7A04796D}" type="pres">
      <dgm:prSet presAssocID="{9A39E3D0-68F2-4660-BAFD-C1A33B14FC5B}" presName="rootComposite" presStyleCnt="0"/>
      <dgm:spPr/>
    </dgm:pt>
    <dgm:pt modelId="{81434C9A-79A2-41DD-AC72-C9765AEC5898}" type="pres">
      <dgm:prSet presAssocID="{9A39E3D0-68F2-4660-BAFD-C1A33B14FC5B}" presName="rootText" presStyleLbl="node2" presStyleIdx="1" presStyleCnt="4" custLinFactX="4965" custLinFactY="-13872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B2D9C4-9CAE-4DB7-A861-F1363A9AE15A}" type="pres">
      <dgm:prSet presAssocID="{9A39E3D0-68F2-4660-BAFD-C1A33B14FC5B}" presName="rootConnector" presStyleLbl="node2" presStyleIdx="1" presStyleCnt="4"/>
      <dgm:spPr/>
    </dgm:pt>
    <dgm:pt modelId="{6F0CC780-AF94-4A78-B618-CEE6B2FE8A8C}" type="pres">
      <dgm:prSet presAssocID="{9A39E3D0-68F2-4660-BAFD-C1A33B14FC5B}" presName="hierChild4" presStyleCnt="0"/>
      <dgm:spPr/>
    </dgm:pt>
    <dgm:pt modelId="{9D9DC802-B703-460C-B93C-FD5209BF7D7D}" type="pres">
      <dgm:prSet presAssocID="{9A39E3D0-68F2-4660-BAFD-C1A33B14FC5B}" presName="hierChild5" presStyleCnt="0"/>
      <dgm:spPr/>
    </dgm:pt>
    <dgm:pt modelId="{3EC92E14-FF5F-4A2C-9C33-154DEFC79894}" type="pres">
      <dgm:prSet presAssocID="{D9E97A4F-6132-482A-B096-E8E0C761BDF9}" presName="Name37" presStyleLbl="parChTrans1D2" presStyleIdx="2" presStyleCnt="4"/>
      <dgm:spPr/>
    </dgm:pt>
    <dgm:pt modelId="{8D93A602-F213-4D6A-A6CB-4F48E6360CB4}" type="pres">
      <dgm:prSet presAssocID="{2860BA87-4C6F-4526-9C32-6E83808AB1CF}" presName="hierRoot2" presStyleCnt="0">
        <dgm:presLayoutVars>
          <dgm:hierBranch val="init"/>
        </dgm:presLayoutVars>
      </dgm:prSet>
      <dgm:spPr/>
    </dgm:pt>
    <dgm:pt modelId="{AA731B8B-E61A-4A87-B81C-81747F997B6E}" type="pres">
      <dgm:prSet presAssocID="{2860BA87-4C6F-4526-9C32-6E83808AB1CF}" presName="rootComposite" presStyleCnt="0"/>
      <dgm:spPr/>
    </dgm:pt>
    <dgm:pt modelId="{DA8FC55B-0D9C-4A6E-B261-842AB79B0A34}" type="pres">
      <dgm:prSet presAssocID="{2860BA87-4C6F-4526-9C32-6E83808AB1CF}" presName="rootText" presStyleLbl="node2" presStyleIdx="2" presStyleCnt="4" custLinFactX="-27571" custLinFactY="-13872" custLinFactNeighborX="-100000" custLinFactNeighborY="-100000">
        <dgm:presLayoutVars>
          <dgm:chPref val="3"/>
        </dgm:presLayoutVars>
      </dgm:prSet>
      <dgm:spPr/>
    </dgm:pt>
    <dgm:pt modelId="{D56B1C4F-5CF3-4DEE-94FE-21EADAAAC6BD}" type="pres">
      <dgm:prSet presAssocID="{2860BA87-4C6F-4526-9C32-6E83808AB1CF}" presName="rootConnector" presStyleLbl="node2" presStyleIdx="2" presStyleCnt="4"/>
      <dgm:spPr/>
    </dgm:pt>
    <dgm:pt modelId="{09F15CB7-52CF-4A53-8502-4348699103A8}" type="pres">
      <dgm:prSet presAssocID="{2860BA87-4C6F-4526-9C32-6E83808AB1CF}" presName="hierChild4" presStyleCnt="0"/>
      <dgm:spPr/>
    </dgm:pt>
    <dgm:pt modelId="{E5DEDCA4-0EB1-4420-BB30-0C655739BE6B}" type="pres">
      <dgm:prSet presAssocID="{2860BA87-4C6F-4526-9C32-6E83808AB1CF}" presName="hierChild5" presStyleCnt="0"/>
      <dgm:spPr/>
    </dgm:pt>
    <dgm:pt modelId="{50BAF218-6C3C-4EA5-A7A1-BBD17A8939F5}" type="pres">
      <dgm:prSet presAssocID="{7843E595-5DFD-4A90-9C27-B674D3DC2B73}" presName="Name37" presStyleLbl="parChTrans1D2" presStyleIdx="3" presStyleCnt="4"/>
      <dgm:spPr/>
    </dgm:pt>
    <dgm:pt modelId="{DD8D5E7A-3AB8-4D3B-9A97-9404B1FE686A}" type="pres">
      <dgm:prSet presAssocID="{8CC424D5-E092-4774-AC35-99116C18557F}" presName="hierRoot2" presStyleCnt="0">
        <dgm:presLayoutVars>
          <dgm:hierBranch val="init"/>
        </dgm:presLayoutVars>
      </dgm:prSet>
      <dgm:spPr/>
    </dgm:pt>
    <dgm:pt modelId="{B24DEC2C-9414-4C20-987A-3C94B11BB719}" type="pres">
      <dgm:prSet presAssocID="{8CC424D5-E092-4774-AC35-99116C18557F}" presName="rootComposite" presStyleCnt="0"/>
      <dgm:spPr/>
    </dgm:pt>
    <dgm:pt modelId="{1568FA5C-C379-4946-8C9B-C67D972BE6F2}" type="pres">
      <dgm:prSet presAssocID="{8CC424D5-E092-4774-AC35-99116C18557F}" presName="rootText" presStyleLbl="node2" presStyleIdx="3" presStyleCnt="4" custScaleY="118680" custLinFactX="-164257" custLinFactY="-159167" custLinFactNeighborX="-200000" custLinFactNeighborY="-200000">
        <dgm:presLayoutVars>
          <dgm:chPref val="3"/>
        </dgm:presLayoutVars>
      </dgm:prSet>
      <dgm:spPr/>
    </dgm:pt>
    <dgm:pt modelId="{945E454F-C239-46A8-9916-B168ACA57D83}" type="pres">
      <dgm:prSet presAssocID="{8CC424D5-E092-4774-AC35-99116C18557F}" presName="rootConnector" presStyleLbl="node2" presStyleIdx="3" presStyleCnt="4"/>
      <dgm:spPr/>
    </dgm:pt>
    <dgm:pt modelId="{28E48E63-2782-4C1F-BB4A-346217E342AC}" type="pres">
      <dgm:prSet presAssocID="{8CC424D5-E092-4774-AC35-99116C18557F}" presName="hierChild4" presStyleCnt="0"/>
      <dgm:spPr/>
    </dgm:pt>
    <dgm:pt modelId="{DCCDB17F-81A7-40EC-9BA8-8AFB88E190E9}" type="pres">
      <dgm:prSet presAssocID="{8CC424D5-E092-4774-AC35-99116C18557F}" presName="hierChild5" presStyleCnt="0"/>
      <dgm:spPr/>
    </dgm:pt>
    <dgm:pt modelId="{0B433BD1-A208-422D-9335-DC9545178F20}" type="pres">
      <dgm:prSet presAssocID="{A4DC336D-BDC2-43AF-99FA-FFC06F6BDBB4}" presName="hierChild3" presStyleCnt="0"/>
      <dgm:spPr/>
    </dgm:pt>
  </dgm:ptLst>
  <dgm:cxnLst>
    <dgm:cxn modelId="{B402E09F-15F7-4C40-BF56-26A3F6EAAD9D}" type="presOf" srcId="{2860BA87-4C6F-4526-9C32-6E83808AB1CF}" destId="{D56B1C4F-5CF3-4DEE-94FE-21EADAAAC6BD}" srcOrd="1" destOrd="0" presId="urn:microsoft.com/office/officeart/2005/8/layout/orgChart1"/>
    <dgm:cxn modelId="{DEA349B9-E455-4DC4-882E-B9D9F65E2D98}" type="presOf" srcId="{A4DC336D-BDC2-43AF-99FA-FFC06F6BDBB4}" destId="{D27E3566-F855-45B2-A923-4A7CBD7583DE}" srcOrd="1" destOrd="0" presId="urn:microsoft.com/office/officeart/2005/8/layout/orgChart1"/>
    <dgm:cxn modelId="{1825E8F3-B5D4-4A21-BF91-544AB6799219}" type="presOf" srcId="{9A39E3D0-68F2-4660-BAFD-C1A33B14FC5B}" destId="{4AB2D9C4-9CAE-4DB7-A861-F1363A9AE15A}" srcOrd="1" destOrd="0" presId="urn:microsoft.com/office/officeart/2005/8/layout/orgChart1"/>
    <dgm:cxn modelId="{5E3B4AD8-8F0C-4222-A111-C6825D659B1D}" srcId="{A4DC336D-BDC2-43AF-99FA-FFC06F6BDBB4}" destId="{67CFD03A-43D4-4F5F-9517-2601E16B01BC}" srcOrd="0" destOrd="0" parTransId="{D3B4FB23-50F6-47F9-AE71-B1162469E651}" sibTransId="{BEFA0C14-50E6-47E3-A015-C1F315989A51}"/>
    <dgm:cxn modelId="{CED72069-58BD-4656-8E7E-CE0C2160556A}" type="presOf" srcId="{8CC424D5-E092-4774-AC35-99116C18557F}" destId="{945E454F-C239-46A8-9916-B168ACA57D83}" srcOrd="1" destOrd="0" presId="urn:microsoft.com/office/officeart/2005/8/layout/orgChart1"/>
    <dgm:cxn modelId="{4EAD66AE-0097-4D71-9070-23E77F656382}" srcId="{A4DC336D-BDC2-43AF-99FA-FFC06F6BDBB4}" destId="{9A39E3D0-68F2-4660-BAFD-C1A33B14FC5B}" srcOrd="1" destOrd="0" parTransId="{D2951093-8FEE-44F9-8383-EFC41FFE8AE5}" sibTransId="{B705A6C9-E7A3-43C9-854C-95EEB61F3B6D}"/>
    <dgm:cxn modelId="{7EF704F6-E440-4A91-8358-642DF67B687A}" type="presOf" srcId="{D3B4FB23-50F6-47F9-AE71-B1162469E651}" destId="{C0338882-126B-4D46-8E8E-C21F932EBD83}" srcOrd="0" destOrd="0" presId="urn:microsoft.com/office/officeart/2005/8/layout/orgChart1"/>
    <dgm:cxn modelId="{768877DB-C2F0-4A4C-968B-C5222C7D3C52}" srcId="{A4DC336D-BDC2-43AF-99FA-FFC06F6BDBB4}" destId="{8CC424D5-E092-4774-AC35-99116C18557F}" srcOrd="3" destOrd="0" parTransId="{7843E595-5DFD-4A90-9C27-B674D3DC2B73}" sibTransId="{42D1A2C6-EC07-42E0-B31E-DEDF2E2DA791}"/>
    <dgm:cxn modelId="{5BD96E0E-EEFE-466A-8451-7BE46B337398}" type="presOf" srcId="{67CFD03A-43D4-4F5F-9517-2601E16B01BC}" destId="{34189DB6-458F-49A0-BF6A-C7FDDD2E420E}" srcOrd="1" destOrd="0" presId="urn:microsoft.com/office/officeart/2005/8/layout/orgChart1"/>
    <dgm:cxn modelId="{9F65CDD8-77DF-4943-8FA5-885984ED30DF}" srcId="{A4DC336D-BDC2-43AF-99FA-FFC06F6BDBB4}" destId="{2860BA87-4C6F-4526-9C32-6E83808AB1CF}" srcOrd="2" destOrd="0" parTransId="{D9E97A4F-6132-482A-B096-E8E0C761BDF9}" sibTransId="{30DD890E-BA2D-4442-8EA3-0E7B20DEEB1F}"/>
    <dgm:cxn modelId="{45771180-5755-4217-AC19-D132FCFDCEC1}" type="presOf" srcId="{2860BA87-4C6F-4526-9C32-6E83808AB1CF}" destId="{DA8FC55B-0D9C-4A6E-B261-842AB79B0A34}" srcOrd="0" destOrd="0" presId="urn:microsoft.com/office/officeart/2005/8/layout/orgChart1"/>
    <dgm:cxn modelId="{4E2B1E3B-28A4-422E-A593-014A16C59355}" type="presOf" srcId="{9A39E3D0-68F2-4660-BAFD-C1A33B14FC5B}" destId="{81434C9A-79A2-41DD-AC72-C9765AEC5898}" srcOrd="0" destOrd="0" presId="urn:microsoft.com/office/officeart/2005/8/layout/orgChart1"/>
    <dgm:cxn modelId="{DE92B498-B948-4F5A-99CF-652AE0E48705}" type="presOf" srcId="{8CC424D5-E092-4774-AC35-99116C18557F}" destId="{1568FA5C-C379-4946-8C9B-C67D972BE6F2}" srcOrd="0" destOrd="0" presId="urn:microsoft.com/office/officeart/2005/8/layout/orgChart1"/>
    <dgm:cxn modelId="{6273B054-69DC-4600-869B-9FD3A23F8487}" type="presOf" srcId="{67CFD03A-43D4-4F5F-9517-2601E16B01BC}" destId="{1C12A995-EE2D-4700-AA85-4FD073E04D6E}" srcOrd="0" destOrd="0" presId="urn:microsoft.com/office/officeart/2005/8/layout/orgChart1"/>
    <dgm:cxn modelId="{34CE134A-B508-4A6E-AE08-F742DCC03FE8}" type="presOf" srcId="{D9E97A4F-6132-482A-B096-E8E0C761BDF9}" destId="{3EC92E14-FF5F-4A2C-9C33-154DEFC79894}" srcOrd="0" destOrd="0" presId="urn:microsoft.com/office/officeart/2005/8/layout/orgChart1"/>
    <dgm:cxn modelId="{05AF569A-B31E-483E-B84F-CB5E492BAAE5}" type="presOf" srcId="{D2951093-8FEE-44F9-8383-EFC41FFE8AE5}" destId="{000B7B15-AC51-4AD5-87E0-60B23A811086}" srcOrd="0" destOrd="0" presId="urn:microsoft.com/office/officeart/2005/8/layout/orgChart1"/>
    <dgm:cxn modelId="{48A74E78-A963-4CCF-945F-8264A99A4030}" srcId="{57AA1524-5E56-4A2F-BCF6-6B4B7BAEDE2D}" destId="{A4DC336D-BDC2-43AF-99FA-FFC06F6BDBB4}" srcOrd="0" destOrd="0" parTransId="{7A611419-454F-4C3B-A7F9-0EF2C5BBC569}" sibTransId="{878030A6-8E3F-4DFA-92CD-9A67058E1F20}"/>
    <dgm:cxn modelId="{E7C23275-28F7-44C9-9AA3-72C6F0359D63}" type="presOf" srcId="{57AA1524-5E56-4A2F-BCF6-6B4B7BAEDE2D}" destId="{6AFB7BF8-BB98-43F9-AEBF-F49A61699BC2}" srcOrd="0" destOrd="0" presId="urn:microsoft.com/office/officeart/2005/8/layout/orgChart1"/>
    <dgm:cxn modelId="{4F66F71D-0C58-449F-A154-AE270FDAFB58}" type="presOf" srcId="{A4DC336D-BDC2-43AF-99FA-FFC06F6BDBB4}" destId="{CDB1B7F7-044B-4B50-A13D-65524A7FBBFC}" srcOrd="0" destOrd="0" presId="urn:microsoft.com/office/officeart/2005/8/layout/orgChart1"/>
    <dgm:cxn modelId="{25558716-E496-43C9-8709-9DBDC8AAE1A2}" type="presOf" srcId="{7843E595-5DFD-4A90-9C27-B674D3DC2B73}" destId="{50BAF218-6C3C-4EA5-A7A1-BBD17A8939F5}" srcOrd="0" destOrd="0" presId="urn:microsoft.com/office/officeart/2005/8/layout/orgChart1"/>
    <dgm:cxn modelId="{30A9E30C-8182-490F-9694-D60E3E9F18AF}" type="presParOf" srcId="{6AFB7BF8-BB98-43F9-AEBF-F49A61699BC2}" destId="{A1E75B0F-9104-4794-BF68-DDED51F4A7EC}" srcOrd="0" destOrd="0" presId="urn:microsoft.com/office/officeart/2005/8/layout/orgChart1"/>
    <dgm:cxn modelId="{7325AFCC-0198-4B75-8E8B-94BD68B8273B}" type="presParOf" srcId="{A1E75B0F-9104-4794-BF68-DDED51F4A7EC}" destId="{2C666B7D-51A7-4D38-B1F5-3A3DD8CF66C1}" srcOrd="0" destOrd="0" presId="urn:microsoft.com/office/officeart/2005/8/layout/orgChart1"/>
    <dgm:cxn modelId="{C8315FC2-7766-4350-9C5D-BE0C2212E9A0}" type="presParOf" srcId="{2C666B7D-51A7-4D38-B1F5-3A3DD8CF66C1}" destId="{CDB1B7F7-044B-4B50-A13D-65524A7FBBFC}" srcOrd="0" destOrd="0" presId="urn:microsoft.com/office/officeart/2005/8/layout/orgChart1"/>
    <dgm:cxn modelId="{EFBB3FAC-D9F8-4C09-BA35-E64FCB7BC59C}" type="presParOf" srcId="{2C666B7D-51A7-4D38-B1F5-3A3DD8CF66C1}" destId="{D27E3566-F855-45B2-A923-4A7CBD7583DE}" srcOrd="1" destOrd="0" presId="urn:microsoft.com/office/officeart/2005/8/layout/orgChart1"/>
    <dgm:cxn modelId="{40DDD2B2-55DD-4B35-A1B7-6F9DE7DA57DD}" type="presParOf" srcId="{A1E75B0F-9104-4794-BF68-DDED51F4A7EC}" destId="{5E848186-BC91-4E79-8258-F5F5CDD413CC}" srcOrd="1" destOrd="0" presId="urn:microsoft.com/office/officeart/2005/8/layout/orgChart1"/>
    <dgm:cxn modelId="{6DEDEE40-32A5-4CDE-9565-F844A6BDBE7F}" type="presParOf" srcId="{5E848186-BC91-4E79-8258-F5F5CDD413CC}" destId="{C0338882-126B-4D46-8E8E-C21F932EBD83}" srcOrd="0" destOrd="0" presId="urn:microsoft.com/office/officeart/2005/8/layout/orgChart1"/>
    <dgm:cxn modelId="{AFB72B94-3753-480E-8ECE-3A0F158DBE15}" type="presParOf" srcId="{5E848186-BC91-4E79-8258-F5F5CDD413CC}" destId="{AC186E8D-4DD7-466C-A6C6-F4D9F2535014}" srcOrd="1" destOrd="0" presId="urn:microsoft.com/office/officeart/2005/8/layout/orgChart1"/>
    <dgm:cxn modelId="{9BBF106A-5B47-4E80-8105-7706361280BE}" type="presParOf" srcId="{AC186E8D-4DD7-466C-A6C6-F4D9F2535014}" destId="{F94C80B8-8606-432C-AB13-5B6C50F297C8}" srcOrd="0" destOrd="0" presId="urn:microsoft.com/office/officeart/2005/8/layout/orgChart1"/>
    <dgm:cxn modelId="{6B79D990-FE31-48E0-95C8-5D5866BDB3DD}" type="presParOf" srcId="{F94C80B8-8606-432C-AB13-5B6C50F297C8}" destId="{1C12A995-EE2D-4700-AA85-4FD073E04D6E}" srcOrd="0" destOrd="0" presId="urn:microsoft.com/office/officeart/2005/8/layout/orgChart1"/>
    <dgm:cxn modelId="{562FFA55-B69F-4046-9DE7-84619AA94B64}" type="presParOf" srcId="{F94C80B8-8606-432C-AB13-5B6C50F297C8}" destId="{34189DB6-458F-49A0-BF6A-C7FDDD2E420E}" srcOrd="1" destOrd="0" presId="urn:microsoft.com/office/officeart/2005/8/layout/orgChart1"/>
    <dgm:cxn modelId="{B1F9F049-61A9-4015-8DAC-67C7CC89EDAC}" type="presParOf" srcId="{AC186E8D-4DD7-466C-A6C6-F4D9F2535014}" destId="{6ED7F609-1FB4-462B-9A09-8B53E0087965}" srcOrd="1" destOrd="0" presId="urn:microsoft.com/office/officeart/2005/8/layout/orgChart1"/>
    <dgm:cxn modelId="{C8C934C5-20AE-4EED-94CA-5B577111FBC9}" type="presParOf" srcId="{AC186E8D-4DD7-466C-A6C6-F4D9F2535014}" destId="{3CCD30DB-E32E-40DB-94DE-FAE0D17CB7CA}" srcOrd="2" destOrd="0" presId="urn:microsoft.com/office/officeart/2005/8/layout/orgChart1"/>
    <dgm:cxn modelId="{3FDBF9A8-FA59-48F2-80ED-B06510ABDC7B}" type="presParOf" srcId="{5E848186-BC91-4E79-8258-F5F5CDD413CC}" destId="{000B7B15-AC51-4AD5-87E0-60B23A811086}" srcOrd="2" destOrd="0" presId="urn:microsoft.com/office/officeart/2005/8/layout/orgChart1"/>
    <dgm:cxn modelId="{52953791-BA33-4FA0-997A-FEA7FB34EE45}" type="presParOf" srcId="{5E848186-BC91-4E79-8258-F5F5CDD413CC}" destId="{68E07D32-EBEE-454B-B400-56B4B96B1D9F}" srcOrd="3" destOrd="0" presId="urn:microsoft.com/office/officeart/2005/8/layout/orgChart1"/>
    <dgm:cxn modelId="{FA390D4E-A510-4E26-BA60-1BD9D75F3FB0}" type="presParOf" srcId="{68E07D32-EBEE-454B-B400-56B4B96B1D9F}" destId="{AACBA5B2-B9C5-40EA-83B5-B1AA7A04796D}" srcOrd="0" destOrd="0" presId="urn:microsoft.com/office/officeart/2005/8/layout/orgChart1"/>
    <dgm:cxn modelId="{26EB74CF-12AA-417E-8672-E73A89254E89}" type="presParOf" srcId="{AACBA5B2-B9C5-40EA-83B5-B1AA7A04796D}" destId="{81434C9A-79A2-41DD-AC72-C9765AEC5898}" srcOrd="0" destOrd="0" presId="urn:microsoft.com/office/officeart/2005/8/layout/orgChart1"/>
    <dgm:cxn modelId="{4479A65A-B48D-4AF5-9C11-83EB13B7D649}" type="presParOf" srcId="{AACBA5B2-B9C5-40EA-83B5-B1AA7A04796D}" destId="{4AB2D9C4-9CAE-4DB7-A861-F1363A9AE15A}" srcOrd="1" destOrd="0" presId="urn:microsoft.com/office/officeart/2005/8/layout/orgChart1"/>
    <dgm:cxn modelId="{8E71E098-6AE7-470B-9973-BDB2CADB91C3}" type="presParOf" srcId="{68E07D32-EBEE-454B-B400-56B4B96B1D9F}" destId="{6F0CC780-AF94-4A78-B618-CEE6B2FE8A8C}" srcOrd="1" destOrd="0" presId="urn:microsoft.com/office/officeart/2005/8/layout/orgChart1"/>
    <dgm:cxn modelId="{1ED57F52-76E9-43D5-9C6D-A76505569441}" type="presParOf" srcId="{68E07D32-EBEE-454B-B400-56B4B96B1D9F}" destId="{9D9DC802-B703-460C-B93C-FD5209BF7D7D}" srcOrd="2" destOrd="0" presId="urn:microsoft.com/office/officeart/2005/8/layout/orgChart1"/>
    <dgm:cxn modelId="{A541242B-BC52-40BD-AA82-482AE051CA55}" type="presParOf" srcId="{5E848186-BC91-4E79-8258-F5F5CDD413CC}" destId="{3EC92E14-FF5F-4A2C-9C33-154DEFC79894}" srcOrd="4" destOrd="0" presId="urn:microsoft.com/office/officeart/2005/8/layout/orgChart1"/>
    <dgm:cxn modelId="{B3437905-CC5A-47B7-B3E6-BE58205B2A03}" type="presParOf" srcId="{5E848186-BC91-4E79-8258-F5F5CDD413CC}" destId="{8D93A602-F213-4D6A-A6CB-4F48E6360CB4}" srcOrd="5" destOrd="0" presId="urn:microsoft.com/office/officeart/2005/8/layout/orgChart1"/>
    <dgm:cxn modelId="{3E3B50F5-CDDD-4404-818F-7F5BFE8334D7}" type="presParOf" srcId="{8D93A602-F213-4D6A-A6CB-4F48E6360CB4}" destId="{AA731B8B-E61A-4A87-B81C-81747F997B6E}" srcOrd="0" destOrd="0" presId="urn:microsoft.com/office/officeart/2005/8/layout/orgChart1"/>
    <dgm:cxn modelId="{806C90C7-DED1-41E7-BCAD-BEBC069191BD}" type="presParOf" srcId="{AA731B8B-E61A-4A87-B81C-81747F997B6E}" destId="{DA8FC55B-0D9C-4A6E-B261-842AB79B0A34}" srcOrd="0" destOrd="0" presId="urn:microsoft.com/office/officeart/2005/8/layout/orgChart1"/>
    <dgm:cxn modelId="{A1A6BE08-D974-456A-9DE8-D22C53E627B8}" type="presParOf" srcId="{AA731B8B-E61A-4A87-B81C-81747F997B6E}" destId="{D56B1C4F-5CF3-4DEE-94FE-21EADAAAC6BD}" srcOrd="1" destOrd="0" presId="urn:microsoft.com/office/officeart/2005/8/layout/orgChart1"/>
    <dgm:cxn modelId="{650555AF-D76B-4296-9F34-0272FE35F0F1}" type="presParOf" srcId="{8D93A602-F213-4D6A-A6CB-4F48E6360CB4}" destId="{09F15CB7-52CF-4A53-8502-4348699103A8}" srcOrd="1" destOrd="0" presId="urn:microsoft.com/office/officeart/2005/8/layout/orgChart1"/>
    <dgm:cxn modelId="{39EBDD77-F421-42D2-9151-0B2EC17B3F58}" type="presParOf" srcId="{8D93A602-F213-4D6A-A6CB-4F48E6360CB4}" destId="{E5DEDCA4-0EB1-4420-BB30-0C655739BE6B}" srcOrd="2" destOrd="0" presId="urn:microsoft.com/office/officeart/2005/8/layout/orgChart1"/>
    <dgm:cxn modelId="{65381BAB-13C3-4416-AF24-DE60172F42D1}" type="presParOf" srcId="{5E848186-BC91-4E79-8258-F5F5CDD413CC}" destId="{50BAF218-6C3C-4EA5-A7A1-BBD17A8939F5}" srcOrd="6" destOrd="0" presId="urn:microsoft.com/office/officeart/2005/8/layout/orgChart1"/>
    <dgm:cxn modelId="{65656B3D-1F95-46EF-9292-069C067779F6}" type="presParOf" srcId="{5E848186-BC91-4E79-8258-F5F5CDD413CC}" destId="{DD8D5E7A-3AB8-4D3B-9A97-9404B1FE686A}" srcOrd="7" destOrd="0" presId="urn:microsoft.com/office/officeart/2005/8/layout/orgChart1"/>
    <dgm:cxn modelId="{F07BFE35-8BF2-4A1E-8B00-B251AADBA1FD}" type="presParOf" srcId="{DD8D5E7A-3AB8-4D3B-9A97-9404B1FE686A}" destId="{B24DEC2C-9414-4C20-987A-3C94B11BB719}" srcOrd="0" destOrd="0" presId="urn:microsoft.com/office/officeart/2005/8/layout/orgChart1"/>
    <dgm:cxn modelId="{C5205833-5620-4966-972A-036665CFE1DB}" type="presParOf" srcId="{B24DEC2C-9414-4C20-987A-3C94B11BB719}" destId="{1568FA5C-C379-4946-8C9B-C67D972BE6F2}" srcOrd="0" destOrd="0" presId="urn:microsoft.com/office/officeart/2005/8/layout/orgChart1"/>
    <dgm:cxn modelId="{B908F78A-83C8-4FE3-9951-2A07CDFC7558}" type="presParOf" srcId="{B24DEC2C-9414-4C20-987A-3C94B11BB719}" destId="{945E454F-C239-46A8-9916-B168ACA57D83}" srcOrd="1" destOrd="0" presId="urn:microsoft.com/office/officeart/2005/8/layout/orgChart1"/>
    <dgm:cxn modelId="{A3B5F5B0-BD15-45B7-8CB4-2751B644D0D7}" type="presParOf" srcId="{DD8D5E7A-3AB8-4D3B-9A97-9404B1FE686A}" destId="{28E48E63-2782-4C1F-BB4A-346217E342AC}" srcOrd="1" destOrd="0" presId="urn:microsoft.com/office/officeart/2005/8/layout/orgChart1"/>
    <dgm:cxn modelId="{16A47127-48A4-41BE-B053-15ACEE58CC22}" type="presParOf" srcId="{DD8D5E7A-3AB8-4D3B-9A97-9404B1FE686A}" destId="{DCCDB17F-81A7-40EC-9BA8-8AFB88E190E9}" srcOrd="2" destOrd="0" presId="urn:microsoft.com/office/officeart/2005/8/layout/orgChart1"/>
    <dgm:cxn modelId="{1AF5C280-B40E-41BD-A880-66C689919E95}" type="presParOf" srcId="{A1E75B0F-9104-4794-BF68-DDED51F4A7EC}" destId="{0B433BD1-A208-422D-9335-DC9545178F2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139EC9-9973-4249-BB7F-3A9896C7AE8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4C0462-255A-4CA5-B0FE-249C6A63358F}">
      <dgm:prSet phldrT="[文本]"/>
      <dgm:spPr/>
      <dgm:t>
        <a:bodyPr/>
        <a:lstStyle/>
        <a:p>
          <a:r>
            <a:rPr lang="zh-CN" altLang="en-US" dirty="0" smtClean="0"/>
            <a:t>后台</a:t>
          </a:r>
          <a:endParaRPr lang="zh-CN" altLang="en-US" dirty="0"/>
        </a:p>
      </dgm:t>
    </dgm:pt>
    <dgm:pt modelId="{6261A620-951E-420A-906A-74D607B3B50E}" cxnId="{A474D328-F53C-4D86-A2C6-8A4DE1298344}" type="parTrans">
      <dgm:prSet/>
      <dgm:spPr/>
      <dgm:t>
        <a:bodyPr/>
        <a:lstStyle/>
        <a:p>
          <a:endParaRPr lang="zh-CN" altLang="en-US"/>
        </a:p>
      </dgm:t>
    </dgm:pt>
    <dgm:pt modelId="{27B347C1-EADB-4005-BA8B-83DF4D8E7A6B}" cxnId="{A474D328-F53C-4D86-A2C6-8A4DE1298344}" type="sibTrans">
      <dgm:prSet/>
      <dgm:spPr/>
      <dgm:t>
        <a:bodyPr/>
        <a:lstStyle/>
        <a:p>
          <a:endParaRPr lang="zh-CN" altLang="en-US"/>
        </a:p>
      </dgm:t>
    </dgm:pt>
    <dgm:pt modelId="{D352C425-E7CB-4F93-99CD-01126599AA73}">
      <dgm:prSet phldrT="[文本]"/>
      <dgm:spPr/>
      <dgm:t>
        <a:bodyPr/>
        <a:lstStyle/>
        <a:p>
          <a:r>
            <a:rPr lang="zh-CN" altLang="en-US" dirty="0" smtClean="0"/>
            <a:t>模板</a:t>
          </a:r>
          <a:endParaRPr lang="zh-CN" altLang="en-US" dirty="0"/>
        </a:p>
      </dgm:t>
    </dgm:pt>
    <dgm:pt modelId="{B8684A9A-8E1D-43B1-B1C1-2858151853DB}" cxnId="{F0D0E641-214D-4BA8-A55D-4815AB350326}" type="parTrans">
      <dgm:prSet/>
      <dgm:spPr/>
      <dgm:t>
        <a:bodyPr/>
        <a:lstStyle/>
        <a:p>
          <a:endParaRPr lang="zh-CN" altLang="en-US"/>
        </a:p>
      </dgm:t>
    </dgm:pt>
    <dgm:pt modelId="{E90629EA-19F6-4EE6-AE71-A894F4E538B9}" cxnId="{F0D0E641-214D-4BA8-A55D-4815AB350326}" type="sibTrans">
      <dgm:prSet/>
      <dgm:spPr/>
      <dgm:t>
        <a:bodyPr/>
        <a:lstStyle/>
        <a:p>
          <a:endParaRPr lang="zh-CN" altLang="en-US"/>
        </a:p>
      </dgm:t>
    </dgm:pt>
    <dgm:pt modelId="{0D9662B9-6286-4DDB-894D-EF9AC5667F6D}">
      <dgm:prSet phldrT="[文本]"/>
      <dgm:spPr/>
      <dgm:t>
        <a:bodyPr/>
        <a:lstStyle/>
        <a:p>
          <a:r>
            <a:rPr lang="zh-CN" altLang="en-US" dirty="0" smtClean="0"/>
            <a:t>路由</a:t>
          </a:r>
          <a:endParaRPr lang="zh-CN" altLang="en-US" dirty="0"/>
        </a:p>
      </dgm:t>
    </dgm:pt>
    <dgm:pt modelId="{C81558E2-2AF3-4F45-9115-4533913FD5C9}" cxnId="{29E6FBDC-07CF-40ED-A439-A56DA0259645}" type="parTrans">
      <dgm:prSet/>
      <dgm:spPr/>
      <dgm:t>
        <a:bodyPr/>
        <a:lstStyle/>
        <a:p>
          <a:endParaRPr lang="zh-CN" altLang="en-US"/>
        </a:p>
      </dgm:t>
    </dgm:pt>
    <dgm:pt modelId="{FF73634F-6D12-47A2-A594-FFD9ABEF7D10}" cxnId="{29E6FBDC-07CF-40ED-A439-A56DA0259645}" type="sibTrans">
      <dgm:prSet/>
      <dgm:spPr/>
      <dgm:t>
        <a:bodyPr/>
        <a:lstStyle/>
        <a:p>
          <a:endParaRPr lang="zh-CN" altLang="en-US"/>
        </a:p>
      </dgm:t>
    </dgm:pt>
    <dgm:pt modelId="{E63974C7-0CE0-46F2-9763-FCD0CB7935F6}">
      <dgm:prSet/>
      <dgm:spPr/>
      <dgm:t>
        <a:bodyPr/>
        <a:lstStyle/>
        <a:p>
          <a:r>
            <a:rPr lang="zh-CN" altLang="en-US" dirty="0" smtClean="0"/>
            <a:t>数据储存</a:t>
          </a:r>
          <a:endParaRPr lang="zh-CN" altLang="en-US" dirty="0"/>
        </a:p>
      </dgm:t>
    </dgm:pt>
    <dgm:pt modelId="{54AF3490-46ED-458D-A7F5-CB047EEC78B0}" cxnId="{84E41DD3-EE66-4251-A02C-7697EC60B015}" type="parTrans">
      <dgm:prSet/>
      <dgm:spPr/>
      <dgm:t>
        <a:bodyPr/>
        <a:lstStyle/>
        <a:p>
          <a:endParaRPr lang="zh-CN" altLang="en-US"/>
        </a:p>
      </dgm:t>
    </dgm:pt>
    <dgm:pt modelId="{5C7501FF-52A5-4A96-8F26-EE431F6C1991}" cxnId="{84E41DD3-EE66-4251-A02C-7697EC60B015}" type="sibTrans">
      <dgm:prSet/>
      <dgm:spPr/>
      <dgm:t>
        <a:bodyPr/>
        <a:lstStyle/>
        <a:p>
          <a:endParaRPr lang="zh-CN" altLang="en-US"/>
        </a:p>
      </dgm:t>
    </dgm:pt>
    <dgm:pt modelId="{913361B4-3BAC-440A-BFCD-F5DD3D432CE2}" type="pres">
      <dgm:prSet presAssocID="{17139EC9-9973-4249-BB7F-3A9896C7AE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140EC44-6317-4C5F-89EF-0A41EBEAABF9}" type="pres">
      <dgm:prSet presAssocID="{5F4C0462-255A-4CA5-B0FE-249C6A63358F}" presName="hierRoot1" presStyleCnt="0">
        <dgm:presLayoutVars>
          <dgm:hierBranch val="init"/>
        </dgm:presLayoutVars>
      </dgm:prSet>
      <dgm:spPr/>
    </dgm:pt>
    <dgm:pt modelId="{A8966553-B9CD-4652-8567-341F7D0A75A6}" type="pres">
      <dgm:prSet presAssocID="{5F4C0462-255A-4CA5-B0FE-249C6A63358F}" presName="rootComposite1" presStyleCnt="0"/>
      <dgm:spPr/>
    </dgm:pt>
    <dgm:pt modelId="{69993036-29D4-4789-8975-9F5B09C259BB}" type="pres">
      <dgm:prSet presAssocID="{5F4C0462-255A-4CA5-B0FE-249C6A63358F}" presName="rootText1" presStyleLbl="node0" presStyleIdx="0" presStyleCnt="1">
        <dgm:presLayoutVars>
          <dgm:chPref val="3"/>
        </dgm:presLayoutVars>
      </dgm:prSet>
      <dgm:spPr/>
    </dgm:pt>
    <dgm:pt modelId="{0D1880B9-7D82-43F2-A334-7113341EA4FE}" type="pres">
      <dgm:prSet presAssocID="{5F4C0462-255A-4CA5-B0FE-249C6A63358F}" presName="rootConnector1" presStyleLbl="node1" presStyleIdx="0" presStyleCnt="0"/>
      <dgm:spPr/>
    </dgm:pt>
    <dgm:pt modelId="{221CE896-7B1B-45CD-A814-41E992A8068D}" type="pres">
      <dgm:prSet presAssocID="{5F4C0462-255A-4CA5-B0FE-249C6A63358F}" presName="hierChild2" presStyleCnt="0"/>
      <dgm:spPr/>
    </dgm:pt>
    <dgm:pt modelId="{F6802F5E-D811-492F-A243-C9632EA16B06}" type="pres">
      <dgm:prSet presAssocID="{B8684A9A-8E1D-43B1-B1C1-2858151853DB}" presName="Name37" presStyleLbl="parChTrans1D2" presStyleIdx="0" presStyleCnt="3"/>
      <dgm:spPr/>
    </dgm:pt>
    <dgm:pt modelId="{1EE83B28-0E7F-44BC-8E7F-1115AF2548FF}" type="pres">
      <dgm:prSet presAssocID="{D352C425-E7CB-4F93-99CD-01126599AA73}" presName="hierRoot2" presStyleCnt="0">
        <dgm:presLayoutVars>
          <dgm:hierBranch val="init"/>
        </dgm:presLayoutVars>
      </dgm:prSet>
      <dgm:spPr/>
    </dgm:pt>
    <dgm:pt modelId="{22B15614-2E77-4521-8F23-DBD87D2188E7}" type="pres">
      <dgm:prSet presAssocID="{D352C425-E7CB-4F93-99CD-01126599AA73}" presName="rootComposite" presStyleCnt="0"/>
      <dgm:spPr/>
    </dgm:pt>
    <dgm:pt modelId="{30425940-F2B5-4148-9B4F-4F81FE855D82}" type="pres">
      <dgm:prSet presAssocID="{D352C425-E7CB-4F93-99CD-01126599AA73}" presName="rootText" presStyleLbl="node2" presStyleIdx="0" presStyleCnt="3">
        <dgm:presLayoutVars>
          <dgm:chPref val="3"/>
        </dgm:presLayoutVars>
      </dgm:prSet>
      <dgm:spPr/>
    </dgm:pt>
    <dgm:pt modelId="{C0CDCE02-3EF9-4845-9D74-893924810555}" type="pres">
      <dgm:prSet presAssocID="{D352C425-E7CB-4F93-99CD-01126599AA73}" presName="rootConnector" presStyleLbl="node2" presStyleIdx="0" presStyleCnt="3"/>
      <dgm:spPr/>
    </dgm:pt>
    <dgm:pt modelId="{1D88AF3C-6864-464E-B372-8A72863A7676}" type="pres">
      <dgm:prSet presAssocID="{D352C425-E7CB-4F93-99CD-01126599AA73}" presName="hierChild4" presStyleCnt="0"/>
      <dgm:spPr/>
    </dgm:pt>
    <dgm:pt modelId="{EE0DC7D0-EDA6-4873-A931-3842E7E9CAA8}" type="pres">
      <dgm:prSet presAssocID="{D352C425-E7CB-4F93-99CD-01126599AA73}" presName="hierChild5" presStyleCnt="0"/>
      <dgm:spPr/>
    </dgm:pt>
    <dgm:pt modelId="{D85C0490-9DA6-4F8A-8200-7888E7A04F68}" type="pres">
      <dgm:prSet presAssocID="{C81558E2-2AF3-4F45-9115-4533913FD5C9}" presName="Name37" presStyleLbl="parChTrans1D2" presStyleIdx="1" presStyleCnt="3"/>
      <dgm:spPr/>
    </dgm:pt>
    <dgm:pt modelId="{4C489FBA-9B56-4113-B7AE-10C42EE4960A}" type="pres">
      <dgm:prSet presAssocID="{0D9662B9-6286-4DDB-894D-EF9AC5667F6D}" presName="hierRoot2" presStyleCnt="0">
        <dgm:presLayoutVars>
          <dgm:hierBranch val="init"/>
        </dgm:presLayoutVars>
      </dgm:prSet>
      <dgm:spPr/>
    </dgm:pt>
    <dgm:pt modelId="{5766D20B-FA32-460B-80C9-7CF2C792BA54}" type="pres">
      <dgm:prSet presAssocID="{0D9662B9-6286-4DDB-894D-EF9AC5667F6D}" presName="rootComposite" presStyleCnt="0"/>
      <dgm:spPr/>
    </dgm:pt>
    <dgm:pt modelId="{961DB55D-3A01-4539-960B-CFAA42458630}" type="pres">
      <dgm:prSet presAssocID="{0D9662B9-6286-4DDB-894D-EF9AC5667F6D}" presName="rootText" presStyleLbl="node2" presStyleIdx="1" presStyleCnt="3">
        <dgm:presLayoutVars>
          <dgm:chPref val="3"/>
        </dgm:presLayoutVars>
      </dgm:prSet>
      <dgm:spPr/>
    </dgm:pt>
    <dgm:pt modelId="{9C1E69BB-6848-4990-9F35-372DE5F8DB32}" type="pres">
      <dgm:prSet presAssocID="{0D9662B9-6286-4DDB-894D-EF9AC5667F6D}" presName="rootConnector" presStyleLbl="node2" presStyleIdx="1" presStyleCnt="3"/>
      <dgm:spPr/>
    </dgm:pt>
    <dgm:pt modelId="{6E8822BC-2F5C-4C1A-8475-A5DF218C8C9C}" type="pres">
      <dgm:prSet presAssocID="{0D9662B9-6286-4DDB-894D-EF9AC5667F6D}" presName="hierChild4" presStyleCnt="0"/>
      <dgm:spPr/>
    </dgm:pt>
    <dgm:pt modelId="{8F5FB1F5-45EA-4F2F-BBD0-F0E79FE81692}" type="pres">
      <dgm:prSet presAssocID="{0D9662B9-6286-4DDB-894D-EF9AC5667F6D}" presName="hierChild5" presStyleCnt="0"/>
      <dgm:spPr/>
    </dgm:pt>
    <dgm:pt modelId="{A7D1CCEE-39E0-4CE5-B655-C38079C08A11}" type="pres">
      <dgm:prSet presAssocID="{54AF3490-46ED-458D-A7F5-CB047EEC78B0}" presName="Name37" presStyleLbl="parChTrans1D2" presStyleIdx="2" presStyleCnt="3"/>
      <dgm:spPr/>
    </dgm:pt>
    <dgm:pt modelId="{92180853-C4D9-4F11-8792-90240E6B1BC7}" type="pres">
      <dgm:prSet presAssocID="{E63974C7-0CE0-46F2-9763-FCD0CB7935F6}" presName="hierRoot2" presStyleCnt="0">
        <dgm:presLayoutVars>
          <dgm:hierBranch val="init"/>
        </dgm:presLayoutVars>
      </dgm:prSet>
      <dgm:spPr/>
    </dgm:pt>
    <dgm:pt modelId="{E657580D-847F-45D5-BBB3-A8465396AEF4}" type="pres">
      <dgm:prSet presAssocID="{E63974C7-0CE0-46F2-9763-FCD0CB7935F6}" presName="rootComposite" presStyleCnt="0"/>
      <dgm:spPr/>
    </dgm:pt>
    <dgm:pt modelId="{C82A21B5-8C7F-448D-96CD-663220EC2ED5}" type="pres">
      <dgm:prSet presAssocID="{E63974C7-0CE0-46F2-9763-FCD0CB7935F6}" presName="rootText" presStyleLbl="node2" presStyleIdx="2" presStyleCnt="3">
        <dgm:presLayoutVars>
          <dgm:chPref val="3"/>
        </dgm:presLayoutVars>
      </dgm:prSet>
      <dgm:spPr/>
    </dgm:pt>
    <dgm:pt modelId="{C031007D-4EC6-46C7-9E25-B701E141188C}" type="pres">
      <dgm:prSet presAssocID="{E63974C7-0CE0-46F2-9763-FCD0CB7935F6}" presName="rootConnector" presStyleLbl="node2" presStyleIdx="2" presStyleCnt="3"/>
      <dgm:spPr/>
    </dgm:pt>
    <dgm:pt modelId="{4A1F19EB-01B4-4785-A757-5C738194994C}" type="pres">
      <dgm:prSet presAssocID="{E63974C7-0CE0-46F2-9763-FCD0CB7935F6}" presName="hierChild4" presStyleCnt="0"/>
      <dgm:spPr/>
    </dgm:pt>
    <dgm:pt modelId="{277A896A-D43D-4BDB-BE1F-EC0EB05FFBAA}" type="pres">
      <dgm:prSet presAssocID="{E63974C7-0CE0-46F2-9763-FCD0CB7935F6}" presName="hierChild5" presStyleCnt="0"/>
      <dgm:spPr/>
    </dgm:pt>
    <dgm:pt modelId="{8D39DA31-1E7C-4DEF-B5F6-C1DDEF7CE60A}" type="pres">
      <dgm:prSet presAssocID="{5F4C0462-255A-4CA5-B0FE-249C6A63358F}" presName="hierChild3" presStyleCnt="0"/>
      <dgm:spPr/>
    </dgm:pt>
  </dgm:ptLst>
  <dgm:cxnLst>
    <dgm:cxn modelId="{84E41DD3-EE66-4251-A02C-7697EC60B015}" srcId="{5F4C0462-255A-4CA5-B0FE-249C6A63358F}" destId="{E63974C7-0CE0-46F2-9763-FCD0CB7935F6}" srcOrd="2" destOrd="0" parTransId="{54AF3490-46ED-458D-A7F5-CB047EEC78B0}" sibTransId="{5C7501FF-52A5-4A96-8F26-EE431F6C1991}"/>
    <dgm:cxn modelId="{F0D0E641-214D-4BA8-A55D-4815AB350326}" srcId="{5F4C0462-255A-4CA5-B0FE-249C6A63358F}" destId="{D352C425-E7CB-4F93-99CD-01126599AA73}" srcOrd="0" destOrd="0" parTransId="{B8684A9A-8E1D-43B1-B1C1-2858151853DB}" sibTransId="{E90629EA-19F6-4EE6-AE71-A894F4E538B9}"/>
    <dgm:cxn modelId="{4EEE4260-57F2-44A1-93D0-FD2575AEEDBF}" type="presOf" srcId="{B8684A9A-8E1D-43B1-B1C1-2858151853DB}" destId="{F6802F5E-D811-492F-A243-C9632EA16B06}" srcOrd="0" destOrd="0" presId="urn:microsoft.com/office/officeart/2005/8/layout/orgChart1"/>
    <dgm:cxn modelId="{64121048-614C-4938-B9CF-F1D35772043A}" type="presOf" srcId="{0D9662B9-6286-4DDB-894D-EF9AC5667F6D}" destId="{9C1E69BB-6848-4990-9F35-372DE5F8DB32}" srcOrd="1" destOrd="0" presId="urn:microsoft.com/office/officeart/2005/8/layout/orgChart1"/>
    <dgm:cxn modelId="{5A83A6FD-48D3-4A6C-B155-209D4512A625}" type="presOf" srcId="{D352C425-E7CB-4F93-99CD-01126599AA73}" destId="{30425940-F2B5-4148-9B4F-4F81FE855D82}" srcOrd="0" destOrd="0" presId="urn:microsoft.com/office/officeart/2005/8/layout/orgChart1"/>
    <dgm:cxn modelId="{A474D328-F53C-4D86-A2C6-8A4DE1298344}" srcId="{17139EC9-9973-4249-BB7F-3A9896C7AE80}" destId="{5F4C0462-255A-4CA5-B0FE-249C6A63358F}" srcOrd="0" destOrd="0" parTransId="{6261A620-951E-420A-906A-74D607B3B50E}" sibTransId="{27B347C1-EADB-4005-BA8B-83DF4D8E7A6B}"/>
    <dgm:cxn modelId="{4883BFEA-B9DB-45DB-8F6E-4505109487A8}" type="presOf" srcId="{5F4C0462-255A-4CA5-B0FE-249C6A63358F}" destId="{69993036-29D4-4789-8975-9F5B09C259BB}" srcOrd="0" destOrd="0" presId="urn:microsoft.com/office/officeart/2005/8/layout/orgChart1"/>
    <dgm:cxn modelId="{29E6FBDC-07CF-40ED-A439-A56DA0259645}" srcId="{5F4C0462-255A-4CA5-B0FE-249C6A63358F}" destId="{0D9662B9-6286-4DDB-894D-EF9AC5667F6D}" srcOrd="1" destOrd="0" parTransId="{C81558E2-2AF3-4F45-9115-4533913FD5C9}" sibTransId="{FF73634F-6D12-47A2-A594-FFD9ABEF7D10}"/>
    <dgm:cxn modelId="{018359DD-AD10-4791-803B-DB48761A9FE8}" type="presOf" srcId="{C81558E2-2AF3-4F45-9115-4533913FD5C9}" destId="{D85C0490-9DA6-4F8A-8200-7888E7A04F68}" srcOrd="0" destOrd="0" presId="urn:microsoft.com/office/officeart/2005/8/layout/orgChart1"/>
    <dgm:cxn modelId="{3BA50178-0877-4502-BA17-46D46CC6376D}" type="presOf" srcId="{D352C425-E7CB-4F93-99CD-01126599AA73}" destId="{C0CDCE02-3EF9-4845-9D74-893924810555}" srcOrd="1" destOrd="0" presId="urn:microsoft.com/office/officeart/2005/8/layout/orgChart1"/>
    <dgm:cxn modelId="{B9A400B3-212C-40F9-9D91-8E8F89ED5A88}" type="presOf" srcId="{54AF3490-46ED-458D-A7F5-CB047EEC78B0}" destId="{A7D1CCEE-39E0-4CE5-B655-C38079C08A11}" srcOrd="0" destOrd="0" presId="urn:microsoft.com/office/officeart/2005/8/layout/orgChart1"/>
    <dgm:cxn modelId="{B4D0D88A-4A39-4460-A329-DD0179576BB5}" type="presOf" srcId="{5F4C0462-255A-4CA5-B0FE-249C6A63358F}" destId="{0D1880B9-7D82-43F2-A334-7113341EA4FE}" srcOrd="1" destOrd="0" presId="urn:microsoft.com/office/officeart/2005/8/layout/orgChart1"/>
    <dgm:cxn modelId="{07A5E179-0223-426C-996B-84889AA451F5}" type="presOf" srcId="{17139EC9-9973-4249-BB7F-3A9896C7AE80}" destId="{913361B4-3BAC-440A-BFCD-F5DD3D432CE2}" srcOrd="0" destOrd="0" presId="urn:microsoft.com/office/officeart/2005/8/layout/orgChart1"/>
    <dgm:cxn modelId="{6872DC80-573F-4F65-92D4-BDC956F5DE2E}" type="presOf" srcId="{E63974C7-0CE0-46F2-9763-FCD0CB7935F6}" destId="{C031007D-4EC6-46C7-9E25-B701E141188C}" srcOrd="1" destOrd="0" presId="urn:microsoft.com/office/officeart/2005/8/layout/orgChart1"/>
    <dgm:cxn modelId="{35D3CFA6-104C-4F6E-81D9-11AF98542AB6}" type="presOf" srcId="{0D9662B9-6286-4DDB-894D-EF9AC5667F6D}" destId="{961DB55D-3A01-4539-960B-CFAA42458630}" srcOrd="0" destOrd="0" presId="urn:microsoft.com/office/officeart/2005/8/layout/orgChart1"/>
    <dgm:cxn modelId="{E8AD57AF-B00F-4023-8C6C-13A1391E714A}" type="presOf" srcId="{E63974C7-0CE0-46F2-9763-FCD0CB7935F6}" destId="{C82A21B5-8C7F-448D-96CD-663220EC2ED5}" srcOrd="0" destOrd="0" presId="urn:microsoft.com/office/officeart/2005/8/layout/orgChart1"/>
    <dgm:cxn modelId="{012C7064-EB72-4B31-8D63-EA97FCD8D29D}" type="presParOf" srcId="{913361B4-3BAC-440A-BFCD-F5DD3D432CE2}" destId="{1140EC44-6317-4C5F-89EF-0A41EBEAABF9}" srcOrd="0" destOrd="0" presId="urn:microsoft.com/office/officeart/2005/8/layout/orgChart1"/>
    <dgm:cxn modelId="{96AF5E21-6680-4A61-9F99-2A7A29D45C3E}" type="presParOf" srcId="{1140EC44-6317-4C5F-89EF-0A41EBEAABF9}" destId="{A8966553-B9CD-4652-8567-341F7D0A75A6}" srcOrd="0" destOrd="0" presId="urn:microsoft.com/office/officeart/2005/8/layout/orgChart1"/>
    <dgm:cxn modelId="{463E8A51-5C0F-443A-87C4-F59C2C557A7D}" type="presParOf" srcId="{A8966553-B9CD-4652-8567-341F7D0A75A6}" destId="{69993036-29D4-4789-8975-9F5B09C259BB}" srcOrd="0" destOrd="0" presId="urn:microsoft.com/office/officeart/2005/8/layout/orgChart1"/>
    <dgm:cxn modelId="{298AAEFE-0FAA-454C-9B02-FE7315A06014}" type="presParOf" srcId="{A8966553-B9CD-4652-8567-341F7D0A75A6}" destId="{0D1880B9-7D82-43F2-A334-7113341EA4FE}" srcOrd="1" destOrd="0" presId="urn:microsoft.com/office/officeart/2005/8/layout/orgChart1"/>
    <dgm:cxn modelId="{27E786B5-0723-41D9-AE05-37B179F07753}" type="presParOf" srcId="{1140EC44-6317-4C5F-89EF-0A41EBEAABF9}" destId="{221CE896-7B1B-45CD-A814-41E992A8068D}" srcOrd="1" destOrd="0" presId="urn:microsoft.com/office/officeart/2005/8/layout/orgChart1"/>
    <dgm:cxn modelId="{4139B00A-2D53-475D-996B-1A8A89F98DF2}" type="presParOf" srcId="{221CE896-7B1B-45CD-A814-41E992A8068D}" destId="{F6802F5E-D811-492F-A243-C9632EA16B06}" srcOrd="0" destOrd="0" presId="urn:microsoft.com/office/officeart/2005/8/layout/orgChart1"/>
    <dgm:cxn modelId="{F48B44C9-E638-4862-895C-BCC34F478580}" type="presParOf" srcId="{221CE896-7B1B-45CD-A814-41E992A8068D}" destId="{1EE83B28-0E7F-44BC-8E7F-1115AF2548FF}" srcOrd="1" destOrd="0" presId="urn:microsoft.com/office/officeart/2005/8/layout/orgChart1"/>
    <dgm:cxn modelId="{B3D72567-E83B-453C-AA0C-02114B8109E7}" type="presParOf" srcId="{1EE83B28-0E7F-44BC-8E7F-1115AF2548FF}" destId="{22B15614-2E77-4521-8F23-DBD87D2188E7}" srcOrd="0" destOrd="0" presId="urn:microsoft.com/office/officeart/2005/8/layout/orgChart1"/>
    <dgm:cxn modelId="{38A8C1DE-CCDC-4DB9-B320-3AE8B2B49B3E}" type="presParOf" srcId="{22B15614-2E77-4521-8F23-DBD87D2188E7}" destId="{30425940-F2B5-4148-9B4F-4F81FE855D82}" srcOrd="0" destOrd="0" presId="urn:microsoft.com/office/officeart/2005/8/layout/orgChart1"/>
    <dgm:cxn modelId="{35D5763E-E5A2-4D7C-AA8A-A9CB7B9BB653}" type="presParOf" srcId="{22B15614-2E77-4521-8F23-DBD87D2188E7}" destId="{C0CDCE02-3EF9-4845-9D74-893924810555}" srcOrd="1" destOrd="0" presId="urn:microsoft.com/office/officeart/2005/8/layout/orgChart1"/>
    <dgm:cxn modelId="{39BD3AEF-798F-4DC9-972D-8B6BEBB1B89A}" type="presParOf" srcId="{1EE83B28-0E7F-44BC-8E7F-1115AF2548FF}" destId="{1D88AF3C-6864-464E-B372-8A72863A7676}" srcOrd="1" destOrd="0" presId="urn:microsoft.com/office/officeart/2005/8/layout/orgChart1"/>
    <dgm:cxn modelId="{6E7DA168-1B86-40D1-AFFC-4E1A892827EF}" type="presParOf" srcId="{1EE83B28-0E7F-44BC-8E7F-1115AF2548FF}" destId="{EE0DC7D0-EDA6-4873-A931-3842E7E9CAA8}" srcOrd="2" destOrd="0" presId="urn:microsoft.com/office/officeart/2005/8/layout/orgChart1"/>
    <dgm:cxn modelId="{66FC93EB-E148-47EC-A19A-9347E5F01F82}" type="presParOf" srcId="{221CE896-7B1B-45CD-A814-41E992A8068D}" destId="{D85C0490-9DA6-4F8A-8200-7888E7A04F68}" srcOrd="2" destOrd="0" presId="urn:microsoft.com/office/officeart/2005/8/layout/orgChart1"/>
    <dgm:cxn modelId="{75F6FA7E-3EE8-44BC-B9CA-7F0DEB3F45AD}" type="presParOf" srcId="{221CE896-7B1B-45CD-A814-41E992A8068D}" destId="{4C489FBA-9B56-4113-B7AE-10C42EE4960A}" srcOrd="3" destOrd="0" presId="urn:microsoft.com/office/officeart/2005/8/layout/orgChart1"/>
    <dgm:cxn modelId="{0EDDA59D-BA5C-4748-979E-2FBC4974FD03}" type="presParOf" srcId="{4C489FBA-9B56-4113-B7AE-10C42EE4960A}" destId="{5766D20B-FA32-460B-80C9-7CF2C792BA54}" srcOrd="0" destOrd="0" presId="urn:microsoft.com/office/officeart/2005/8/layout/orgChart1"/>
    <dgm:cxn modelId="{3182A485-308C-4AAC-86D1-0D7E9B4F6BA8}" type="presParOf" srcId="{5766D20B-FA32-460B-80C9-7CF2C792BA54}" destId="{961DB55D-3A01-4539-960B-CFAA42458630}" srcOrd="0" destOrd="0" presId="urn:microsoft.com/office/officeart/2005/8/layout/orgChart1"/>
    <dgm:cxn modelId="{0F1F6EFF-6395-4456-A918-F91128D6ED30}" type="presParOf" srcId="{5766D20B-FA32-460B-80C9-7CF2C792BA54}" destId="{9C1E69BB-6848-4990-9F35-372DE5F8DB32}" srcOrd="1" destOrd="0" presId="urn:microsoft.com/office/officeart/2005/8/layout/orgChart1"/>
    <dgm:cxn modelId="{B13FBB3C-A8CF-4CD3-A807-74550BA0BC22}" type="presParOf" srcId="{4C489FBA-9B56-4113-B7AE-10C42EE4960A}" destId="{6E8822BC-2F5C-4C1A-8475-A5DF218C8C9C}" srcOrd="1" destOrd="0" presId="urn:microsoft.com/office/officeart/2005/8/layout/orgChart1"/>
    <dgm:cxn modelId="{8104DD07-B6AE-4F5B-B93C-AFB327F4122D}" type="presParOf" srcId="{4C489FBA-9B56-4113-B7AE-10C42EE4960A}" destId="{8F5FB1F5-45EA-4F2F-BBD0-F0E79FE81692}" srcOrd="2" destOrd="0" presId="urn:microsoft.com/office/officeart/2005/8/layout/orgChart1"/>
    <dgm:cxn modelId="{79EE8130-3C82-43F7-9188-B8EA4A11B75F}" type="presParOf" srcId="{221CE896-7B1B-45CD-A814-41E992A8068D}" destId="{A7D1CCEE-39E0-4CE5-B655-C38079C08A11}" srcOrd="4" destOrd="0" presId="urn:microsoft.com/office/officeart/2005/8/layout/orgChart1"/>
    <dgm:cxn modelId="{95AE1E0F-AAA7-481F-A154-928ABC01F785}" type="presParOf" srcId="{221CE896-7B1B-45CD-A814-41E992A8068D}" destId="{92180853-C4D9-4F11-8792-90240E6B1BC7}" srcOrd="5" destOrd="0" presId="urn:microsoft.com/office/officeart/2005/8/layout/orgChart1"/>
    <dgm:cxn modelId="{D044F8F5-ED56-47E4-8202-EF8E435498CE}" type="presParOf" srcId="{92180853-C4D9-4F11-8792-90240E6B1BC7}" destId="{E657580D-847F-45D5-BBB3-A8465396AEF4}" srcOrd="0" destOrd="0" presId="urn:microsoft.com/office/officeart/2005/8/layout/orgChart1"/>
    <dgm:cxn modelId="{B949C81F-0A58-4003-A98D-A24800D1AE66}" type="presParOf" srcId="{E657580D-847F-45D5-BBB3-A8465396AEF4}" destId="{C82A21B5-8C7F-448D-96CD-663220EC2ED5}" srcOrd="0" destOrd="0" presId="urn:microsoft.com/office/officeart/2005/8/layout/orgChart1"/>
    <dgm:cxn modelId="{01411E9D-57CD-472C-A6A2-C9E4F121DDD2}" type="presParOf" srcId="{E657580D-847F-45D5-BBB3-A8465396AEF4}" destId="{C031007D-4EC6-46C7-9E25-B701E141188C}" srcOrd="1" destOrd="0" presId="urn:microsoft.com/office/officeart/2005/8/layout/orgChart1"/>
    <dgm:cxn modelId="{5D46F317-ED76-45B3-98F8-8991CD1F4DD3}" type="presParOf" srcId="{92180853-C4D9-4F11-8792-90240E6B1BC7}" destId="{4A1F19EB-01B4-4785-A757-5C738194994C}" srcOrd="1" destOrd="0" presId="urn:microsoft.com/office/officeart/2005/8/layout/orgChart1"/>
    <dgm:cxn modelId="{EB9357D4-90F4-41B5-93A1-BA6993478FC4}" type="presParOf" srcId="{92180853-C4D9-4F11-8792-90240E6B1BC7}" destId="{277A896A-D43D-4BDB-BE1F-EC0EB05FFBAA}" srcOrd="2" destOrd="0" presId="urn:microsoft.com/office/officeart/2005/8/layout/orgChart1"/>
    <dgm:cxn modelId="{7C5592A7-9731-4BA0-BA1D-0EF17FCAD6BE}" type="presParOf" srcId="{1140EC44-6317-4C5F-89EF-0A41EBEAABF9}" destId="{8D39DA31-1E7C-4DEF-B5F6-C1DDEF7CE6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27962D-A852-466F-87F0-97388507F605}" type="doc">
      <dgm:prSet loTypeId="urn:microsoft.com/office/officeart/2008/layout/SquareAccen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610B53A-35BA-4091-9CBF-7CAEEB1665FD}">
      <dgm:prSet phldrT="[文本]"/>
      <dgm:spPr/>
      <dgm:t>
        <a:bodyPr/>
        <a:lstStyle/>
        <a:p>
          <a:endParaRPr lang="zh-CN" altLang="en-US" dirty="0"/>
        </a:p>
      </dgm:t>
    </dgm:pt>
    <dgm:pt modelId="{7EDF8508-26F2-4784-9AFC-E863EC1CA7A4}" cxnId="{CF0C4523-0A50-458D-94D2-0C9C37537628}" type="parTrans">
      <dgm:prSet/>
      <dgm:spPr/>
      <dgm:t>
        <a:bodyPr/>
        <a:lstStyle/>
        <a:p>
          <a:endParaRPr lang="zh-CN" altLang="en-US"/>
        </a:p>
      </dgm:t>
    </dgm:pt>
    <dgm:pt modelId="{6BCAE2D0-F984-4539-BCB5-B40A5DB67BCA}" cxnId="{CF0C4523-0A50-458D-94D2-0C9C37537628}" type="sibTrans">
      <dgm:prSet/>
      <dgm:spPr/>
      <dgm:t>
        <a:bodyPr/>
        <a:lstStyle/>
        <a:p>
          <a:endParaRPr lang="zh-CN" altLang="en-US"/>
        </a:p>
      </dgm:t>
    </dgm:pt>
    <dgm:pt modelId="{E0206D09-D763-46D5-8E10-33F317E1D9D7}">
      <dgm:prSet phldrT="[文本]"/>
      <dgm:spPr/>
      <dgm:t>
        <a:bodyPr/>
        <a:lstStyle/>
        <a:p>
          <a:endParaRPr lang="zh-CN" altLang="en-US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7E25CD3D-45F3-4697-BF01-63683CBE2AAD}" cxnId="{DA80676C-51BA-4508-8481-3282D46718B4}" type="parTrans">
      <dgm:prSet/>
      <dgm:spPr/>
      <dgm:t>
        <a:bodyPr/>
        <a:lstStyle/>
        <a:p>
          <a:endParaRPr lang="zh-CN" altLang="en-US"/>
        </a:p>
      </dgm:t>
    </dgm:pt>
    <dgm:pt modelId="{A03360A8-A011-4BBA-943E-9645AAA02845}" cxnId="{DA80676C-51BA-4508-8481-3282D46718B4}" type="sibTrans">
      <dgm:prSet/>
      <dgm:spPr/>
      <dgm:t>
        <a:bodyPr/>
        <a:lstStyle/>
        <a:p>
          <a:endParaRPr lang="zh-CN" altLang="en-US"/>
        </a:p>
      </dgm:t>
    </dgm:pt>
    <dgm:pt modelId="{D2047E96-57D2-49B5-8931-543DC1836945}">
      <dgm:prSet phldrT="[文本]"/>
      <dgm:spPr/>
      <dgm:t>
        <a:bodyPr/>
        <a:lstStyle/>
        <a:p>
          <a:endParaRPr lang="zh-CN" altLang="en-US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B49C5514-B865-4EB7-82DE-E72C50A2CB6D}" cxnId="{F0BC740B-1BB1-496C-AFEC-ABB36D36BE3B}" type="parTrans">
      <dgm:prSet/>
      <dgm:spPr/>
      <dgm:t>
        <a:bodyPr/>
        <a:lstStyle/>
        <a:p>
          <a:endParaRPr lang="zh-CN" altLang="en-US"/>
        </a:p>
      </dgm:t>
    </dgm:pt>
    <dgm:pt modelId="{0EB9D7E8-F2DE-4D12-9700-6CFF86EC848C}" cxnId="{F0BC740B-1BB1-496C-AFEC-ABB36D36BE3B}" type="sibTrans">
      <dgm:prSet/>
      <dgm:spPr/>
      <dgm:t>
        <a:bodyPr/>
        <a:lstStyle/>
        <a:p>
          <a:endParaRPr lang="zh-CN" altLang="en-US"/>
        </a:p>
      </dgm:t>
    </dgm:pt>
    <dgm:pt modelId="{68EACB0D-A9F0-4371-8D35-9E2573BF273B}">
      <dgm:prSet phldrT="[文本]"/>
      <dgm:spPr/>
      <dgm:t>
        <a:bodyPr/>
        <a:lstStyle/>
        <a:p>
          <a:endParaRPr lang="zh-CN" altLang="en-US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FC51B157-FBCC-4087-8DF0-66B9D8E6856D}" cxnId="{CFA8E3BD-3204-41F4-A157-D493AD542E69}" type="parTrans">
      <dgm:prSet/>
      <dgm:spPr/>
      <dgm:t>
        <a:bodyPr/>
        <a:lstStyle/>
        <a:p>
          <a:endParaRPr lang="zh-CN" altLang="en-US"/>
        </a:p>
      </dgm:t>
    </dgm:pt>
    <dgm:pt modelId="{4E7845AD-E125-4725-A6FA-037361C57F83}" cxnId="{CFA8E3BD-3204-41F4-A157-D493AD542E69}" type="sibTrans">
      <dgm:prSet/>
      <dgm:spPr/>
      <dgm:t>
        <a:bodyPr/>
        <a:lstStyle/>
        <a:p>
          <a:endParaRPr lang="zh-CN" altLang="en-US"/>
        </a:p>
      </dgm:t>
    </dgm:pt>
    <dgm:pt modelId="{7EF89234-3E94-480F-8212-0259B4D1035B}">
      <dgm:prSet phldrT="[文本]"/>
      <dgm:spPr/>
      <dgm:t>
        <a:bodyPr/>
        <a:lstStyle/>
        <a:p>
          <a:endParaRPr lang="zh-CN" altLang="en-US" dirty="0"/>
        </a:p>
      </dgm:t>
    </dgm:pt>
    <dgm:pt modelId="{8B885354-DC00-422A-9AD3-79688E7F2922}" cxnId="{117F0785-E939-4CA7-8085-9EE6486E0F84}" type="parTrans">
      <dgm:prSet/>
      <dgm:spPr/>
      <dgm:t>
        <a:bodyPr/>
        <a:lstStyle/>
        <a:p>
          <a:endParaRPr lang="zh-CN" altLang="en-US"/>
        </a:p>
      </dgm:t>
    </dgm:pt>
    <dgm:pt modelId="{88348EF7-416B-48C4-A13F-E7C1177C98A9}" cxnId="{117F0785-E939-4CA7-8085-9EE6486E0F84}" type="sibTrans">
      <dgm:prSet/>
      <dgm:spPr/>
      <dgm:t>
        <a:bodyPr/>
        <a:lstStyle/>
        <a:p>
          <a:endParaRPr lang="zh-CN" altLang="en-US"/>
        </a:p>
      </dgm:t>
    </dgm:pt>
    <dgm:pt modelId="{0CB2D132-FC48-4E4B-B8CD-6C715C95434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charset="-122"/>
              <a:ea typeface="微软雅黑" panose="020B0503020204020204" charset="-122"/>
            </a:rPr>
            <a:t>看开源项目，后台同学请教</a:t>
          </a:r>
          <a:endParaRPr lang="zh-CN" altLang="en-US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62979E96-54B7-4C5A-85CB-0F24FC3CF1FF}" cxnId="{E39F2332-4FD3-4E75-A978-024EF1EC6642}" type="parTrans">
      <dgm:prSet/>
      <dgm:spPr/>
      <dgm:t>
        <a:bodyPr/>
        <a:lstStyle/>
        <a:p>
          <a:endParaRPr lang="zh-CN" altLang="en-US"/>
        </a:p>
      </dgm:t>
    </dgm:pt>
    <dgm:pt modelId="{37D3EBC5-0A79-4A4B-80A3-8D446112AC25}" cxnId="{E39F2332-4FD3-4E75-A978-024EF1EC6642}" type="sibTrans">
      <dgm:prSet/>
      <dgm:spPr/>
      <dgm:t>
        <a:bodyPr/>
        <a:lstStyle/>
        <a:p>
          <a:endParaRPr lang="zh-CN" altLang="en-US"/>
        </a:p>
      </dgm:t>
    </dgm:pt>
    <dgm:pt modelId="{9E99AF7D-B7D7-4894-A55E-2666AC8CD01C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charset="-122"/>
              <a:ea typeface="微软雅黑" panose="020B0503020204020204" charset="-122"/>
            </a:rPr>
            <a:t>将建筑拆分打散，</a:t>
          </a:r>
          <a:r>
            <a:rPr lang="en-US" altLang="zh-CN" dirty="0" smtClean="0">
              <a:latin typeface="微软雅黑" panose="020B0503020204020204" charset="-122"/>
              <a:ea typeface="微软雅黑" panose="020B0503020204020204" charset="-122"/>
            </a:rPr>
            <a:t>13</a:t>
          </a:r>
          <a:r>
            <a:rPr lang="zh-CN" altLang="en-US" dirty="0" smtClean="0">
              <a:latin typeface="微软雅黑" panose="020B0503020204020204" charset="-122"/>
              <a:ea typeface="微软雅黑" panose="020B0503020204020204" charset="-122"/>
            </a:rPr>
            <a:t>*</a:t>
          </a:r>
          <a:r>
            <a:rPr lang="en-US" altLang="zh-CN" dirty="0" smtClean="0">
              <a:latin typeface="微软雅黑" panose="020B0503020204020204" charset="-122"/>
              <a:ea typeface="微软雅黑" panose="020B0503020204020204" charset="-122"/>
            </a:rPr>
            <a:t>13</a:t>
          </a:r>
          <a:r>
            <a:rPr lang="zh-CN" altLang="en-US" dirty="0" smtClean="0">
              <a:latin typeface="微软雅黑" panose="020B0503020204020204" charset="-122"/>
              <a:ea typeface="微软雅黑" panose="020B0503020204020204" charset="-122"/>
            </a:rPr>
            <a:t>（</a:t>
          </a:r>
          <a:r>
            <a:rPr lang="en-US" altLang="zh-CN" dirty="0" smtClean="0">
              <a:latin typeface="微软雅黑" panose="020B0503020204020204" charset="-122"/>
              <a:ea typeface="微软雅黑" panose="020B0503020204020204" charset="-122"/>
            </a:rPr>
            <a:t>4</a:t>
          </a:r>
          <a:r>
            <a:rPr lang="zh-CN" altLang="en-US" dirty="0" smtClean="0">
              <a:latin typeface="微软雅黑" panose="020B0503020204020204" charset="-122"/>
              <a:ea typeface="微软雅黑" panose="020B0503020204020204" charset="-122"/>
            </a:rPr>
            <a:t>*</a:t>
          </a:r>
          <a:r>
            <a:rPr lang="en-US" altLang="zh-CN" dirty="0" smtClean="0">
              <a:latin typeface="微软雅黑" panose="020B0503020204020204" charset="-122"/>
              <a:ea typeface="微软雅黑" panose="020B0503020204020204" charset="-122"/>
            </a:rPr>
            <a:t>4</a:t>
          </a:r>
          <a:r>
            <a:rPr lang="zh-CN" altLang="en-US" dirty="0" smtClean="0">
              <a:latin typeface="微软雅黑" panose="020B0503020204020204" charset="-122"/>
              <a:ea typeface="微软雅黑" panose="020B0503020204020204" charset="-122"/>
            </a:rPr>
            <a:t>）</a:t>
          </a:r>
          <a:endParaRPr lang="zh-CN" altLang="en-US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1177F5CA-EFC7-42B4-B72E-1F59C570B068}" cxnId="{613CCBE9-3BEC-400B-AEAA-EC2AE614A1CE}" type="parTrans">
      <dgm:prSet/>
      <dgm:spPr/>
      <dgm:t>
        <a:bodyPr/>
        <a:lstStyle/>
        <a:p>
          <a:endParaRPr lang="zh-CN" altLang="en-US"/>
        </a:p>
      </dgm:t>
    </dgm:pt>
    <dgm:pt modelId="{E74779A3-473A-48C4-80A6-602BD5A01674}" cxnId="{613CCBE9-3BEC-400B-AEAA-EC2AE614A1CE}" type="sibTrans">
      <dgm:prSet/>
      <dgm:spPr/>
      <dgm:t>
        <a:bodyPr/>
        <a:lstStyle/>
        <a:p>
          <a:endParaRPr lang="zh-CN" altLang="en-US"/>
        </a:p>
      </dgm:t>
    </dgm:pt>
    <dgm:pt modelId="{BA404A8D-9450-4641-9278-849B6ED81CC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charset="-122"/>
              <a:ea typeface="微软雅黑" panose="020B0503020204020204" charset="-122"/>
            </a:rPr>
            <a:t>改进坦克的移动规则</a:t>
          </a:r>
          <a:endParaRPr lang="zh-CN" altLang="en-US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28085943-E771-4A7E-ACF2-E360B8A20DBF}" cxnId="{D0BC275F-C2E2-43EA-BD44-1343A78A3732}" type="sibTrans">
      <dgm:prSet/>
      <dgm:spPr/>
      <dgm:t>
        <a:bodyPr/>
        <a:lstStyle/>
        <a:p>
          <a:endParaRPr lang="zh-CN" altLang="en-US"/>
        </a:p>
      </dgm:t>
    </dgm:pt>
    <dgm:pt modelId="{7580210B-A97D-42A0-85DD-6B9A02E9220E}" cxnId="{D0BC275F-C2E2-43EA-BD44-1343A78A3732}" type="parTrans">
      <dgm:prSet/>
      <dgm:spPr/>
      <dgm:t>
        <a:bodyPr/>
        <a:lstStyle/>
        <a:p>
          <a:endParaRPr lang="zh-CN" altLang="en-US"/>
        </a:p>
      </dgm:t>
    </dgm:pt>
    <dgm:pt modelId="{543B12F9-8677-4E82-93DA-BC0CF98BE371}" type="pres">
      <dgm:prSet presAssocID="{4527962D-A852-466F-87F0-97388507F605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406C946-F939-46D4-B8AF-FBA881A15B77}" type="pres">
      <dgm:prSet presAssocID="{E610B53A-35BA-4091-9CBF-7CAEEB1665FD}" presName="root" presStyleCnt="0">
        <dgm:presLayoutVars>
          <dgm:chMax/>
          <dgm:chPref/>
        </dgm:presLayoutVars>
      </dgm:prSet>
      <dgm:spPr/>
    </dgm:pt>
    <dgm:pt modelId="{9B6FA6B5-BE48-40B4-BC8A-149E6795E995}" type="pres">
      <dgm:prSet presAssocID="{E610B53A-35BA-4091-9CBF-7CAEEB1665FD}" presName="rootComposite" presStyleCnt="0">
        <dgm:presLayoutVars/>
      </dgm:prSet>
      <dgm:spPr/>
    </dgm:pt>
    <dgm:pt modelId="{96DEB5C2-C5EC-4BE9-9656-B97500AE1108}" type="pres">
      <dgm:prSet presAssocID="{E610B53A-35BA-4091-9CBF-7CAEEB1665FD}" presName="ParentAccent" presStyleLbl="alignNode1" presStyleIdx="0" presStyleCnt="2" custLinFactY="-42474" custLinFactNeighborX="-16771" custLinFactNeighborY="-100000"/>
      <dgm:spPr/>
    </dgm:pt>
    <dgm:pt modelId="{AF9310A9-E7F1-4D9B-AFB1-732D72F6CD43}" type="pres">
      <dgm:prSet presAssocID="{E610B53A-35BA-4091-9CBF-7CAEEB1665FD}" presName="ParentSmallAccent" presStyleLbl="fgAcc1" presStyleIdx="0" presStyleCnt="2" custLinFactX="-100000" custLinFactNeighborX="-106787" custLinFactNeighborY="7732"/>
      <dgm:spPr/>
      <dgm:t>
        <a:bodyPr/>
        <a:lstStyle/>
        <a:p>
          <a:endParaRPr lang="zh-CN" altLang="en-US"/>
        </a:p>
      </dgm:t>
    </dgm:pt>
    <dgm:pt modelId="{E109770D-0D6A-4E27-A8FB-316D765AC1C7}" type="pres">
      <dgm:prSet presAssocID="{E610B53A-35BA-4091-9CBF-7CAEEB1665FD}" presName="Parent" presStyleLbl="revTx" presStyleIdx="0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A9A40E-CECB-4D07-8134-70B5905C8336}" type="pres">
      <dgm:prSet presAssocID="{E610B53A-35BA-4091-9CBF-7CAEEB1665FD}" presName="childShape" presStyleCnt="0">
        <dgm:presLayoutVars>
          <dgm:chMax val="0"/>
          <dgm:chPref val="0"/>
        </dgm:presLayoutVars>
      </dgm:prSet>
      <dgm:spPr/>
    </dgm:pt>
    <dgm:pt modelId="{021F0EBF-DE97-473B-893F-E9A90A65A16C}" type="pres">
      <dgm:prSet presAssocID="{E0206D09-D763-46D5-8E10-33F317E1D9D7}" presName="childComposite" presStyleCnt="0">
        <dgm:presLayoutVars>
          <dgm:chMax val="0"/>
          <dgm:chPref val="0"/>
        </dgm:presLayoutVars>
      </dgm:prSet>
      <dgm:spPr/>
    </dgm:pt>
    <dgm:pt modelId="{C2768124-AC0B-41CC-8E0E-AD82C4B0ABD8}" type="pres">
      <dgm:prSet presAssocID="{E0206D09-D763-46D5-8E10-33F317E1D9D7}" presName="ChildAccent" presStyleLbl="solidFgAcc1" presStyleIdx="0" presStyleCnt="6" custLinFactX="-100000" custLinFactNeighborX="-104214" custLinFactNeighborY="-4059"/>
      <dgm:spPr/>
      <dgm:t>
        <a:bodyPr/>
        <a:lstStyle/>
        <a:p>
          <a:endParaRPr lang="zh-CN" altLang="en-US"/>
        </a:p>
      </dgm:t>
    </dgm:pt>
    <dgm:pt modelId="{31DDB079-00C5-498D-B506-41947D8EC27A}" type="pres">
      <dgm:prSet presAssocID="{E0206D09-D763-46D5-8E10-33F317E1D9D7}" presName="Child" presStyleLbl="revTx" presStyleIdx="1" presStyleCnt="8" custLinFactNeighborX="-13563" custLinFactNeighborY="34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77A83D-9015-424D-AB00-A96CE8E8B129}" type="pres">
      <dgm:prSet presAssocID="{D2047E96-57D2-49B5-8931-543DC1836945}" presName="childComposite" presStyleCnt="0">
        <dgm:presLayoutVars>
          <dgm:chMax val="0"/>
          <dgm:chPref val="0"/>
        </dgm:presLayoutVars>
      </dgm:prSet>
      <dgm:spPr/>
    </dgm:pt>
    <dgm:pt modelId="{F89AB2D2-9652-4F19-9EB9-D649EC1734DD}" type="pres">
      <dgm:prSet presAssocID="{D2047E96-57D2-49B5-8931-543DC1836945}" presName="ChildAccent" presStyleLbl="solidFgAcc1" presStyleIdx="1" presStyleCnt="6" custLinFactX="-100000" custLinFactNeighborX="-100500" custLinFactNeighborY="-3876"/>
      <dgm:spPr/>
    </dgm:pt>
    <dgm:pt modelId="{FC52B59D-2337-46D5-B57E-A716D13D8F82}" type="pres">
      <dgm:prSet presAssocID="{D2047E96-57D2-49B5-8931-543DC1836945}" presName="Child" presStyleLbl="revTx" presStyleIdx="2" presStyleCnt="8" custLinFactNeighborX="-12166" custLinFactNeighborY="-16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632F46-CC03-43F5-BE1F-1536A2721090}" type="pres">
      <dgm:prSet presAssocID="{68EACB0D-A9F0-4371-8D35-9E2573BF273B}" presName="childComposite" presStyleCnt="0">
        <dgm:presLayoutVars>
          <dgm:chMax val="0"/>
          <dgm:chPref val="0"/>
        </dgm:presLayoutVars>
      </dgm:prSet>
      <dgm:spPr/>
    </dgm:pt>
    <dgm:pt modelId="{4C46180D-7664-48E3-9A59-3D3598C06F63}" type="pres">
      <dgm:prSet presAssocID="{68EACB0D-A9F0-4371-8D35-9E2573BF273B}" presName="ChildAccent" presStyleLbl="solidFgAcc1" presStyleIdx="2" presStyleCnt="6" custLinFactX="-98490" custLinFactNeighborX="-100000" custLinFactNeighborY="-9061"/>
      <dgm:spPr/>
    </dgm:pt>
    <dgm:pt modelId="{ACA7CE8D-99EB-4F56-8421-6E2722ACD07D}" type="pres">
      <dgm:prSet presAssocID="{68EACB0D-A9F0-4371-8D35-9E2573BF273B}" presName="Child" presStyleLbl="revTx" presStyleIdx="3" presStyleCnt="8" custLinFactY="-1663" custLinFactNeighborX="-1091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2C3FD8-63DD-406F-9370-BE39081A348F}" type="pres">
      <dgm:prSet presAssocID="{7EF89234-3E94-480F-8212-0259B4D1035B}" presName="root" presStyleCnt="0">
        <dgm:presLayoutVars>
          <dgm:chMax/>
          <dgm:chPref/>
        </dgm:presLayoutVars>
      </dgm:prSet>
      <dgm:spPr/>
    </dgm:pt>
    <dgm:pt modelId="{0BD14E58-50FB-44EA-9A8B-970781E5D201}" type="pres">
      <dgm:prSet presAssocID="{7EF89234-3E94-480F-8212-0259B4D1035B}" presName="rootComposite" presStyleCnt="0">
        <dgm:presLayoutVars/>
      </dgm:prSet>
      <dgm:spPr/>
    </dgm:pt>
    <dgm:pt modelId="{ACE3C7C5-CB38-41D7-9EDF-8D07FE18A387}" type="pres">
      <dgm:prSet presAssocID="{7EF89234-3E94-480F-8212-0259B4D1035B}" presName="ParentAccent" presStyleLbl="alignNode1" presStyleIdx="1" presStyleCnt="2" custLinFactY="-42474" custLinFactNeighborX="-855" custLinFactNeighborY="-100000"/>
      <dgm:spPr>
        <a:solidFill>
          <a:schemeClr val="accent4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09080D07-7BD2-4FED-BECF-F7B9E870D7FC}" type="pres">
      <dgm:prSet presAssocID="{7EF89234-3E94-480F-8212-0259B4D1035B}" presName="ParentSmallAccent" presStyleLbl="fgAcc1" presStyleIdx="1" presStyleCnt="2" custLinFactNeighborX="13087" custLinFactNeighborY="-13770"/>
      <dgm:spPr/>
    </dgm:pt>
    <dgm:pt modelId="{B3ACADD4-214E-41AD-91AF-6AD68015EF8A}" type="pres">
      <dgm:prSet presAssocID="{7EF89234-3E94-480F-8212-0259B4D1035B}" presName="Parent" presStyleLbl="revTx" presStyleIdx="4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25D001-0CE6-4FE6-9EB1-1E1F951CF312}" type="pres">
      <dgm:prSet presAssocID="{7EF89234-3E94-480F-8212-0259B4D1035B}" presName="childShape" presStyleCnt="0">
        <dgm:presLayoutVars>
          <dgm:chMax val="0"/>
          <dgm:chPref val="0"/>
        </dgm:presLayoutVars>
      </dgm:prSet>
      <dgm:spPr/>
    </dgm:pt>
    <dgm:pt modelId="{A0A5E4D7-09BA-4B02-9837-50A90E9B660B}" type="pres">
      <dgm:prSet presAssocID="{0CB2D132-FC48-4E4B-B8CD-6C715C954345}" presName="childComposite" presStyleCnt="0">
        <dgm:presLayoutVars>
          <dgm:chMax val="0"/>
          <dgm:chPref val="0"/>
        </dgm:presLayoutVars>
      </dgm:prSet>
      <dgm:spPr/>
    </dgm:pt>
    <dgm:pt modelId="{01575E4C-C450-4BDC-A786-2B5896CFFE87}" type="pres">
      <dgm:prSet presAssocID="{0CB2D132-FC48-4E4B-B8CD-6C715C954345}" presName="ChildAccent" presStyleLbl="solidFgAcc1" presStyleIdx="3" presStyleCnt="6"/>
      <dgm:spPr/>
    </dgm:pt>
    <dgm:pt modelId="{1665D4FA-C39B-4369-ABB2-4F2DBDC9D3CD}" type="pres">
      <dgm:prSet presAssocID="{0CB2D132-FC48-4E4B-B8CD-6C715C954345}" presName="Child" presStyleLbl="revTx" presStyleIdx="5" presStyleCnt="8" custLinFactNeighborX="1695" custLinFactNeighborY="-17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A63123-DD9F-40F9-BD2B-3CBC4C5E8583}" type="pres">
      <dgm:prSet presAssocID="{9E99AF7D-B7D7-4894-A55E-2666AC8CD01C}" presName="childComposite" presStyleCnt="0">
        <dgm:presLayoutVars>
          <dgm:chMax val="0"/>
          <dgm:chPref val="0"/>
        </dgm:presLayoutVars>
      </dgm:prSet>
      <dgm:spPr/>
    </dgm:pt>
    <dgm:pt modelId="{499843C2-A08D-4815-87D6-95D2220EBA5C}" type="pres">
      <dgm:prSet presAssocID="{9E99AF7D-B7D7-4894-A55E-2666AC8CD01C}" presName="ChildAccent" presStyleLbl="solidFgAcc1" presStyleIdx="4" presStyleCnt="6"/>
      <dgm:spPr/>
    </dgm:pt>
    <dgm:pt modelId="{83D52A68-B6B4-40E6-BE55-58FA26C0DD17}" type="pres">
      <dgm:prSet presAssocID="{9E99AF7D-B7D7-4894-A55E-2666AC8CD01C}" presName="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EC0B60-A4F7-4B22-A89A-E0AA91491E9D}" type="pres">
      <dgm:prSet presAssocID="{BA404A8D-9450-4641-9278-849B6ED81CC1}" presName="childComposite" presStyleCnt="0">
        <dgm:presLayoutVars>
          <dgm:chMax val="0"/>
          <dgm:chPref val="0"/>
        </dgm:presLayoutVars>
      </dgm:prSet>
      <dgm:spPr/>
    </dgm:pt>
    <dgm:pt modelId="{5EA1A24E-9FC1-4B01-86AA-FA2FC37C622C}" type="pres">
      <dgm:prSet presAssocID="{BA404A8D-9450-4641-9278-849B6ED81CC1}" presName="ChildAccent" presStyleLbl="solidFgAcc1" presStyleIdx="5" presStyleCnt="6"/>
      <dgm:spPr/>
    </dgm:pt>
    <dgm:pt modelId="{E757795E-7F61-4E21-A664-91FC8E554590}" type="pres">
      <dgm:prSet presAssocID="{BA404A8D-9450-4641-9278-849B6ED81CC1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3CCBE9-3BEC-400B-AEAA-EC2AE614A1CE}" srcId="{7EF89234-3E94-480F-8212-0259B4D1035B}" destId="{9E99AF7D-B7D7-4894-A55E-2666AC8CD01C}" srcOrd="1" destOrd="0" parTransId="{1177F5CA-EFC7-42B4-B72E-1F59C570B068}" sibTransId="{E74779A3-473A-48C4-80A6-602BD5A01674}"/>
    <dgm:cxn modelId="{E39F2332-4FD3-4E75-A978-024EF1EC6642}" srcId="{7EF89234-3E94-480F-8212-0259B4D1035B}" destId="{0CB2D132-FC48-4E4B-B8CD-6C715C954345}" srcOrd="0" destOrd="0" parTransId="{62979E96-54B7-4C5A-85CB-0F24FC3CF1FF}" sibTransId="{37D3EBC5-0A79-4A4B-80A3-8D446112AC25}"/>
    <dgm:cxn modelId="{035FAC69-3AB0-42D8-AFED-679FB3AA3C51}" type="presOf" srcId="{E0206D09-D763-46D5-8E10-33F317E1D9D7}" destId="{31DDB079-00C5-498D-B506-41947D8EC27A}" srcOrd="0" destOrd="0" presId="urn:microsoft.com/office/officeart/2008/layout/SquareAccentList"/>
    <dgm:cxn modelId="{A7993628-1537-45F0-93E4-67F6D1F97281}" type="presOf" srcId="{0CB2D132-FC48-4E4B-B8CD-6C715C954345}" destId="{1665D4FA-C39B-4369-ABB2-4F2DBDC9D3CD}" srcOrd="0" destOrd="0" presId="urn:microsoft.com/office/officeart/2008/layout/SquareAccentList"/>
    <dgm:cxn modelId="{21AD7F8D-CA84-4265-85DD-8CB31909C48C}" type="presOf" srcId="{68EACB0D-A9F0-4371-8D35-9E2573BF273B}" destId="{ACA7CE8D-99EB-4F56-8421-6E2722ACD07D}" srcOrd="0" destOrd="0" presId="urn:microsoft.com/office/officeart/2008/layout/SquareAccentList"/>
    <dgm:cxn modelId="{87977910-A363-4305-9BDE-1B4CF1FE4595}" type="presOf" srcId="{E610B53A-35BA-4091-9CBF-7CAEEB1665FD}" destId="{E109770D-0D6A-4E27-A8FB-316D765AC1C7}" srcOrd="0" destOrd="0" presId="urn:microsoft.com/office/officeart/2008/layout/SquareAccentList"/>
    <dgm:cxn modelId="{43313A60-871A-4C12-AE5F-8118CD6CC57C}" type="presOf" srcId="{D2047E96-57D2-49B5-8931-543DC1836945}" destId="{FC52B59D-2337-46D5-B57E-A716D13D8F82}" srcOrd="0" destOrd="0" presId="urn:microsoft.com/office/officeart/2008/layout/SquareAccentList"/>
    <dgm:cxn modelId="{CFA8E3BD-3204-41F4-A157-D493AD542E69}" srcId="{E610B53A-35BA-4091-9CBF-7CAEEB1665FD}" destId="{68EACB0D-A9F0-4371-8D35-9E2573BF273B}" srcOrd="2" destOrd="0" parTransId="{FC51B157-FBCC-4087-8DF0-66B9D8E6856D}" sibTransId="{4E7845AD-E125-4725-A6FA-037361C57F83}"/>
    <dgm:cxn modelId="{117F0785-E939-4CA7-8085-9EE6486E0F84}" srcId="{4527962D-A852-466F-87F0-97388507F605}" destId="{7EF89234-3E94-480F-8212-0259B4D1035B}" srcOrd="1" destOrd="0" parTransId="{8B885354-DC00-422A-9AD3-79688E7F2922}" sibTransId="{88348EF7-416B-48C4-A13F-E7C1177C98A9}"/>
    <dgm:cxn modelId="{DA80676C-51BA-4508-8481-3282D46718B4}" srcId="{E610B53A-35BA-4091-9CBF-7CAEEB1665FD}" destId="{E0206D09-D763-46D5-8E10-33F317E1D9D7}" srcOrd="0" destOrd="0" parTransId="{7E25CD3D-45F3-4697-BF01-63683CBE2AAD}" sibTransId="{A03360A8-A011-4BBA-943E-9645AAA02845}"/>
    <dgm:cxn modelId="{F0BC740B-1BB1-496C-AFEC-ABB36D36BE3B}" srcId="{E610B53A-35BA-4091-9CBF-7CAEEB1665FD}" destId="{D2047E96-57D2-49B5-8931-543DC1836945}" srcOrd="1" destOrd="0" parTransId="{B49C5514-B865-4EB7-82DE-E72C50A2CB6D}" sibTransId="{0EB9D7E8-F2DE-4D12-9700-6CFF86EC848C}"/>
    <dgm:cxn modelId="{26E1DBEB-29F5-4A1C-BE3D-269E65587D4C}" type="presOf" srcId="{7EF89234-3E94-480F-8212-0259B4D1035B}" destId="{B3ACADD4-214E-41AD-91AF-6AD68015EF8A}" srcOrd="0" destOrd="0" presId="urn:microsoft.com/office/officeart/2008/layout/SquareAccentList"/>
    <dgm:cxn modelId="{8C74C4BA-9400-4648-A8CE-181556A2282D}" type="presOf" srcId="{BA404A8D-9450-4641-9278-849B6ED81CC1}" destId="{E757795E-7F61-4E21-A664-91FC8E554590}" srcOrd="0" destOrd="0" presId="urn:microsoft.com/office/officeart/2008/layout/SquareAccentList"/>
    <dgm:cxn modelId="{450683C2-B376-477E-ADB2-A33F80C0AFD5}" type="presOf" srcId="{9E99AF7D-B7D7-4894-A55E-2666AC8CD01C}" destId="{83D52A68-B6B4-40E6-BE55-58FA26C0DD17}" srcOrd="0" destOrd="0" presId="urn:microsoft.com/office/officeart/2008/layout/SquareAccentList"/>
    <dgm:cxn modelId="{15E6360E-9215-4735-B613-1BDD881C852C}" type="presOf" srcId="{4527962D-A852-466F-87F0-97388507F605}" destId="{543B12F9-8677-4E82-93DA-BC0CF98BE371}" srcOrd="0" destOrd="0" presId="urn:microsoft.com/office/officeart/2008/layout/SquareAccentList"/>
    <dgm:cxn modelId="{D0BC275F-C2E2-43EA-BD44-1343A78A3732}" srcId="{7EF89234-3E94-480F-8212-0259B4D1035B}" destId="{BA404A8D-9450-4641-9278-849B6ED81CC1}" srcOrd="2" destOrd="0" parTransId="{7580210B-A97D-42A0-85DD-6B9A02E9220E}" sibTransId="{28085943-E771-4A7E-ACF2-E360B8A20DBF}"/>
    <dgm:cxn modelId="{CF0C4523-0A50-458D-94D2-0C9C37537628}" srcId="{4527962D-A852-466F-87F0-97388507F605}" destId="{E610B53A-35BA-4091-9CBF-7CAEEB1665FD}" srcOrd="0" destOrd="0" parTransId="{7EDF8508-26F2-4784-9AFC-E863EC1CA7A4}" sibTransId="{6BCAE2D0-F984-4539-BCB5-B40A5DB67BCA}"/>
    <dgm:cxn modelId="{E0385791-D4E6-48F3-8275-9078D2975BE1}" type="presParOf" srcId="{543B12F9-8677-4E82-93DA-BC0CF98BE371}" destId="{7406C946-F939-46D4-B8AF-FBA881A15B77}" srcOrd="0" destOrd="0" presId="urn:microsoft.com/office/officeart/2008/layout/SquareAccentList"/>
    <dgm:cxn modelId="{F4A086FD-2E19-4159-A2F4-6B619D22D7BC}" type="presParOf" srcId="{7406C946-F939-46D4-B8AF-FBA881A15B77}" destId="{9B6FA6B5-BE48-40B4-BC8A-149E6795E995}" srcOrd="0" destOrd="0" presId="urn:microsoft.com/office/officeart/2008/layout/SquareAccentList"/>
    <dgm:cxn modelId="{57D338F1-E8C5-4FB7-87D8-A9920B2A469C}" type="presParOf" srcId="{9B6FA6B5-BE48-40B4-BC8A-149E6795E995}" destId="{96DEB5C2-C5EC-4BE9-9656-B97500AE1108}" srcOrd="0" destOrd="0" presId="urn:microsoft.com/office/officeart/2008/layout/SquareAccentList"/>
    <dgm:cxn modelId="{F2E71DBB-9740-457D-9292-E8FCD5CEABBD}" type="presParOf" srcId="{9B6FA6B5-BE48-40B4-BC8A-149E6795E995}" destId="{AF9310A9-E7F1-4D9B-AFB1-732D72F6CD43}" srcOrd="1" destOrd="0" presId="urn:microsoft.com/office/officeart/2008/layout/SquareAccentList"/>
    <dgm:cxn modelId="{7E502851-CE4A-4199-8CD4-24DC2740E366}" type="presParOf" srcId="{9B6FA6B5-BE48-40B4-BC8A-149E6795E995}" destId="{E109770D-0D6A-4E27-A8FB-316D765AC1C7}" srcOrd="2" destOrd="0" presId="urn:microsoft.com/office/officeart/2008/layout/SquareAccentList"/>
    <dgm:cxn modelId="{B424421F-AB85-4791-98C8-572AAC29073D}" type="presParOf" srcId="{7406C946-F939-46D4-B8AF-FBA881A15B77}" destId="{75A9A40E-CECB-4D07-8134-70B5905C8336}" srcOrd="1" destOrd="0" presId="urn:microsoft.com/office/officeart/2008/layout/SquareAccentList"/>
    <dgm:cxn modelId="{BAAF4F5C-27C3-4268-9F29-E8A15553CFD6}" type="presParOf" srcId="{75A9A40E-CECB-4D07-8134-70B5905C8336}" destId="{021F0EBF-DE97-473B-893F-E9A90A65A16C}" srcOrd="0" destOrd="0" presId="urn:microsoft.com/office/officeart/2008/layout/SquareAccentList"/>
    <dgm:cxn modelId="{7952849B-5C4A-4308-8308-C492C8526C38}" type="presParOf" srcId="{021F0EBF-DE97-473B-893F-E9A90A65A16C}" destId="{C2768124-AC0B-41CC-8E0E-AD82C4B0ABD8}" srcOrd="0" destOrd="0" presId="urn:microsoft.com/office/officeart/2008/layout/SquareAccentList"/>
    <dgm:cxn modelId="{95783D8E-922D-47A2-B3D1-9C6BBA38398B}" type="presParOf" srcId="{021F0EBF-DE97-473B-893F-E9A90A65A16C}" destId="{31DDB079-00C5-498D-B506-41947D8EC27A}" srcOrd="1" destOrd="0" presId="urn:microsoft.com/office/officeart/2008/layout/SquareAccentList"/>
    <dgm:cxn modelId="{946166DC-02E9-4F92-B1E1-6483A14BD306}" type="presParOf" srcId="{75A9A40E-CECB-4D07-8134-70B5905C8336}" destId="{3477A83D-9015-424D-AB00-A96CE8E8B129}" srcOrd="1" destOrd="0" presId="urn:microsoft.com/office/officeart/2008/layout/SquareAccentList"/>
    <dgm:cxn modelId="{3A203D5D-B32D-4C32-B357-06D766E5D6A1}" type="presParOf" srcId="{3477A83D-9015-424D-AB00-A96CE8E8B129}" destId="{F89AB2D2-9652-4F19-9EB9-D649EC1734DD}" srcOrd="0" destOrd="0" presId="urn:microsoft.com/office/officeart/2008/layout/SquareAccentList"/>
    <dgm:cxn modelId="{8CD7F599-99F8-4EFD-B7BC-85778BD2DD1F}" type="presParOf" srcId="{3477A83D-9015-424D-AB00-A96CE8E8B129}" destId="{FC52B59D-2337-46D5-B57E-A716D13D8F82}" srcOrd="1" destOrd="0" presId="urn:microsoft.com/office/officeart/2008/layout/SquareAccentList"/>
    <dgm:cxn modelId="{197512EA-C6BB-4177-82AC-F77FFDD5422A}" type="presParOf" srcId="{75A9A40E-CECB-4D07-8134-70B5905C8336}" destId="{19632F46-CC03-43F5-BE1F-1536A2721090}" srcOrd="2" destOrd="0" presId="urn:microsoft.com/office/officeart/2008/layout/SquareAccentList"/>
    <dgm:cxn modelId="{A72B3C90-6770-416B-AE3F-3231040D8A70}" type="presParOf" srcId="{19632F46-CC03-43F5-BE1F-1536A2721090}" destId="{4C46180D-7664-48E3-9A59-3D3598C06F63}" srcOrd="0" destOrd="0" presId="urn:microsoft.com/office/officeart/2008/layout/SquareAccentList"/>
    <dgm:cxn modelId="{2697D632-97C6-46BA-AB7F-4D114EEB15E0}" type="presParOf" srcId="{19632F46-CC03-43F5-BE1F-1536A2721090}" destId="{ACA7CE8D-99EB-4F56-8421-6E2722ACD07D}" srcOrd="1" destOrd="0" presId="urn:microsoft.com/office/officeart/2008/layout/SquareAccentList"/>
    <dgm:cxn modelId="{49959B26-14AC-447C-BE71-225089F2073B}" type="presParOf" srcId="{543B12F9-8677-4E82-93DA-BC0CF98BE371}" destId="{402C3FD8-63DD-406F-9370-BE39081A348F}" srcOrd="1" destOrd="0" presId="urn:microsoft.com/office/officeart/2008/layout/SquareAccentList"/>
    <dgm:cxn modelId="{144E42FD-C51B-4795-8C8F-6122713613F7}" type="presParOf" srcId="{402C3FD8-63DD-406F-9370-BE39081A348F}" destId="{0BD14E58-50FB-44EA-9A8B-970781E5D201}" srcOrd="0" destOrd="0" presId="urn:microsoft.com/office/officeart/2008/layout/SquareAccentList"/>
    <dgm:cxn modelId="{A726CD1E-6537-4430-893F-71A2FD4CBA2F}" type="presParOf" srcId="{0BD14E58-50FB-44EA-9A8B-970781E5D201}" destId="{ACE3C7C5-CB38-41D7-9EDF-8D07FE18A387}" srcOrd="0" destOrd="0" presId="urn:microsoft.com/office/officeart/2008/layout/SquareAccentList"/>
    <dgm:cxn modelId="{38175DE5-2333-4D30-8FCE-C0DA0DBCA6FB}" type="presParOf" srcId="{0BD14E58-50FB-44EA-9A8B-970781E5D201}" destId="{09080D07-7BD2-4FED-BECF-F7B9E870D7FC}" srcOrd="1" destOrd="0" presId="urn:microsoft.com/office/officeart/2008/layout/SquareAccentList"/>
    <dgm:cxn modelId="{72695603-0CDB-4C83-961A-3FF019369330}" type="presParOf" srcId="{0BD14E58-50FB-44EA-9A8B-970781E5D201}" destId="{B3ACADD4-214E-41AD-91AF-6AD68015EF8A}" srcOrd="2" destOrd="0" presId="urn:microsoft.com/office/officeart/2008/layout/SquareAccentList"/>
    <dgm:cxn modelId="{DD02EBD0-AC15-4AD5-B115-815744F42224}" type="presParOf" srcId="{402C3FD8-63DD-406F-9370-BE39081A348F}" destId="{BE25D001-0CE6-4FE6-9EB1-1E1F951CF312}" srcOrd="1" destOrd="0" presId="urn:microsoft.com/office/officeart/2008/layout/SquareAccentList"/>
    <dgm:cxn modelId="{D765625D-D3F6-4F98-926F-F312C5C1C469}" type="presParOf" srcId="{BE25D001-0CE6-4FE6-9EB1-1E1F951CF312}" destId="{A0A5E4D7-09BA-4B02-9837-50A90E9B660B}" srcOrd="0" destOrd="0" presId="urn:microsoft.com/office/officeart/2008/layout/SquareAccentList"/>
    <dgm:cxn modelId="{59BF9638-9DF4-4BE1-969E-F14271263741}" type="presParOf" srcId="{A0A5E4D7-09BA-4B02-9837-50A90E9B660B}" destId="{01575E4C-C450-4BDC-A786-2B5896CFFE87}" srcOrd="0" destOrd="0" presId="urn:microsoft.com/office/officeart/2008/layout/SquareAccentList"/>
    <dgm:cxn modelId="{DD9FA6D8-F384-4A65-88AE-B6B4E27B96A3}" type="presParOf" srcId="{A0A5E4D7-09BA-4B02-9837-50A90E9B660B}" destId="{1665D4FA-C39B-4369-ABB2-4F2DBDC9D3CD}" srcOrd="1" destOrd="0" presId="urn:microsoft.com/office/officeart/2008/layout/SquareAccentList"/>
    <dgm:cxn modelId="{477AE868-6323-4BDC-9371-023430BB7ACA}" type="presParOf" srcId="{BE25D001-0CE6-4FE6-9EB1-1E1F951CF312}" destId="{1CA63123-DD9F-40F9-BD2B-3CBC4C5E8583}" srcOrd="1" destOrd="0" presId="urn:microsoft.com/office/officeart/2008/layout/SquareAccentList"/>
    <dgm:cxn modelId="{A8745A3C-D825-4F80-9C7D-3A534980C09D}" type="presParOf" srcId="{1CA63123-DD9F-40F9-BD2B-3CBC4C5E8583}" destId="{499843C2-A08D-4815-87D6-95D2220EBA5C}" srcOrd="0" destOrd="0" presId="urn:microsoft.com/office/officeart/2008/layout/SquareAccentList"/>
    <dgm:cxn modelId="{8651DBBA-5D4A-4178-B111-D5CAFA153850}" type="presParOf" srcId="{1CA63123-DD9F-40F9-BD2B-3CBC4C5E8583}" destId="{83D52A68-B6B4-40E6-BE55-58FA26C0DD17}" srcOrd="1" destOrd="0" presId="urn:microsoft.com/office/officeart/2008/layout/SquareAccentList"/>
    <dgm:cxn modelId="{EF8C14AF-CC75-469D-BBA4-32D16DCBDFC5}" type="presParOf" srcId="{BE25D001-0CE6-4FE6-9EB1-1E1F951CF312}" destId="{5CEC0B60-A4F7-4B22-A89A-E0AA91491E9D}" srcOrd="2" destOrd="0" presId="urn:microsoft.com/office/officeart/2008/layout/SquareAccentList"/>
    <dgm:cxn modelId="{8CEC4442-CCD9-4612-BABC-B320CE30B2A2}" type="presParOf" srcId="{5CEC0B60-A4F7-4B22-A89A-E0AA91491E9D}" destId="{5EA1A24E-9FC1-4B01-86AA-FA2FC37C622C}" srcOrd="0" destOrd="0" presId="urn:microsoft.com/office/officeart/2008/layout/SquareAccentList"/>
    <dgm:cxn modelId="{56C0A74E-2971-4635-B442-E2E9BEFD2553}" type="presParOf" srcId="{5CEC0B60-A4F7-4B22-A89A-E0AA91491E9D}" destId="{E757795E-7F61-4E21-A664-91FC8E55459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9CB7F2-94FC-4806-9F1C-28527EC8FD0E}" type="doc">
      <dgm:prSet loTypeId="urn:microsoft.com/office/officeart/2008/layout/RadialCluster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5F3C0581-1A53-429D-A65B-5D1F113567D8}">
      <dgm:prSet phldrT="[文本]"/>
      <dgm:spPr/>
      <dgm:t>
        <a:bodyPr/>
        <a:lstStyle/>
        <a:p>
          <a:r>
            <a:rPr lang="zh-CN" altLang="en-US" dirty="0" smtClean="0"/>
            <a:t>使用技术</a:t>
          </a:r>
          <a:endParaRPr lang="zh-CN" altLang="en-US" dirty="0"/>
        </a:p>
      </dgm:t>
    </dgm:pt>
    <dgm:pt modelId="{47DD1F31-A677-491F-B765-8278313B1751}" cxnId="{96E2B0BC-4DDF-4628-B8A6-ADBDD81E149F}" type="parTrans">
      <dgm:prSet/>
      <dgm:spPr/>
      <dgm:t>
        <a:bodyPr/>
        <a:lstStyle/>
        <a:p>
          <a:endParaRPr lang="zh-CN" altLang="en-US"/>
        </a:p>
      </dgm:t>
    </dgm:pt>
    <dgm:pt modelId="{FB654AEB-7028-4CA7-9F2C-FFF27073B158}" cxnId="{96E2B0BC-4DDF-4628-B8A6-ADBDD81E149F}" type="sibTrans">
      <dgm:prSet/>
      <dgm:spPr/>
      <dgm:t>
        <a:bodyPr/>
        <a:lstStyle/>
        <a:p>
          <a:endParaRPr lang="zh-CN" altLang="en-US"/>
        </a:p>
      </dgm:t>
    </dgm:pt>
    <dgm:pt modelId="{08519477-1D3B-42DC-A6BD-547B4F064C99}">
      <dgm:prSet phldrT="[文本]"/>
      <dgm:spPr/>
      <dgm:t>
        <a:bodyPr/>
        <a:lstStyle/>
        <a:p>
          <a:r>
            <a:rPr lang="en-US" altLang="zh-CN" dirty="0" err="1" smtClean="0"/>
            <a:t>nginx</a:t>
          </a:r>
          <a:endParaRPr lang="zh-CN" altLang="en-US" dirty="0"/>
        </a:p>
      </dgm:t>
    </dgm:pt>
    <dgm:pt modelId="{80BCFE13-8869-4A30-8C9D-63C5CC9802B2}" cxnId="{025DAD3B-3843-407B-B0A9-938290A2055C}" type="parTrans">
      <dgm:prSet/>
      <dgm:spPr/>
      <dgm:t>
        <a:bodyPr/>
        <a:lstStyle/>
        <a:p>
          <a:endParaRPr lang="zh-CN" altLang="en-US"/>
        </a:p>
      </dgm:t>
    </dgm:pt>
    <dgm:pt modelId="{D6471118-7064-434C-A450-212AD1A44552}" cxnId="{025DAD3B-3843-407B-B0A9-938290A2055C}" type="sibTrans">
      <dgm:prSet/>
      <dgm:spPr/>
      <dgm:t>
        <a:bodyPr/>
        <a:lstStyle/>
        <a:p>
          <a:endParaRPr lang="zh-CN" altLang="en-US"/>
        </a:p>
      </dgm:t>
    </dgm:pt>
    <dgm:pt modelId="{4C4962E9-03D7-4A39-9F68-C643D033A771}">
      <dgm:prSet phldrT="[文本]"/>
      <dgm:spPr/>
      <dgm:t>
        <a:bodyPr/>
        <a:lstStyle/>
        <a:p>
          <a:r>
            <a:rPr lang="en-US" altLang="zh-CN" dirty="0" smtClean="0"/>
            <a:t>Linux</a:t>
          </a:r>
          <a:r>
            <a:rPr lang="zh-CN" altLang="en-US" dirty="0" smtClean="0"/>
            <a:t>命令</a:t>
          </a:r>
          <a:endParaRPr lang="zh-CN" altLang="en-US" dirty="0"/>
        </a:p>
      </dgm:t>
    </dgm:pt>
    <dgm:pt modelId="{1475DA28-7F6D-46BA-B67D-79E2FFDDF0D9}" cxnId="{5309C6BE-32FD-4B09-A460-AD72BD099B0B}" type="parTrans">
      <dgm:prSet/>
      <dgm:spPr/>
      <dgm:t>
        <a:bodyPr/>
        <a:lstStyle/>
        <a:p>
          <a:endParaRPr lang="zh-CN" altLang="en-US"/>
        </a:p>
      </dgm:t>
    </dgm:pt>
    <dgm:pt modelId="{2DA0927F-8057-43A7-9CD8-EDC2679B6E25}" cxnId="{5309C6BE-32FD-4B09-A460-AD72BD099B0B}" type="sibTrans">
      <dgm:prSet/>
      <dgm:spPr/>
      <dgm:t>
        <a:bodyPr/>
        <a:lstStyle/>
        <a:p>
          <a:endParaRPr lang="zh-CN" altLang="en-US"/>
        </a:p>
      </dgm:t>
    </dgm:pt>
    <dgm:pt modelId="{E172A228-3B0B-4BCC-B35D-EF974D55B5F6}">
      <dgm:prSet phldrT="[文本]"/>
      <dgm:spPr/>
      <dgm:t>
        <a:bodyPr/>
        <a:lstStyle/>
        <a:p>
          <a:r>
            <a:rPr lang="en-US" altLang="zh-CN" dirty="0" err="1" smtClean="0"/>
            <a:t>Vue</a:t>
          </a:r>
          <a:r>
            <a:rPr lang="zh-CN" altLang="en-US" dirty="0" smtClean="0"/>
            <a:t>，</a:t>
          </a:r>
          <a:r>
            <a:rPr lang="en-US" altLang="zh-CN" dirty="0" err="1" smtClean="0"/>
            <a:t>vuex</a:t>
          </a:r>
          <a:r>
            <a:rPr lang="en-US" dirty="0" smtClean="0"/>
            <a:t> </a:t>
          </a:r>
          <a:endParaRPr lang="zh-CN" altLang="en-US" dirty="0"/>
        </a:p>
      </dgm:t>
    </dgm:pt>
    <dgm:pt modelId="{80E0F3C4-0058-430D-BD9E-BFC34681F523}" cxnId="{D84F9713-75C2-40C9-91D2-6C11C9492781}" type="parTrans">
      <dgm:prSet/>
      <dgm:spPr/>
      <dgm:t>
        <a:bodyPr/>
        <a:lstStyle/>
        <a:p>
          <a:endParaRPr lang="zh-CN" altLang="en-US"/>
        </a:p>
      </dgm:t>
    </dgm:pt>
    <dgm:pt modelId="{8832DF5A-05BC-4148-AFAA-A4BF4A965CDB}" cxnId="{D84F9713-75C2-40C9-91D2-6C11C9492781}" type="sibTrans">
      <dgm:prSet/>
      <dgm:spPr/>
      <dgm:t>
        <a:bodyPr/>
        <a:lstStyle/>
        <a:p>
          <a:endParaRPr lang="zh-CN" altLang="en-US"/>
        </a:p>
      </dgm:t>
    </dgm:pt>
    <dgm:pt modelId="{86E0FC55-543E-45EC-A842-12C0E5A9230F}">
      <dgm:prSet phldrT="[文本]" phldr="1"/>
      <dgm:spPr/>
      <dgm:t>
        <a:bodyPr/>
        <a:lstStyle/>
        <a:p>
          <a:endParaRPr lang="zh-CN" altLang="en-US"/>
        </a:p>
      </dgm:t>
    </dgm:pt>
    <dgm:pt modelId="{1CA48253-D13F-4B70-B40A-FFDA2A339450}" cxnId="{CACF1A4C-2CA5-455C-8DC7-7182B0C710A6}" type="parTrans">
      <dgm:prSet/>
      <dgm:spPr/>
      <dgm:t>
        <a:bodyPr/>
        <a:lstStyle/>
        <a:p>
          <a:endParaRPr lang="zh-CN" altLang="en-US"/>
        </a:p>
      </dgm:t>
    </dgm:pt>
    <dgm:pt modelId="{AAC29682-1828-450A-85E1-CB58B0A41A18}" cxnId="{CACF1A4C-2CA5-455C-8DC7-7182B0C710A6}" type="sibTrans">
      <dgm:prSet/>
      <dgm:spPr/>
      <dgm:t>
        <a:bodyPr/>
        <a:lstStyle/>
        <a:p>
          <a:endParaRPr lang="zh-CN" altLang="en-US"/>
        </a:p>
      </dgm:t>
    </dgm:pt>
    <dgm:pt modelId="{0F039295-A3C1-4020-A67A-EB56AF5490B8}">
      <dgm:prSet phldrT="[文本]" phldr="1"/>
      <dgm:spPr/>
      <dgm:t>
        <a:bodyPr/>
        <a:lstStyle/>
        <a:p>
          <a:endParaRPr lang="zh-CN" altLang="en-US"/>
        </a:p>
      </dgm:t>
    </dgm:pt>
    <dgm:pt modelId="{0C074102-4228-40B7-A643-F74E828DD525}" cxnId="{8B9322F9-E0F8-4FBD-AC5B-80577F3A0E77}" type="parTrans">
      <dgm:prSet/>
      <dgm:spPr/>
      <dgm:t>
        <a:bodyPr/>
        <a:lstStyle/>
        <a:p>
          <a:endParaRPr lang="zh-CN" altLang="en-US"/>
        </a:p>
      </dgm:t>
    </dgm:pt>
    <dgm:pt modelId="{FBEA55D2-F962-4667-8D85-960B8B5E82C9}" cxnId="{8B9322F9-E0F8-4FBD-AC5B-80577F3A0E77}" type="sibTrans">
      <dgm:prSet/>
      <dgm:spPr/>
      <dgm:t>
        <a:bodyPr/>
        <a:lstStyle/>
        <a:p>
          <a:endParaRPr lang="zh-CN" altLang="en-US"/>
        </a:p>
      </dgm:t>
    </dgm:pt>
    <dgm:pt modelId="{F12C44B7-235D-4808-AD55-8235913FC8B4}">
      <dgm:prSet phldrT="[文本]" phldr="1" custRadScaleRad="124944" custRadScaleInc="-69149"/>
      <dgm:spPr/>
      <dgm:t>
        <a:bodyPr/>
        <a:lstStyle/>
        <a:p>
          <a:endParaRPr lang="zh-CN" altLang="en-US" dirty="0"/>
        </a:p>
      </dgm:t>
    </dgm:pt>
    <dgm:pt modelId="{B1E83C13-908E-44F4-8F5C-3E827B6D20C0}" cxnId="{D742F16C-96CD-421D-AE11-AF6B95F432A1}" type="parTrans">
      <dgm:prSet/>
      <dgm:spPr/>
      <dgm:t>
        <a:bodyPr/>
        <a:lstStyle/>
        <a:p>
          <a:endParaRPr lang="zh-CN" altLang="en-US"/>
        </a:p>
      </dgm:t>
    </dgm:pt>
    <dgm:pt modelId="{1D81FAD9-6870-44D8-B8E3-EBA7304C5631}" cxnId="{D742F16C-96CD-421D-AE11-AF6B95F432A1}" type="sibTrans">
      <dgm:prSet/>
      <dgm:spPr/>
      <dgm:t>
        <a:bodyPr/>
        <a:lstStyle/>
        <a:p>
          <a:endParaRPr lang="zh-CN" altLang="en-US"/>
        </a:p>
      </dgm:t>
    </dgm:pt>
    <dgm:pt modelId="{8157CD28-98D5-48B7-8AB3-6362DFBC55A6}">
      <dgm:prSet phldrT="[文本]" phldr="1" custRadScaleRad="124944" custRadScaleInc="-69149"/>
      <dgm:spPr/>
      <dgm:t>
        <a:bodyPr/>
        <a:lstStyle/>
        <a:p>
          <a:endParaRPr lang="zh-CN" altLang="en-US" dirty="0"/>
        </a:p>
      </dgm:t>
    </dgm:pt>
    <dgm:pt modelId="{AE32F362-FCA6-4583-8E06-544170C7EAD0}" cxnId="{0625D2F6-12A1-46C1-BA0C-AF6BF6C80DDD}" type="parTrans">
      <dgm:prSet/>
      <dgm:spPr/>
      <dgm:t>
        <a:bodyPr/>
        <a:lstStyle/>
        <a:p>
          <a:endParaRPr lang="zh-CN" altLang="en-US"/>
        </a:p>
      </dgm:t>
    </dgm:pt>
    <dgm:pt modelId="{5BBDF858-3370-42CD-BF28-FD905A30E17B}" cxnId="{0625D2F6-12A1-46C1-BA0C-AF6BF6C80DDD}" type="sibTrans">
      <dgm:prSet/>
      <dgm:spPr/>
      <dgm:t>
        <a:bodyPr/>
        <a:lstStyle/>
        <a:p>
          <a:endParaRPr lang="zh-CN" altLang="en-US"/>
        </a:p>
      </dgm:t>
    </dgm:pt>
    <dgm:pt modelId="{7C55DF06-FE1C-4B3B-9689-72FFE42CBBE0}">
      <dgm:prSet phldrT="[文本]" phldr="1" custRadScaleRad="124944" custRadScaleInc="-69149"/>
      <dgm:spPr/>
      <dgm:t>
        <a:bodyPr/>
        <a:lstStyle/>
        <a:p>
          <a:endParaRPr lang="zh-CN" altLang="en-US" dirty="0"/>
        </a:p>
      </dgm:t>
    </dgm:pt>
    <dgm:pt modelId="{CFFAEAA4-5CD2-4A0D-B2B7-82DE3F5010E7}" cxnId="{84FCDDAE-2BAB-4F81-A035-CB7A99416C1B}" type="parTrans">
      <dgm:prSet/>
      <dgm:spPr/>
      <dgm:t>
        <a:bodyPr/>
        <a:lstStyle/>
        <a:p>
          <a:endParaRPr lang="zh-CN" altLang="en-US"/>
        </a:p>
      </dgm:t>
    </dgm:pt>
    <dgm:pt modelId="{DD9A62C7-7B47-4243-8353-62400F267D92}" cxnId="{84FCDDAE-2BAB-4F81-A035-CB7A99416C1B}" type="sibTrans">
      <dgm:prSet/>
      <dgm:spPr/>
      <dgm:t>
        <a:bodyPr/>
        <a:lstStyle/>
        <a:p>
          <a:endParaRPr lang="zh-CN" altLang="en-US"/>
        </a:p>
      </dgm:t>
    </dgm:pt>
    <dgm:pt modelId="{D85C36DA-99A5-44CB-9BB5-63DAAB970FA6}">
      <dgm:prSet phldrT="[文本]"/>
      <dgm:spPr/>
      <dgm:t>
        <a:bodyPr/>
        <a:lstStyle/>
        <a:p>
          <a:r>
            <a:rPr lang="zh-CN" altLang="en-US" dirty="0" smtClean="0"/>
            <a:t>数据库</a:t>
          </a:r>
          <a:endParaRPr lang="zh-CN" altLang="en-US" dirty="0"/>
        </a:p>
      </dgm:t>
    </dgm:pt>
    <dgm:pt modelId="{D0299EE4-CDA2-4C6A-9DBD-BA9625BC8665}" cxnId="{4F9607C6-DEEB-4099-B96C-E7BF8E315B73}" type="parTrans">
      <dgm:prSet/>
      <dgm:spPr/>
      <dgm:t>
        <a:bodyPr/>
        <a:lstStyle/>
        <a:p>
          <a:endParaRPr lang="zh-CN" altLang="en-US"/>
        </a:p>
      </dgm:t>
    </dgm:pt>
    <dgm:pt modelId="{AC72FE0F-0787-46EF-8AB7-B400ED307A60}" cxnId="{4F9607C6-DEEB-4099-B96C-E7BF8E315B73}" type="sibTrans">
      <dgm:prSet/>
      <dgm:spPr/>
      <dgm:t>
        <a:bodyPr/>
        <a:lstStyle/>
        <a:p>
          <a:endParaRPr lang="zh-CN" altLang="en-US"/>
        </a:p>
      </dgm:t>
    </dgm:pt>
    <dgm:pt modelId="{6B8B3276-163E-4745-AE6A-31D0C3470CBA}">
      <dgm:prSet/>
      <dgm:spPr/>
      <dgm:t>
        <a:bodyPr/>
        <a:lstStyle/>
        <a:p>
          <a:r>
            <a:rPr lang="en-US" altLang="zh-CN" dirty="0" smtClean="0"/>
            <a:t>canvas</a:t>
          </a:r>
          <a:endParaRPr lang="zh-CN" altLang="en-US" dirty="0"/>
        </a:p>
      </dgm:t>
    </dgm:pt>
    <dgm:pt modelId="{6BAD1B79-43D6-48DF-8F74-02B4F478C671}" cxnId="{31AFA607-B0DE-461F-AE3F-E059DE21BC8C}" type="parTrans">
      <dgm:prSet/>
      <dgm:spPr/>
      <dgm:t>
        <a:bodyPr/>
        <a:lstStyle/>
        <a:p>
          <a:endParaRPr lang="zh-CN" altLang="en-US"/>
        </a:p>
      </dgm:t>
    </dgm:pt>
    <dgm:pt modelId="{1C021E47-F80A-47DC-AEA9-1C91CFD3A5F1}" cxnId="{31AFA607-B0DE-461F-AE3F-E059DE21BC8C}" type="sibTrans">
      <dgm:prSet/>
      <dgm:spPr/>
      <dgm:t>
        <a:bodyPr/>
        <a:lstStyle/>
        <a:p>
          <a:endParaRPr lang="zh-CN" altLang="en-US"/>
        </a:p>
      </dgm:t>
    </dgm:pt>
    <dgm:pt modelId="{8A1711BE-7D7B-4C85-9C6D-B813326F6417}" type="pres">
      <dgm:prSet presAssocID="{719CB7F2-94FC-4806-9F1C-28527EC8FD0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CCC76EA-8C12-4D46-8596-6C4C08E74F7B}" type="pres">
      <dgm:prSet presAssocID="{5F3C0581-1A53-429D-A65B-5D1F113567D8}" presName="singleCycle" presStyleCnt="0"/>
      <dgm:spPr/>
    </dgm:pt>
    <dgm:pt modelId="{F411F428-FED4-4C77-866C-525516D67B7C}" type="pres">
      <dgm:prSet presAssocID="{5F3C0581-1A53-429D-A65B-5D1F113567D8}" presName="singleCenter" presStyleLbl="node1" presStyleIdx="0" presStyleCnt="6" custLinFactNeighborX="-1343" custLinFactNeighborY="-1792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4C84736A-2A15-4EA9-A388-C063CF4B006E}" type="pres">
      <dgm:prSet presAssocID="{80BCFE13-8869-4A30-8C9D-63C5CC9802B2}" presName="Name56" presStyleLbl="parChTrans1D2" presStyleIdx="0" presStyleCnt="5"/>
      <dgm:spPr/>
      <dgm:t>
        <a:bodyPr/>
        <a:lstStyle/>
        <a:p>
          <a:endParaRPr lang="zh-CN" altLang="en-US"/>
        </a:p>
      </dgm:t>
    </dgm:pt>
    <dgm:pt modelId="{E14894A1-5C9B-4DE3-89E2-F6A82218FE0D}" type="pres">
      <dgm:prSet presAssocID="{08519477-1D3B-42DC-A6BD-547B4F064C99}" presName="text0" presStyleLbl="node1" presStyleIdx="1" presStyleCnt="6" custScaleX="141770" custRadScaleRad="87913" custRadScaleInc="2119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386346-57D3-401D-B0D1-539BDC848149}" type="pres">
      <dgm:prSet presAssocID="{1475DA28-7F6D-46BA-B67D-79E2FFDDF0D9}" presName="Name56" presStyleLbl="parChTrans1D2" presStyleIdx="1" presStyleCnt="5"/>
      <dgm:spPr/>
      <dgm:t>
        <a:bodyPr/>
        <a:lstStyle/>
        <a:p>
          <a:endParaRPr lang="zh-CN" altLang="en-US"/>
        </a:p>
      </dgm:t>
    </dgm:pt>
    <dgm:pt modelId="{F9DFE08B-3E03-4969-A53C-181B51284827}" type="pres">
      <dgm:prSet presAssocID="{4C4962E9-03D7-4A39-9F68-C643D033A771}" presName="text0" presStyleLbl="node1" presStyleIdx="2" presStyleCnt="6" custScaleX="141768" custRadScaleRad="103172" custRadScaleInc="2263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7319A-3284-4273-9C96-5DEF582F8714}" type="pres">
      <dgm:prSet presAssocID="{D0299EE4-CDA2-4C6A-9DBD-BA9625BC8665}" presName="Name56" presStyleLbl="parChTrans1D2" presStyleIdx="2" presStyleCnt="5"/>
      <dgm:spPr/>
      <dgm:t>
        <a:bodyPr/>
        <a:lstStyle/>
        <a:p>
          <a:endParaRPr lang="zh-CN" altLang="en-US"/>
        </a:p>
      </dgm:t>
    </dgm:pt>
    <dgm:pt modelId="{147DAE1C-D5FB-4DBC-876A-FB205BCB1616}" type="pres">
      <dgm:prSet presAssocID="{D85C36DA-99A5-44CB-9BB5-63DAAB970FA6}" presName="text0" presStyleLbl="node1" presStyleIdx="3" presStyleCnt="6" custScaleX="127564" custRadScaleRad="119810" custRadScaleInc="2100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80D3DB-4057-458F-9785-3E30F280DB76}" type="pres">
      <dgm:prSet presAssocID="{6BAD1B79-43D6-48DF-8F74-02B4F478C671}" presName="Name56" presStyleLbl="parChTrans1D2" presStyleIdx="3" presStyleCnt="5"/>
      <dgm:spPr/>
    </dgm:pt>
    <dgm:pt modelId="{097D603B-7F3C-44B8-871B-5B1FEB56F778}" type="pres">
      <dgm:prSet presAssocID="{6B8B3276-163E-4745-AE6A-31D0C3470CBA}" presName="text0" presStyleLbl="node1" presStyleIdx="4" presStyleCnt="6" custScaleY="104202" custRadScaleRad="140206" custRadScaleInc="281644">
        <dgm:presLayoutVars>
          <dgm:bulletEnabled val="1"/>
        </dgm:presLayoutVars>
      </dgm:prSet>
      <dgm:spPr/>
    </dgm:pt>
    <dgm:pt modelId="{0CA43813-080F-4939-9D1C-4ECE66C653CB}" type="pres">
      <dgm:prSet presAssocID="{80E0F3C4-0058-430D-BD9E-BFC34681F523}" presName="Name56" presStyleLbl="parChTrans1D2" presStyleIdx="4" presStyleCnt="5"/>
      <dgm:spPr/>
      <dgm:t>
        <a:bodyPr/>
        <a:lstStyle/>
        <a:p>
          <a:endParaRPr lang="zh-CN" altLang="en-US"/>
        </a:p>
      </dgm:t>
    </dgm:pt>
    <dgm:pt modelId="{E9C49B1E-A06F-4076-AD6B-F90060AA6797}" type="pres">
      <dgm:prSet presAssocID="{E172A228-3B0B-4BCC-B35D-EF974D55B5F6}" presName="text0" presStyleLbl="node1" presStyleIdx="5" presStyleCnt="6" custScaleX="167153" custScaleY="75119" custRadScaleRad="168052" custRadScaleInc="-186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9322F9-E0F8-4FBD-AC5B-80577F3A0E77}" srcId="{719CB7F2-94FC-4806-9F1C-28527EC8FD0E}" destId="{0F039295-A3C1-4020-A67A-EB56AF5490B8}" srcOrd="2" destOrd="0" parTransId="{0C074102-4228-40B7-A643-F74E828DD525}" sibTransId="{FBEA55D2-F962-4667-8D85-960B8B5E82C9}"/>
    <dgm:cxn modelId="{D37C3BEF-3FE1-43AC-A6B5-3E0D85EBF9BA}" type="presOf" srcId="{1475DA28-7F6D-46BA-B67D-79E2FFDDF0D9}" destId="{B0386346-57D3-401D-B0D1-539BDC848149}" srcOrd="0" destOrd="0" presId="urn:microsoft.com/office/officeart/2008/layout/RadialCluster"/>
    <dgm:cxn modelId="{15097399-EEB7-48CD-BF33-93AC710C3703}" type="presOf" srcId="{4C4962E9-03D7-4A39-9F68-C643D033A771}" destId="{F9DFE08B-3E03-4969-A53C-181B51284827}" srcOrd="0" destOrd="0" presId="urn:microsoft.com/office/officeart/2008/layout/RadialCluster"/>
    <dgm:cxn modelId="{0B5B03D3-DAC9-43A8-A02B-4AEC8CA06ADF}" type="presOf" srcId="{6B8B3276-163E-4745-AE6A-31D0C3470CBA}" destId="{097D603B-7F3C-44B8-871B-5B1FEB56F778}" srcOrd="0" destOrd="0" presId="urn:microsoft.com/office/officeart/2008/layout/RadialCluster"/>
    <dgm:cxn modelId="{CACF1A4C-2CA5-455C-8DC7-7182B0C710A6}" srcId="{719CB7F2-94FC-4806-9F1C-28527EC8FD0E}" destId="{86E0FC55-543E-45EC-A842-12C0E5A9230F}" srcOrd="1" destOrd="0" parTransId="{1CA48253-D13F-4B70-B40A-FFDA2A339450}" sibTransId="{AAC29682-1828-450A-85E1-CB58B0A41A18}"/>
    <dgm:cxn modelId="{0625D2F6-12A1-46C1-BA0C-AF6BF6C80DDD}" srcId="{719CB7F2-94FC-4806-9F1C-28527EC8FD0E}" destId="{8157CD28-98D5-48B7-8AB3-6362DFBC55A6}" srcOrd="4" destOrd="0" parTransId="{AE32F362-FCA6-4583-8E06-544170C7EAD0}" sibTransId="{5BBDF858-3370-42CD-BF28-FD905A30E17B}"/>
    <dgm:cxn modelId="{96E2B0BC-4DDF-4628-B8A6-ADBDD81E149F}" srcId="{719CB7F2-94FC-4806-9F1C-28527EC8FD0E}" destId="{5F3C0581-1A53-429D-A65B-5D1F113567D8}" srcOrd="0" destOrd="0" parTransId="{47DD1F31-A677-491F-B765-8278313B1751}" sibTransId="{FB654AEB-7028-4CA7-9F2C-FFF27073B158}"/>
    <dgm:cxn modelId="{D742F16C-96CD-421D-AE11-AF6B95F432A1}" srcId="{719CB7F2-94FC-4806-9F1C-28527EC8FD0E}" destId="{F12C44B7-235D-4808-AD55-8235913FC8B4}" srcOrd="3" destOrd="0" parTransId="{B1E83C13-908E-44F4-8F5C-3E827B6D20C0}" sibTransId="{1D81FAD9-6870-44D8-B8E3-EBA7304C5631}"/>
    <dgm:cxn modelId="{1C65FD03-6515-4536-8099-3EB8B6C65A10}" type="presOf" srcId="{08519477-1D3B-42DC-A6BD-547B4F064C99}" destId="{E14894A1-5C9B-4DE3-89E2-F6A82218FE0D}" srcOrd="0" destOrd="0" presId="urn:microsoft.com/office/officeart/2008/layout/RadialCluster"/>
    <dgm:cxn modelId="{FEF00E04-E45C-4AA6-8AC8-D1205FE5F4C2}" type="presOf" srcId="{D85C36DA-99A5-44CB-9BB5-63DAAB970FA6}" destId="{147DAE1C-D5FB-4DBC-876A-FB205BCB1616}" srcOrd="0" destOrd="0" presId="urn:microsoft.com/office/officeart/2008/layout/RadialCluster"/>
    <dgm:cxn modelId="{4F9607C6-DEEB-4099-B96C-E7BF8E315B73}" srcId="{5F3C0581-1A53-429D-A65B-5D1F113567D8}" destId="{D85C36DA-99A5-44CB-9BB5-63DAAB970FA6}" srcOrd="2" destOrd="0" parTransId="{D0299EE4-CDA2-4C6A-9DBD-BA9625BC8665}" sibTransId="{AC72FE0F-0787-46EF-8AB7-B400ED307A60}"/>
    <dgm:cxn modelId="{D7A39B1A-41F0-482A-9BC9-C6464A6CA290}" type="presOf" srcId="{719CB7F2-94FC-4806-9F1C-28527EC8FD0E}" destId="{8A1711BE-7D7B-4C85-9C6D-B813326F6417}" srcOrd="0" destOrd="0" presId="urn:microsoft.com/office/officeart/2008/layout/RadialCluster"/>
    <dgm:cxn modelId="{D84F9713-75C2-40C9-91D2-6C11C9492781}" srcId="{5F3C0581-1A53-429D-A65B-5D1F113567D8}" destId="{E172A228-3B0B-4BCC-B35D-EF974D55B5F6}" srcOrd="4" destOrd="0" parTransId="{80E0F3C4-0058-430D-BD9E-BFC34681F523}" sibTransId="{8832DF5A-05BC-4148-AFAA-A4BF4A965CDB}"/>
    <dgm:cxn modelId="{5309C6BE-32FD-4B09-A460-AD72BD099B0B}" srcId="{5F3C0581-1A53-429D-A65B-5D1F113567D8}" destId="{4C4962E9-03D7-4A39-9F68-C643D033A771}" srcOrd="1" destOrd="0" parTransId="{1475DA28-7F6D-46BA-B67D-79E2FFDDF0D9}" sibTransId="{2DA0927F-8057-43A7-9CD8-EDC2679B6E25}"/>
    <dgm:cxn modelId="{31AFA607-B0DE-461F-AE3F-E059DE21BC8C}" srcId="{5F3C0581-1A53-429D-A65B-5D1F113567D8}" destId="{6B8B3276-163E-4745-AE6A-31D0C3470CBA}" srcOrd="3" destOrd="0" parTransId="{6BAD1B79-43D6-48DF-8F74-02B4F478C671}" sibTransId="{1C021E47-F80A-47DC-AEA9-1C91CFD3A5F1}"/>
    <dgm:cxn modelId="{025DAD3B-3843-407B-B0A9-938290A2055C}" srcId="{5F3C0581-1A53-429D-A65B-5D1F113567D8}" destId="{08519477-1D3B-42DC-A6BD-547B4F064C99}" srcOrd="0" destOrd="0" parTransId="{80BCFE13-8869-4A30-8C9D-63C5CC9802B2}" sibTransId="{D6471118-7064-434C-A450-212AD1A44552}"/>
    <dgm:cxn modelId="{84FCDDAE-2BAB-4F81-A035-CB7A99416C1B}" srcId="{719CB7F2-94FC-4806-9F1C-28527EC8FD0E}" destId="{7C55DF06-FE1C-4B3B-9689-72FFE42CBBE0}" srcOrd="5" destOrd="0" parTransId="{CFFAEAA4-5CD2-4A0D-B2B7-82DE3F5010E7}" sibTransId="{DD9A62C7-7B47-4243-8353-62400F267D92}"/>
    <dgm:cxn modelId="{A2E818E5-16CD-4582-90C8-740691EB6EB4}" type="presOf" srcId="{6BAD1B79-43D6-48DF-8F74-02B4F478C671}" destId="{1D80D3DB-4057-458F-9785-3E30F280DB76}" srcOrd="0" destOrd="0" presId="urn:microsoft.com/office/officeart/2008/layout/RadialCluster"/>
    <dgm:cxn modelId="{C39750F2-91F7-4FF4-9CA8-1F7F05275A41}" type="presOf" srcId="{5F3C0581-1A53-429D-A65B-5D1F113567D8}" destId="{F411F428-FED4-4C77-866C-525516D67B7C}" srcOrd="0" destOrd="0" presId="urn:microsoft.com/office/officeart/2008/layout/RadialCluster"/>
    <dgm:cxn modelId="{4EF86ADC-2228-4178-A997-B755A13672AE}" type="presOf" srcId="{80E0F3C4-0058-430D-BD9E-BFC34681F523}" destId="{0CA43813-080F-4939-9D1C-4ECE66C653CB}" srcOrd="0" destOrd="0" presId="urn:microsoft.com/office/officeart/2008/layout/RadialCluster"/>
    <dgm:cxn modelId="{EEC10845-7B1D-4F33-AC8F-4E32192475AC}" type="presOf" srcId="{80BCFE13-8869-4A30-8C9D-63C5CC9802B2}" destId="{4C84736A-2A15-4EA9-A388-C063CF4B006E}" srcOrd="0" destOrd="0" presId="urn:microsoft.com/office/officeart/2008/layout/RadialCluster"/>
    <dgm:cxn modelId="{84A5F2BE-ADAA-4931-9E54-CF45365A9869}" type="presOf" srcId="{E172A228-3B0B-4BCC-B35D-EF974D55B5F6}" destId="{E9C49B1E-A06F-4076-AD6B-F90060AA6797}" srcOrd="0" destOrd="0" presId="urn:microsoft.com/office/officeart/2008/layout/RadialCluster"/>
    <dgm:cxn modelId="{B2AB0FA7-EC04-41B7-83CD-1CA7167B48A7}" type="presOf" srcId="{D0299EE4-CDA2-4C6A-9DBD-BA9625BC8665}" destId="{D4A7319A-3284-4273-9C96-5DEF582F8714}" srcOrd="0" destOrd="0" presId="urn:microsoft.com/office/officeart/2008/layout/RadialCluster"/>
    <dgm:cxn modelId="{46DADB75-6BCA-4F9E-A8A3-5477B933E8FB}" type="presParOf" srcId="{8A1711BE-7D7B-4C85-9C6D-B813326F6417}" destId="{3CCC76EA-8C12-4D46-8596-6C4C08E74F7B}" srcOrd="0" destOrd="0" presId="urn:microsoft.com/office/officeart/2008/layout/RadialCluster"/>
    <dgm:cxn modelId="{DB198034-6853-4DDB-A8B2-F6855CF069ED}" type="presParOf" srcId="{3CCC76EA-8C12-4D46-8596-6C4C08E74F7B}" destId="{F411F428-FED4-4C77-866C-525516D67B7C}" srcOrd="0" destOrd="0" presId="urn:microsoft.com/office/officeart/2008/layout/RadialCluster"/>
    <dgm:cxn modelId="{4B1F259F-A3D6-479F-B7EA-13DA96BD8F82}" type="presParOf" srcId="{3CCC76EA-8C12-4D46-8596-6C4C08E74F7B}" destId="{4C84736A-2A15-4EA9-A388-C063CF4B006E}" srcOrd="1" destOrd="0" presId="urn:microsoft.com/office/officeart/2008/layout/RadialCluster"/>
    <dgm:cxn modelId="{67DAD3F1-70ED-44BB-BFF7-5EAC3587EFB3}" type="presParOf" srcId="{3CCC76EA-8C12-4D46-8596-6C4C08E74F7B}" destId="{E14894A1-5C9B-4DE3-89E2-F6A82218FE0D}" srcOrd="2" destOrd="0" presId="urn:microsoft.com/office/officeart/2008/layout/RadialCluster"/>
    <dgm:cxn modelId="{EF7DFEE0-EFF7-41CC-BDDF-75B89E3ED8E8}" type="presParOf" srcId="{3CCC76EA-8C12-4D46-8596-6C4C08E74F7B}" destId="{B0386346-57D3-401D-B0D1-539BDC848149}" srcOrd="3" destOrd="0" presId="urn:microsoft.com/office/officeart/2008/layout/RadialCluster"/>
    <dgm:cxn modelId="{FFF81B94-99E7-4520-A071-E5B94FA3592F}" type="presParOf" srcId="{3CCC76EA-8C12-4D46-8596-6C4C08E74F7B}" destId="{F9DFE08B-3E03-4969-A53C-181B51284827}" srcOrd="4" destOrd="0" presId="urn:microsoft.com/office/officeart/2008/layout/RadialCluster"/>
    <dgm:cxn modelId="{0E293789-0081-4D3D-ABE5-C515C75924E2}" type="presParOf" srcId="{3CCC76EA-8C12-4D46-8596-6C4C08E74F7B}" destId="{D4A7319A-3284-4273-9C96-5DEF582F8714}" srcOrd="5" destOrd="0" presId="urn:microsoft.com/office/officeart/2008/layout/RadialCluster"/>
    <dgm:cxn modelId="{B1FFC43F-FB4B-4BFC-AE0A-5C3D41FA151B}" type="presParOf" srcId="{3CCC76EA-8C12-4D46-8596-6C4C08E74F7B}" destId="{147DAE1C-D5FB-4DBC-876A-FB205BCB1616}" srcOrd="6" destOrd="0" presId="urn:microsoft.com/office/officeart/2008/layout/RadialCluster"/>
    <dgm:cxn modelId="{82B5F5A7-DAB6-4560-BD0A-C6F46092B87F}" type="presParOf" srcId="{3CCC76EA-8C12-4D46-8596-6C4C08E74F7B}" destId="{1D80D3DB-4057-458F-9785-3E30F280DB76}" srcOrd="7" destOrd="0" presId="urn:microsoft.com/office/officeart/2008/layout/RadialCluster"/>
    <dgm:cxn modelId="{4481671B-F6A5-4652-8DC4-3773B41D654E}" type="presParOf" srcId="{3CCC76EA-8C12-4D46-8596-6C4C08E74F7B}" destId="{097D603B-7F3C-44B8-871B-5B1FEB56F778}" srcOrd="8" destOrd="0" presId="urn:microsoft.com/office/officeart/2008/layout/RadialCluster"/>
    <dgm:cxn modelId="{269543B5-6B7F-42E4-BC10-0A819F36E1E7}" type="presParOf" srcId="{3CCC76EA-8C12-4D46-8596-6C4C08E74F7B}" destId="{0CA43813-080F-4939-9D1C-4ECE66C653CB}" srcOrd="9" destOrd="0" presId="urn:microsoft.com/office/officeart/2008/layout/RadialCluster"/>
    <dgm:cxn modelId="{EC9C6CE5-17C3-4C77-B92B-8DD478BFE95A}" type="presParOf" srcId="{3CCC76EA-8C12-4D46-8596-6C4C08E74F7B}" destId="{E9C49B1E-A06F-4076-AD6B-F90060AA6797}" srcOrd="10" destOrd="0" presId="urn:microsoft.com/office/officeart/2008/layout/RadialCluster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5339EA-728A-482F-B954-6A195F9C544F}" type="doc">
      <dgm:prSet loTypeId="urn:microsoft.com/office/officeart/2005/8/layout/p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F23305A-2A78-4BCE-BFE7-505B17F99D56}">
      <dgm:prSet phldrT="[文本]" custT="1"/>
      <dgm:spPr/>
      <dgm:t>
        <a:bodyPr/>
        <a:lstStyle/>
        <a:p>
          <a:endParaRPr lang="en-US" altLang="zh-CN" sz="1600" dirty="0" smtClean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FFEF120C-5EFE-4A53-8BAB-A5CE7660D963}" cxnId="{F0F84343-745E-41F1-BA06-D0DB02FF2A6E}" type="parTrans">
      <dgm:prSet/>
      <dgm:spPr/>
      <dgm:t>
        <a:bodyPr/>
        <a:lstStyle/>
        <a:p>
          <a:endParaRPr lang="zh-CN" altLang="en-US"/>
        </a:p>
      </dgm:t>
    </dgm:pt>
    <dgm:pt modelId="{616735A0-8336-449E-943A-A47685D6EE6E}" cxnId="{F0F84343-745E-41F1-BA06-D0DB02FF2A6E}" type="sibTrans">
      <dgm:prSet/>
      <dgm:spPr/>
      <dgm:t>
        <a:bodyPr/>
        <a:lstStyle/>
        <a:p>
          <a:endParaRPr lang="zh-CN" altLang="en-US"/>
        </a:p>
      </dgm:t>
    </dgm:pt>
    <dgm:pt modelId="{79F1160F-F27D-4972-B59E-486F98AAE967}">
      <dgm:prSet phldrT="[文本]" custT="1"/>
      <dgm:spPr/>
      <dgm:t>
        <a:bodyPr/>
        <a:lstStyle/>
        <a:p>
          <a:r>
            <a: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rPr>
            <a:t>1</a:t>
          </a:r>
          <a:r>
            <a:rPr lang="zh-CN" altLang="en-US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rPr>
            <a:t>、项目跟进</a:t>
          </a:r>
          <a:endParaRPr lang="en-US" altLang="zh-CN" sz="1600" dirty="0" smtClean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endParaRPr>
        </a:p>
        <a:p>
          <a:r>
            <a: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rPr>
            <a:t>2</a:t>
          </a:r>
          <a:r>
            <a:rPr lang="zh-CN" altLang="en-US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rPr>
            <a:t>、人员协调</a:t>
          </a:r>
          <a:endParaRPr lang="zh-CN" altLang="en-US" sz="16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E44A06E1-D35A-41D5-B5FD-8A4525C1DCA5}" cxnId="{3FB22C8A-00CD-449F-B488-ADAACA6EDB2C}" type="parTrans">
      <dgm:prSet/>
      <dgm:spPr/>
      <dgm:t>
        <a:bodyPr/>
        <a:lstStyle/>
        <a:p>
          <a:endParaRPr lang="zh-CN" altLang="en-US"/>
        </a:p>
      </dgm:t>
    </dgm:pt>
    <dgm:pt modelId="{6AB3A72C-E3A9-4150-B030-731ECAE6D469}" cxnId="{3FB22C8A-00CD-449F-B488-ADAACA6EDB2C}" type="sibTrans">
      <dgm:prSet/>
      <dgm:spPr/>
      <dgm:t>
        <a:bodyPr/>
        <a:lstStyle/>
        <a:p>
          <a:endParaRPr lang="zh-CN" altLang="en-US"/>
        </a:p>
      </dgm:t>
    </dgm:pt>
    <dgm:pt modelId="{A708CD15-5A5C-46A0-A62E-02385E62F2DD}" type="pres">
      <dgm:prSet presAssocID="{805339EA-728A-482F-B954-6A195F9C544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589E6D-E0A8-4123-BFF2-B4FC8AFAD7BD}" type="pres">
      <dgm:prSet presAssocID="{805339EA-728A-482F-B954-6A195F9C544F}" presName="bkgdShp" presStyleLbl="alignAccFollowNode1" presStyleIdx="0" presStyleCnt="1"/>
      <dgm:spPr/>
    </dgm:pt>
    <dgm:pt modelId="{D0F5AD87-5D80-4D4E-9942-A19F9971A409}" type="pres">
      <dgm:prSet presAssocID="{805339EA-728A-482F-B954-6A195F9C544F}" presName="linComp" presStyleCnt="0"/>
      <dgm:spPr/>
    </dgm:pt>
    <dgm:pt modelId="{7FB2F7CA-670E-49F1-99E7-79EA97C8F74C}" type="pres">
      <dgm:prSet presAssocID="{2F23305A-2A78-4BCE-BFE7-505B17F99D56}" presName="compNode" presStyleCnt="0"/>
      <dgm:spPr/>
    </dgm:pt>
    <dgm:pt modelId="{2EC1447F-F6B2-4C5D-9C96-20486BAEE40B}" type="pres">
      <dgm:prSet presAssocID="{2F23305A-2A78-4BCE-BFE7-505B17F99D56}" presName="node" presStyleLbl="node1" presStyleIdx="0" presStyleCnt="2" custScaleY="863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53D061-C0F2-4A5B-9B17-7BA7D5B82B38}" type="pres">
      <dgm:prSet presAssocID="{2F23305A-2A78-4BCE-BFE7-505B17F99D56}" presName="invisiNode" presStyleLbl="node1" presStyleIdx="0" presStyleCnt="2"/>
      <dgm:spPr/>
    </dgm:pt>
    <dgm:pt modelId="{40F14E01-E01F-428A-AA1F-A07596BF3219}" type="pres">
      <dgm:prSet presAssocID="{2F23305A-2A78-4BCE-BFE7-505B17F99D56}" presName="imagNode" presStyleLbl="fgImgPlace1" presStyleIdx="0" presStyleCnt="2" custScaleY="79689"/>
      <dgm:spPr>
        <a:solidFill>
          <a:srgbClr val="92D050"/>
        </a:solidFill>
      </dgm:spPr>
      <dgm:t>
        <a:bodyPr/>
        <a:lstStyle/>
        <a:p>
          <a:endParaRPr lang="zh-CN" altLang="en-US"/>
        </a:p>
      </dgm:t>
    </dgm:pt>
    <dgm:pt modelId="{BF42E15E-D053-4439-9ABB-B5DEF4ADEC7B}" type="pres">
      <dgm:prSet presAssocID="{616735A0-8336-449E-943A-A47685D6EE6E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FA45933C-4C13-4AB0-B17D-7972A9178BFF}" type="pres">
      <dgm:prSet presAssocID="{79F1160F-F27D-4972-B59E-486F98AAE967}" presName="compNode" presStyleCnt="0"/>
      <dgm:spPr/>
    </dgm:pt>
    <dgm:pt modelId="{C18F052A-652D-430C-8F1E-F01C13A869E4}" type="pres">
      <dgm:prSet presAssocID="{79F1160F-F27D-4972-B59E-486F98AAE967}" presName="node" presStyleLbl="node1" presStyleIdx="1" presStyleCnt="2" custScaleY="77348" custLinFactNeighborX="1294" custLinFactNeighborY="-1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DD33A9-5B37-4973-AE47-AC8BBB9BCE6C}" type="pres">
      <dgm:prSet presAssocID="{79F1160F-F27D-4972-B59E-486F98AAE967}" presName="invisiNode" presStyleLbl="node1" presStyleIdx="1" presStyleCnt="2"/>
      <dgm:spPr/>
    </dgm:pt>
    <dgm:pt modelId="{6ACC4ED3-4B8E-44DC-A96C-C9CB3EA990ED}" type="pres">
      <dgm:prSet presAssocID="{79F1160F-F27D-4972-B59E-486F98AAE967}" presName="imagNode" presStyleLbl="fgImgPlace1" presStyleIdx="1" presStyleCnt="2" custScaleY="85233"/>
      <dgm:spPr>
        <a:solidFill>
          <a:schemeClr val="accent5"/>
        </a:solidFill>
      </dgm:spPr>
      <dgm:t>
        <a:bodyPr/>
        <a:lstStyle/>
        <a:p>
          <a:endParaRPr lang="zh-CN" altLang="en-US"/>
        </a:p>
      </dgm:t>
    </dgm:pt>
  </dgm:ptLst>
  <dgm:cxnLst>
    <dgm:cxn modelId="{DAF8E0CF-85EC-4155-8A3D-43B3E17BA172}" type="presOf" srcId="{616735A0-8336-449E-943A-A47685D6EE6E}" destId="{BF42E15E-D053-4439-9ABB-B5DEF4ADEC7B}" srcOrd="0" destOrd="0" presId="urn:microsoft.com/office/officeart/2005/8/layout/pList2"/>
    <dgm:cxn modelId="{E73190EA-2E65-4B4A-B214-3F9FCB9DA162}" type="presOf" srcId="{805339EA-728A-482F-B954-6A195F9C544F}" destId="{A708CD15-5A5C-46A0-A62E-02385E62F2DD}" srcOrd="0" destOrd="0" presId="urn:microsoft.com/office/officeart/2005/8/layout/pList2"/>
    <dgm:cxn modelId="{3FB22C8A-00CD-449F-B488-ADAACA6EDB2C}" srcId="{805339EA-728A-482F-B954-6A195F9C544F}" destId="{79F1160F-F27D-4972-B59E-486F98AAE967}" srcOrd="1" destOrd="0" parTransId="{E44A06E1-D35A-41D5-B5FD-8A4525C1DCA5}" sibTransId="{6AB3A72C-E3A9-4150-B030-731ECAE6D469}"/>
    <dgm:cxn modelId="{F0F84343-745E-41F1-BA06-D0DB02FF2A6E}" srcId="{805339EA-728A-482F-B954-6A195F9C544F}" destId="{2F23305A-2A78-4BCE-BFE7-505B17F99D56}" srcOrd="0" destOrd="0" parTransId="{FFEF120C-5EFE-4A53-8BAB-A5CE7660D963}" sibTransId="{616735A0-8336-449E-943A-A47685D6EE6E}"/>
    <dgm:cxn modelId="{30CE2A62-4EFA-4F60-8E89-9DE9046A1337}" type="presOf" srcId="{2F23305A-2A78-4BCE-BFE7-505B17F99D56}" destId="{2EC1447F-F6B2-4C5D-9C96-20486BAEE40B}" srcOrd="0" destOrd="0" presId="urn:microsoft.com/office/officeart/2005/8/layout/pList2"/>
    <dgm:cxn modelId="{DFB2257D-AA51-4AD2-B804-365A859EC154}" type="presOf" srcId="{79F1160F-F27D-4972-B59E-486F98AAE967}" destId="{C18F052A-652D-430C-8F1E-F01C13A869E4}" srcOrd="0" destOrd="0" presId="urn:microsoft.com/office/officeart/2005/8/layout/pList2"/>
    <dgm:cxn modelId="{AA829E7F-532A-4B5E-BF5A-67936423E140}" type="presParOf" srcId="{A708CD15-5A5C-46A0-A62E-02385E62F2DD}" destId="{8B589E6D-E0A8-4123-BFF2-B4FC8AFAD7BD}" srcOrd="0" destOrd="0" presId="urn:microsoft.com/office/officeart/2005/8/layout/pList2"/>
    <dgm:cxn modelId="{C927AA85-C808-4CC0-8B55-692062F693AC}" type="presParOf" srcId="{A708CD15-5A5C-46A0-A62E-02385E62F2DD}" destId="{D0F5AD87-5D80-4D4E-9942-A19F9971A409}" srcOrd="1" destOrd="0" presId="urn:microsoft.com/office/officeart/2005/8/layout/pList2"/>
    <dgm:cxn modelId="{861B5DD4-F3A2-4CC8-92A7-F59A35DA7A7F}" type="presParOf" srcId="{D0F5AD87-5D80-4D4E-9942-A19F9971A409}" destId="{7FB2F7CA-670E-49F1-99E7-79EA97C8F74C}" srcOrd="0" destOrd="0" presId="urn:microsoft.com/office/officeart/2005/8/layout/pList2"/>
    <dgm:cxn modelId="{301045E4-3DD1-4DF0-9E19-45695E079BED}" type="presParOf" srcId="{7FB2F7CA-670E-49F1-99E7-79EA97C8F74C}" destId="{2EC1447F-F6B2-4C5D-9C96-20486BAEE40B}" srcOrd="0" destOrd="0" presId="urn:microsoft.com/office/officeart/2005/8/layout/pList2"/>
    <dgm:cxn modelId="{C883E9A2-6AEE-42FD-91DC-516F4549642D}" type="presParOf" srcId="{7FB2F7CA-670E-49F1-99E7-79EA97C8F74C}" destId="{0D53D061-C0F2-4A5B-9B17-7BA7D5B82B38}" srcOrd="1" destOrd="0" presId="urn:microsoft.com/office/officeart/2005/8/layout/pList2"/>
    <dgm:cxn modelId="{FAFC29F5-15FC-4543-8862-8967C8487A56}" type="presParOf" srcId="{7FB2F7CA-670E-49F1-99E7-79EA97C8F74C}" destId="{40F14E01-E01F-428A-AA1F-A07596BF3219}" srcOrd="2" destOrd="0" presId="urn:microsoft.com/office/officeart/2005/8/layout/pList2"/>
    <dgm:cxn modelId="{EC5CF89A-1AC5-4257-9E1E-A08E50EA2F6E}" type="presParOf" srcId="{D0F5AD87-5D80-4D4E-9942-A19F9971A409}" destId="{BF42E15E-D053-4439-9ABB-B5DEF4ADEC7B}" srcOrd="1" destOrd="0" presId="urn:microsoft.com/office/officeart/2005/8/layout/pList2"/>
    <dgm:cxn modelId="{FB403DD8-3E8B-4B42-A13D-2DD6C240F3CE}" type="presParOf" srcId="{D0F5AD87-5D80-4D4E-9942-A19F9971A409}" destId="{FA45933C-4C13-4AB0-B17D-7972A9178BFF}" srcOrd="2" destOrd="0" presId="urn:microsoft.com/office/officeart/2005/8/layout/pList2"/>
    <dgm:cxn modelId="{79E2DC2B-DED9-4622-9BF7-B892E6A6716C}" type="presParOf" srcId="{FA45933C-4C13-4AB0-B17D-7972A9178BFF}" destId="{C18F052A-652D-430C-8F1E-F01C13A869E4}" srcOrd="0" destOrd="0" presId="urn:microsoft.com/office/officeart/2005/8/layout/pList2"/>
    <dgm:cxn modelId="{83ACA308-A38D-45AD-A00E-1D9DCD6D7E20}" type="presParOf" srcId="{FA45933C-4C13-4AB0-B17D-7972A9178BFF}" destId="{D5DD33A9-5B37-4973-AE47-AC8BBB9BCE6C}" srcOrd="1" destOrd="0" presId="urn:microsoft.com/office/officeart/2005/8/layout/pList2"/>
    <dgm:cxn modelId="{1CEAFF6A-10D3-4DA5-9251-9638D1632E61}" type="presParOf" srcId="{FA45933C-4C13-4AB0-B17D-7972A9178BFF}" destId="{6ACC4ED3-4B8E-44DC-A96C-C9CB3EA990ED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AF218-6C3C-4EA5-A7A1-BBD17A8939F5}">
      <dsp:nvSpPr>
        <dsp:cNvPr id="0" name=""/>
        <dsp:cNvSpPr/>
      </dsp:nvSpPr>
      <dsp:spPr>
        <a:xfrm>
          <a:off x="372873" y="0"/>
          <a:ext cx="1306815" cy="372873"/>
        </a:xfrm>
        <a:custGeom>
          <a:avLst/>
          <a:gdLst/>
          <a:ahLst/>
          <a:cxnLst/>
          <a:rect l="0" t="0" r="0" b="0"/>
          <a:pathLst>
            <a:path>
              <a:moveTo>
                <a:pt x="1306815" y="372873"/>
              </a:move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92E14-FF5F-4A2C-9C33-154DEFC79894}">
      <dsp:nvSpPr>
        <dsp:cNvPr id="0" name=""/>
        <dsp:cNvSpPr/>
      </dsp:nvSpPr>
      <dsp:spPr>
        <a:xfrm>
          <a:off x="1228012" y="372873"/>
          <a:ext cx="451676" cy="347072"/>
        </a:xfrm>
        <a:custGeom>
          <a:avLst/>
          <a:gdLst/>
          <a:ahLst/>
          <a:cxnLst/>
          <a:rect l="0" t="0" r="0" b="0"/>
          <a:pathLst>
            <a:path>
              <a:moveTo>
                <a:pt x="451676" y="0"/>
              </a:moveTo>
              <a:lnTo>
                <a:pt x="451676" y="268769"/>
              </a:lnTo>
              <a:lnTo>
                <a:pt x="0" y="268769"/>
              </a:lnTo>
              <a:lnTo>
                <a:pt x="0" y="3470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B7B15-AC51-4AD5-87E0-60B23A811086}">
      <dsp:nvSpPr>
        <dsp:cNvPr id="0" name=""/>
        <dsp:cNvSpPr/>
      </dsp:nvSpPr>
      <dsp:spPr>
        <a:xfrm>
          <a:off x="1679688" y="372873"/>
          <a:ext cx="380099" cy="347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769"/>
              </a:lnTo>
              <a:lnTo>
                <a:pt x="380099" y="268769"/>
              </a:lnTo>
              <a:lnTo>
                <a:pt x="380099" y="3470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38882-126B-4D46-8E8E-C21F932EBD83}">
      <dsp:nvSpPr>
        <dsp:cNvPr id="0" name=""/>
        <dsp:cNvSpPr/>
      </dsp:nvSpPr>
      <dsp:spPr>
        <a:xfrm>
          <a:off x="372873" y="372873"/>
          <a:ext cx="1306815" cy="347072"/>
        </a:xfrm>
        <a:custGeom>
          <a:avLst/>
          <a:gdLst/>
          <a:ahLst/>
          <a:cxnLst/>
          <a:rect l="0" t="0" r="0" b="0"/>
          <a:pathLst>
            <a:path>
              <a:moveTo>
                <a:pt x="1306815" y="0"/>
              </a:moveTo>
              <a:lnTo>
                <a:pt x="1306815" y="268769"/>
              </a:lnTo>
              <a:lnTo>
                <a:pt x="0" y="268769"/>
              </a:lnTo>
              <a:lnTo>
                <a:pt x="0" y="3470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1B7F7-044B-4B50-A13D-65524A7FBBFC}">
      <dsp:nvSpPr>
        <dsp:cNvPr id="0" name=""/>
        <dsp:cNvSpPr/>
      </dsp:nvSpPr>
      <dsp:spPr>
        <a:xfrm>
          <a:off x="1306815" y="0"/>
          <a:ext cx="745746" cy="372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前台</a:t>
          </a:r>
          <a:endParaRPr lang="zh-CN" altLang="en-US" sz="1800" kern="1200" dirty="0"/>
        </a:p>
      </dsp:txBody>
      <dsp:txXfrm>
        <a:off x="1306815" y="0"/>
        <a:ext cx="745746" cy="372873"/>
      </dsp:txXfrm>
    </dsp:sp>
    <dsp:sp modelId="{1C12A995-EE2D-4700-AA85-4FD073E04D6E}">
      <dsp:nvSpPr>
        <dsp:cNvPr id="0" name=""/>
        <dsp:cNvSpPr/>
      </dsp:nvSpPr>
      <dsp:spPr>
        <a:xfrm>
          <a:off x="0" y="719946"/>
          <a:ext cx="745746" cy="372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录入</a:t>
          </a:r>
          <a:endParaRPr lang="zh-CN" altLang="en-US" sz="1800" kern="1200" dirty="0"/>
        </a:p>
      </dsp:txBody>
      <dsp:txXfrm>
        <a:off x="0" y="719946"/>
        <a:ext cx="745746" cy="372873"/>
      </dsp:txXfrm>
    </dsp:sp>
    <dsp:sp modelId="{81434C9A-79A2-41DD-AC72-C9765AEC5898}">
      <dsp:nvSpPr>
        <dsp:cNvPr id="0" name=""/>
        <dsp:cNvSpPr/>
      </dsp:nvSpPr>
      <dsp:spPr>
        <a:xfrm>
          <a:off x="1686914" y="719946"/>
          <a:ext cx="745746" cy="372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效果页</a:t>
          </a:r>
          <a:endParaRPr lang="en-US" altLang="zh-CN" sz="1800" kern="1200" dirty="0" smtClean="0"/>
        </a:p>
      </dsp:txBody>
      <dsp:txXfrm>
        <a:off x="1686914" y="719946"/>
        <a:ext cx="745746" cy="372873"/>
      </dsp:txXfrm>
    </dsp:sp>
    <dsp:sp modelId="{DA8FC55B-0D9C-4A6E-B261-842AB79B0A34}">
      <dsp:nvSpPr>
        <dsp:cNvPr id="0" name=""/>
        <dsp:cNvSpPr/>
      </dsp:nvSpPr>
      <dsp:spPr>
        <a:xfrm>
          <a:off x="855138" y="719946"/>
          <a:ext cx="745746" cy="372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预览</a:t>
          </a:r>
          <a:endParaRPr lang="zh-CN" altLang="en-US" sz="1800" kern="1200" dirty="0"/>
        </a:p>
      </dsp:txBody>
      <dsp:txXfrm>
        <a:off x="855138" y="719946"/>
        <a:ext cx="745746" cy="372873"/>
      </dsp:txXfrm>
    </dsp:sp>
    <dsp:sp modelId="{1568FA5C-C379-4946-8C9B-C67D972BE6F2}">
      <dsp:nvSpPr>
        <dsp:cNvPr id="0" name=""/>
        <dsp:cNvSpPr/>
      </dsp:nvSpPr>
      <dsp:spPr>
        <a:xfrm>
          <a:off x="0" y="0"/>
          <a:ext cx="745746" cy="442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单页面</a:t>
          </a:r>
          <a:endParaRPr lang="zh-CN" altLang="en-US" sz="1800" kern="1200" dirty="0"/>
        </a:p>
      </dsp:txBody>
      <dsp:txXfrm>
        <a:off x="0" y="0"/>
        <a:ext cx="745746" cy="442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1CCEE-39E0-4CE5-B655-C38079C08A11}">
      <dsp:nvSpPr>
        <dsp:cNvPr id="0" name=""/>
        <dsp:cNvSpPr/>
      </dsp:nvSpPr>
      <dsp:spPr>
        <a:xfrm>
          <a:off x="1669014" y="386867"/>
          <a:ext cx="935550" cy="162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84"/>
              </a:lnTo>
              <a:lnTo>
                <a:pt x="935550" y="81184"/>
              </a:lnTo>
              <a:lnTo>
                <a:pt x="935550" y="1623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C0490-9DA6-4F8A-8200-7888E7A04F68}">
      <dsp:nvSpPr>
        <dsp:cNvPr id="0" name=""/>
        <dsp:cNvSpPr/>
      </dsp:nvSpPr>
      <dsp:spPr>
        <a:xfrm>
          <a:off x="1623294" y="386867"/>
          <a:ext cx="91440" cy="1623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23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02F5E-D811-492F-A243-C9632EA16B06}">
      <dsp:nvSpPr>
        <dsp:cNvPr id="0" name=""/>
        <dsp:cNvSpPr/>
      </dsp:nvSpPr>
      <dsp:spPr>
        <a:xfrm>
          <a:off x="733463" y="386867"/>
          <a:ext cx="935550" cy="162368"/>
        </a:xfrm>
        <a:custGeom>
          <a:avLst/>
          <a:gdLst/>
          <a:ahLst/>
          <a:cxnLst/>
          <a:rect l="0" t="0" r="0" b="0"/>
          <a:pathLst>
            <a:path>
              <a:moveTo>
                <a:pt x="935550" y="0"/>
              </a:moveTo>
              <a:lnTo>
                <a:pt x="935550" y="81184"/>
              </a:lnTo>
              <a:lnTo>
                <a:pt x="0" y="81184"/>
              </a:lnTo>
              <a:lnTo>
                <a:pt x="0" y="1623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93036-29D4-4789-8975-9F5B09C259BB}">
      <dsp:nvSpPr>
        <dsp:cNvPr id="0" name=""/>
        <dsp:cNvSpPr/>
      </dsp:nvSpPr>
      <dsp:spPr>
        <a:xfrm>
          <a:off x="1282422" y="276"/>
          <a:ext cx="773182" cy="386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后台</a:t>
          </a:r>
          <a:endParaRPr lang="zh-CN" altLang="en-US" sz="1400" kern="1200" dirty="0"/>
        </a:p>
      </dsp:txBody>
      <dsp:txXfrm>
        <a:off x="1282422" y="276"/>
        <a:ext cx="773182" cy="386591"/>
      </dsp:txXfrm>
    </dsp:sp>
    <dsp:sp modelId="{30425940-F2B5-4148-9B4F-4F81FE855D82}">
      <dsp:nvSpPr>
        <dsp:cNvPr id="0" name=""/>
        <dsp:cNvSpPr/>
      </dsp:nvSpPr>
      <dsp:spPr>
        <a:xfrm>
          <a:off x="346872" y="549236"/>
          <a:ext cx="773182" cy="386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模板</a:t>
          </a:r>
          <a:endParaRPr lang="zh-CN" altLang="en-US" sz="1400" kern="1200" dirty="0"/>
        </a:p>
      </dsp:txBody>
      <dsp:txXfrm>
        <a:off x="346872" y="549236"/>
        <a:ext cx="773182" cy="386591"/>
      </dsp:txXfrm>
    </dsp:sp>
    <dsp:sp modelId="{961DB55D-3A01-4539-960B-CFAA42458630}">
      <dsp:nvSpPr>
        <dsp:cNvPr id="0" name=""/>
        <dsp:cNvSpPr/>
      </dsp:nvSpPr>
      <dsp:spPr>
        <a:xfrm>
          <a:off x="1282422" y="549236"/>
          <a:ext cx="773182" cy="386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路由</a:t>
          </a:r>
          <a:endParaRPr lang="zh-CN" altLang="en-US" sz="1400" kern="1200" dirty="0"/>
        </a:p>
      </dsp:txBody>
      <dsp:txXfrm>
        <a:off x="1282422" y="549236"/>
        <a:ext cx="773182" cy="386591"/>
      </dsp:txXfrm>
    </dsp:sp>
    <dsp:sp modelId="{C82A21B5-8C7F-448D-96CD-663220EC2ED5}">
      <dsp:nvSpPr>
        <dsp:cNvPr id="0" name=""/>
        <dsp:cNvSpPr/>
      </dsp:nvSpPr>
      <dsp:spPr>
        <a:xfrm>
          <a:off x="2217973" y="549236"/>
          <a:ext cx="773182" cy="386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数据储存</a:t>
          </a:r>
          <a:endParaRPr lang="zh-CN" altLang="en-US" sz="1400" kern="1200" dirty="0"/>
        </a:p>
      </dsp:txBody>
      <dsp:txXfrm>
        <a:off x="2217973" y="549236"/>
        <a:ext cx="773182" cy="3865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EB5C2-C5EC-4BE9-9656-B97500AE1108}">
      <dsp:nvSpPr>
        <dsp:cNvPr id="0" name=""/>
        <dsp:cNvSpPr/>
      </dsp:nvSpPr>
      <dsp:spPr>
        <a:xfrm>
          <a:off x="266053" y="141102"/>
          <a:ext cx="3226892" cy="3796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310A9-E7F1-4D9B-AFB1-732D72F6CD43}">
      <dsp:nvSpPr>
        <dsp:cNvPr id="0" name=""/>
        <dsp:cNvSpPr/>
      </dsp:nvSpPr>
      <dsp:spPr>
        <a:xfrm>
          <a:off x="317028" y="842887"/>
          <a:ext cx="237059" cy="2370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9770D-0D6A-4E27-A8FB-316D765AC1C7}">
      <dsp:nvSpPr>
        <dsp:cNvPr id="0" name=""/>
        <dsp:cNvSpPr/>
      </dsp:nvSpPr>
      <dsp:spPr>
        <a:xfrm>
          <a:off x="807235" y="0"/>
          <a:ext cx="3226892" cy="681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400" kern="1200" dirty="0"/>
        </a:p>
      </dsp:txBody>
      <dsp:txXfrm>
        <a:off x="807235" y="0"/>
        <a:ext cx="3226892" cy="681982"/>
      </dsp:txXfrm>
    </dsp:sp>
    <dsp:sp modelId="{C2768124-AC0B-41CC-8E0E-AD82C4B0ABD8}">
      <dsp:nvSpPr>
        <dsp:cNvPr id="0" name=""/>
        <dsp:cNvSpPr/>
      </dsp:nvSpPr>
      <dsp:spPr>
        <a:xfrm>
          <a:off x="323139" y="1367513"/>
          <a:ext cx="237053" cy="237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DB079-00C5-498D-B506-41947D8EC27A}">
      <dsp:nvSpPr>
        <dsp:cNvPr id="0" name=""/>
        <dsp:cNvSpPr/>
      </dsp:nvSpPr>
      <dsp:spPr>
        <a:xfrm>
          <a:off x="626091" y="1238523"/>
          <a:ext cx="3001009" cy="55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26091" y="1238523"/>
        <a:ext cx="3001009" cy="552571"/>
      </dsp:txXfrm>
    </dsp:sp>
    <dsp:sp modelId="{F89AB2D2-9652-4F19-9EB9-D649EC1734DD}">
      <dsp:nvSpPr>
        <dsp:cNvPr id="0" name=""/>
        <dsp:cNvSpPr/>
      </dsp:nvSpPr>
      <dsp:spPr>
        <a:xfrm>
          <a:off x="331943" y="1920519"/>
          <a:ext cx="237053" cy="237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44553"/>
              <a:satOff val="-11952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2B59D-2337-46D5-B57E-A716D13D8F82}">
      <dsp:nvSpPr>
        <dsp:cNvPr id="0" name=""/>
        <dsp:cNvSpPr/>
      </dsp:nvSpPr>
      <dsp:spPr>
        <a:xfrm>
          <a:off x="668015" y="1762759"/>
          <a:ext cx="3001009" cy="55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68015" y="1762759"/>
        <a:ext cx="3001009" cy="552571"/>
      </dsp:txXfrm>
    </dsp:sp>
    <dsp:sp modelId="{4C46180D-7664-48E3-9A59-3D3598C06F63}">
      <dsp:nvSpPr>
        <dsp:cNvPr id="0" name=""/>
        <dsp:cNvSpPr/>
      </dsp:nvSpPr>
      <dsp:spPr>
        <a:xfrm>
          <a:off x="336708" y="2460800"/>
          <a:ext cx="237053" cy="237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689105"/>
              <a:satOff val="-23904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7CE8D-99EB-4F56-8421-6E2722ACD07D}">
      <dsp:nvSpPr>
        <dsp:cNvPr id="0" name=""/>
        <dsp:cNvSpPr/>
      </dsp:nvSpPr>
      <dsp:spPr>
        <a:xfrm>
          <a:off x="705587" y="1762759"/>
          <a:ext cx="3001009" cy="55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5587" y="1762759"/>
        <a:ext cx="3001009" cy="552571"/>
      </dsp:txXfrm>
    </dsp:sp>
    <dsp:sp modelId="{ACE3C7C5-CB38-41D7-9EDF-8D07FE18A387}">
      <dsp:nvSpPr>
        <dsp:cNvPr id="0" name=""/>
        <dsp:cNvSpPr/>
      </dsp:nvSpPr>
      <dsp:spPr>
        <a:xfrm>
          <a:off x="4167882" y="141102"/>
          <a:ext cx="3226892" cy="379634"/>
        </a:xfrm>
        <a:prstGeom prst="rect">
          <a:avLst/>
        </a:prstGeom>
        <a:solidFill>
          <a:schemeClr val="accent4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80D07-7BD2-4FED-BECF-F7B9E870D7FC}">
      <dsp:nvSpPr>
        <dsp:cNvPr id="0" name=""/>
        <dsp:cNvSpPr/>
      </dsp:nvSpPr>
      <dsp:spPr>
        <a:xfrm>
          <a:off x="4226496" y="791915"/>
          <a:ext cx="237059" cy="2370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722763"/>
              <a:satOff val="-59760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CADD4-214E-41AD-91AF-6AD68015EF8A}">
      <dsp:nvSpPr>
        <dsp:cNvPr id="0" name=""/>
        <dsp:cNvSpPr/>
      </dsp:nvSpPr>
      <dsp:spPr>
        <a:xfrm>
          <a:off x="4195472" y="0"/>
          <a:ext cx="3226892" cy="681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400" kern="1200" dirty="0"/>
        </a:p>
      </dsp:txBody>
      <dsp:txXfrm>
        <a:off x="4195472" y="0"/>
        <a:ext cx="3226892" cy="681982"/>
      </dsp:txXfrm>
    </dsp:sp>
    <dsp:sp modelId="{01575E4C-C450-4BDC-A786-2B5896CFFE87}">
      <dsp:nvSpPr>
        <dsp:cNvPr id="0" name=""/>
        <dsp:cNvSpPr/>
      </dsp:nvSpPr>
      <dsp:spPr>
        <a:xfrm>
          <a:off x="4195472" y="1377135"/>
          <a:ext cx="237053" cy="237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033658"/>
              <a:satOff val="-35856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5D4FA-C39B-4369-ABB2-4F2DBDC9D3CD}">
      <dsp:nvSpPr>
        <dsp:cNvPr id="0" name=""/>
        <dsp:cNvSpPr/>
      </dsp:nvSpPr>
      <dsp:spPr>
        <a:xfrm>
          <a:off x="4472221" y="1209756"/>
          <a:ext cx="3001009" cy="55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看开源项目，后台同学请教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472221" y="1209756"/>
        <a:ext cx="3001009" cy="552571"/>
      </dsp:txXfrm>
    </dsp:sp>
    <dsp:sp modelId="{499843C2-A08D-4815-87D6-95D2220EBA5C}">
      <dsp:nvSpPr>
        <dsp:cNvPr id="0" name=""/>
        <dsp:cNvSpPr/>
      </dsp:nvSpPr>
      <dsp:spPr>
        <a:xfrm>
          <a:off x="4195472" y="1929707"/>
          <a:ext cx="237053" cy="237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378210"/>
              <a:satOff val="-47808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52A68-B6B4-40E6-BE55-58FA26C0DD17}">
      <dsp:nvSpPr>
        <dsp:cNvPr id="0" name=""/>
        <dsp:cNvSpPr/>
      </dsp:nvSpPr>
      <dsp:spPr>
        <a:xfrm>
          <a:off x="4421354" y="1771948"/>
          <a:ext cx="3001009" cy="55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将建筑拆分打散，</a:t>
          </a:r>
          <a:r>
            <a:rPr lang="en-US" altLang="zh-CN" sz="1600" kern="1200" dirty="0" smtClean="0">
              <a:latin typeface="微软雅黑" pitchFamily="34" charset="-122"/>
              <a:ea typeface="微软雅黑" pitchFamily="34" charset="-122"/>
            </a:rPr>
            <a:t>13</a:t>
          </a: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*</a:t>
          </a:r>
          <a:r>
            <a:rPr lang="en-US" altLang="zh-CN" sz="1600" kern="1200" dirty="0" smtClean="0">
              <a:latin typeface="微软雅黑" pitchFamily="34" charset="-122"/>
              <a:ea typeface="微软雅黑" pitchFamily="34" charset="-122"/>
            </a:rPr>
            <a:t>13</a:t>
          </a: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sz="1600" kern="1200" dirty="0" smtClean="0"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*</a:t>
          </a:r>
          <a:r>
            <a:rPr lang="en-US" altLang="zh-CN" sz="1600" kern="1200" dirty="0" smtClean="0"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）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421354" y="1771948"/>
        <a:ext cx="3001009" cy="552571"/>
      </dsp:txXfrm>
    </dsp:sp>
    <dsp:sp modelId="{5EA1A24E-9FC1-4B01-86AA-FA2FC37C622C}">
      <dsp:nvSpPr>
        <dsp:cNvPr id="0" name=""/>
        <dsp:cNvSpPr/>
      </dsp:nvSpPr>
      <dsp:spPr>
        <a:xfrm>
          <a:off x="4195472" y="2482279"/>
          <a:ext cx="237053" cy="237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722763"/>
              <a:satOff val="-59760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7795E-7F61-4E21-A664-91FC8E554590}">
      <dsp:nvSpPr>
        <dsp:cNvPr id="0" name=""/>
        <dsp:cNvSpPr/>
      </dsp:nvSpPr>
      <dsp:spPr>
        <a:xfrm>
          <a:off x="4421354" y="2324520"/>
          <a:ext cx="3001009" cy="552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改进坦克的移动规则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421354" y="2324520"/>
        <a:ext cx="3001009" cy="5525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1F428-FED4-4C77-866C-525516D67B7C}">
      <dsp:nvSpPr>
        <dsp:cNvPr id="0" name=""/>
        <dsp:cNvSpPr/>
      </dsp:nvSpPr>
      <dsp:spPr>
        <a:xfrm>
          <a:off x="3687094" y="1073957"/>
          <a:ext cx="863917" cy="8639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使用技术</a:t>
          </a:r>
          <a:endParaRPr lang="zh-CN" altLang="en-US" sz="2200" kern="1200" dirty="0"/>
        </a:p>
      </dsp:txBody>
      <dsp:txXfrm>
        <a:off x="3729267" y="1116130"/>
        <a:ext cx="779571" cy="779571"/>
      </dsp:txXfrm>
    </dsp:sp>
    <dsp:sp modelId="{4C84736A-2A15-4EA9-A388-C063CF4B006E}">
      <dsp:nvSpPr>
        <dsp:cNvPr id="0" name=""/>
        <dsp:cNvSpPr/>
      </dsp:nvSpPr>
      <dsp:spPr>
        <a:xfrm rot="20935353">
          <a:off x="4548894" y="1399511"/>
          <a:ext cx="2272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276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894A1-5C9B-4DE3-89E2-F6A82218FE0D}">
      <dsp:nvSpPr>
        <dsp:cNvPr id="0" name=""/>
        <dsp:cNvSpPr/>
      </dsp:nvSpPr>
      <dsp:spPr>
        <a:xfrm>
          <a:off x="4774053" y="1007935"/>
          <a:ext cx="820599" cy="578824"/>
        </a:xfrm>
        <a:prstGeom prst="roundRect">
          <a:avLst/>
        </a:prstGeom>
        <a:solidFill>
          <a:schemeClr val="accent3">
            <a:hueOff val="755234"/>
            <a:satOff val="7508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nginx</a:t>
          </a:r>
          <a:endParaRPr lang="zh-CN" altLang="en-US" sz="2200" kern="1200" dirty="0"/>
        </a:p>
      </dsp:txBody>
      <dsp:txXfrm>
        <a:off x="4802309" y="1036191"/>
        <a:ext cx="764087" cy="522312"/>
      </dsp:txXfrm>
    </dsp:sp>
    <dsp:sp modelId="{B0386346-57D3-401D-B0D1-539BDC848149}">
      <dsp:nvSpPr>
        <dsp:cNvPr id="0" name=""/>
        <dsp:cNvSpPr/>
      </dsp:nvSpPr>
      <dsp:spPr>
        <a:xfrm rot="3687633">
          <a:off x="4246068" y="2119387"/>
          <a:ext cx="4132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238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FE08B-3E03-4969-A53C-181B51284827}">
      <dsp:nvSpPr>
        <dsp:cNvPr id="0" name=""/>
        <dsp:cNvSpPr/>
      </dsp:nvSpPr>
      <dsp:spPr>
        <a:xfrm>
          <a:off x="4298505" y="2300900"/>
          <a:ext cx="820588" cy="578824"/>
        </a:xfrm>
        <a:prstGeom prst="roundRect">
          <a:avLst/>
        </a:prstGeom>
        <a:solidFill>
          <a:schemeClr val="accent3">
            <a:hueOff val="1510468"/>
            <a:satOff val="15016"/>
            <a:lumOff val="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Linux</a:t>
          </a:r>
          <a:r>
            <a:rPr lang="zh-CN" altLang="en-US" sz="1500" kern="1200" dirty="0" smtClean="0"/>
            <a:t>命令</a:t>
          </a:r>
          <a:endParaRPr lang="zh-CN" altLang="en-US" sz="1500" kern="1200" dirty="0"/>
        </a:p>
      </dsp:txBody>
      <dsp:txXfrm>
        <a:off x="4326761" y="2329156"/>
        <a:ext cx="764076" cy="522312"/>
      </dsp:txXfrm>
    </dsp:sp>
    <dsp:sp modelId="{D4A7319A-3284-4273-9C96-5DEF582F8714}">
      <dsp:nvSpPr>
        <dsp:cNvPr id="0" name=""/>
        <dsp:cNvSpPr/>
      </dsp:nvSpPr>
      <dsp:spPr>
        <a:xfrm rot="7765500">
          <a:off x="3379712" y="2119387"/>
          <a:ext cx="4699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9962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DAE1C-D5FB-4DBC-876A-FB205BCB1616}">
      <dsp:nvSpPr>
        <dsp:cNvPr id="0" name=""/>
        <dsp:cNvSpPr/>
      </dsp:nvSpPr>
      <dsp:spPr>
        <a:xfrm>
          <a:off x="2858341" y="2300900"/>
          <a:ext cx="738371" cy="578824"/>
        </a:xfrm>
        <a:prstGeom prst="roundRect">
          <a:avLst/>
        </a:prstGeom>
        <a:solidFill>
          <a:schemeClr val="accent3">
            <a:hueOff val="2265702"/>
            <a:satOff val="22525"/>
            <a:lumOff val="2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数据库</a:t>
          </a:r>
          <a:endParaRPr lang="zh-CN" altLang="en-US" sz="1500" kern="1200" dirty="0"/>
        </a:p>
      </dsp:txBody>
      <dsp:txXfrm>
        <a:off x="2886597" y="2329156"/>
        <a:ext cx="681859" cy="522312"/>
      </dsp:txXfrm>
    </dsp:sp>
    <dsp:sp modelId="{1D80D3DB-4057-458F-9785-3E30F280DB76}">
      <dsp:nvSpPr>
        <dsp:cNvPr id="0" name=""/>
        <dsp:cNvSpPr/>
      </dsp:nvSpPr>
      <dsp:spPr>
        <a:xfrm rot="13631883">
          <a:off x="3180181" y="838552"/>
          <a:ext cx="6416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1687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D603B-7F3C-44B8-871B-5B1FEB56F778}">
      <dsp:nvSpPr>
        <dsp:cNvPr id="0" name=""/>
        <dsp:cNvSpPr/>
      </dsp:nvSpPr>
      <dsp:spPr>
        <a:xfrm>
          <a:off x="2714331" y="0"/>
          <a:ext cx="578824" cy="603146"/>
        </a:xfrm>
        <a:prstGeom prst="roundRect">
          <a:avLst/>
        </a:prstGeom>
        <a:solidFill>
          <a:schemeClr val="accent3">
            <a:hueOff val="3020936"/>
            <a:satOff val="30033"/>
            <a:lumOff val="3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canvas</a:t>
          </a:r>
          <a:endParaRPr lang="zh-CN" altLang="en-US" sz="1200" kern="1200" dirty="0"/>
        </a:p>
      </dsp:txBody>
      <dsp:txXfrm>
        <a:off x="2742587" y="28256"/>
        <a:ext cx="522312" cy="546634"/>
      </dsp:txXfrm>
    </dsp:sp>
    <dsp:sp modelId="{0CA43813-080F-4939-9D1C-4ECE66C653CB}">
      <dsp:nvSpPr>
        <dsp:cNvPr id="0" name=""/>
        <dsp:cNvSpPr/>
      </dsp:nvSpPr>
      <dsp:spPr>
        <a:xfrm rot="11414057">
          <a:off x="2633879" y="1333613"/>
          <a:ext cx="10616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1660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49B1E-A06F-4076-AD6B-F90060AA6797}">
      <dsp:nvSpPr>
        <dsp:cNvPr id="0" name=""/>
        <dsp:cNvSpPr/>
      </dsp:nvSpPr>
      <dsp:spPr>
        <a:xfrm>
          <a:off x="1674802" y="934553"/>
          <a:ext cx="967522" cy="434807"/>
        </a:xfrm>
        <a:prstGeom prst="roundRect">
          <a:avLst/>
        </a:prstGeom>
        <a:solidFill>
          <a:schemeClr val="accent3">
            <a:hueOff val="3776170"/>
            <a:satOff val="37541"/>
            <a:lumOff val="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Vue</a:t>
          </a:r>
          <a:r>
            <a:rPr lang="zh-CN" altLang="en-US" sz="1400" kern="1200" dirty="0" smtClean="0"/>
            <a:t>，</a:t>
          </a:r>
          <a:r>
            <a:rPr lang="en-US" altLang="zh-CN" sz="1400" kern="1200" dirty="0" err="1" smtClean="0"/>
            <a:t>vuex</a:t>
          </a:r>
          <a:r>
            <a:rPr lang="en-US" sz="1400" kern="1200" dirty="0" smtClean="0"/>
            <a:t> </a:t>
          </a:r>
          <a:endParaRPr lang="zh-CN" altLang="en-US" sz="1400" kern="1200" dirty="0"/>
        </a:p>
      </dsp:txBody>
      <dsp:txXfrm>
        <a:off x="1696028" y="955779"/>
        <a:ext cx="925070" cy="3923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89E6D-E0A8-4123-BFF2-B4FC8AFAD7BD}">
      <dsp:nvSpPr>
        <dsp:cNvPr id="0" name=""/>
        <dsp:cNvSpPr/>
      </dsp:nvSpPr>
      <dsp:spPr>
        <a:xfrm>
          <a:off x="0" y="26402"/>
          <a:ext cx="6624736" cy="126347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14E01-E01F-428A-AA1F-A07596BF3219}">
      <dsp:nvSpPr>
        <dsp:cNvPr id="0" name=""/>
        <dsp:cNvSpPr/>
      </dsp:nvSpPr>
      <dsp:spPr>
        <a:xfrm>
          <a:off x="199502" y="341766"/>
          <a:ext cx="2964634" cy="738355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1447F-F6B2-4C5D-9C96-20486BAEE40B}">
      <dsp:nvSpPr>
        <dsp:cNvPr id="0" name=""/>
        <dsp:cNvSpPr/>
      </dsp:nvSpPr>
      <dsp:spPr>
        <a:xfrm rot="10800000">
          <a:off x="199502" y="1448291"/>
          <a:ext cx="2964634" cy="1333022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 rot="10800000">
        <a:off x="240497" y="1448291"/>
        <a:ext cx="2882644" cy="1292027"/>
      </dsp:txXfrm>
    </dsp:sp>
    <dsp:sp modelId="{6ACC4ED3-4B8E-44DC-A96C-C9CB3EA990ED}">
      <dsp:nvSpPr>
        <dsp:cNvPr id="0" name=""/>
        <dsp:cNvSpPr/>
      </dsp:nvSpPr>
      <dsp:spPr>
        <a:xfrm>
          <a:off x="3460599" y="350727"/>
          <a:ext cx="2964634" cy="789723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F052A-652D-430C-8F1E-F01C13A869E4}">
      <dsp:nvSpPr>
        <dsp:cNvPr id="0" name=""/>
        <dsp:cNvSpPr/>
      </dsp:nvSpPr>
      <dsp:spPr>
        <a:xfrm rot="10800000">
          <a:off x="3498962" y="1549493"/>
          <a:ext cx="2964634" cy="1194442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-4565624"/>
            <a:satOff val="48042"/>
            <a:lumOff val="27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16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、项目跟进</a:t>
          </a:r>
          <a:endParaRPr lang="en-US" altLang="zh-CN" sz="160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16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、人员协调</a:t>
          </a:r>
          <a:endParaRPr lang="zh-CN" altLang="en-US" sz="16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 rot="10800000">
        <a:off x="3535695" y="1549493"/>
        <a:ext cx="2891168" cy="1157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horzAlign" val="ctr"/>
          <dgm:param type="vertAlign" val="t"/>
          <dgm:param type="nodeVertAlign" val="t"/>
          <dgm:param type="fallback" val="1D"/>
        </dgm:alg>
      </dgm:if>
      <dgm:else name="Name2">
        <dgm:alg type="hierChild">
          <dgm:param type="linDir" val="fromR"/>
          <dgm:param type="horzAlign" val="ctr"/>
          <dgm:param type="vertAlign" val="t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parTxLTRAlign" val="l"/>
                    <dgm:param type="txAnchorVertCh" val="mid"/>
                  </dgm:alg>
                </dgm:if>
                <dgm:else name="Name10">
                  <dgm:alg type="tx">
                    <dgm:param type="parTxLTRAlign" val="r"/>
                    <dgm:param type="txAnchorVertCh" val="mid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linDir" val="fromT"/>
              <dgm:param type="chAlign" val="r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parTxLTRAlign" val="l"/>
                          <dgm:param type="txAnchorVertCh" val="mid"/>
                        </dgm:alg>
                      </dgm:if>
                      <dgm:else name="Name18">
                        <dgm:alg type="tx">
                          <dgm:param type="parTxLTRAlign" val="r"/>
                          <dgm:param type="txAnchorVertCh" val="mid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Sty" val="noArr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stAng" val="90"/>
                              <dgm:param type="ctrShpMap" val="fNode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stAng" val="45"/>
                              <dgm:param type="spanAng" val="90"/>
                              <dgm:param type="ctrShpMap" val="fNode"/>
                            </dgm:alg>
                          </dgm:if>
                          <dgm:else name="Name68">
                            <dgm:alg type="cycle">
                              <dgm:param type="stAng" val="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73">
                            <dgm:alg type="cycle">
                              <dgm:param type="stAng" val="27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78">
                            <dgm:alg type="cycle">
                              <dgm:param type="stAng" val="27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83">
                            <dgm:alg type="cycle">
                              <dgm:param type="stAng" val="29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88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93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98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stAng" val="270"/>
                              <dgm:param type="ctrShpMap" val="fNode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stAng" val="315"/>
                              <dgm:param type="spanAng" val="-90"/>
                              <dgm:param type="ctrShpMap" val="fNode"/>
                            </dgm:alg>
                          </dgm:if>
                          <dgm:else name="Name106">
                            <dgm:alg type="cycle">
                              <dgm:param type="stAng" val="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11">
                            <dgm:alg type="cycle">
                              <dgm:param type="stAng" val="9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16">
                            <dgm:alg type="cycle">
                              <dgm:param type="stAng" val="9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21">
                            <dgm:alg type="cycle">
                              <dgm:param type="stAng" val="6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26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31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36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srcNode" val="textCenter"/>
                    <dgm:param type="dstNode" val="childCenter1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stAng" val="135"/>
                              <dgm:param type="spanAng" val="90"/>
                              <dgm:param type="ctrShpMap" val="fNode"/>
                            </dgm:alg>
                          </dgm:if>
                          <dgm:else name="Name155">
                            <dgm:alg type="cycle">
                              <dgm:param type="stAng" val="9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stAng" val="12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stAng" val="75"/>
                              <dgm:param type="spanAng" val="9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stAng" val="3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stAng" val="90"/>
                              <dgm:param type="ctrShpMap" val="fNode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stAng" val="45"/>
                              <dgm:param type="spanAng" val="90"/>
                              <dgm:param type="ctrShpMap" val="fNode"/>
                            </dgm:alg>
                          </dgm:if>
                          <dgm:else name="Name165">
                            <dgm:alg type="cycle">
                              <dgm:param type="stAng" val="2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stAng" val="72"/>
                              <dgm:param type="ctrShpMap" val="fNode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stAng" val="27"/>
                              <dgm:param type="spanAng" val="90"/>
                              <dgm:param type="ctrShpMap" val="fNode"/>
                            </dgm:alg>
                          </dgm:if>
                          <dgm:else name="Name170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stAng" val="60"/>
                              <dgm:param type="ctrShpMap" val="fNode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stAng" val="15"/>
                              <dgm:param type="spanAng" val="90"/>
                              <dgm:param type="ctrShpMap" val="fNode"/>
                            </dgm:alg>
                          </dgm:if>
                          <dgm:else name="Name175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stAng" val="51"/>
                              <dgm:param type="ctrShpMap" val="fNode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stAng" val="6"/>
                              <dgm:param type="spanAng" val="90"/>
                              <dgm:param type="ctrShpMap" val="fNode"/>
                            </dgm:alg>
                          </dgm:if>
                          <dgm:else name="Name180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stAng" val="225"/>
                              <dgm:param type="spanAng" val="-90"/>
                              <dgm:param type="ctrShpMap" val="fNode"/>
                            </dgm:alg>
                          </dgm:if>
                          <dgm:else name="Name188">
                            <dgm:alg type="cycle">
                              <dgm:param type="stAng" val="27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stAng" val="24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stAng" val="285"/>
                              <dgm:param type="spanAng" val="-9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stAng" val="33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stAng" val="270"/>
                              <dgm:param type="ctrShpMap" val="fNode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stAng" val="315"/>
                              <dgm:param type="spanAng" val="-90"/>
                              <dgm:param type="ctrShpMap" val="fNode"/>
                            </dgm:alg>
                          </dgm:if>
                          <dgm:else name="Name198">
                            <dgm:alg type="cycle">
                              <dgm:param type="stAng" val="33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stAng" val="288"/>
                              <dgm:param type="ctrShpMap" val="fNode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stAng" val="333"/>
                              <dgm:param type="spanAng" val="-90"/>
                              <dgm:param type="ctrShpMap" val="fNode"/>
                            </dgm:alg>
                          </dgm:if>
                          <dgm:else name="Name203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stAng" val="300"/>
                              <dgm:param type="ctrShpMap" val="fNode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stAng" val="345"/>
                              <dgm:param type="spanAng" val="-90"/>
                              <dgm:param type="ctrShpMap" val="fNode"/>
                            </dgm:alg>
                          </dgm:if>
                          <dgm:else name="Name208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stAng" val="308"/>
                              <dgm:param type="ctrShpMap" val="fNode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stAng" val="353"/>
                              <dgm:param type="spanAng" val="-90"/>
                              <dgm:param type="ctrShpMap" val="fNode"/>
                            </dgm:alg>
                          </dgm:if>
                          <dgm:else name="Name213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srcNode" val="textCenter"/>
                    <dgm:param type="dstNode" val="childCenter2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stAng" val="24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stAng" val="195"/>
                              <dgm:param type="spanAng" val="9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stAng" val="15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stAng" val="135"/>
                              <dgm:param type="spanAng" val="90"/>
                              <dgm:param type="ctrShpMap" val="fNode"/>
                            </dgm:alg>
                          </dgm:if>
                          <dgm:else name="Name237">
                            <dgm:alg type="cycle">
                              <dgm:param type="stAng" val="11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stAng" val="144"/>
                              <dgm:param type="ctrShpMap" val="fNode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stAng" val="99"/>
                              <dgm:param type="spanAng" val="90"/>
                              <dgm:param type="ctrShpMap" val="fNode"/>
                            </dgm:alg>
                          </dgm:if>
                          <dgm:else name="Name242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stAng" val="120"/>
                              <dgm:param type="ctrShpMap" val="fNode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stAng" val="75"/>
                              <dgm:param type="spanAng" val="90"/>
                              <dgm:param type="ctrShpMap" val="fNode"/>
                            </dgm:alg>
                          </dgm:if>
                          <dgm:else name="Name247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stAng" val="102"/>
                              <dgm:param type="ctrShpMap" val="fNode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stAng" val="57"/>
                              <dgm:param type="spanAng" val="90"/>
                              <dgm:param type="ctrShpMap" val="fNode"/>
                            </dgm:alg>
                          </dgm:if>
                          <dgm:else name="Name252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stAng" val="12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stAng" val="165"/>
                              <dgm:param type="spanAng" val="-9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stAng" val="21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stAng" val="225"/>
                              <dgm:param type="spanAng" val="-90"/>
                              <dgm:param type="ctrShpMap" val="fNode"/>
                            </dgm:alg>
                          </dgm:if>
                          <dgm:else name="Name265">
                            <dgm:alg type="cycle">
                              <dgm:param type="stAng" val="24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stAng" val="216"/>
                              <dgm:param type="ctrShpMap" val="fNode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stAng" val="261"/>
                              <dgm:param type="spanAng" val="-90"/>
                              <dgm:param type="ctrShpMap" val="fNode"/>
                            </dgm:alg>
                          </dgm:if>
                          <dgm:else name="Name270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stAng" val="240"/>
                              <dgm:param type="ctrShpMap" val="fNode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stAng" val="285"/>
                              <dgm:param type="spanAng" val="-90"/>
                              <dgm:param type="ctrShpMap" val="fNode"/>
                            </dgm:alg>
                          </dgm:if>
                          <dgm:else name="Name275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stAng" val="257"/>
                              <dgm:param type="ctrShpMap" val="fNode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stAng" val="302"/>
                              <dgm:param type="spanAng" val="-90"/>
                              <dgm:param type="ctrShpMap" val="fNode"/>
                            </dgm:alg>
                          </dgm:if>
                          <dgm:else name="Name280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srcNode" val="textCenter"/>
                    <dgm:param type="dstNode" val="childCenter3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stAng" val="270"/>
                              <dgm:param type="ctrShpMap" val="fNode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stAng" val="225"/>
                              <dgm:param type="spanAng" val="90"/>
                              <dgm:param type="ctrShpMap" val="fNode"/>
                            </dgm:alg>
                          </dgm:if>
                          <dgm:else name="Name299">
                            <dgm:alg type="cycle">
                              <dgm:param type="stAng" val="20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stAng" val="216"/>
                              <dgm:param type="ctrShpMap" val="fNode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stAng" val="171"/>
                              <dgm:param type="spanAng" val="90"/>
                              <dgm:param type="ctrShpMap" val="fNode"/>
                            </dgm:alg>
                          </dgm:if>
                          <dgm:else name="Name304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stAng" val="135"/>
                              <dgm:param type="spanAng" val="90"/>
                              <dgm:param type="ctrShpMap" val="fNode"/>
                            </dgm:alg>
                          </dgm:if>
                          <dgm:else name="Name309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stAng" val="154"/>
                              <dgm:param type="ctrShpMap" val="fNode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stAng" val="109"/>
                              <dgm:param type="spanAng" val="90"/>
                              <dgm:param type="ctrShpMap" val="fNode"/>
                            </dgm:alg>
                          </dgm:if>
                          <dgm:else name="Name314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stAng" val="90"/>
                              <dgm:param type="ctrShpMap" val="fNode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stAng" val="135"/>
                              <dgm:param type="spanAng" val="-90"/>
                              <dgm:param type="ctrShpMap" val="fNode"/>
                            </dgm:alg>
                          </dgm:if>
                          <dgm:else name="Name322">
                            <dgm:alg type="cycle">
                              <dgm:param type="stAng" val="15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stAng" val="144"/>
                              <dgm:param type="ctrShpMap" val="fNode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stAng" val="189"/>
                              <dgm:param type="spanAng" val="-90"/>
                              <dgm:param type="ctrShpMap" val="fNode"/>
                            </dgm:alg>
                          </dgm:if>
                          <dgm:else name="Name327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stAng" val="225"/>
                              <dgm:param type="spanAng" val="-90"/>
                              <dgm:param type="ctrShpMap" val="fNode"/>
                            </dgm:alg>
                          </dgm:if>
                          <dgm:else name="Name332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stAng" val="205"/>
                              <dgm:param type="ctrShpMap" val="fNode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stAng" val="250"/>
                              <dgm:param type="spanAng" val="-90"/>
                              <dgm:param type="ctrShpMap" val="fNode"/>
                            </dgm:alg>
                          </dgm:if>
                          <dgm:else name="Name337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srcNode" val="textCenter"/>
                    <dgm:param type="dstNode" val="childCenter4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stAng" val="288"/>
                              <dgm:param type="ctrShpMap" val="fNode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stAng" val="243"/>
                              <dgm:param type="spanAng" val="90"/>
                              <dgm:param type="ctrShpMap" val="fNode"/>
                            </dgm:alg>
                          </dgm:if>
                          <dgm:else name="Name356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stAng" val="240"/>
                              <dgm:param type="ctrShpMap" val="fNode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stAng" val="195"/>
                              <dgm:param type="spanAng" val="90"/>
                              <dgm:param type="ctrShpMap" val="fNode"/>
                            </dgm:alg>
                          </dgm:if>
                          <dgm:else name="Name361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stAng" val="205"/>
                              <dgm:param type="ctrShpMap" val="fNode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stAng" val="160"/>
                              <dgm:param type="spanAng" val="90"/>
                              <dgm:param type="ctrShpMap" val="fNode"/>
                            </dgm:alg>
                          </dgm:if>
                          <dgm:else name="Name366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stAng" val="72"/>
                              <dgm:param type="ctrShpMap" val="fNode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stAng" val="117"/>
                              <dgm:param type="spanAng" val="-90"/>
                              <dgm:param type="ctrShpMap" val="fNode"/>
                            </dgm:alg>
                          </dgm:if>
                          <dgm:else name="Name374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stAng" val="120"/>
                              <dgm:param type="ctrShpMap" val="fNode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stAng" val="165"/>
                              <dgm:param type="spanAng" val="-90"/>
                              <dgm:param type="ctrShpMap" val="fNode"/>
                            </dgm:alg>
                          </dgm:if>
                          <dgm:else name="Name379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stAng" val="154"/>
                              <dgm:param type="ctrShpMap" val="fNode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stAng" val="199"/>
                              <dgm:param type="spanAng" val="-90"/>
                              <dgm:param type="ctrShpMap" val="fNode"/>
                            </dgm:alg>
                          </dgm:if>
                          <dgm:else name="Name384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srcNode" val="textCenter"/>
                    <dgm:param type="dstNode" val="childCenter5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stAng" val="300"/>
                              <dgm:param type="ctrShpMap" val="fNode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stAng" val="255"/>
                              <dgm:param type="spanAng" val="90"/>
                              <dgm:param type="ctrShpMap" val="fNode"/>
                            </dgm:alg>
                          </dgm:if>
                          <dgm:else name="Name403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stAng" val="257"/>
                              <dgm:param type="ctrShpMap" val="fNode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stAng" val="212"/>
                              <dgm:param type="spanAng" val="90"/>
                              <dgm:param type="ctrShpMap" val="fNode"/>
                            </dgm:alg>
                          </dgm:if>
                          <dgm:else name="Name408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stAng" val="60"/>
                              <dgm:param type="ctrShpMap" val="fNode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stAng" val="105"/>
                              <dgm:param type="spanAng" val="-90"/>
                              <dgm:param type="ctrShpMap" val="fNode"/>
                            </dgm:alg>
                          </dgm:if>
                          <dgm:else name="Name416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stAng" val="102"/>
                              <dgm:param type="ctrShpMap" val="fNode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stAng" val="147"/>
                              <dgm:param type="spanAng" val="-90"/>
                              <dgm:param type="ctrShpMap" val="fNode"/>
                            </dgm:alg>
                          </dgm:if>
                          <dgm:else name="Name421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srcNode" val="textCenter"/>
                    <dgm:param type="dstNode" val="childCenter6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stAng" val="308"/>
                              <dgm:param type="ctrShpMap" val="fNode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stAng" val="263"/>
                              <dgm:param type="spanAng" val="90"/>
                              <dgm:param type="ctrShpMap" val="fNode"/>
                            </dgm:alg>
                          </dgm:if>
                          <dgm:else name="Name440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stAng" val="51"/>
                              <dgm:param type="ctrShpMap" val="fNode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stAng" val="96"/>
                              <dgm:param type="spanAng" val="-90"/>
                              <dgm:param type="ctrShpMap" val="fNode"/>
                            </dgm:alg>
                          </dgm:if>
                          <dgm:else name="Name448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srcNode" val="textCenter"/>
                    <dgm:param type="dstNode" val="childCenter7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type="round2SameRect" r:blip="" rot="180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3.png"/><Relationship Id="rId1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6" Type="http://schemas.openxmlformats.org/officeDocument/2006/relationships/slideLayout" Target="../slideLayouts/slideLayout3.xml"/><Relationship Id="rId15" Type="http://schemas.openxmlformats.org/officeDocument/2006/relationships/image" Target="../media/image13.png"/><Relationship Id="rId14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国美互联网</a:t>
            </a:r>
            <a:r>
              <a:rPr lang="zh-CN" altLang="en-US" sz="6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技术答辩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131840" y="3075806"/>
            <a:ext cx="3600450" cy="5921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企业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云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基础研发部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孟德华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417513" y="1347788"/>
          <a:ext cx="8229600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技术能力</a:t>
            </a:r>
            <a:endParaRPr lang="zh-CN" altLang="en-US" dirty="0"/>
          </a:p>
        </p:txBody>
      </p:sp>
      <p:sp>
        <p:nvSpPr>
          <p:cNvPr id="9" name="AutoShape 3" descr="C:\Users\hudanyang.DS\AppData\Roaming\Tencent\Users\240337157\QQ\WinTemp\RichOle\NDB0P_TW(61S@]_{224)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35" y="1491629"/>
            <a:ext cx="1899320" cy="1248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55726"/>
            <a:ext cx="296639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565376"/>
            <a:ext cx="1950913" cy="89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54" y="3363838"/>
            <a:ext cx="2808312" cy="1096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13" y="1116124"/>
            <a:ext cx="3133725" cy="108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学习规划和项目期望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1187624" y="1563638"/>
          <a:ext cx="6624736" cy="2807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07704" y="2057759"/>
            <a:ext cx="174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 技术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能力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56845" y="20918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能力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48482" y="3147814"/>
            <a:ext cx="23754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、代码性能，简洁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、数据的机构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19" name="内容占位符 1"/>
          <p:cNvSpPr txBox="1"/>
          <p:nvPr/>
        </p:nvSpPr>
        <p:spPr>
          <a:xfrm>
            <a:off x="416744" y="1203598"/>
            <a:ext cx="8229600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4.1 </a:t>
            </a:r>
            <a:r>
              <a:rPr lang="zh-CN" altLang="en-US" dirty="0" smtClean="0">
                <a:solidFill>
                  <a:schemeClr val="tx1"/>
                </a:solidFill>
              </a:rPr>
              <a:t>学习规划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目录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7944" y="1597967"/>
            <a:ext cx="3214785" cy="208823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自我介绍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项目的参与介绍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技术能力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学习</a:t>
            </a:r>
            <a:r>
              <a:rPr lang="zh-CN" altLang="en-US" dirty="0">
                <a:solidFill>
                  <a:schemeClr val="tx1"/>
                </a:solidFill>
              </a:rPr>
              <a:t>规划</a:t>
            </a:r>
            <a:r>
              <a:rPr lang="zh-CN" altLang="en-US" dirty="0" smtClean="0">
                <a:solidFill>
                  <a:schemeClr val="tx1"/>
                </a:solidFill>
              </a:rPr>
              <a:t>和项目期望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91630"/>
            <a:ext cx="2448273" cy="237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工作经历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曾做</a:t>
            </a:r>
            <a:r>
              <a:rPr lang="zh-CN" altLang="en-US" dirty="0" smtClean="0">
                <a:solidFill>
                  <a:schemeClr val="tx1"/>
                </a:solidFill>
              </a:rPr>
              <a:t>过机械维修， 公司门户网站， 新闻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 2010.01-2012.05    </a:t>
            </a:r>
            <a:r>
              <a:rPr lang="zh-CN" altLang="en-US" dirty="0" smtClean="0">
                <a:solidFill>
                  <a:schemeClr val="tx1"/>
                </a:solidFill>
              </a:rPr>
              <a:t>北京三一桩机有限公司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2012.08-2014.07    </a:t>
            </a:r>
            <a:r>
              <a:rPr lang="zh-CN" altLang="en-US" dirty="0" smtClean="0">
                <a:solidFill>
                  <a:schemeClr val="tx1"/>
                </a:solidFill>
              </a:rPr>
              <a:t>长安铃木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2014.12-2016.05    </a:t>
            </a:r>
            <a:r>
              <a:rPr lang="zh-CN" altLang="en-US" dirty="0" smtClean="0">
                <a:solidFill>
                  <a:schemeClr val="tx1"/>
                </a:solidFill>
              </a:rPr>
              <a:t>新浪网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2016.10-</a:t>
            </a:r>
            <a:r>
              <a:rPr lang="zh-CN" altLang="en-US" dirty="0" smtClean="0">
                <a:solidFill>
                  <a:schemeClr val="tx1"/>
                </a:solidFill>
              </a:rPr>
              <a:t>至今          国</a:t>
            </a:r>
            <a:r>
              <a:rPr lang="zh-CN" altLang="en-US" dirty="0">
                <a:solidFill>
                  <a:schemeClr val="tx1"/>
                </a:solidFill>
              </a:rPr>
              <a:t>美</a:t>
            </a:r>
            <a:r>
              <a:rPr lang="zh-CN" altLang="en-US" dirty="0" smtClean="0">
                <a:solidFill>
                  <a:schemeClr val="tx1"/>
                </a:solidFill>
              </a:rPr>
              <a:t>互联网      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自我介绍</a:t>
            </a:r>
            <a:endParaRPr lang="zh-CN" altLang="en-US" dirty="0"/>
          </a:p>
        </p:txBody>
      </p:sp>
      <p:sp>
        <p:nvSpPr>
          <p:cNvPr id="6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39952" y="1635646"/>
            <a:ext cx="3600400" cy="2376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2.1 </a:t>
            </a:r>
            <a:r>
              <a:rPr lang="zh-CN" altLang="en-US" dirty="0" smtClean="0">
                <a:solidFill>
                  <a:schemeClr val="tx1"/>
                </a:solidFill>
              </a:rPr>
              <a:t>参与的项目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2.2 </a:t>
            </a:r>
            <a:r>
              <a:rPr lang="zh-CN" altLang="en-US" dirty="0" smtClean="0">
                <a:solidFill>
                  <a:schemeClr val="tx1"/>
                </a:solidFill>
              </a:rPr>
              <a:t>项目职责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2.3 </a:t>
            </a:r>
            <a:r>
              <a:rPr lang="zh-CN" altLang="en-US" dirty="0" smtClean="0">
                <a:solidFill>
                  <a:schemeClr val="tx1"/>
                </a:solidFill>
              </a:rPr>
              <a:t>项目遇到的问题及解决方案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2.4 </a:t>
            </a:r>
            <a:r>
              <a:rPr lang="zh-CN" altLang="en-US" dirty="0" smtClean="0">
                <a:solidFill>
                  <a:schemeClr val="tx1"/>
                </a:solidFill>
              </a:rPr>
              <a:t>项目总结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项目参与介绍</a:t>
            </a:r>
            <a:endParaRPr lang="zh-CN" altLang="en-US" dirty="0"/>
          </a:p>
        </p:txBody>
      </p:sp>
      <p:sp>
        <p:nvSpPr>
          <p:cNvPr id="5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1" y="1491630"/>
            <a:ext cx="25146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项目参与介绍</a:t>
            </a:r>
            <a:endParaRPr lang="zh-CN" altLang="en-US" dirty="0"/>
          </a:p>
        </p:txBody>
      </p:sp>
      <p:sp>
        <p:nvSpPr>
          <p:cNvPr id="5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03597"/>
            <a:ext cx="7200801" cy="32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6856" y="1203598"/>
            <a:ext cx="8229600" cy="2880320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2.2 </a:t>
            </a:r>
            <a:r>
              <a:rPr lang="zh-CN" altLang="en-US" b="1" dirty="0" smtClean="0">
                <a:solidFill>
                  <a:schemeClr val="tx1"/>
                </a:solidFill>
              </a:rPr>
              <a:t>项目职责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项目参与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5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63638"/>
            <a:ext cx="7992888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项目参与介绍</a:t>
            </a:r>
            <a:endParaRPr lang="zh-CN" altLang="en-US" dirty="0"/>
          </a:p>
        </p:txBody>
      </p:sp>
      <p:sp>
        <p:nvSpPr>
          <p:cNvPr id="5" name="内容占位符 1"/>
          <p:cNvSpPr txBox="1"/>
          <p:nvPr/>
        </p:nvSpPr>
        <p:spPr>
          <a:xfrm>
            <a:off x="323528" y="1131590"/>
            <a:ext cx="822960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1" lang="zh-CN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静态发布项目总结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18" name="图示 17"/>
          <p:cNvGraphicFramePr/>
          <p:nvPr/>
        </p:nvGraphicFramePr>
        <p:xfrm>
          <a:off x="827584" y="1419622"/>
          <a:ext cx="3456384" cy="2202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5076056" y="1419622"/>
          <a:ext cx="3338028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0598"/>
            <a:ext cx="1728192" cy="2283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03227"/>
            <a:ext cx="1687066" cy="230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642740"/>
            <a:ext cx="1656184" cy="230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32" y="2642220"/>
            <a:ext cx="12858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853" y="2640310"/>
            <a:ext cx="13811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项目参与介绍</a:t>
            </a:r>
            <a:endParaRPr lang="zh-CN" altLang="en-US" dirty="0"/>
          </a:p>
        </p:txBody>
      </p:sp>
      <p:sp>
        <p:nvSpPr>
          <p:cNvPr id="5" name="内容占位符 1"/>
          <p:cNvSpPr txBox="1"/>
          <p:nvPr/>
        </p:nvSpPr>
        <p:spPr>
          <a:xfrm>
            <a:off x="418014" y="1131590"/>
            <a:ext cx="822960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1" lang="zh-CN" altLang="en-US" sz="1600" noProof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小游戏介绍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395" y="1016000"/>
            <a:ext cx="2141220" cy="18776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3126105"/>
            <a:ext cx="914400" cy="1805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370" y="2572385"/>
            <a:ext cx="1375410" cy="2438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75" y="1203325"/>
            <a:ext cx="1745615" cy="38011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635" y="1016000"/>
            <a:ext cx="2857500" cy="3994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17513" y="1347788"/>
          <a:ext cx="8229600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项目参与介绍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0597" y="148889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遇到的问题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0112" y="147283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87482" y="2104186"/>
            <a:ext cx="38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与产品同学沟通，说明这个项目的好处（人力成本，发布效率，出错率）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2104186"/>
            <a:ext cx="3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85407" y="2087631"/>
            <a:ext cx="3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2374" y="2649161"/>
            <a:ext cx="3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85407" y="2649161"/>
            <a:ext cx="3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6743" y="3217397"/>
            <a:ext cx="3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85407" y="3202167"/>
            <a:ext cx="3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6596" y="3742448"/>
            <a:ext cx="3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85407" y="3742448"/>
            <a:ext cx="3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34788" y="213957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的推进</a:t>
            </a:r>
            <a:r>
              <a:rPr lang="en-US" altLang="zh-CN" dirty="0" smtClean="0"/>
              <a:t>(</a:t>
            </a:r>
            <a:r>
              <a:rPr lang="zh-CN" altLang="en-US" dirty="0" smtClean="0"/>
              <a:t>为了减少工作量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594" y="264916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系统的后台知识储备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4873" y="32021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建筑</a:t>
            </a:r>
            <a:r>
              <a:rPr lang="zh-CN" altLang="en-US" dirty="0" smtClean="0"/>
              <a:t>绘制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4873" y="37424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坦克转向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图钉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WPS 演示</Application>
  <PresentationFormat>全屏显示(16:9)</PresentationFormat>
  <Paragraphs>119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Arial</vt:lpstr>
      <vt:lpstr>微软雅黑</vt:lpstr>
      <vt:lpstr>Franklin Gothic Book</vt:lpstr>
      <vt:lpstr>Arial Unicode MS</vt:lpstr>
      <vt:lpstr>Franklin Gothic Medium</vt:lpstr>
      <vt:lpstr>黑体</vt:lpstr>
      <vt:lpstr>Calibri</vt:lpstr>
      <vt:lpstr>国美互联网_优化</vt:lpstr>
      <vt:lpstr>国美互联网技术答辩</vt:lpstr>
      <vt:lpstr>目录</vt:lpstr>
      <vt:lpstr>1.自我介绍</vt:lpstr>
      <vt:lpstr>2.项目参与介绍</vt:lpstr>
      <vt:lpstr>2.项目参与介绍</vt:lpstr>
      <vt:lpstr>2. 项目参与介绍</vt:lpstr>
      <vt:lpstr>2. 项目参与介绍</vt:lpstr>
      <vt:lpstr>2.项目参与介绍</vt:lpstr>
      <vt:lpstr>2. 项目参与介绍</vt:lpstr>
      <vt:lpstr>3.技术能力</vt:lpstr>
      <vt:lpstr>4. 学习规划和项目期望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Administrator</cp:lastModifiedBy>
  <cp:revision>267</cp:revision>
  <dcterms:created xsi:type="dcterms:W3CDTF">2016-11-29T04:08:00Z</dcterms:created>
  <dcterms:modified xsi:type="dcterms:W3CDTF">2017-07-09T13:21:07Z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