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8" r:id="rId3"/>
    <p:sldId id="259" r:id="rId4"/>
    <p:sldId id="260" r:id="rId5"/>
    <p:sldId id="261" r:id="rId6"/>
    <p:sldId id="262" r:id="rId7"/>
    <p:sldId id="263" r:id="rId8"/>
    <p:sldId id="273" r:id="rId9"/>
    <p:sldId id="269"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26656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1D5E0-9E23-4839-ABDD-E89DB5AD788E}"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46493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73860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18165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135335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F1D5E0-9E23-4839-ABDD-E89DB5AD788E}" type="datetimeFigureOut">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729015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F1D5E0-9E23-4839-ABDD-E89DB5AD788E}" type="datetimeFigureOut">
              <a:rPr lang="en-US" smtClean="0"/>
              <a:t>10/7/2018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412063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30613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56252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07185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1D5E0-9E23-4839-ABDD-E89DB5AD788E}"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04351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F1D5E0-9E23-4839-ABDD-E89DB5AD788E}"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98642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F1D5E0-9E23-4839-ABDD-E89DB5AD788E}" type="datetimeFigureOut">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1768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F1D5E0-9E23-4839-ABDD-E89DB5AD788E}"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97667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D5E0-9E23-4839-ABDD-E89DB5AD788E}" type="datetimeFigureOut">
              <a:rPr lang="en-US" smtClean="0"/>
              <a:t>10/7/2018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51970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1D5E0-9E23-4839-ABDD-E89DB5AD788E}"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62336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1D5E0-9E23-4839-ABDD-E89DB5AD788E}"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65597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F1D5E0-9E23-4839-ABDD-E89DB5AD788E}" type="datetimeFigureOut">
              <a:rPr lang="en-US" smtClean="0"/>
              <a:t>10/7/2018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CC679A-1E0C-47D2-8B1F-402062172DB7}" type="slidenum">
              <a:rPr lang="en-US" smtClean="0"/>
              <a:t>‹#›</a:t>
            </a:fld>
            <a:endParaRPr lang="en-US"/>
          </a:p>
        </p:txBody>
      </p:sp>
    </p:spTree>
    <p:extLst>
      <p:ext uri="{BB962C8B-B14F-4D97-AF65-F5344CB8AC3E}">
        <p14:creationId xmlns:p14="http://schemas.microsoft.com/office/powerpoint/2010/main" val="409424401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891" y="1468190"/>
            <a:ext cx="9367234" cy="2421229"/>
          </a:xfrm>
        </p:spPr>
        <p:txBody>
          <a:bodyPr>
            <a:normAutofit/>
          </a:bodyPr>
          <a:lstStyle/>
          <a:p>
            <a:r>
              <a:rPr lang="en-US" sz="5400" dirty="0" smtClean="0">
                <a:latin typeface="Times New Roman" panose="02020603050405020304" pitchFamily="18" charset="0"/>
                <a:cs typeface="Times New Roman" panose="02020603050405020304" pitchFamily="18" charset="0"/>
              </a:rPr>
              <a:t>Chandigarh Group of Colleges,</a:t>
            </a:r>
            <a:br>
              <a:rPr lang="en-US" sz="5400" dirty="0" smtClean="0">
                <a:latin typeface="Times New Roman" panose="02020603050405020304" pitchFamily="18" charset="0"/>
                <a:cs typeface="Times New Roman" panose="02020603050405020304" pitchFamily="18" charset="0"/>
              </a:rPr>
            </a:br>
            <a:r>
              <a:rPr lang="en-US" sz="5400" dirty="0" err="1" smtClean="0">
                <a:latin typeface="Times New Roman" panose="02020603050405020304" pitchFamily="18" charset="0"/>
                <a:cs typeface="Times New Roman" panose="02020603050405020304" pitchFamily="18" charset="0"/>
              </a:rPr>
              <a:t>Landran</a:t>
            </a:r>
            <a:r>
              <a:rPr lang="en-US" sz="5400" dirty="0" smtClean="0">
                <a:latin typeface="Times New Roman" panose="02020603050405020304" pitchFamily="18" charset="0"/>
                <a:cs typeface="Times New Roman" panose="02020603050405020304" pitchFamily="18" charset="0"/>
              </a:rPr>
              <a:t>, Mohali</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7664" y="4131377"/>
            <a:ext cx="9144000" cy="1655762"/>
          </a:xfrm>
        </p:spPr>
        <p:txBody>
          <a:bodyPr/>
          <a:lstStyle/>
          <a:p>
            <a:r>
              <a:rPr lang="en-US" sz="2400" b="1" dirty="0" smtClean="0">
                <a:solidFill>
                  <a:schemeClr val="bg2"/>
                </a:solidFill>
                <a:latin typeface="Century Gothic" panose="020B0502020202020204" pitchFamily="34" charset="0"/>
              </a:rPr>
              <a:t>           IBM Hack Challenge 2k18</a:t>
            </a:r>
          </a:p>
          <a:p>
            <a:endParaRPr lang="en-US" dirty="0"/>
          </a:p>
        </p:txBody>
      </p:sp>
      <p:pic>
        <p:nvPicPr>
          <p:cNvPr id="1026" name="Picture 2" descr="Image result for cgc landr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96" y="1365160"/>
            <a:ext cx="1550244" cy="24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93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9750" y="728662"/>
            <a:ext cx="8572500" cy="5400675"/>
          </a:xfrm>
          <a:prstGeom prst="rect">
            <a:avLst/>
          </a:prstGeom>
        </p:spPr>
      </p:pic>
    </p:spTree>
    <p:extLst>
      <p:ext uri="{BB962C8B-B14F-4D97-AF65-F5344CB8AC3E}">
        <p14:creationId xmlns:p14="http://schemas.microsoft.com/office/powerpoint/2010/main" val="81495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57" y="1544943"/>
            <a:ext cx="11585619" cy="4065207"/>
          </a:xfrm>
        </p:spPr>
        <p:txBody>
          <a:bodyPr>
            <a:normAutofit/>
          </a:bodyPr>
          <a:lstStyle/>
          <a:p>
            <a:pPr algn="ctr"/>
            <a:r>
              <a:rPr lang="en-US" sz="7200" b="1" i="1" dirty="0" smtClean="0">
                <a:solidFill>
                  <a:schemeClr val="tx2">
                    <a:lumMod val="50000"/>
                  </a:schemeClr>
                </a:solidFill>
                <a:latin typeface="Times New Roman" panose="02020603050405020304" pitchFamily="18" charset="0"/>
                <a:cs typeface="Times New Roman" panose="02020603050405020304" pitchFamily="18" charset="0"/>
              </a:rPr>
              <a:t>Topic: Help me with my Mood</a:t>
            </a:r>
            <a:endParaRPr lang="en-US" sz="72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868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8086" y="3423169"/>
            <a:ext cx="8055456" cy="2387600"/>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Team </a:t>
            </a:r>
            <a:r>
              <a:rPr lang="en-US" sz="3600" dirty="0" smtClean="0">
                <a:latin typeface="Times New Roman" panose="02020603050405020304" pitchFamily="18" charset="0"/>
                <a:cs typeface="Times New Roman" panose="02020603050405020304" pitchFamily="18" charset="0"/>
              </a:rPr>
              <a:t>Members </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ISHFAQ AHMAD BHAT</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MOHIT GUPTA</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40335" y="637345"/>
            <a:ext cx="9144000" cy="1510632"/>
          </a:xfrm>
        </p:spPr>
        <p:txBody>
          <a:bodyPr>
            <a:normAutofit/>
          </a:bodyPr>
          <a:lstStyle/>
          <a:p>
            <a:pPr algn="ctr"/>
            <a:r>
              <a:rPr lang="en-US" sz="5000" b="1" dirty="0" smtClean="0">
                <a:latin typeface="Times New Roman" panose="02020603050405020304" pitchFamily="18" charset="0"/>
                <a:cs typeface="Times New Roman" panose="02020603050405020304" pitchFamily="18" charset="0"/>
              </a:rPr>
              <a:t>Team Name: Bug hunter</a:t>
            </a:r>
            <a:endParaRPr lang="en-US" sz="5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030817" y="48900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0280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3433" y="-1193800"/>
            <a:ext cx="9144000" cy="2387600"/>
          </a:xfrm>
        </p:spPr>
        <p:txBody>
          <a:bodyPr/>
          <a:lstStyle/>
          <a:p>
            <a:r>
              <a:rPr lang="en-US" b="1" dirty="0" smtClean="0">
                <a:latin typeface="Times New Roman" panose="02020603050405020304" pitchFamily="18" charset="0"/>
                <a:cs typeface="Times New Roman" panose="02020603050405020304" pitchFamily="18" charset="0"/>
              </a:rPr>
              <a:t>   MAIN AGENDA</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1003" y="1145328"/>
            <a:ext cx="10814876" cy="5497012"/>
          </a:xfrm>
        </p:spPr>
        <p:txBody>
          <a:bodyPr>
            <a:normAutofit/>
          </a:bodyPr>
          <a:lstStyle/>
          <a:p>
            <a:r>
              <a:rPr lang="en-US" sz="2300" i="1" cap="none" dirty="0" smtClean="0">
                <a:solidFill>
                  <a:srgbClr val="FFFF00"/>
                </a:solidFill>
                <a:latin typeface="Times New Roman" panose="02020603050405020304" pitchFamily="18" charset="0"/>
                <a:cs typeface="Times New Roman" panose="02020603050405020304" pitchFamily="18" charset="0"/>
              </a:rPr>
              <a:t>A person’s emotions and moods have direct bearings on his/her daily activities. It is necessary to eliminate negative emotions that our family or friends might be experiencing, to help them lead A better life. So to help them with this and detect their mood so as to help them with changing in it and give them better options so that one can change his/her mood. It can be done by using webcam and detect one’s facial expressions to conclude what all the are undergoing with and hel</a:t>
            </a:r>
            <a:r>
              <a:rPr lang="en-US" sz="2300" i="1" cap="none" dirty="0" smtClean="0">
                <a:solidFill>
                  <a:srgbClr val="FFFF00"/>
                </a:solidFill>
                <a:latin typeface="Times New Roman" panose="02020603050405020304" pitchFamily="18" charset="0"/>
                <a:cs typeface="Times New Roman" panose="02020603050405020304" pitchFamily="18" charset="0"/>
              </a:rPr>
              <a:t>p them with changing their mood according to their mood. Which will finally help one to remain happy whole day and do all their daily work with perfection and happiness.</a:t>
            </a:r>
            <a:endParaRPr lang="en-US" sz="2300" i="1" cap="none" dirty="0">
              <a:solidFill>
                <a:srgbClr val="FFFF00"/>
              </a:solidFill>
              <a:latin typeface="Times New Roman" panose="02020603050405020304" pitchFamily="18" charset="0"/>
              <a:cs typeface="Times New Roman" panose="02020603050405020304" pitchFamily="18" charset="0"/>
            </a:endParaRPr>
          </a:p>
        </p:txBody>
      </p:sp>
      <p:sp>
        <p:nvSpPr>
          <p:cNvPr id="4" name="Smiley Face 3"/>
          <p:cNvSpPr/>
          <p:nvPr/>
        </p:nvSpPr>
        <p:spPr>
          <a:xfrm>
            <a:off x="5667555" y="3857838"/>
            <a:ext cx="2613804" cy="2172026"/>
          </a:xfrm>
          <a:prstGeom prst="smileyFace">
            <a:avLst/>
          </a:prstGeom>
          <a:blipFill>
            <a:blip r:embed="rId2"/>
            <a:tile tx="0" ty="0" sx="100000" sy="100000" flip="none" algn="tl"/>
          </a:blip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58962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244" y="323873"/>
            <a:ext cx="9144000" cy="1157197"/>
          </a:xfrm>
        </p:spPr>
        <p:txBody>
          <a:bodyPr>
            <a:normAutofit fontScale="90000"/>
          </a:bodyPr>
          <a:lstStyle/>
          <a:p>
            <a:pPr algn="ctr"/>
            <a:r>
              <a:rPr lang="en-US" sz="7200" b="1" dirty="0" smtClean="0">
                <a:solidFill>
                  <a:schemeClr val="accent1">
                    <a:lumMod val="60000"/>
                    <a:lumOff val="40000"/>
                  </a:schemeClr>
                </a:solidFill>
                <a:latin typeface="Times New Roman" panose="02020603050405020304" pitchFamily="18" charset="0"/>
                <a:cs typeface="Times New Roman" panose="02020603050405020304" pitchFamily="18" charset="0"/>
              </a:rPr>
              <a:t>WORKING</a:t>
            </a:r>
            <a:endParaRPr lang="en-US" sz="72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9381" y="1420685"/>
            <a:ext cx="10691004" cy="3776730"/>
          </a:xfrm>
        </p:spPr>
        <p:txBody>
          <a:bodyPr>
            <a:normAutofit/>
          </a:bodyPr>
          <a:lstStyle/>
          <a:p>
            <a:r>
              <a:rPr lang="en-US" sz="2000" i="1" cap="none" dirty="0" smtClean="0">
                <a:solidFill>
                  <a:srgbClr val="FFFF00"/>
                </a:solidFill>
                <a:latin typeface="Times New Roman" panose="02020603050405020304" pitchFamily="18" charset="0"/>
                <a:cs typeface="Times New Roman" panose="02020603050405020304" pitchFamily="18" charset="0"/>
              </a:rPr>
              <a:t>In this project we are going to use facial landmarks of A person to detect emotions. So that our software can detect </a:t>
            </a:r>
            <a:r>
              <a:rPr lang="en-US" sz="2000" i="1" cap="none" dirty="0" smtClean="0">
                <a:solidFill>
                  <a:srgbClr val="FFFF00"/>
                </a:solidFill>
                <a:latin typeface="Times New Roman" panose="02020603050405020304" pitchFamily="18" charset="0"/>
                <a:cs typeface="Times New Roman" panose="02020603050405020304" pitchFamily="18" charset="0"/>
              </a:rPr>
              <a:t>his/her emotions and after concluding about so can suggest him different activities which can be done to change his mood.</a:t>
            </a:r>
          </a:p>
          <a:p>
            <a:r>
              <a:rPr lang="en-US" sz="2000" i="1" cap="none" dirty="0" smtClean="0">
                <a:solidFill>
                  <a:srgbClr val="FFFF00"/>
                </a:solidFill>
                <a:latin typeface="Times New Roman" panose="02020603050405020304" pitchFamily="18" charset="0"/>
                <a:cs typeface="Times New Roman" panose="02020603050405020304" pitchFamily="18" charset="0"/>
              </a:rPr>
              <a:t>In this we will also use </a:t>
            </a:r>
            <a:r>
              <a:rPr lang="en-US" sz="2000" i="1" cap="none" dirty="0" err="1" smtClean="0">
                <a:solidFill>
                  <a:srgbClr val="FFFF00"/>
                </a:solidFill>
                <a:latin typeface="Times New Roman" panose="02020603050405020304" pitchFamily="18" charset="0"/>
                <a:cs typeface="Times New Roman" panose="02020603050405020304" pitchFamily="18" charset="0"/>
              </a:rPr>
              <a:t>auenthication</a:t>
            </a:r>
            <a:r>
              <a:rPr lang="en-US" sz="2000" i="1" cap="none" dirty="0" smtClean="0">
                <a:solidFill>
                  <a:srgbClr val="FFFF00"/>
                </a:solidFill>
                <a:latin typeface="Times New Roman" panose="02020603050405020304" pitchFamily="18" charset="0"/>
                <a:cs typeface="Times New Roman" panose="02020603050405020304" pitchFamily="18" charset="0"/>
              </a:rPr>
              <a:t> to </a:t>
            </a:r>
            <a:r>
              <a:rPr lang="en-US" sz="2000" i="1" cap="none" dirty="0" err="1" smtClean="0">
                <a:solidFill>
                  <a:srgbClr val="FFFF00"/>
                </a:solidFill>
                <a:latin typeface="Times New Roman" panose="02020603050405020304" pitchFamily="18" charset="0"/>
                <a:cs typeface="Times New Roman" panose="02020603050405020304" pitchFamily="18" charset="0"/>
              </a:rPr>
              <a:t>acess</a:t>
            </a:r>
            <a:r>
              <a:rPr lang="en-US" sz="2000" i="1" cap="none" dirty="0" smtClean="0">
                <a:solidFill>
                  <a:srgbClr val="FFFF00"/>
                </a:solidFill>
                <a:latin typeface="Times New Roman" panose="02020603050405020304" pitchFamily="18" charset="0"/>
                <a:cs typeface="Times New Roman" panose="02020603050405020304" pitchFamily="18" charset="0"/>
              </a:rPr>
              <a:t> data from various social networking of user such as </a:t>
            </a:r>
            <a:r>
              <a:rPr lang="en-US" sz="2000" i="1" cap="none" dirty="0" err="1" smtClean="0">
                <a:solidFill>
                  <a:srgbClr val="FFFF00"/>
                </a:solidFill>
                <a:latin typeface="Times New Roman" panose="02020603050405020304" pitchFamily="18" charset="0"/>
                <a:cs typeface="Times New Roman" panose="02020603050405020304" pitchFamily="18" charset="0"/>
              </a:rPr>
              <a:t>Facebook,Instagram,You</a:t>
            </a:r>
            <a:r>
              <a:rPr lang="en-US" sz="2000" i="1" cap="none" dirty="0" smtClean="0">
                <a:solidFill>
                  <a:srgbClr val="FFFF00"/>
                </a:solidFill>
                <a:latin typeface="Times New Roman" panose="02020603050405020304" pitchFamily="18" charset="0"/>
                <a:cs typeface="Times New Roman" panose="02020603050405020304" pitchFamily="18" charset="0"/>
              </a:rPr>
              <a:t> Tube and also playlist so that we can evaluate all the searches and type of data being posted by user and detect the mood he might be having as </a:t>
            </a:r>
            <a:r>
              <a:rPr lang="en-US" sz="2000" i="1" cap="none" dirty="0" err="1" smtClean="0">
                <a:solidFill>
                  <a:srgbClr val="FFFF00"/>
                </a:solidFill>
                <a:latin typeface="Times New Roman" panose="02020603050405020304" pitchFamily="18" charset="0"/>
                <a:cs typeface="Times New Roman" panose="02020603050405020304" pitchFamily="18" charset="0"/>
              </a:rPr>
              <a:t>Nowdays</a:t>
            </a:r>
            <a:r>
              <a:rPr lang="en-US" sz="2000" i="1" cap="none" dirty="0" smtClean="0">
                <a:solidFill>
                  <a:srgbClr val="FFFF00"/>
                </a:solidFill>
                <a:latin typeface="Times New Roman" panose="02020603050405020304" pitchFamily="18" charset="0"/>
                <a:cs typeface="Times New Roman" panose="02020603050405020304" pitchFamily="18" charset="0"/>
              </a:rPr>
              <a:t> everyone is very much active on social media </a:t>
            </a:r>
            <a:r>
              <a:rPr lang="en-US" sz="2000" i="1" cap="none" dirty="0" err="1" smtClean="0">
                <a:solidFill>
                  <a:srgbClr val="FFFF00"/>
                </a:solidFill>
                <a:latin typeface="Times New Roman" panose="02020603050405020304" pitchFamily="18" charset="0"/>
                <a:cs typeface="Times New Roman" panose="02020603050405020304" pitchFamily="18" charset="0"/>
              </a:rPr>
              <a:t>platfroms</a:t>
            </a:r>
            <a:r>
              <a:rPr lang="en-US" sz="2000" i="1" cap="none" dirty="0" smtClean="0">
                <a:solidFill>
                  <a:srgbClr val="FFFF00"/>
                </a:solidFill>
                <a:latin typeface="Times New Roman" panose="02020603050405020304" pitchFamily="18" charset="0"/>
                <a:cs typeface="Times New Roman" panose="02020603050405020304" pitchFamily="18" charset="0"/>
              </a:rPr>
              <a:t> and one can easily evaluate about person’s mood with help of them.</a:t>
            </a:r>
            <a:endParaRPr lang="en-US" sz="2000" i="1" cap="none" dirty="0">
              <a:solidFill>
                <a:srgbClr val="FFFF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381" y="3824351"/>
            <a:ext cx="3424816" cy="24698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8497" y="3794535"/>
            <a:ext cx="3756175" cy="2499692"/>
          </a:xfrm>
          <a:prstGeom prst="rect">
            <a:avLst/>
          </a:prstGeom>
        </p:spPr>
      </p:pic>
    </p:spTree>
    <p:extLst>
      <p:ext uri="{BB962C8B-B14F-4D97-AF65-F5344CB8AC3E}">
        <p14:creationId xmlns:p14="http://schemas.microsoft.com/office/powerpoint/2010/main" val="118139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0899" y="77638"/>
            <a:ext cx="9144000" cy="1513738"/>
          </a:xfrm>
        </p:spPr>
        <p:txBody>
          <a:bodyPr>
            <a:normAutofit/>
          </a:bodyPr>
          <a:lstStyle/>
          <a:p>
            <a:pPr algn="ctr"/>
            <a:r>
              <a:rPr lang="en-US" sz="6500" b="1" dirty="0" smtClean="0">
                <a:solidFill>
                  <a:schemeClr val="accent1">
                    <a:lumMod val="60000"/>
                    <a:lumOff val="40000"/>
                  </a:schemeClr>
                </a:solidFill>
                <a:latin typeface="Times New Roman" panose="02020603050405020304" pitchFamily="18" charset="0"/>
                <a:cs typeface="Times New Roman" panose="02020603050405020304" pitchFamily="18" charset="0"/>
              </a:rPr>
              <a:t>WORKING</a:t>
            </a:r>
            <a:endParaRPr lang="en-US" sz="65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3501" y="1591376"/>
            <a:ext cx="10552981" cy="4472994"/>
          </a:xfrm>
        </p:spPr>
        <p:txBody>
          <a:bodyPr>
            <a:normAutofit/>
          </a:bodyPr>
          <a:lstStyle/>
          <a:p>
            <a:r>
              <a:rPr lang="en-US" sz="2800" i="1" cap="none" dirty="0" smtClean="0">
                <a:solidFill>
                  <a:srgbClr val="FFFF00"/>
                </a:solidFill>
                <a:latin typeface="Times New Roman" panose="02020603050405020304" pitchFamily="18" charset="0"/>
                <a:cs typeface="Times New Roman" panose="02020603050405020304" pitchFamily="18" charset="0"/>
              </a:rPr>
              <a:t>Now when A person with use our software to scan his face using his webcam. As soon as he does so it will be shown that which emotion is the most detected emotion on his face.</a:t>
            </a:r>
          </a:p>
          <a:p>
            <a:r>
              <a:rPr lang="en-US" sz="2800" i="1" cap="none" dirty="0" smtClean="0">
                <a:solidFill>
                  <a:srgbClr val="FFFF00"/>
                </a:solidFill>
                <a:latin typeface="Times New Roman" panose="02020603050405020304" pitchFamily="18" charset="0"/>
                <a:cs typeface="Times New Roman" panose="02020603050405020304" pitchFamily="18" charset="0"/>
              </a:rPr>
              <a:t>All the emotions that can be on one’s face and the one with highest percentage would be marked in bold.</a:t>
            </a:r>
            <a:endParaRPr lang="en-US" sz="2800" i="1" cap="none"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368" y="3526190"/>
            <a:ext cx="2908519" cy="2794500"/>
          </a:xfrm>
          <a:prstGeom prst="rect">
            <a:avLst/>
          </a:prstGeom>
        </p:spPr>
      </p:pic>
    </p:spTree>
    <p:extLst>
      <p:ext uri="{BB962C8B-B14F-4D97-AF65-F5344CB8AC3E}">
        <p14:creationId xmlns:p14="http://schemas.microsoft.com/office/powerpoint/2010/main" val="379153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9124" y="1459078"/>
            <a:ext cx="10860657" cy="4600977"/>
          </a:xfrm>
        </p:spPr>
        <p:txBody>
          <a:bodyPr>
            <a:normAutofit/>
          </a:bodyPr>
          <a:lstStyle/>
          <a:p>
            <a:r>
              <a:rPr lang="en-US" sz="2600" i="1" cap="none" dirty="0" smtClean="0">
                <a:solidFill>
                  <a:srgbClr val="FFFF00"/>
                </a:solidFill>
                <a:latin typeface="Times New Roman" panose="02020603050405020304" pitchFamily="18" charset="0"/>
                <a:cs typeface="Times New Roman" panose="02020603050405020304" pitchFamily="18" charset="0"/>
              </a:rPr>
              <a:t>As one’s mood is now detected now all the facial expressions showing different emotions would be displayed and calculated according percentage of each and every emotion present on user’s face. Now according to the mood of person their will be a dropdown </a:t>
            </a:r>
            <a:r>
              <a:rPr lang="en-US" sz="2600" i="1" cap="none" dirty="0" smtClean="0">
                <a:solidFill>
                  <a:srgbClr val="FFFF00"/>
                </a:solidFill>
                <a:latin typeface="Times New Roman" panose="02020603050405020304" pitchFamily="18" charset="0"/>
                <a:cs typeface="Times New Roman" panose="02020603050405020304" pitchFamily="18" charset="0"/>
              </a:rPr>
              <a:t>containing various activities which can be done by user so as to change the mood and user can change the mood according to the activity he can done so that mood can be changed and he spends his day very well so that remains happy and spread happiness among others too.</a:t>
            </a:r>
            <a:endParaRPr lang="en-US" sz="2600" i="1" cap="none" dirty="0">
              <a:solidFill>
                <a:srgbClr val="FFFF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14977" y="156524"/>
            <a:ext cx="9144793" cy="1731414"/>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909" b="14798"/>
          <a:stretch/>
        </p:blipFill>
        <p:spPr>
          <a:xfrm>
            <a:off x="7375585" y="4279915"/>
            <a:ext cx="3692106" cy="2052359"/>
          </a:xfrm>
          <a:prstGeom prst="rect">
            <a:avLst/>
          </a:prstGeom>
        </p:spPr>
      </p:pic>
    </p:spTree>
    <p:extLst>
      <p:ext uri="{BB962C8B-B14F-4D97-AF65-F5344CB8AC3E}">
        <p14:creationId xmlns:p14="http://schemas.microsoft.com/office/powerpoint/2010/main" val="4012422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7044" y="1269297"/>
            <a:ext cx="10860657" cy="4600977"/>
          </a:xfrm>
        </p:spPr>
        <p:txBody>
          <a:bodyPr>
            <a:normAutofit fontScale="92500"/>
          </a:bodyPr>
          <a:lstStyle/>
          <a:p>
            <a:r>
              <a:rPr lang="en-US" sz="2600" i="1" cap="none" dirty="0" smtClean="0">
                <a:solidFill>
                  <a:srgbClr val="FFFF00"/>
                </a:solidFill>
                <a:latin typeface="Times New Roman" panose="02020603050405020304" pitchFamily="18" charset="0"/>
                <a:cs typeface="Times New Roman" panose="02020603050405020304" pitchFamily="18" charset="0"/>
              </a:rPr>
              <a:t>Now on the basis all the emotions their will be a some options to choose from so that one can do various activities so that one can choose from them and change their mood.</a:t>
            </a:r>
            <a:endParaRPr lang="en-US" sz="2600" i="1" cap="none" dirty="0">
              <a:solidFill>
                <a:srgbClr val="FFFF00"/>
              </a:solidFill>
              <a:latin typeface="Times New Roman" panose="02020603050405020304" pitchFamily="18" charset="0"/>
              <a:cs typeface="Times New Roman" panose="02020603050405020304" pitchFamily="18" charset="0"/>
            </a:endParaRPr>
          </a:p>
          <a:p>
            <a:r>
              <a:rPr lang="en-US" sz="2600" i="1" cap="none" dirty="0" smtClean="0">
                <a:solidFill>
                  <a:srgbClr val="FFFF00"/>
                </a:solidFill>
                <a:latin typeface="Times New Roman" panose="02020603050405020304" pitchFamily="18" charset="0"/>
                <a:cs typeface="Times New Roman" panose="02020603050405020304" pitchFamily="18" charset="0"/>
              </a:rPr>
              <a:t>Their will be some different options that a person can do to change the mood such as-</a:t>
            </a:r>
          </a:p>
          <a:p>
            <a:pPr marL="571500" indent="-571500">
              <a:buFont typeface="+mj-lt"/>
              <a:buAutoNum type="romanUcPeriod"/>
            </a:pPr>
            <a:r>
              <a:rPr lang="en-US" sz="2600" i="1" cap="none" dirty="0" smtClean="0">
                <a:solidFill>
                  <a:srgbClr val="FFFF00"/>
                </a:solidFill>
                <a:latin typeface="Times New Roman" panose="02020603050405020304" pitchFamily="18" charset="0"/>
                <a:cs typeface="Times New Roman" panose="02020603050405020304" pitchFamily="18" charset="0"/>
              </a:rPr>
              <a:t> Watch Movie			</a:t>
            </a:r>
          </a:p>
          <a:p>
            <a:pPr marL="571500" indent="-571500">
              <a:buFont typeface="+mj-lt"/>
              <a:buAutoNum type="romanUcPeriod"/>
            </a:pPr>
            <a:r>
              <a:rPr lang="en-US" sz="2600" i="1" cap="none" dirty="0" smtClean="0">
                <a:solidFill>
                  <a:srgbClr val="FFFF00"/>
                </a:solidFill>
                <a:latin typeface="Times New Roman" panose="02020603050405020304" pitchFamily="18" charset="0"/>
                <a:cs typeface="Times New Roman" panose="02020603050405020304" pitchFamily="18" charset="0"/>
              </a:rPr>
              <a:t> Go to Sleep</a:t>
            </a:r>
          </a:p>
          <a:p>
            <a:pPr marL="571500" indent="-571500">
              <a:buFont typeface="+mj-lt"/>
              <a:buAutoNum type="romanUcPeriod"/>
            </a:pPr>
            <a:r>
              <a:rPr lang="en-US" sz="2600" i="1" cap="none" dirty="0">
                <a:solidFill>
                  <a:srgbClr val="FFFF00"/>
                </a:solidFill>
                <a:latin typeface="Times New Roman" panose="02020603050405020304" pitchFamily="18" charset="0"/>
                <a:cs typeface="Times New Roman" panose="02020603050405020304" pitchFamily="18" charset="0"/>
              </a:rPr>
              <a:t> </a:t>
            </a:r>
            <a:r>
              <a:rPr lang="en-US" sz="2600" i="1" cap="none" dirty="0" smtClean="0">
                <a:solidFill>
                  <a:srgbClr val="FFFF00"/>
                </a:solidFill>
                <a:latin typeface="Times New Roman" panose="02020603050405020304" pitchFamily="18" charset="0"/>
                <a:cs typeface="Times New Roman" panose="02020603050405020304" pitchFamily="18" charset="0"/>
              </a:rPr>
              <a:t>Listen Music</a:t>
            </a:r>
          </a:p>
          <a:p>
            <a:pPr marL="571500" indent="-571500">
              <a:buFont typeface="+mj-lt"/>
              <a:buAutoNum type="romanUcPeriod"/>
            </a:pPr>
            <a:r>
              <a:rPr lang="en-US" sz="2600" i="1" cap="none" dirty="0" smtClean="0">
                <a:solidFill>
                  <a:srgbClr val="FFFF00"/>
                </a:solidFill>
                <a:latin typeface="Times New Roman" panose="02020603050405020304" pitchFamily="18" charset="0"/>
                <a:cs typeface="Times New Roman" panose="02020603050405020304" pitchFamily="18" charset="0"/>
              </a:rPr>
              <a:t>Call Someone</a:t>
            </a:r>
          </a:p>
          <a:p>
            <a:pPr marL="571500" indent="-571500">
              <a:buFont typeface="+mj-lt"/>
              <a:buAutoNum type="romanUcPeriod"/>
            </a:pPr>
            <a:r>
              <a:rPr lang="en-US" sz="2600" i="1" cap="none" dirty="0" smtClean="0">
                <a:solidFill>
                  <a:srgbClr val="FFFF00"/>
                </a:solidFill>
                <a:latin typeface="Times New Roman" panose="02020603050405020304" pitchFamily="18" charset="0"/>
                <a:cs typeface="Times New Roman" panose="02020603050405020304" pitchFamily="18" charset="0"/>
              </a:rPr>
              <a:t>Have some food</a:t>
            </a:r>
          </a:p>
          <a:p>
            <a:pPr marL="571500" indent="-571500">
              <a:buFont typeface="+mj-lt"/>
              <a:buAutoNum type="romanUcPeriod"/>
            </a:pPr>
            <a:r>
              <a:rPr lang="en-US" sz="2600" i="1" cap="none" dirty="0" smtClean="0">
                <a:solidFill>
                  <a:srgbClr val="FFFF00"/>
                </a:solidFill>
                <a:latin typeface="Times New Roman" panose="02020603050405020304" pitchFamily="18" charset="0"/>
                <a:cs typeface="Times New Roman" panose="02020603050405020304" pitchFamily="18" charset="0"/>
              </a:rPr>
              <a:t>Go for shopping</a:t>
            </a:r>
            <a:endParaRPr lang="en-US" sz="2600" i="1" cap="none" dirty="0">
              <a:solidFill>
                <a:srgbClr val="FFFF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45965" y="177485"/>
            <a:ext cx="9144793" cy="1731414"/>
          </a:xfrm>
          <a:prstGeom prst="rect">
            <a:avLst/>
          </a:prstGeom>
        </p:spPr>
      </p:pic>
    </p:spTree>
    <p:extLst>
      <p:ext uri="{BB962C8B-B14F-4D97-AF65-F5344CB8AC3E}">
        <p14:creationId xmlns:p14="http://schemas.microsoft.com/office/powerpoint/2010/main" val="4278604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541" y="302368"/>
            <a:ext cx="9144000" cy="1157198"/>
          </a:xfrm>
        </p:spPr>
        <p:txBody>
          <a:bodyPr/>
          <a:lstStyle/>
          <a:p>
            <a:pPr algn="ctr"/>
            <a:r>
              <a:rPr 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CONCLUSION</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7237" y="1459566"/>
            <a:ext cx="10380453" cy="3197971"/>
          </a:xfrm>
        </p:spPr>
        <p:txBody>
          <a:bodyPr>
            <a:normAutofit fontScale="92500" lnSpcReduction="10000"/>
          </a:bodyPr>
          <a:lstStyle/>
          <a:p>
            <a:r>
              <a:rPr lang="en-US" sz="3600" i="1" cap="none" dirty="0" smtClean="0">
                <a:solidFill>
                  <a:srgbClr val="FFFF00"/>
                </a:solidFill>
                <a:latin typeface="Times New Roman" panose="02020603050405020304" pitchFamily="18" charset="0"/>
                <a:cs typeface="Times New Roman" panose="02020603050405020304" pitchFamily="18" charset="0"/>
              </a:rPr>
              <a:t>So at last our software will help one to detect his mood and all the </a:t>
            </a:r>
            <a:r>
              <a:rPr lang="en-US" sz="3600" i="1" cap="none" dirty="0" err="1" smtClean="0">
                <a:solidFill>
                  <a:srgbClr val="FFFF00"/>
                </a:solidFill>
                <a:latin typeface="Times New Roman" panose="02020603050405020304" pitchFamily="18" charset="0"/>
                <a:cs typeface="Times New Roman" panose="02020603050405020304" pitchFamily="18" charset="0"/>
              </a:rPr>
              <a:t>actiivtis</a:t>
            </a:r>
            <a:r>
              <a:rPr lang="en-US" sz="3600" i="1" cap="none" dirty="0" smtClean="0">
                <a:solidFill>
                  <a:srgbClr val="FFFF00"/>
                </a:solidFill>
                <a:latin typeface="Times New Roman" panose="02020603050405020304" pitchFamily="18" charset="0"/>
                <a:cs typeface="Times New Roman" panose="02020603050405020304" pitchFamily="18" charset="0"/>
              </a:rPr>
              <a:t> that can be done so that his mood changes and can be happy and spread happiness as this is very important in everyon</a:t>
            </a:r>
            <a:r>
              <a:rPr lang="en-US" sz="3600" i="1" cap="none" dirty="0" smtClean="0">
                <a:solidFill>
                  <a:srgbClr val="FFFF00"/>
                </a:solidFill>
                <a:latin typeface="Times New Roman" panose="02020603050405020304" pitchFamily="18" charset="0"/>
                <a:cs typeface="Times New Roman" panose="02020603050405020304" pitchFamily="18" charset="0"/>
              </a:rPr>
              <a:t>e’s life.</a:t>
            </a:r>
          </a:p>
          <a:p>
            <a:pPr algn="ctr"/>
            <a:r>
              <a:rPr lang="en-US" sz="3600" i="1" cap="none" dirty="0" smtClean="0">
                <a:solidFill>
                  <a:srgbClr val="FFFF00"/>
                </a:solidFill>
                <a:latin typeface="Times New Roman" panose="02020603050405020304" pitchFamily="18" charset="0"/>
                <a:cs typeface="Times New Roman" panose="02020603050405020304" pitchFamily="18" charset="0"/>
              </a:rPr>
              <a:t>Happiness is a choice.</a:t>
            </a:r>
          </a:p>
          <a:p>
            <a:pPr algn="ctr"/>
            <a:r>
              <a:rPr lang="en-US" sz="3600" i="1" cap="none" dirty="0" smtClean="0">
                <a:solidFill>
                  <a:srgbClr val="FFFF00"/>
                </a:solidFill>
                <a:latin typeface="Times New Roman" panose="02020603050405020304" pitchFamily="18" charset="0"/>
                <a:cs typeface="Times New Roman" panose="02020603050405020304" pitchFamily="18" charset="0"/>
              </a:rPr>
              <a:t>Be happy and spread happiness.</a:t>
            </a:r>
          </a:p>
          <a:p>
            <a:endParaRPr lang="en-US" sz="3600" i="1" cap="none"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157" y="3666226"/>
            <a:ext cx="2907677" cy="24844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3836140"/>
            <a:ext cx="2487283" cy="2409384"/>
          </a:xfrm>
          <a:prstGeom prst="rect">
            <a:avLst/>
          </a:prstGeom>
        </p:spPr>
      </p:pic>
    </p:spTree>
    <p:extLst>
      <p:ext uri="{BB962C8B-B14F-4D97-AF65-F5344CB8AC3E}">
        <p14:creationId xmlns:p14="http://schemas.microsoft.com/office/powerpoint/2010/main" val="2120017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420</TotalTime>
  <Words>529</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Chandigarh Group of Colleges, Landran, Mohali</vt:lpstr>
      <vt:lpstr>Topic: Help me with my Mood</vt:lpstr>
      <vt:lpstr>Team Members :    ISHFAQ AHMAD BHAT  MOHIT GUPTA</vt:lpstr>
      <vt:lpstr>   MAIN AGENDA</vt:lpstr>
      <vt:lpstr>WORKING</vt:lpstr>
      <vt:lpstr>WORKING</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Group of Colleges, Landran, Mohali</dc:title>
  <dc:creator>Student</dc:creator>
  <cp:lastModifiedBy>Mohit Gupta</cp:lastModifiedBy>
  <cp:revision>22</cp:revision>
  <dcterms:created xsi:type="dcterms:W3CDTF">2018-10-05T05:45:55Z</dcterms:created>
  <dcterms:modified xsi:type="dcterms:W3CDTF">2018-10-07T05:52:33Z</dcterms:modified>
</cp:coreProperties>
</file>