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Old Standard TT"/>
      <p:regular r:id="rId36"/>
      <p:bold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ldStandardTT-bold.fntdata"/><Relationship Id="rId14" Type="http://schemas.openxmlformats.org/officeDocument/2006/relationships/slide" Target="slides/slide9.xml"/><Relationship Id="rId36" Type="http://schemas.openxmlformats.org/officeDocument/2006/relationships/font" Target="fonts/OldStandardT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ldStandardT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8ccdacf61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8ccdacf6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8ccdacf61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8ccdacf6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8ccdacf6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8ccdacf6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8ccdacf61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8ccdacf6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8ccdacf61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8ccdacf6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8ccdacf61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8ccdacf6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8ccdacf61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8ccdacf6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8ccdacf61_0_1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8ccdacf6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8ccdacf61_0_1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8ccdacf6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8ccdacf61_0_2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8ccdacf6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8ccdacf61_0_2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8ccdacf6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8ccdacf61_0_2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8ccdacf6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8ccdacf61_0_2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8ccdacf6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8ccdacf61_0_2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8ccdacf6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8ccdacf61_0_2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8ccdacf6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8ccdacf61_0_2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8ccdacf6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8ccdacf61_0_2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8ccdacf6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8ccdacf61_0_2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8ccdacf6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8ccdacf61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8ccdacf6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8ccdacf61_0_2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8ccdacf6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8ccdacf61_0_3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8ccdacf6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8ccdacf61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8ccdacf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8ccdacf61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8ccdacf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8ccdacf61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8ccdacf6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8ccdacf61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8ccdacf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jpg"/><Relationship Id="rId4" Type="http://schemas.openxmlformats.org/officeDocument/2006/relationships/image" Target="../media/image3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Relationship Id="rId6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10.jpg"/><Relationship Id="rId5" Type="http://schemas.openxmlformats.org/officeDocument/2006/relationships/image" Target="../media/image19.jpg"/><Relationship Id="rId6" Type="http://schemas.openxmlformats.org/officeDocument/2006/relationships/image" Target="../media/image1.jpg"/><Relationship Id="rId7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3.jpg"/><Relationship Id="rId5" Type="http://schemas.openxmlformats.org/officeDocument/2006/relationships/image" Target="../media/image9.jpg"/><Relationship Id="rId6" Type="http://schemas.openxmlformats.org/officeDocument/2006/relationships/image" Target="../media/image7.jpg"/><Relationship Id="rId7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Analizi ve Tasarımı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 Ödevi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Okul Kütüphane Sistemi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 Akış Diyagramı, ER diyagramları ve Veri sözlüğü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638575" y="35451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 Akış Diyagramı - Birinci Seviye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099" y="1058225"/>
            <a:ext cx="1761925" cy="32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100" y="1056513"/>
            <a:ext cx="3127248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type="title"/>
          </p:nvPr>
        </p:nvSpPr>
        <p:spPr>
          <a:xfrm>
            <a:off x="950550" y="4296150"/>
            <a:ext cx="2871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Kitap Ekleme API Akış Diyagramı</a:t>
            </a:r>
            <a:endParaRPr sz="1200"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4524225" y="4296150"/>
            <a:ext cx="2871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Öğrenci Ekleme API Akış Diyagramı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 Akış Diyagramı - İkinci Seviye</a:t>
            </a:r>
            <a:endParaRPr/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950550" y="4296150"/>
            <a:ext cx="2871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Kitap Ekleme API Veri Akış Diyagramı</a:t>
            </a:r>
            <a:endParaRPr sz="1200"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4524225" y="4296150"/>
            <a:ext cx="3138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Öğrenci Ekleme API Veri Akış Diyagramı</a:t>
            </a:r>
            <a:endParaRPr sz="12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13" y="1142363"/>
            <a:ext cx="3280868" cy="315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125" y="1143250"/>
            <a:ext cx="3694745" cy="31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Diyagramı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663" y="1151700"/>
            <a:ext cx="4854663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 Akış Sözlük Girişi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311700" y="1058225"/>
            <a:ext cx="3241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Veri Akış Adı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Kitap Ekleme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Tanım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Kütüphane görevlisinin kitap eklemesi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Nereden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1.1 Giriş Denetimi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Nereye :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1.2 UUID Oluşturma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1.3 Bilgilerin Veritabanına Eklenmesi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Veri Yapıları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Kitap Bilgileri (K)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Kitap UUID (E)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Açıklama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Kütüphane görevlisi, elindeki kitabı veritabanına ekler.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261600" y="1058225"/>
            <a:ext cx="3619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Veri Akış Adı :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Öğrenci Ekleme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Tanım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Kütüphane görevlisinin, kitap alan öğrenciyi sisteme eklemesi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Nereden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1.1 Giriş Denetimi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Nereye :  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1.2 UUID Oluşturma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1.3 Seçilen Kitabın Kontrolü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1.4 Verilen Bilgilerin Veritabanına Kaydedilmesi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Veri Yapıları : 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Öğrenci Bilgileri (K)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Kitap Bilgileri (K)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Kitap UUID (E)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Öğrenci UUID (E)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Açıklama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Kütüphane görevlisi, kitabı almak isteyen öğrenciyi veritabanına kaydeder.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 Deposu Sözlük Girişi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311700" y="1058225"/>
            <a:ext cx="3789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Veri Depo Adı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Kitaplar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Tanım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Kitapların saklandığı veritabanı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Veri Yapıları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Kitap ve raf bilgileri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Miktar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5000~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Erişim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Sisteme giriş yapılmadıysa okuma, yapıldıysa okuma/yazma/güncelleme/silme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Açıklama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Kitap ve raf bilgilerinin saklandığı veritabanıdır.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4278300" y="1058225"/>
            <a:ext cx="3789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Veri Depo Adı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Öğrenciler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Tanım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Öğrencilerin saklandığı veritabanı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Veri Yapıları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Öğrencilerin bilgileri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Miktar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10 - 25~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Erişim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Sisteme giriş yapıldıysa okuma/yazma/güncelleme/silme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Açıklama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Kitabı almak isteyen öğrencileri saklayan veritabanı.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1599900" y="3696925"/>
            <a:ext cx="484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Not: Veritabanı olarak “Döküman Tabanlı” olan Firebase ‘i kullanmayı tercih ettik.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 Yapısı Sözlük Girişi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311700" y="1058225"/>
            <a:ext cx="3241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Veri Yapı Adı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KİTAP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Tanım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Kütüphane Görevlisinin eklediği kitap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Veri Elemanları :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bookAmount (E)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bookId (E)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bookName (E)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bookNumber (E)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bookRaf (E)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bookWriter (E)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4261600" y="1058225"/>
            <a:ext cx="3619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Veri Yapı Adı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ÖĞRENCİ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Tanım 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Kütüphane Görevlisinin, kitap almak isteyen öğrencilerin bilgileri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Veri Elemenları :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createTime (K)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expireTime (K)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expired (E)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studentBook (E)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studentBookId (E)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studentClass (E)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studentId (E)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studentName (E)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studentNumber (E)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 Elemanı Sözlük Girişi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311700" y="1058225"/>
            <a:ext cx="2138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Veri Elemanı Adı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bookAmount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Tanım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Kitap miktarı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Tip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int32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Veri Elemanı Adı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bookId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Tanım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Kitabın veritabanı idsi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Tip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Veri Elemanı Adı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bookName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Tanım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Kitabın ismi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Tip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string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Veri Elemanı Adı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bookNumber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Tanım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Kitap sayısı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Tip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string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Veri Elemanı Adı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bookRaf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Tanım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Kitabın bulunduğu raf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Tip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Veri Elemanı Adı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bookWriter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Tanım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Kitabın yazarı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Tip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2526975" y="1058225"/>
            <a:ext cx="2432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Veri Elemanı Adı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createTime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Tanım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Yaratılma zamanı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Tip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dateTim</a:t>
            </a: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e</a:t>
            </a:r>
            <a:endParaRPr b="1"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Veri Elemanı Adı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expireTime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Tanım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Sona erme zamanı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Tip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dateTime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Veri Elemanı Adı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expired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Tanım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Sona erdi mi?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Tip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bool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Veri Elemanı Adı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studentBook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Tanım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Kitabın ismi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Tip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Veri Elemanı Adı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studentBookId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Tanım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Öğrencinin eklenen kitabın idsi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Tip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Veri Elemanı Adı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studentClass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Tanım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Öğrencinin sınıfı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Tip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4959375" y="1058225"/>
            <a:ext cx="2432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Veri Elemanı Adı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studentId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Tanım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Öğrencinin veritabanı idsi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Tip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string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Veri Elemanı Adı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studentName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Tanım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Öğrencinin ismi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Tip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Veri Elemanı Adı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studentNumber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Tanım : 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Öğrencinin okul numarası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ld Standard TT"/>
                <a:ea typeface="Old Standard TT"/>
                <a:cs typeface="Old Standard TT"/>
                <a:sym typeface="Old Standard TT"/>
              </a:rPr>
              <a:t>Tip :</a:t>
            </a: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string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 İçerisinde Kaydedilecek Veriler ve Türleri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638575" y="35451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Veriler ve Veri Türleri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1464988" y="1058225"/>
            <a:ext cx="3241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firebase/books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bookAmount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int32</a:t>
            </a:r>
            <a:endParaRPr i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bookId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i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bookName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i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bookNumber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i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bookRaf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i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bookWriter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i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4437213" y="1058225"/>
            <a:ext cx="3241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firebase/students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createTime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dateTime</a:t>
            </a:r>
            <a:endParaRPr i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expireTime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dateTime</a:t>
            </a:r>
            <a:endParaRPr i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expired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bool</a:t>
            </a:r>
            <a:endParaRPr i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studentBook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i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studentBookId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i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studentClass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i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studentId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i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studentName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i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studentNumber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string</a:t>
            </a:r>
            <a:endParaRPr i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Projenin Konularını ve Çalışma Ortamını Belirlemek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38575" y="35451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Tuttuğumuz Verilere Örnek - Kitaplar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7277270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Tuttuğumuz Verilere Örnek - Öğrenciler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219" l="0" r="0" t="219"/>
          <a:stretch/>
        </p:blipFill>
        <p:spPr>
          <a:xfrm>
            <a:off x="152400" y="1210625"/>
            <a:ext cx="7277270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Projenin Algoritması ve Akış Şeması</a:t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638575" y="35451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Algoritmalar - Yazılı Olarak</a:t>
            </a:r>
            <a:endParaRPr/>
          </a:p>
        </p:txBody>
      </p:sp>
      <p:sp>
        <p:nvSpPr>
          <p:cNvPr id="222" name="Google Shape;222;p35"/>
          <p:cNvSpPr txBox="1"/>
          <p:nvPr/>
        </p:nvSpPr>
        <p:spPr>
          <a:xfrm>
            <a:off x="311700" y="1058225"/>
            <a:ext cx="3241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ld Standard TT"/>
                <a:ea typeface="Old Standard TT"/>
                <a:cs typeface="Old Standard TT"/>
                <a:sym typeface="Old Standard TT"/>
              </a:rPr>
              <a:t>- Kitap Ekleme API Algoritma -</a:t>
            </a:r>
            <a:endParaRPr b="1"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1. Başla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2. Eğer giriş yapılmadıysa - 404 | giriş yapıldıysa - devam et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3. Kitapla ilgili değerleri kullanıcıdan al, yeni bir uuid oluştur.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4. Kitap book veritabanın da zaten var mı? 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- Varsa 400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- Yoksa Firebase 'de book veritabanına verilen değerlerde ve uuid ile bir kitap ekle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5. Kullanıcıya 202 gönder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6. Bitir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4261600" y="1058225"/>
            <a:ext cx="3619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ld Standard TT"/>
                <a:ea typeface="Old Standard TT"/>
                <a:cs typeface="Old Standard TT"/>
                <a:sym typeface="Old Standard TT"/>
              </a:rPr>
              <a:t>- Öğrenci Ekleme API Algoritma -</a:t>
            </a:r>
            <a:endParaRPr b="1"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1. Başla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2. Eğer giriş yapılmadıysa - 404 | giriş yapıldıysa - devam et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3. Öğrenci ile ilgili değerleri kullanıcıdan al, eklenen öğrenci raporu için yeni bir uuid oluştur. Bugünün tarihini ve 14 gün sonraki tarihi oluştur.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4. Seçilen kitabın miktarı 0 mı?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- 0'sa 400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- Değil ise Kitabın UUID 'si ile students veritabanına bir rapor ekle.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5. Seçilen kitabın miktarından 1 tane çıkar.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6. Kullanıcıya 202 gönder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7. Bitir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Algoritmalar - Yazılı Olarak</a:t>
            </a:r>
            <a:endParaRPr/>
          </a:p>
        </p:txBody>
      </p:sp>
      <p:sp>
        <p:nvSpPr>
          <p:cNvPr id="229" name="Google Shape;229;p36"/>
          <p:cNvSpPr txBox="1"/>
          <p:nvPr/>
        </p:nvSpPr>
        <p:spPr>
          <a:xfrm>
            <a:off x="2138700" y="1058225"/>
            <a:ext cx="4866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ld Standard TT"/>
                <a:ea typeface="Old Standard TT"/>
                <a:cs typeface="Old Standard TT"/>
                <a:sym typeface="Old Standard TT"/>
              </a:rPr>
              <a:t>- Sisteme Girildiğinde Öğrencilerin Kontrol Edilme API Algoritma -</a:t>
            </a:r>
            <a:endParaRPr b="1"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1. Başla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2. Eğer giriş :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- yapılmadıysa - 404 | giriş yapıldıysa - devam et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3. Bütün öğrencileri students veritabanından çek.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4. Her öğrenci için, expireTime verisini bugünün tarihi ile kontrol et. Eğer expireTime bugünün tarihinden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- Küçükse kullanıcının expired bool'unu true yap.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- Büyükse non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5. Kullanıcıya expired olanların listesini göster.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6. Bitir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96" y="232700"/>
            <a:ext cx="1846258" cy="457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628" y="232700"/>
            <a:ext cx="4876696" cy="45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 txBox="1"/>
          <p:nvPr>
            <p:ph type="title"/>
          </p:nvPr>
        </p:nvSpPr>
        <p:spPr>
          <a:xfrm>
            <a:off x="198025" y="4760075"/>
            <a:ext cx="2871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Kitap Ekleme API Akış Diyagramı</a:t>
            </a:r>
            <a:endParaRPr sz="1200"/>
          </a:p>
        </p:txBody>
      </p:sp>
      <p:sp>
        <p:nvSpPr>
          <p:cNvPr id="237" name="Google Shape;237;p37"/>
          <p:cNvSpPr txBox="1"/>
          <p:nvPr>
            <p:ph type="title"/>
          </p:nvPr>
        </p:nvSpPr>
        <p:spPr>
          <a:xfrm>
            <a:off x="4181475" y="4760075"/>
            <a:ext cx="2871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Öğrenci</a:t>
            </a:r>
            <a:r>
              <a:rPr lang="en" sz="1200"/>
              <a:t> Ekleme API Akış Diyagramı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162" y="149925"/>
            <a:ext cx="4433676" cy="46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8"/>
          <p:cNvSpPr txBox="1"/>
          <p:nvPr>
            <p:ph type="title"/>
          </p:nvPr>
        </p:nvSpPr>
        <p:spPr>
          <a:xfrm>
            <a:off x="2853450" y="4791525"/>
            <a:ext cx="3437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Öğrenci Kontrol Etme API Veri Akış Diyagramı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Projemizin Son Görünümü</a:t>
            </a:r>
            <a:endParaRPr/>
          </a:p>
        </p:txBody>
      </p:sp>
      <p:sp>
        <p:nvSpPr>
          <p:cNvPr id="249" name="Google Shape;249;p39"/>
          <p:cNvSpPr txBox="1"/>
          <p:nvPr/>
        </p:nvSpPr>
        <p:spPr>
          <a:xfrm>
            <a:off x="638575" y="35451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Projemizin Fotoğrafları</a:t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8350"/>
            <a:ext cx="3953026" cy="20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925" y="1108350"/>
            <a:ext cx="3719778" cy="206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27050"/>
            <a:ext cx="3953026" cy="17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2925" y="3225019"/>
            <a:ext cx="3950208" cy="1783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Projemizin Fotoğrafları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58225"/>
            <a:ext cx="3909199" cy="210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250" y="1113287"/>
            <a:ext cx="3913630" cy="199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Yaptığımız Analiz Türü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Anket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Sadece seçmeli tipi sorular sorduk.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Bizi Dinlediğiniz için Teşekkür Ederiz.</a:t>
            </a:r>
            <a:endParaRPr/>
          </a:p>
        </p:txBody>
      </p:sp>
      <p:sp>
        <p:nvSpPr>
          <p:cNvPr id="271" name="Google Shape;271;p42"/>
          <p:cNvSpPr txBox="1"/>
          <p:nvPr/>
        </p:nvSpPr>
        <p:spPr>
          <a:xfrm>
            <a:off x="512700" y="3545175"/>
            <a:ext cx="364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Mert Behiç Yalçınkayalar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Mehmet Kırçal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Sorduğumuz Önceden Seçmeli Anket Soruları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0" y="1176950"/>
            <a:ext cx="3796624" cy="10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5027" l="0" r="0" t="5036"/>
          <a:stretch/>
        </p:blipFill>
        <p:spPr>
          <a:xfrm>
            <a:off x="4572000" y="1176950"/>
            <a:ext cx="3796624" cy="10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2033" l="0" r="0" t="2024"/>
          <a:stretch/>
        </p:blipFill>
        <p:spPr>
          <a:xfrm>
            <a:off x="2673688" y="2638450"/>
            <a:ext cx="3796624" cy="10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Sorduğumuz Önceden Seçmeli Anket Soruları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5800"/>
            <a:ext cx="3669950" cy="9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00" y="2368500"/>
            <a:ext cx="3666745" cy="1320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300" y="3803688"/>
            <a:ext cx="3666743" cy="1164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2550" y="1327788"/>
            <a:ext cx="2872222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2550" y="2369875"/>
            <a:ext cx="3858128" cy="131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2025" y="3805138"/>
            <a:ext cx="3609671" cy="116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Yaptığımız Anketin Sonuçları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638" y="1062275"/>
            <a:ext cx="2452399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662" y="1058213"/>
            <a:ext cx="2082638" cy="142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5913" y="1060239"/>
            <a:ext cx="2396460" cy="142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1213" y="2571750"/>
            <a:ext cx="2450592" cy="1442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7967" y="2571753"/>
            <a:ext cx="2084833" cy="1184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Yaptığımız Anketin Sonuçları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150" y="1058225"/>
            <a:ext cx="2450591" cy="147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9600" y="1234975"/>
            <a:ext cx="2084832" cy="130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6263" y="1120050"/>
            <a:ext cx="2395728" cy="1425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5000" y="2614830"/>
            <a:ext cx="2377440" cy="143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1590" y="2607334"/>
            <a:ext cx="237744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Gereksinimleri Belirlemek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638575" y="35451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Ankete Bağlı Olarak Seçilen Gereksinimler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Öğretmenlerin girebildiği bir giriş paneli.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Her kitabın ayrı ayrı nerede olduğu söyleyecek.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Aynı isimli kitaptan istenildiği kadar eklenebilecek ve aynı isimli kitap farklı yerlerde olabilecek.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Öğretmenlere özel giriş paneli denetlenebilecek.</a:t>
            </a:r>
            <a:endParaRPr sz="1600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370925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en" sz="1600"/>
              <a:t>Kitap ekleme, silme ve düzenleme yeri olacak.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 startAt="5"/>
            </a:pPr>
            <a:r>
              <a:rPr lang="en" sz="1600"/>
              <a:t>Kitapları öğrenciye hangi tarih aralıkları arasında okuması için verildiği ve ne zaman teslim edeceğini söyleyen bilgi amaçlı yer olacak.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