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2"/>
  </p:notesMasterIdLst>
  <p:sldIdLst>
    <p:sldId id="256" r:id="rId2"/>
    <p:sldId id="259" r:id="rId3"/>
    <p:sldId id="258" r:id="rId4"/>
    <p:sldId id="260" r:id="rId5"/>
    <p:sldId id="296" r:id="rId6"/>
    <p:sldId id="299" r:id="rId7"/>
    <p:sldId id="301" r:id="rId8"/>
    <p:sldId id="302" r:id="rId9"/>
    <p:sldId id="303" r:id="rId10"/>
    <p:sldId id="304" r:id="rId11"/>
    <p:sldId id="305" r:id="rId12"/>
    <p:sldId id="262" r:id="rId13"/>
    <p:sldId id="306" r:id="rId14"/>
    <p:sldId id="307" r:id="rId15"/>
    <p:sldId id="309" r:id="rId16"/>
    <p:sldId id="311" r:id="rId17"/>
    <p:sldId id="310" r:id="rId18"/>
    <p:sldId id="314" r:id="rId19"/>
    <p:sldId id="308" r:id="rId20"/>
    <p:sldId id="313" r:id="rId21"/>
  </p:sldIdLst>
  <p:sldSz cx="9144000" cy="5143500" type="screen16x9"/>
  <p:notesSz cx="6858000" cy="9144000"/>
  <p:embeddedFontLst>
    <p:embeddedFont>
      <p:font typeface="Poppins" panose="00000500000000000000" pitchFamily="2" charset="0"/>
      <p:regular r:id="rId23"/>
      <p:bold r:id="rId24"/>
      <p:italic r:id="rId25"/>
      <p:boldItalic r:id="rId26"/>
    </p:embeddedFont>
    <p:embeddedFont>
      <p:font typeface="Sitka Displ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2DCBDD-2F43-45B2-8D82-7F7D066F13BB}" v="229" dt="2024-02-09T17:46:07.018"/>
  </p1510:revLst>
</p1510:revInfo>
</file>

<file path=ppt/tableStyles.xml><?xml version="1.0" encoding="utf-8"?>
<a:tblStyleLst xmlns:a="http://schemas.openxmlformats.org/drawingml/2006/main" def="{A0B31FCF-0019-478E-98C2-85D3CF726750}">
  <a:tblStyle styleId="{A0B31FCF-0019-478E-98C2-85D3CF7267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C0B53B9-5076-4052-AD08-09AECFD11AD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67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1"/>
        <p:cNvGrpSpPr/>
        <p:nvPr/>
      </p:nvGrpSpPr>
      <p:grpSpPr>
        <a:xfrm>
          <a:off x="0" y="0"/>
          <a:ext cx="0" cy="0"/>
          <a:chOff x="0" y="0"/>
          <a:chExt cx="0" cy="0"/>
        </a:xfrm>
      </p:grpSpPr>
      <p:sp>
        <p:nvSpPr>
          <p:cNvPr id="3132" name="Google Shape;31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3" name="Google Shape;31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6">
          <a:extLst>
            <a:ext uri="{FF2B5EF4-FFF2-40B4-BE49-F238E27FC236}">
              <a16:creationId xmlns:a16="http://schemas.microsoft.com/office/drawing/2014/main" id="{C8BD89B7-FE8A-944D-D9D7-43F4D8431B63}"/>
            </a:ext>
          </a:extLst>
        </p:cNvPr>
        <p:cNvGrpSpPr/>
        <p:nvPr/>
      </p:nvGrpSpPr>
      <p:grpSpPr>
        <a:xfrm>
          <a:off x="0" y="0"/>
          <a:ext cx="0" cy="0"/>
          <a:chOff x="0" y="0"/>
          <a:chExt cx="0" cy="0"/>
        </a:xfrm>
      </p:grpSpPr>
      <p:sp>
        <p:nvSpPr>
          <p:cNvPr id="5657" name="Google Shape;5657;g29c072bb0b4_0_20585:notes">
            <a:extLst>
              <a:ext uri="{FF2B5EF4-FFF2-40B4-BE49-F238E27FC236}">
                <a16:creationId xmlns:a16="http://schemas.microsoft.com/office/drawing/2014/main" id="{3C49C6BD-5C4B-8854-E760-2E321DC351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8" name="Google Shape;5658;g29c072bb0b4_0_20585:notes">
            <a:extLst>
              <a:ext uri="{FF2B5EF4-FFF2-40B4-BE49-F238E27FC236}">
                <a16:creationId xmlns:a16="http://schemas.microsoft.com/office/drawing/2014/main" id="{800D860D-791C-FA62-F4C0-9832E45E3F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247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6">
          <a:extLst>
            <a:ext uri="{FF2B5EF4-FFF2-40B4-BE49-F238E27FC236}">
              <a16:creationId xmlns:a16="http://schemas.microsoft.com/office/drawing/2014/main" id="{3B5B2C7E-8B08-0437-DD76-B9A166E6AA2B}"/>
            </a:ext>
          </a:extLst>
        </p:cNvPr>
        <p:cNvGrpSpPr/>
        <p:nvPr/>
      </p:nvGrpSpPr>
      <p:grpSpPr>
        <a:xfrm>
          <a:off x="0" y="0"/>
          <a:ext cx="0" cy="0"/>
          <a:chOff x="0" y="0"/>
          <a:chExt cx="0" cy="0"/>
        </a:xfrm>
      </p:grpSpPr>
      <p:sp>
        <p:nvSpPr>
          <p:cNvPr id="5657" name="Google Shape;5657;g29c072bb0b4_0_20585:notes">
            <a:extLst>
              <a:ext uri="{FF2B5EF4-FFF2-40B4-BE49-F238E27FC236}">
                <a16:creationId xmlns:a16="http://schemas.microsoft.com/office/drawing/2014/main" id="{AD40AACD-D52E-2C10-5F5A-159C74E78B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8" name="Google Shape;5658;g29c072bb0b4_0_20585:notes">
            <a:extLst>
              <a:ext uri="{FF2B5EF4-FFF2-40B4-BE49-F238E27FC236}">
                <a16:creationId xmlns:a16="http://schemas.microsoft.com/office/drawing/2014/main" id="{F74582E3-16A5-AEB5-D2A6-D6C3FDFDE7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569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6">
          <a:extLst>
            <a:ext uri="{FF2B5EF4-FFF2-40B4-BE49-F238E27FC236}">
              <a16:creationId xmlns:a16="http://schemas.microsoft.com/office/drawing/2014/main" id="{3B5B2C7E-8B08-0437-DD76-B9A166E6AA2B}"/>
            </a:ext>
          </a:extLst>
        </p:cNvPr>
        <p:cNvGrpSpPr/>
        <p:nvPr/>
      </p:nvGrpSpPr>
      <p:grpSpPr>
        <a:xfrm>
          <a:off x="0" y="0"/>
          <a:ext cx="0" cy="0"/>
          <a:chOff x="0" y="0"/>
          <a:chExt cx="0" cy="0"/>
        </a:xfrm>
      </p:grpSpPr>
      <p:sp>
        <p:nvSpPr>
          <p:cNvPr id="5657" name="Google Shape;5657;g29c072bb0b4_0_20585:notes">
            <a:extLst>
              <a:ext uri="{FF2B5EF4-FFF2-40B4-BE49-F238E27FC236}">
                <a16:creationId xmlns:a16="http://schemas.microsoft.com/office/drawing/2014/main" id="{AD40AACD-D52E-2C10-5F5A-159C74E78B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8" name="Google Shape;5658;g29c072bb0b4_0_20585:notes">
            <a:extLst>
              <a:ext uri="{FF2B5EF4-FFF2-40B4-BE49-F238E27FC236}">
                <a16:creationId xmlns:a16="http://schemas.microsoft.com/office/drawing/2014/main" id="{F74582E3-16A5-AEB5-D2A6-D6C3FDFDE7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156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3">
          <a:extLst>
            <a:ext uri="{FF2B5EF4-FFF2-40B4-BE49-F238E27FC236}">
              <a16:creationId xmlns:a16="http://schemas.microsoft.com/office/drawing/2014/main" id="{89C54BA8-F3FF-8EE0-A8AC-1F1CFD7F9AA4}"/>
            </a:ext>
          </a:extLst>
        </p:cNvPr>
        <p:cNvGrpSpPr/>
        <p:nvPr/>
      </p:nvGrpSpPr>
      <p:grpSpPr>
        <a:xfrm>
          <a:off x="0" y="0"/>
          <a:ext cx="0" cy="0"/>
          <a:chOff x="0" y="0"/>
          <a:chExt cx="0" cy="0"/>
        </a:xfrm>
      </p:grpSpPr>
      <p:sp>
        <p:nvSpPr>
          <p:cNvPr id="4654" name="Google Shape;4654;g29c072bb0b4_0_19538:notes">
            <a:extLst>
              <a:ext uri="{FF2B5EF4-FFF2-40B4-BE49-F238E27FC236}">
                <a16:creationId xmlns:a16="http://schemas.microsoft.com/office/drawing/2014/main" id="{DC8364F8-82E4-D436-5042-B690F3C139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5" name="Google Shape;4655;g29c072bb0b4_0_19538:notes">
            <a:extLst>
              <a:ext uri="{FF2B5EF4-FFF2-40B4-BE49-F238E27FC236}">
                <a16:creationId xmlns:a16="http://schemas.microsoft.com/office/drawing/2014/main" id="{0845A7BB-3620-D1F7-678E-D91341EFEE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683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3">
          <a:extLst>
            <a:ext uri="{FF2B5EF4-FFF2-40B4-BE49-F238E27FC236}">
              <a16:creationId xmlns:a16="http://schemas.microsoft.com/office/drawing/2014/main" id="{89C54BA8-F3FF-8EE0-A8AC-1F1CFD7F9AA4}"/>
            </a:ext>
          </a:extLst>
        </p:cNvPr>
        <p:cNvGrpSpPr/>
        <p:nvPr/>
      </p:nvGrpSpPr>
      <p:grpSpPr>
        <a:xfrm>
          <a:off x="0" y="0"/>
          <a:ext cx="0" cy="0"/>
          <a:chOff x="0" y="0"/>
          <a:chExt cx="0" cy="0"/>
        </a:xfrm>
      </p:grpSpPr>
      <p:sp>
        <p:nvSpPr>
          <p:cNvPr id="4654" name="Google Shape;4654;g29c072bb0b4_0_19538:notes">
            <a:extLst>
              <a:ext uri="{FF2B5EF4-FFF2-40B4-BE49-F238E27FC236}">
                <a16:creationId xmlns:a16="http://schemas.microsoft.com/office/drawing/2014/main" id="{DC8364F8-82E4-D436-5042-B690F3C139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5" name="Google Shape;4655;g29c072bb0b4_0_19538:notes">
            <a:extLst>
              <a:ext uri="{FF2B5EF4-FFF2-40B4-BE49-F238E27FC236}">
                <a16:creationId xmlns:a16="http://schemas.microsoft.com/office/drawing/2014/main" id="{0845A7BB-3620-D1F7-678E-D91341EFEE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579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3"/>
        <p:cNvGrpSpPr/>
        <p:nvPr/>
      </p:nvGrpSpPr>
      <p:grpSpPr>
        <a:xfrm>
          <a:off x="0" y="0"/>
          <a:ext cx="0" cy="0"/>
          <a:chOff x="0" y="0"/>
          <a:chExt cx="0" cy="0"/>
        </a:xfrm>
      </p:grpSpPr>
      <p:sp>
        <p:nvSpPr>
          <p:cNvPr id="4154" name="Google Shape;4154;g29c072bb0b4_0_190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5" name="Google Shape;4155;g29c072bb0b4_0_19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4"/>
        <p:cNvGrpSpPr/>
        <p:nvPr/>
      </p:nvGrpSpPr>
      <p:grpSpPr>
        <a:xfrm>
          <a:off x="0" y="0"/>
          <a:ext cx="0" cy="0"/>
          <a:chOff x="0" y="0"/>
          <a:chExt cx="0" cy="0"/>
        </a:xfrm>
      </p:grpSpPr>
      <p:sp>
        <p:nvSpPr>
          <p:cNvPr id="4135" name="Google Shape;4135;g29c072bb0b4_0_18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6" name="Google Shape;4136;g29c072bb0b4_0_18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3"/>
        <p:cNvGrpSpPr/>
        <p:nvPr/>
      </p:nvGrpSpPr>
      <p:grpSpPr>
        <a:xfrm>
          <a:off x="0" y="0"/>
          <a:ext cx="0" cy="0"/>
          <a:chOff x="0" y="0"/>
          <a:chExt cx="0" cy="0"/>
        </a:xfrm>
      </p:grpSpPr>
      <p:sp>
        <p:nvSpPr>
          <p:cNvPr id="4654" name="Google Shape;4654;g29c072bb0b4_0_19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5" name="Google Shape;4655;g29c072bb0b4_0_19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3">
          <a:extLst>
            <a:ext uri="{FF2B5EF4-FFF2-40B4-BE49-F238E27FC236}">
              <a16:creationId xmlns:a16="http://schemas.microsoft.com/office/drawing/2014/main" id="{AC1BA962-A20C-659D-B846-5F1578766A11}"/>
            </a:ext>
          </a:extLst>
        </p:cNvPr>
        <p:cNvGrpSpPr/>
        <p:nvPr/>
      </p:nvGrpSpPr>
      <p:grpSpPr>
        <a:xfrm>
          <a:off x="0" y="0"/>
          <a:ext cx="0" cy="0"/>
          <a:chOff x="0" y="0"/>
          <a:chExt cx="0" cy="0"/>
        </a:xfrm>
      </p:grpSpPr>
      <p:sp>
        <p:nvSpPr>
          <p:cNvPr id="4654" name="Google Shape;4654;g29c072bb0b4_0_19538:notes">
            <a:extLst>
              <a:ext uri="{FF2B5EF4-FFF2-40B4-BE49-F238E27FC236}">
                <a16:creationId xmlns:a16="http://schemas.microsoft.com/office/drawing/2014/main" id="{9F1B9195-3536-00C4-C512-F63B21F730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5" name="Google Shape;4655;g29c072bb0b4_0_19538:notes">
            <a:extLst>
              <a:ext uri="{FF2B5EF4-FFF2-40B4-BE49-F238E27FC236}">
                <a16:creationId xmlns:a16="http://schemas.microsoft.com/office/drawing/2014/main" id="{406D4059-FBBC-2D5E-26FC-B951DFC7CD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9483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3">
          <a:extLst>
            <a:ext uri="{FF2B5EF4-FFF2-40B4-BE49-F238E27FC236}">
              <a16:creationId xmlns:a16="http://schemas.microsoft.com/office/drawing/2014/main" id="{D2D10D15-8906-21E8-F7EE-5CC3913C50C4}"/>
            </a:ext>
          </a:extLst>
        </p:cNvPr>
        <p:cNvGrpSpPr/>
        <p:nvPr/>
      </p:nvGrpSpPr>
      <p:grpSpPr>
        <a:xfrm>
          <a:off x="0" y="0"/>
          <a:ext cx="0" cy="0"/>
          <a:chOff x="0" y="0"/>
          <a:chExt cx="0" cy="0"/>
        </a:xfrm>
      </p:grpSpPr>
      <p:sp>
        <p:nvSpPr>
          <p:cNvPr id="4654" name="Google Shape;4654;g29c072bb0b4_0_19538:notes">
            <a:extLst>
              <a:ext uri="{FF2B5EF4-FFF2-40B4-BE49-F238E27FC236}">
                <a16:creationId xmlns:a16="http://schemas.microsoft.com/office/drawing/2014/main" id="{F7EBFBBA-4E5D-CE1B-FAE7-806E8578DB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5" name="Google Shape;4655;g29c072bb0b4_0_19538:notes">
            <a:extLst>
              <a:ext uri="{FF2B5EF4-FFF2-40B4-BE49-F238E27FC236}">
                <a16:creationId xmlns:a16="http://schemas.microsoft.com/office/drawing/2014/main" id="{5E50A9CB-7456-D0EB-8F92-C8FDF1997B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77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3">
          <a:extLst>
            <a:ext uri="{FF2B5EF4-FFF2-40B4-BE49-F238E27FC236}">
              <a16:creationId xmlns:a16="http://schemas.microsoft.com/office/drawing/2014/main" id="{C63B4B9E-B8C9-4E2E-7C52-627E2DDF6DFD}"/>
            </a:ext>
          </a:extLst>
        </p:cNvPr>
        <p:cNvGrpSpPr/>
        <p:nvPr/>
      </p:nvGrpSpPr>
      <p:grpSpPr>
        <a:xfrm>
          <a:off x="0" y="0"/>
          <a:ext cx="0" cy="0"/>
          <a:chOff x="0" y="0"/>
          <a:chExt cx="0" cy="0"/>
        </a:xfrm>
      </p:grpSpPr>
      <p:sp>
        <p:nvSpPr>
          <p:cNvPr id="4654" name="Google Shape;4654;g29c072bb0b4_0_19538:notes">
            <a:extLst>
              <a:ext uri="{FF2B5EF4-FFF2-40B4-BE49-F238E27FC236}">
                <a16:creationId xmlns:a16="http://schemas.microsoft.com/office/drawing/2014/main" id="{78C42D4C-3C20-C613-58F6-1801B1F72C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5" name="Google Shape;4655;g29c072bb0b4_0_19538:notes">
            <a:extLst>
              <a:ext uri="{FF2B5EF4-FFF2-40B4-BE49-F238E27FC236}">
                <a16:creationId xmlns:a16="http://schemas.microsoft.com/office/drawing/2014/main" id="{40BCE224-EC47-008F-EDBF-BAB79EA733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238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3">
          <a:extLst>
            <a:ext uri="{FF2B5EF4-FFF2-40B4-BE49-F238E27FC236}">
              <a16:creationId xmlns:a16="http://schemas.microsoft.com/office/drawing/2014/main" id="{89C54BA8-F3FF-8EE0-A8AC-1F1CFD7F9AA4}"/>
            </a:ext>
          </a:extLst>
        </p:cNvPr>
        <p:cNvGrpSpPr/>
        <p:nvPr/>
      </p:nvGrpSpPr>
      <p:grpSpPr>
        <a:xfrm>
          <a:off x="0" y="0"/>
          <a:ext cx="0" cy="0"/>
          <a:chOff x="0" y="0"/>
          <a:chExt cx="0" cy="0"/>
        </a:xfrm>
      </p:grpSpPr>
      <p:sp>
        <p:nvSpPr>
          <p:cNvPr id="4654" name="Google Shape;4654;g29c072bb0b4_0_19538:notes">
            <a:extLst>
              <a:ext uri="{FF2B5EF4-FFF2-40B4-BE49-F238E27FC236}">
                <a16:creationId xmlns:a16="http://schemas.microsoft.com/office/drawing/2014/main" id="{DC8364F8-82E4-D436-5042-B690F3C139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5" name="Google Shape;4655;g29c072bb0b4_0_19538:notes">
            <a:extLst>
              <a:ext uri="{FF2B5EF4-FFF2-40B4-BE49-F238E27FC236}">
                <a16:creationId xmlns:a16="http://schemas.microsoft.com/office/drawing/2014/main" id="{0845A7BB-3620-D1F7-678E-D91341EFEE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92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6"/>
        <p:cNvGrpSpPr/>
        <p:nvPr/>
      </p:nvGrpSpPr>
      <p:grpSpPr>
        <a:xfrm>
          <a:off x="0" y="0"/>
          <a:ext cx="0" cy="0"/>
          <a:chOff x="0" y="0"/>
          <a:chExt cx="0" cy="0"/>
        </a:xfrm>
      </p:grpSpPr>
      <p:sp>
        <p:nvSpPr>
          <p:cNvPr id="5657" name="Google Shape;5657;g29c072bb0b4_0_20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8" name="Google Shape;5658;g29c072bb0b4_0_20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26050" y="1502800"/>
            <a:ext cx="6891900" cy="13083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057600" y="2848100"/>
            <a:ext cx="3028800" cy="7926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7075900" y="4484975"/>
            <a:ext cx="690000"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2" name="Google Shape;12;p2"/>
          <p:cNvSpPr/>
          <p:nvPr/>
        </p:nvSpPr>
        <p:spPr>
          <a:xfrm>
            <a:off x="6508625" y="4434425"/>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3" name="Google Shape;13;p2"/>
          <p:cNvSpPr/>
          <p:nvPr/>
        </p:nvSpPr>
        <p:spPr>
          <a:xfrm rot="2700000" flipH="1">
            <a:off x="7634356" y="2881594"/>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588"/>
        <p:cNvGrpSpPr/>
        <p:nvPr/>
      </p:nvGrpSpPr>
      <p:grpSpPr>
        <a:xfrm>
          <a:off x="0" y="0"/>
          <a:ext cx="0" cy="0"/>
          <a:chOff x="0" y="0"/>
          <a:chExt cx="0" cy="0"/>
        </a:xfrm>
      </p:grpSpPr>
      <p:sp>
        <p:nvSpPr>
          <p:cNvPr id="1589" name="Google Shape;1589;p19"/>
          <p:cNvSpPr txBox="1">
            <a:spLocks noGrp="1"/>
          </p:cNvSpPr>
          <p:nvPr>
            <p:ph type="title"/>
          </p:nvPr>
        </p:nvSpPr>
        <p:spPr>
          <a:xfrm>
            <a:off x="713225" y="4450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90" name="Google Shape;1590;p19"/>
          <p:cNvSpPr txBox="1">
            <a:spLocks noGrp="1"/>
          </p:cNvSpPr>
          <p:nvPr>
            <p:ph type="subTitle" idx="1"/>
          </p:nvPr>
        </p:nvSpPr>
        <p:spPr>
          <a:xfrm>
            <a:off x="1502700" y="1161750"/>
            <a:ext cx="6138600" cy="4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2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91" name="Google Shape;1591;p19"/>
          <p:cNvSpPr txBox="1">
            <a:spLocks noGrp="1"/>
          </p:cNvSpPr>
          <p:nvPr>
            <p:ph type="subTitle" idx="2"/>
          </p:nvPr>
        </p:nvSpPr>
        <p:spPr>
          <a:xfrm>
            <a:off x="1502700" y="1543540"/>
            <a:ext cx="6138600" cy="73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92" name="Google Shape;1592;p19"/>
          <p:cNvSpPr txBox="1">
            <a:spLocks noGrp="1"/>
          </p:cNvSpPr>
          <p:nvPr>
            <p:ph type="subTitle" idx="3"/>
          </p:nvPr>
        </p:nvSpPr>
        <p:spPr>
          <a:xfrm>
            <a:off x="1502700" y="2325118"/>
            <a:ext cx="6138600" cy="4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2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93" name="Google Shape;1593;p19"/>
          <p:cNvSpPr txBox="1">
            <a:spLocks noGrp="1"/>
          </p:cNvSpPr>
          <p:nvPr>
            <p:ph type="subTitle" idx="4"/>
          </p:nvPr>
        </p:nvSpPr>
        <p:spPr>
          <a:xfrm>
            <a:off x="1502700" y="2706908"/>
            <a:ext cx="6138600" cy="73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94" name="Google Shape;1594;p19"/>
          <p:cNvSpPr txBox="1">
            <a:spLocks noGrp="1"/>
          </p:cNvSpPr>
          <p:nvPr>
            <p:ph type="subTitle" idx="5"/>
          </p:nvPr>
        </p:nvSpPr>
        <p:spPr>
          <a:xfrm>
            <a:off x="1502700" y="3488485"/>
            <a:ext cx="6138600" cy="4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2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95" name="Google Shape;1595;p19"/>
          <p:cNvSpPr txBox="1">
            <a:spLocks noGrp="1"/>
          </p:cNvSpPr>
          <p:nvPr>
            <p:ph type="subTitle" idx="6"/>
          </p:nvPr>
        </p:nvSpPr>
        <p:spPr>
          <a:xfrm>
            <a:off x="1502700" y="3870275"/>
            <a:ext cx="6138600" cy="73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596" name="Google Shape;1596;p19"/>
          <p:cNvGrpSpPr/>
          <p:nvPr/>
        </p:nvGrpSpPr>
        <p:grpSpPr>
          <a:xfrm rot="2700000" flipH="1">
            <a:off x="-3093201" y="116646"/>
            <a:ext cx="5030680" cy="5064362"/>
            <a:chOff x="3819525" y="1138237"/>
            <a:chExt cx="4552378" cy="4582857"/>
          </a:xfrm>
        </p:grpSpPr>
        <p:grpSp>
          <p:nvGrpSpPr>
            <p:cNvPr id="1597" name="Google Shape;1597;p19"/>
            <p:cNvGrpSpPr/>
            <p:nvPr/>
          </p:nvGrpSpPr>
          <p:grpSpPr>
            <a:xfrm>
              <a:off x="3821144" y="1138237"/>
              <a:ext cx="4550759" cy="4582857"/>
              <a:chOff x="3821144" y="1138237"/>
              <a:chExt cx="4550759" cy="4582857"/>
            </a:xfrm>
          </p:grpSpPr>
          <p:sp>
            <p:nvSpPr>
              <p:cNvPr id="1598" name="Google Shape;1598;p19"/>
              <p:cNvSpPr/>
              <p:nvPr/>
            </p:nvSpPr>
            <p:spPr>
              <a:xfrm>
                <a:off x="3821144" y="5675089"/>
                <a:ext cx="23050" cy="46005"/>
              </a:xfrm>
              <a:custGeom>
                <a:avLst/>
                <a:gdLst/>
                <a:ahLst/>
                <a:cxnLst/>
                <a:rect l="l" t="t" r="r" b="b"/>
                <a:pathLst>
                  <a:path w="23050" h="46005" extrusionOk="0">
                    <a:moveTo>
                      <a:pt x="0" y="0"/>
                    </a:moveTo>
                    <a:cubicBezTo>
                      <a:pt x="12668" y="0"/>
                      <a:pt x="23051" y="10287"/>
                      <a:pt x="23051" y="22955"/>
                    </a:cubicBezTo>
                    <a:cubicBezTo>
                      <a:pt x="23051" y="35623"/>
                      <a:pt x="12764" y="46006"/>
                      <a:pt x="0" y="46006"/>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9" name="Google Shape;1599;p19"/>
              <p:cNvSpPr/>
              <p:nvPr/>
            </p:nvSpPr>
            <p:spPr>
              <a:xfrm>
                <a:off x="3870960" y="5594127"/>
                <a:ext cx="45148" cy="45148"/>
              </a:xfrm>
              <a:custGeom>
                <a:avLst/>
                <a:gdLst/>
                <a:ahLst/>
                <a:cxnLst/>
                <a:rect l="l" t="t" r="r" b="b"/>
                <a:pathLst>
                  <a:path w="45148" h="45148" extrusionOk="0">
                    <a:moveTo>
                      <a:pt x="22574" y="45148"/>
                    </a:moveTo>
                    <a:cubicBezTo>
                      <a:pt x="10096" y="45148"/>
                      <a:pt x="0" y="35052"/>
                      <a:pt x="0" y="22574"/>
                    </a:cubicBezTo>
                    <a:cubicBezTo>
                      <a:pt x="0" y="10096"/>
                      <a:pt x="10096" y="0"/>
                      <a:pt x="22574" y="0"/>
                    </a:cubicBezTo>
                    <a:cubicBezTo>
                      <a:pt x="35052" y="0"/>
                      <a:pt x="45149" y="10096"/>
                      <a:pt x="45149" y="22574"/>
                    </a:cubicBezTo>
                    <a:cubicBezTo>
                      <a:pt x="45149" y="35052"/>
                      <a:pt x="35052" y="45148"/>
                      <a:pt x="22574" y="4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19"/>
              <p:cNvSpPr/>
              <p:nvPr/>
            </p:nvSpPr>
            <p:spPr>
              <a:xfrm>
                <a:off x="3952684" y="5513069"/>
                <a:ext cx="44386" cy="44386"/>
              </a:xfrm>
              <a:custGeom>
                <a:avLst/>
                <a:gdLst/>
                <a:ahLst/>
                <a:cxnLst/>
                <a:rect l="l" t="t" r="r" b="b"/>
                <a:pathLst>
                  <a:path w="44386" h="44386" extrusionOk="0">
                    <a:moveTo>
                      <a:pt x="22193" y="44387"/>
                    </a:moveTo>
                    <a:cubicBezTo>
                      <a:pt x="9906" y="44387"/>
                      <a:pt x="0" y="34481"/>
                      <a:pt x="0" y="22193"/>
                    </a:cubicBezTo>
                    <a:cubicBezTo>
                      <a:pt x="0" y="9906"/>
                      <a:pt x="9906" y="0"/>
                      <a:pt x="22193" y="0"/>
                    </a:cubicBezTo>
                    <a:cubicBezTo>
                      <a:pt x="34481" y="0"/>
                      <a:pt x="44387" y="9906"/>
                      <a:pt x="44387" y="22193"/>
                    </a:cubicBezTo>
                    <a:cubicBezTo>
                      <a:pt x="44387" y="34481"/>
                      <a:pt x="34481" y="44387"/>
                      <a:pt x="22193" y="443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19"/>
              <p:cNvSpPr/>
              <p:nvPr/>
            </p:nvSpPr>
            <p:spPr>
              <a:xfrm>
                <a:off x="4034504" y="5432011"/>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811"/>
                      <a:pt x="43625" y="21812"/>
                    </a:cubicBezTo>
                    <a:cubicBezTo>
                      <a:pt x="43625" y="33814"/>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2" name="Google Shape;1602;p19"/>
              <p:cNvSpPr/>
              <p:nvPr/>
            </p:nvSpPr>
            <p:spPr>
              <a:xfrm>
                <a:off x="4116323" y="5350953"/>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3" name="Google Shape;1603;p19"/>
              <p:cNvSpPr/>
              <p:nvPr/>
            </p:nvSpPr>
            <p:spPr>
              <a:xfrm>
                <a:off x="4198238" y="5270086"/>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4" name="Google Shape;1604;p19"/>
              <p:cNvSpPr/>
              <p:nvPr/>
            </p:nvSpPr>
            <p:spPr>
              <a:xfrm>
                <a:off x="4279963" y="5189028"/>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5" name="Google Shape;1605;p19"/>
              <p:cNvSpPr/>
              <p:nvPr/>
            </p:nvSpPr>
            <p:spPr>
              <a:xfrm>
                <a:off x="4361783" y="5107971"/>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19"/>
              <p:cNvSpPr/>
              <p:nvPr/>
            </p:nvSpPr>
            <p:spPr>
              <a:xfrm>
                <a:off x="4443602" y="5026913"/>
                <a:ext cx="39624" cy="39624"/>
              </a:xfrm>
              <a:custGeom>
                <a:avLst/>
                <a:gdLst/>
                <a:ahLst/>
                <a:cxnLst/>
                <a:rect l="l" t="t" r="r" b="b"/>
                <a:pathLst>
                  <a:path w="39624"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7" name="Google Shape;1607;p19"/>
              <p:cNvSpPr/>
              <p:nvPr/>
            </p:nvSpPr>
            <p:spPr>
              <a:xfrm>
                <a:off x="4525518" y="4946046"/>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8" name="Google Shape;1608;p19"/>
              <p:cNvSpPr/>
              <p:nvPr/>
            </p:nvSpPr>
            <p:spPr>
              <a:xfrm>
                <a:off x="4607337" y="486498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19"/>
              <p:cNvSpPr/>
              <p:nvPr/>
            </p:nvSpPr>
            <p:spPr>
              <a:xfrm>
                <a:off x="4689062" y="4783930"/>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19"/>
              <p:cNvSpPr/>
              <p:nvPr/>
            </p:nvSpPr>
            <p:spPr>
              <a:xfrm>
                <a:off x="4770881" y="4702872"/>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19"/>
              <p:cNvSpPr/>
              <p:nvPr/>
            </p:nvSpPr>
            <p:spPr>
              <a:xfrm>
                <a:off x="4852797" y="4622005"/>
                <a:ext cx="35432" cy="35433"/>
              </a:xfrm>
              <a:custGeom>
                <a:avLst/>
                <a:gdLst/>
                <a:ahLst/>
                <a:cxnLst/>
                <a:rect l="l" t="t" r="r" b="b"/>
                <a:pathLst>
                  <a:path w="35432" h="35433" extrusionOk="0">
                    <a:moveTo>
                      <a:pt x="17716" y="35433"/>
                    </a:moveTo>
                    <a:cubicBezTo>
                      <a:pt x="7906" y="35433"/>
                      <a:pt x="0" y="27527"/>
                      <a:pt x="0" y="17716"/>
                    </a:cubicBezTo>
                    <a:cubicBezTo>
                      <a:pt x="0" y="7906"/>
                      <a:pt x="7906" y="0"/>
                      <a:pt x="17716" y="0"/>
                    </a:cubicBezTo>
                    <a:cubicBezTo>
                      <a:pt x="27527" y="0"/>
                      <a:pt x="35433" y="7906"/>
                      <a:pt x="35433" y="17716"/>
                    </a:cubicBezTo>
                    <a:cubicBezTo>
                      <a:pt x="35433" y="27527"/>
                      <a:pt x="27527" y="35433"/>
                      <a:pt x="17716"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19"/>
              <p:cNvSpPr/>
              <p:nvPr/>
            </p:nvSpPr>
            <p:spPr>
              <a:xfrm>
                <a:off x="4934616" y="4540947"/>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19"/>
              <p:cNvSpPr/>
              <p:nvPr/>
            </p:nvSpPr>
            <p:spPr>
              <a:xfrm>
                <a:off x="5016436" y="4459890"/>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19"/>
              <p:cNvSpPr/>
              <p:nvPr/>
            </p:nvSpPr>
            <p:spPr>
              <a:xfrm>
                <a:off x="5098161" y="4378832"/>
                <a:ext cx="33147" cy="33147"/>
              </a:xfrm>
              <a:custGeom>
                <a:avLst/>
                <a:gdLst/>
                <a:ahLst/>
                <a:cxnLst/>
                <a:rect l="l" t="t" r="r" b="b"/>
                <a:pathLst>
                  <a:path w="33147"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19"/>
              <p:cNvSpPr/>
              <p:nvPr/>
            </p:nvSpPr>
            <p:spPr>
              <a:xfrm>
                <a:off x="5180075" y="4297870"/>
                <a:ext cx="32194" cy="32289"/>
              </a:xfrm>
              <a:custGeom>
                <a:avLst/>
                <a:gdLst/>
                <a:ahLst/>
                <a:cxnLst/>
                <a:rect l="l" t="t" r="r" b="b"/>
                <a:pathLst>
                  <a:path w="32194" h="32289" extrusionOk="0">
                    <a:moveTo>
                      <a:pt x="16097" y="32290"/>
                    </a:moveTo>
                    <a:cubicBezTo>
                      <a:pt x="7144" y="32290"/>
                      <a:pt x="0" y="25051"/>
                      <a:pt x="0" y="16193"/>
                    </a:cubicBezTo>
                    <a:cubicBezTo>
                      <a:pt x="0" y="7334"/>
                      <a:pt x="7239" y="0"/>
                      <a:pt x="16097" y="0"/>
                    </a:cubicBezTo>
                    <a:cubicBezTo>
                      <a:pt x="24956" y="0"/>
                      <a:pt x="32195" y="7239"/>
                      <a:pt x="32195" y="16193"/>
                    </a:cubicBezTo>
                    <a:cubicBezTo>
                      <a:pt x="32195"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19"/>
              <p:cNvSpPr/>
              <p:nvPr/>
            </p:nvSpPr>
            <p:spPr>
              <a:xfrm>
                <a:off x="5261895" y="4216907"/>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19"/>
              <p:cNvSpPr/>
              <p:nvPr/>
            </p:nvSpPr>
            <p:spPr>
              <a:xfrm>
                <a:off x="5343715" y="413584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19"/>
              <p:cNvSpPr/>
              <p:nvPr/>
            </p:nvSpPr>
            <p:spPr>
              <a:xfrm>
                <a:off x="5425535" y="4054792"/>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19"/>
              <p:cNvSpPr/>
              <p:nvPr/>
            </p:nvSpPr>
            <p:spPr>
              <a:xfrm>
                <a:off x="5507259" y="3973734"/>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19"/>
              <p:cNvSpPr/>
              <p:nvPr/>
            </p:nvSpPr>
            <p:spPr>
              <a:xfrm>
                <a:off x="5589174" y="3892867"/>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19"/>
              <p:cNvSpPr/>
              <p:nvPr/>
            </p:nvSpPr>
            <p:spPr>
              <a:xfrm>
                <a:off x="5670994" y="3811809"/>
                <a:ext cx="27431" cy="27432"/>
              </a:xfrm>
              <a:custGeom>
                <a:avLst/>
                <a:gdLst/>
                <a:ahLst/>
                <a:cxnLst/>
                <a:rect l="l" t="t" r="r" b="b"/>
                <a:pathLst>
                  <a:path w="27431" h="27432"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19"/>
              <p:cNvSpPr/>
              <p:nvPr/>
            </p:nvSpPr>
            <p:spPr>
              <a:xfrm>
                <a:off x="5752814" y="3730751"/>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19"/>
              <p:cNvSpPr/>
              <p:nvPr/>
            </p:nvSpPr>
            <p:spPr>
              <a:xfrm>
                <a:off x="5834633" y="364969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19"/>
              <p:cNvSpPr/>
              <p:nvPr/>
            </p:nvSpPr>
            <p:spPr>
              <a:xfrm>
                <a:off x="5916453" y="3568826"/>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19"/>
              <p:cNvSpPr/>
              <p:nvPr/>
            </p:nvSpPr>
            <p:spPr>
              <a:xfrm>
                <a:off x="5998273" y="348767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19"/>
              <p:cNvSpPr/>
              <p:nvPr/>
            </p:nvSpPr>
            <p:spPr>
              <a:xfrm>
                <a:off x="6080093" y="340661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19"/>
              <p:cNvSpPr/>
              <p:nvPr/>
            </p:nvSpPr>
            <p:spPr>
              <a:xfrm>
                <a:off x="6161912" y="332555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19"/>
              <p:cNvSpPr/>
              <p:nvPr/>
            </p:nvSpPr>
            <p:spPr>
              <a:xfrm>
                <a:off x="6243828" y="3244690"/>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19"/>
              <p:cNvSpPr/>
              <p:nvPr/>
            </p:nvSpPr>
            <p:spPr>
              <a:xfrm>
                <a:off x="6325552" y="3163632"/>
                <a:ext cx="20954" cy="20954"/>
              </a:xfrm>
              <a:custGeom>
                <a:avLst/>
                <a:gdLst/>
                <a:ahLst/>
                <a:cxnLst/>
                <a:rect l="l" t="t" r="r" b="b"/>
                <a:pathLst>
                  <a:path w="20954" h="20954" extrusionOk="0">
                    <a:moveTo>
                      <a:pt x="10478" y="20955"/>
                    </a:moveTo>
                    <a:cubicBezTo>
                      <a:pt x="4667" y="20955"/>
                      <a:pt x="0" y="16288"/>
                      <a:pt x="0" y="10478"/>
                    </a:cubicBezTo>
                    <a:cubicBezTo>
                      <a:pt x="0" y="4667"/>
                      <a:pt x="4667" y="0"/>
                      <a:pt x="10478" y="0"/>
                    </a:cubicBezTo>
                    <a:cubicBezTo>
                      <a:pt x="16288" y="0"/>
                      <a:pt x="20955" y="4667"/>
                      <a:pt x="20955" y="10478"/>
                    </a:cubicBezTo>
                    <a:cubicBezTo>
                      <a:pt x="20955" y="16288"/>
                      <a:pt x="16288" y="20955"/>
                      <a:pt x="10478"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19"/>
              <p:cNvSpPr/>
              <p:nvPr/>
            </p:nvSpPr>
            <p:spPr>
              <a:xfrm>
                <a:off x="6407372" y="3082575"/>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1" name="Google Shape;1631;p19"/>
              <p:cNvSpPr/>
              <p:nvPr/>
            </p:nvSpPr>
            <p:spPr>
              <a:xfrm>
                <a:off x="6489191" y="3001517"/>
                <a:ext cx="19431" cy="19431"/>
              </a:xfrm>
              <a:custGeom>
                <a:avLst/>
                <a:gdLst/>
                <a:ahLst/>
                <a:cxnLst/>
                <a:rect l="l" t="t" r="r" b="b"/>
                <a:pathLst>
                  <a:path w="19431"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19"/>
              <p:cNvSpPr/>
              <p:nvPr/>
            </p:nvSpPr>
            <p:spPr>
              <a:xfrm>
                <a:off x="6571107" y="2920650"/>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19"/>
              <p:cNvSpPr/>
              <p:nvPr/>
            </p:nvSpPr>
            <p:spPr>
              <a:xfrm>
                <a:off x="6652926" y="2839592"/>
                <a:ext cx="17716" cy="17716"/>
              </a:xfrm>
              <a:custGeom>
                <a:avLst/>
                <a:gdLst/>
                <a:ahLst/>
                <a:cxnLst/>
                <a:rect l="l" t="t" r="r" b="b"/>
                <a:pathLst>
                  <a:path w="17716" h="17716" extrusionOk="0">
                    <a:moveTo>
                      <a:pt x="8858" y="17717"/>
                    </a:moveTo>
                    <a:cubicBezTo>
                      <a:pt x="3905" y="17717"/>
                      <a:pt x="0" y="13716"/>
                      <a:pt x="0" y="8858"/>
                    </a:cubicBezTo>
                    <a:cubicBezTo>
                      <a:pt x="0" y="4000"/>
                      <a:pt x="4001"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19"/>
              <p:cNvSpPr/>
              <p:nvPr/>
            </p:nvSpPr>
            <p:spPr>
              <a:xfrm>
                <a:off x="6734651" y="2758534"/>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19"/>
              <p:cNvSpPr/>
              <p:nvPr/>
            </p:nvSpPr>
            <p:spPr>
              <a:xfrm>
                <a:off x="6816471" y="2677477"/>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19"/>
              <p:cNvSpPr/>
              <p:nvPr/>
            </p:nvSpPr>
            <p:spPr>
              <a:xfrm>
                <a:off x="6898385" y="2596419"/>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19"/>
              <p:cNvSpPr/>
              <p:nvPr/>
            </p:nvSpPr>
            <p:spPr>
              <a:xfrm>
                <a:off x="6980205" y="2515552"/>
                <a:ext cx="14478" cy="14477"/>
              </a:xfrm>
              <a:custGeom>
                <a:avLst/>
                <a:gdLst/>
                <a:ahLst/>
                <a:cxnLst/>
                <a:rect l="l" t="t" r="r" b="b"/>
                <a:pathLst>
                  <a:path w="14478" h="14477" extrusionOk="0">
                    <a:moveTo>
                      <a:pt x="7239" y="14478"/>
                    </a:moveTo>
                    <a:cubicBezTo>
                      <a:pt x="3239" y="14478"/>
                      <a:pt x="0" y="11239"/>
                      <a:pt x="0" y="7239"/>
                    </a:cubicBezTo>
                    <a:cubicBezTo>
                      <a:pt x="0" y="3238"/>
                      <a:pt x="3239" y="0"/>
                      <a:pt x="7239" y="0"/>
                    </a:cubicBezTo>
                    <a:cubicBezTo>
                      <a:pt x="11240" y="0"/>
                      <a:pt x="14478" y="3238"/>
                      <a:pt x="14478" y="7239"/>
                    </a:cubicBezTo>
                    <a:cubicBezTo>
                      <a:pt x="14478" y="11239"/>
                      <a:pt x="11240"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19"/>
              <p:cNvSpPr/>
              <p:nvPr/>
            </p:nvSpPr>
            <p:spPr>
              <a:xfrm>
                <a:off x="7062025" y="2434494"/>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19"/>
              <p:cNvSpPr/>
              <p:nvPr/>
            </p:nvSpPr>
            <p:spPr>
              <a:xfrm>
                <a:off x="7143750" y="2353436"/>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19"/>
              <p:cNvSpPr/>
              <p:nvPr/>
            </p:nvSpPr>
            <p:spPr>
              <a:xfrm>
                <a:off x="7225569" y="2272378"/>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19"/>
              <p:cNvSpPr/>
              <p:nvPr/>
            </p:nvSpPr>
            <p:spPr>
              <a:xfrm>
                <a:off x="7307484" y="219151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19"/>
              <p:cNvSpPr/>
              <p:nvPr/>
            </p:nvSpPr>
            <p:spPr>
              <a:xfrm>
                <a:off x="7389304" y="2110453"/>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3" name="Google Shape;1643;p19"/>
              <p:cNvSpPr/>
              <p:nvPr/>
            </p:nvSpPr>
            <p:spPr>
              <a:xfrm>
                <a:off x="7471124" y="2029395"/>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6" y="2191"/>
                      <a:pt x="9716" y="4858"/>
                    </a:cubicBezTo>
                    <a:cubicBezTo>
                      <a:pt x="9716"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4" name="Google Shape;1644;p19"/>
              <p:cNvSpPr/>
              <p:nvPr/>
            </p:nvSpPr>
            <p:spPr>
              <a:xfrm>
                <a:off x="7552848" y="1948338"/>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19"/>
              <p:cNvSpPr/>
              <p:nvPr/>
            </p:nvSpPr>
            <p:spPr>
              <a:xfrm>
                <a:off x="7634763" y="1867470"/>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19"/>
              <p:cNvSpPr/>
              <p:nvPr/>
            </p:nvSpPr>
            <p:spPr>
              <a:xfrm>
                <a:off x="7716583" y="1786413"/>
                <a:ext cx="7238" cy="7238"/>
              </a:xfrm>
              <a:custGeom>
                <a:avLst/>
                <a:gdLst/>
                <a:ahLst/>
                <a:cxnLst/>
                <a:rect l="l" t="t" r="r" b="b"/>
                <a:pathLst>
                  <a:path w="7238" h="7238" extrusionOk="0">
                    <a:moveTo>
                      <a:pt x="3619" y="7239"/>
                    </a:moveTo>
                    <a:cubicBezTo>
                      <a:pt x="1619" y="7239"/>
                      <a:pt x="0" y="5620"/>
                      <a:pt x="0" y="3619"/>
                    </a:cubicBezTo>
                    <a:cubicBezTo>
                      <a:pt x="0" y="1619"/>
                      <a:pt x="1619" y="0"/>
                      <a:pt x="3619" y="0"/>
                    </a:cubicBezTo>
                    <a:cubicBezTo>
                      <a:pt x="5620" y="0"/>
                      <a:pt x="7239" y="1619"/>
                      <a:pt x="7239" y="3619"/>
                    </a:cubicBezTo>
                    <a:cubicBezTo>
                      <a:pt x="7239" y="5620"/>
                      <a:pt x="5620" y="7239"/>
                      <a:pt x="3619"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19"/>
              <p:cNvSpPr/>
              <p:nvPr/>
            </p:nvSpPr>
            <p:spPr>
              <a:xfrm>
                <a:off x="7798403" y="1705355"/>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19"/>
              <p:cNvSpPr/>
              <p:nvPr/>
            </p:nvSpPr>
            <p:spPr>
              <a:xfrm>
                <a:off x="7880223" y="1624297"/>
                <a:ext cx="5715" cy="5715"/>
              </a:xfrm>
              <a:custGeom>
                <a:avLst/>
                <a:gdLst/>
                <a:ahLst/>
                <a:cxnLst/>
                <a:rect l="l" t="t" r="r" b="b"/>
                <a:pathLst>
                  <a:path w="5715"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9" name="Google Shape;1649;p19"/>
              <p:cNvSpPr/>
              <p:nvPr/>
            </p:nvSpPr>
            <p:spPr>
              <a:xfrm>
                <a:off x="7962042" y="1543430"/>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0" name="Google Shape;1650;p19"/>
              <p:cNvSpPr/>
              <p:nvPr/>
            </p:nvSpPr>
            <p:spPr>
              <a:xfrm>
                <a:off x="8043862" y="1462372"/>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048"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19"/>
              <p:cNvSpPr/>
              <p:nvPr/>
            </p:nvSpPr>
            <p:spPr>
              <a:xfrm>
                <a:off x="8125682" y="1381315"/>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19"/>
              <p:cNvSpPr/>
              <p:nvPr/>
            </p:nvSpPr>
            <p:spPr>
              <a:xfrm>
                <a:off x="8207501" y="1300257"/>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3" name="Google Shape;1653;p19"/>
              <p:cNvSpPr/>
              <p:nvPr/>
            </p:nvSpPr>
            <p:spPr>
              <a:xfrm>
                <a:off x="8289416" y="1219390"/>
                <a:ext cx="1524" cy="1523"/>
              </a:xfrm>
              <a:custGeom>
                <a:avLst/>
                <a:gdLst/>
                <a:ahLst/>
                <a:cxnLst/>
                <a:rect l="l" t="t" r="r" b="b"/>
                <a:pathLst>
                  <a:path w="1524" h="1523" extrusionOk="0">
                    <a:moveTo>
                      <a:pt x="762" y="1524"/>
                    </a:moveTo>
                    <a:cubicBezTo>
                      <a:pt x="762" y="1524"/>
                      <a:pt x="0" y="1143"/>
                      <a:pt x="0" y="762"/>
                    </a:cubicBezTo>
                    <a:cubicBezTo>
                      <a:pt x="0" y="381"/>
                      <a:pt x="381" y="0"/>
                      <a:pt x="762" y="0"/>
                    </a:cubicBezTo>
                    <a:cubicBezTo>
                      <a:pt x="1143" y="0"/>
                      <a:pt x="1524" y="381"/>
                      <a:pt x="1524" y="762"/>
                    </a:cubicBezTo>
                    <a:cubicBezTo>
                      <a:pt x="1524" y="1143"/>
                      <a:pt x="1143" y="1524"/>
                      <a:pt x="762" y="15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4" name="Google Shape;1654;p19"/>
              <p:cNvSpPr/>
              <p:nvPr/>
            </p:nvSpPr>
            <p:spPr>
              <a:xfrm>
                <a:off x="8371141" y="1138237"/>
                <a:ext cx="762" cy="761"/>
              </a:xfrm>
              <a:custGeom>
                <a:avLst/>
                <a:gdLst/>
                <a:ahLst/>
                <a:cxnLst/>
                <a:rect l="l" t="t" r="r" b="b"/>
                <a:pathLst>
                  <a:path w="762" h="761" extrusionOk="0">
                    <a:moveTo>
                      <a:pt x="381" y="762"/>
                    </a:moveTo>
                    <a:cubicBezTo>
                      <a:pt x="381" y="762"/>
                      <a:pt x="0" y="572"/>
                      <a:pt x="0" y="381"/>
                    </a:cubicBezTo>
                    <a:cubicBezTo>
                      <a:pt x="0" y="191"/>
                      <a:pt x="191" y="0"/>
                      <a:pt x="381" y="0"/>
                    </a:cubicBezTo>
                    <a:cubicBezTo>
                      <a:pt x="572" y="0"/>
                      <a:pt x="762" y="191"/>
                      <a:pt x="762" y="381"/>
                    </a:cubicBezTo>
                    <a:cubicBezTo>
                      <a:pt x="762" y="572"/>
                      <a:pt x="572" y="762"/>
                      <a:pt x="381" y="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55" name="Google Shape;1655;p19"/>
            <p:cNvGrpSpPr/>
            <p:nvPr/>
          </p:nvGrpSpPr>
          <p:grpSpPr>
            <a:xfrm>
              <a:off x="3819525" y="1144142"/>
              <a:ext cx="4396262" cy="4419980"/>
              <a:chOff x="3819525" y="1144142"/>
              <a:chExt cx="4396262" cy="4419980"/>
            </a:xfrm>
          </p:grpSpPr>
          <p:sp>
            <p:nvSpPr>
              <p:cNvPr id="1656" name="Google Shape;1656;p19"/>
              <p:cNvSpPr/>
              <p:nvPr/>
            </p:nvSpPr>
            <p:spPr>
              <a:xfrm>
                <a:off x="3819525" y="5518879"/>
                <a:ext cx="22574" cy="45243"/>
              </a:xfrm>
              <a:custGeom>
                <a:avLst/>
                <a:gdLst/>
                <a:ahLst/>
                <a:cxnLst/>
                <a:rect l="l" t="t" r="r" b="b"/>
                <a:pathLst>
                  <a:path w="22574" h="45243" extrusionOk="0">
                    <a:moveTo>
                      <a:pt x="0" y="95"/>
                    </a:moveTo>
                    <a:cubicBezTo>
                      <a:pt x="12478" y="95"/>
                      <a:pt x="22574" y="10192"/>
                      <a:pt x="22574" y="22670"/>
                    </a:cubicBezTo>
                    <a:cubicBezTo>
                      <a:pt x="22574" y="35147"/>
                      <a:pt x="12478" y="45244"/>
                      <a:pt x="0" y="45244"/>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19"/>
              <p:cNvSpPr/>
              <p:nvPr/>
            </p:nvSpPr>
            <p:spPr>
              <a:xfrm>
                <a:off x="3877532" y="5438012"/>
                <a:ext cx="44386" cy="44386"/>
              </a:xfrm>
              <a:custGeom>
                <a:avLst/>
                <a:gdLst/>
                <a:ahLst/>
                <a:cxnLst/>
                <a:rect l="l" t="t" r="r" b="b"/>
                <a:pathLst>
                  <a:path w="44386" h="44386" extrusionOk="0">
                    <a:moveTo>
                      <a:pt x="22193" y="44386"/>
                    </a:moveTo>
                    <a:cubicBezTo>
                      <a:pt x="9906" y="44386"/>
                      <a:pt x="0" y="34480"/>
                      <a:pt x="0" y="22193"/>
                    </a:cubicBezTo>
                    <a:cubicBezTo>
                      <a:pt x="0" y="9906"/>
                      <a:pt x="9906" y="0"/>
                      <a:pt x="22193" y="0"/>
                    </a:cubicBezTo>
                    <a:cubicBezTo>
                      <a:pt x="34481" y="0"/>
                      <a:pt x="44387" y="9906"/>
                      <a:pt x="44387" y="22193"/>
                    </a:cubicBezTo>
                    <a:cubicBezTo>
                      <a:pt x="44387" y="34480"/>
                      <a:pt x="34481" y="44386"/>
                      <a:pt x="22193" y="44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19"/>
              <p:cNvSpPr/>
              <p:nvPr/>
            </p:nvSpPr>
            <p:spPr>
              <a:xfrm>
                <a:off x="3959352" y="5356859"/>
                <a:ext cx="43624" cy="43624"/>
              </a:xfrm>
              <a:custGeom>
                <a:avLst/>
                <a:gdLst/>
                <a:ahLst/>
                <a:cxnLst/>
                <a:rect l="l" t="t" r="r" b="b"/>
                <a:pathLst>
                  <a:path w="43624" h="43624" extrusionOk="0">
                    <a:moveTo>
                      <a:pt x="21812" y="43625"/>
                    </a:moveTo>
                    <a:cubicBezTo>
                      <a:pt x="9811" y="43625"/>
                      <a:pt x="0" y="33909"/>
                      <a:pt x="0" y="21812"/>
                    </a:cubicBezTo>
                    <a:cubicBezTo>
                      <a:pt x="0" y="9716"/>
                      <a:pt x="9715" y="0"/>
                      <a:pt x="21812" y="0"/>
                    </a:cubicBezTo>
                    <a:cubicBezTo>
                      <a:pt x="33909" y="0"/>
                      <a:pt x="43625" y="9716"/>
                      <a:pt x="43625" y="21812"/>
                    </a:cubicBezTo>
                    <a:cubicBezTo>
                      <a:pt x="43625" y="33909"/>
                      <a:pt x="33909" y="43625"/>
                      <a:pt x="21812" y="436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19"/>
              <p:cNvSpPr/>
              <p:nvPr/>
            </p:nvSpPr>
            <p:spPr>
              <a:xfrm>
                <a:off x="4041171" y="5275801"/>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620"/>
                      <a:pt x="42863" y="21431"/>
                    </a:cubicBezTo>
                    <a:cubicBezTo>
                      <a:pt x="42863"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19"/>
              <p:cNvSpPr/>
              <p:nvPr/>
            </p:nvSpPr>
            <p:spPr>
              <a:xfrm>
                <a:off x="4123086" y="5194934"/>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19"/>
              <p:cNvSpPr/>
              <p:nvPr/>
            </p:nvSpPr>
            <p:spPr>
              <a:xfrm>
                <a:off x="4204906" y="5113876"/>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19"/>
              <p:cNvSpPr/>
              <p:nvPr/>
            </p:nvSpPr>
            <p:spPr>
              <a:xfrm>
                <a:off x="4286631" y="5032819"/>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3" name="Google Shape;1663;p19"/>
              <p:cNvSpPr/>
              <p:nvPr/>
            </p:nvSpPr>
            <p:spPr>
              <a:xfrm>
                <a:off x="4368450" y="4951761"/>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19"/>
              <p:cNvSpPr/>
              <p:nvPr/>
            </p:nvSpPr>
            <p:spPr>
              <a:xfrm>
                <a:off x="4450365" y="4870894"/>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19"/>
              <p:cNvSpPr/>
              <p:nvPr/>
            </p:nvSpPr>
            <p:spPr>
              <a:xfrm>
                <a:off x="4532185" y="4789836"/>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10" y="8477"/>
                      <a:pt x="37910" y="18955"/>
                    </a:cubicBezTo>
                    <a:cubicBezTo>
                      <a:pt x="37910"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19"/>
              <p:cNvSpPr/>
              <p:nvPr/>
            </p:nvSpPr>
            <p:spPr>
              <a:xfrm>
                <a:off x="4614005" y="4708778"/>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7" y="8287"/>
                      <a:pt x="37147" y="18574"/>
                    </a:cubicBezTo>
                    <a:cubicBezTo>
                      <a:pt x="37147"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19"/>
              <p:cNvSpPr/>
              <p:nvPr/>
            </p:nvSpPr>
            <p:spPr>
              <a:xfrm>
                <a:off x="4695729" y="462772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19"/>
              <p:cNvSpPr/>
              <p:nvPr/>
            </p:nvSpPr>
            <p:spPr>
              <a:xfrm>
                <a:off x="4777644" y="4546758"/>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432"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19"/>
              <p:cNvSpPr/>
              <p:nvPr/>
            </p:nvSpPr>
            <p:spPr>
              <a:xfrm>
                <a:off x="4859464" y="4465795"/>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19"/>
              <p:cNvSpPr/>
              <p:nvPr/>
            </p:nvSpPr>
            <p:spPr>
              <a:xfrm>
                <a:off x="4941284" y="4384737"/>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19"/>
              <p:cNvSpPr/>
              <p:nvPr/>
            </p:nvSpPr>
            <p:spPr>
              <a:xfrm>
                <a:off x="5023104" y="4303680"/>
                <a:ext cx="33147" cy="33147"/>
              </a:xfrm>
              <a:custGeom>
                <a:avLst/>
                <a:gdLst/>
                <a:ahLst/>
                <a:cxnLst/>
                <a:rect l="l" t="t" r="r" b="b"/>
                <a:pathLst>
                  <a:path w="33147" h="33147" extrusionOk="0">
                    <a:moveTo>
                      <a:pt x="33147" y="16574"/>
                    </a:moveTo>
                    <a:cubicBezTo>
                      <a:pt x="33147" y="25727"/>
                      <a:pt x="25727" y="33147"/>
                      <a:pt x="16573" y="33147"/>
                    </a:cubicBezTo>
                    <a:cubicBezTo>
                      <a:pt x="7420" y="33147"/>
                      <a:pt x="0" y="25727"/>
                      <a:pt x="0" y="16574"/>
                    </a:cubicBezTo>
                    <a:cubicBezTo>
                      <a:pt x="0" y="7420"/>
                      <a:pt x="7420" y="0"/>
                      <a:pt x="16573"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19"/>
              <p:cNvSpPr/>
              <p:nvPr/>
            </p:nvSpPr>
            <p:spPr>
              <a:xfrm>
                <a:off x="5104923" y="4222622"/>
                <a:ext cx="32289" cy="32384"/>
              </a:xfrm>
              <a:custGeom>
                <a:avLst/>
                <a:gdLst/>
                <a:ahLst/>
                <a:cxnLst/>
                <a:rect l="l" t="t" r="r" b="b"/>
                <a:pathLst>
                  <a:path w="32289" h="32384" extrusionOk="0">
                    <a:moveTo>
                      <a:pt x="16097" y="32385"/>
                    </a:moveTo>
                    <a:cubicBezTo>
                      <a:pt x="7144" y="32385"/>
                      <a:pt x="0" y="25146"/>
                      <a:pt x="0" y="16192"/>
                    </a:cubicBezTo>
                    <a:cubicBezTo>
                      <a:pt x="0" y="7239"/>
                      <a:pt x="7239" y="0"/>
                      <a:pt x="16097" y="0"/>
                    </a:cubicBezTo>
                    <a:cubicBezTo>
                      <a:pt x="24956" y="0"/>
                      <a:pt x="32290" y="7239"/>
                      <a:pt x="32290" y="16192"/>
                    </a:cubicBezTo>
                    <a:cubicBezTo>
                      <a:pt x="32290" y="25146"/>
                      <a:pt x="25051" y="32385"/>
                      <a:pt x="16097"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19"/>
              <p:cNvSpPr/>
              <p:nvPr/>
            </p:nvSpPr>
            <p:spPr>
              <a:xfrm>
                <a:off x="5186743" y="4141755"/>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19"/>
              <p:cNvSpPr/>
              <p:nvPr/>
            </p:nvSpPr>
            <p:spPr>
              <a:xfrm>
                <a:off x="5268563" y="4060697"/>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19"/>
              <p:cNvSpPr/>
              <p:nvPr/>
            </p:nvSpPr>
            <p:spPr>
              <a:xfrm>
                <a:off x="5350383" y="3979639"/>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19"/>
              <p:cNvSpPr/>
              <p:nvPr/>
            </p:nvSpPr>
            <p:spPr>
              <a:xfrm>
                <a:off x="5432202" y="3898581"/>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19"/>
              <p:cNvSpPr/>
              <p:nvPr/>
            </p:nvSpPr>
            <p:spPr>
              <a:xfrm>
                <a:off x="5514022" y="3817714"/>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19"/>
              <p:cNvSpPr/>
              <p:nvPr/>
            </p:nvSpPr>
            <p:spPr>
              <a:xfrm>
                <a:off x="5595842" y="3736657"/>
                <a:ext cx="27431" cy="27431"/>
              </a:xfrm>
              <a:custGeom>
                <a:avLst/>
                <a:gdLst/>
                <a:ahLst/>
                <a:cxnLst/>
                <a:rect l="l" t="t" r="r" b="b"/>
                <a:pathLst>
                  <a:path w="27431" h="27431" extrusionOk="0">
                    <a:moveTo>
                      <a:pt x="27432" y="13716"/>
                    </a:moveTo>
                    <a:cubicBezTo>
                      <a:pt x="27432" y="21291"/>
                      <a:pt x="21291" y="27432"/>
                      <a:pt x="13716" y="27432"/>
                    </a:cubicBezTo>
                    <a:cubicBezTo>
                      <a:pt x="6141" y="27432"/>
                      <a:pt x="0" y="21291"/>
                      <a:pt x="0" y="13716"/>
                    </a:cubicBezTo>
                    <a:cubicBezTo>
                      <a:pt x="0" y="6141"/>
                      <a:pt x="6141" y="0"/>
                      <a:pt x="13716" y="0"/>
                    </a:cubicBezTo>
                    <a:cubicBezTo>
                      <a:pt x="21291" y="0"/>
                      <a:pt x="27432" y="6141"/>
                      <a:pt x="27432"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9" name="Google Shape;1679;p19"/>
              <p:cNvSpPr/>
              <p:nvPr/>
            </p:nvSpPr>
            <p:spPr>
              <a:xfrm>
                <a:off x="5677662" y="3655599"/>
                <a:ext cx="26670" cy="26669"/>
              </a:xfrm>
              <a:custGeom>
                <a:avLst/>
                <a:gdLst/>
                <a:ahLst/>
                <a:cxnLst/>
                <a:rect l="l" t="t" r="r" b="b"/>
                <a:pathLst>
                  <a:path w="26670" h="26669"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0" name="Google Shape;1680;p19"/>
              <p:cNvSpPr/>
              <p:nvPr/>
            </p:nvSpPr>
            <p:spPr>
              <a:xfrm>
                <a:off x="5759481" y="3574541"/>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1" name="Google Shape;1681;p19"/>
              <p:cNvSpPr/>
              <p:nvPr/>
            </p:nvSpPr>
            <p:spPr>
              <a:xfrm>
                <a:off x="5841396" y="3493674"/>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2" name="Google Shape;1682;p19"/>
              <p:cNvSpPr/>
              <p:nvPr/>
            </p:nvSpPr>
            <p:spPr>
              <a:xfrm>
                <a:off x="5923121" y="3412616"/>
                <a:ext cx="24193" cy="24193"/>
              </a:xfrm>
              <a:custGeom>
                <a:avLst/>
                <a:gdLst/>
                <a:ahLst/>
                <a:cxnLst/>
                <a:rect l="l" t="t" r="r" b="b"/>
                <a:pathLst>
                  <a:path w="24193" h="24193" extrusionOk="0">
                    <a:moveTo>
                      <a:pt x="12097" y="24194"/>
                    </a:moveTo>
                    <a:cubicBezTo>
                      <a:pt x="5429" y="24194"/>
                      <a:pt x="0" y="18764"/>
                      <a:pt x="0" y="12097"/>
                    </a:cubicBezTo>
                    <a:cubicBezTo>
                      <a:pt x="0" y="5429"/>
                      <a:pt x="5429" y="0"/>
                      <a:pt x="12097" y="0"/>
                    </a:cubicBezTo>
                    <a:cubicBezTo>
                      <a:pt x="18764" y="0"/>
                      <a:pt x="24193" y="5429"/>
                      <a:pt x="24193" y="12097"/>
                    </a:cubicBezTo>
                    <a:cubicBezTo>
                      <a:pt x="24193" y="18764"/>
                      <a:pt x="18764" y="24194"/>
                      <a:pt x="12097" y="24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3" name="Google Shape;1683;p19"/>
              <p:cNvSpPr/>
              <p:nvPr/>
            </p:nvSpPr>
            <p:spPr>
              <a:xfrm>
                <a:off x="6004941" y="3331558"/>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4" name="Google Shape;1684;p19"/>
              <p:cNvSpPr/>
              <p:nvPr/>
            </p:nvSpPr>
            <p:spPr>
              <a:xfrm>
                <a:off x="6086760" y="3250500"/>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19"/>
              <p:cNvSpPr/>
              <p:nvPr/>
            </p:nvSpPr>
            <p:spPr>
              <a:xfrm>
                <a:off x="6168675" y="3169538"/>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6" name="Google Shape;1686;p19"/>
              <p:cNvSpPr/>
              <p:nvPr/>
            </p:nvSpPr>
            <p:spPr>
              <a:xfrm>
                <a:off x="6250400" y="3088480"/>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7" name="Google Shape;1687;p19"/>
              <p:cNvSpPr/>
              <p:nvPr/>
            </p:nvSpPr>
            <p:spPr>
              <a:xfrm>
                <a:off x="6332219" y="3007423"/>
                <a:ext cx="20193" cy="20192"/>
              </a:xfrm>
              <a:custGeom>
                <a:avLst/>
                <a:gdLst/>
                <a:ahLst/>
                <a:cxnLst/>
                <a:rect l="l" t="t" r="r" b="b"/>
                <a:pathLst>
                  <a:path w="20193"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8" name="Google Shape;1688;p19"/>
              <p:cNvSpPr/>
              <p:nvPr/>
            </p:nvSpPr>
            <p:spPr>
              <a:xfrm>
                <a:off x="6414039" y="2926365"/>
                <a:ext cx="19430" cy="19431"/>
              </a:xfrm>
              <a:custGeom>
                <a:avLst/>
                <a:gdLst/>
                <a:ahLst/>
                <a:cxnLst/>
                <a:rect l="l" t="t" r="r" b="b"/>
                <a:pathLst>
                  <a:path w="19430"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9" name="Google Shape;1689;p19"/>
              <p:cNvSpPr/>
              <p:nvPr/>
            </p:nvSpPr>
            <p:spPr>
              <a:xfrm>
                <a:off x="6495954" y="2845498"/>
                <a:ext cx="18478" cy="18478"/>
              </a:xfrm>
              <a:custGeom>
                <a:avLst/>
                <a:gdLst/>
                <a:ahLst/>
                <a:cxnLst/>
                <a:rect l="l" t="t" r="r" b="b"/>
                <a:pathLst>
                  <a:path w="18478" h="18478" extrusionOk="0">
                    <a:moveTo>
                      <a:pt x="18478" y="9239"/>
                    </a:moveTo>
                    <a:cubicBezTo>
                      <a:pt x="18478" y="14342"/>
                      <a:pt x="14342" y="18479"/>
                      <a:pt x="9239" y="18479"/>
                    </a:cubicBezTo>
                    <a:cubicBezTo>
                      <a:pt x="4137" y="18479"/>
                      <a:pt x="0" y="14342"/>
                      <a:pt x="0" y="9239"/>
                    </a:cubicBezTo>
                    <a:cubicBezTo>
                      <a:pt x="0" y="4137"/>
                      <a:pt x="4137" y="0"/>
                      <a:pt x="9239" y="0"/>
                    </a:cubicBezTo>
                    <a:cubicBezTo>
                      <a:pt x="14342" y="0"/>
                      <a:pt x="18478" y="4137"/>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0" name="Google Shape;1690;p19"/>
              <p:cNvSpPr/>
              <p:nvPr/>
            </p:nvSpPr>
            <p:spPr>
              <a:xfrm>
                <a:off x="6577774" y="2764440"/>
                <a:ext cx="17716" cy="17716"/>
              </a:xfrm>
              <a:custGeom>
                <a:avLst/>
                <a:gdLst/>
                <a:ahLst/>
                <a:cxnLst/>
                <a:rect l="l" t="t" r="r" b="b"/>
                <a:pathLst>
                  <a:path w="17716" h="17716" extrusionOk="0">
                    <a:moveTo>
                      <a:pt x="17717" y="8858"/>
                    </a:moveTo>
                    <a:cubicBezTo>
                      <a:pt x="17717" y="13751"/>
                      <a:pt x="13750" y="17716"/>
                      <a:pt x="8858" y="17716"/>
                    </a:cubicBezTo>
                    <a:cubicBezTo>
                      <a:pt x="3966" y="17716"/>
                      <a:pt x="0" y="13750"/>
                      <a:pt x="0" y="8858"/>
                    </a:cubicBezTo>
                    <a:cubicBezTo>
                      <a:pt x="0" y="3966"/>
                      <a:pt x="3966" y="0"/>
                      <a:pt x="8858" y="0"/>
                    </a:cubicBezTo>
                    <a:cubicBezTo>
                      <a:pt x="13750"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19"/>
              <p:cNvSpPr/>
              <p:nvPr/>
            </p:nvSpPr>
            <p:spPr>
              <a:xfrm>
                <a:off x="6659499" y="2683382"/>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2" name="Google Shape;1692;p19"/>
              <p:cNvSpPr/>
              <p:nvPr/>
            </p:nvSpPr>
            <p:spPr>
              <a:xfrm>
                <a:off x="6741318" y="2602324"/>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3" name="Google Shape;1693;p19"/>
              <p:cNvSpPr/>
              <p:nvPr/>
            </p:nvSpPr>
            <p:spPr>
              <a:xfrm>
                <a:off x="6823138" y="2521362"/>
                <a:ext cx="15430" cy="15335"/>
              </a:xfrm>
              <a:custGeom>
                <a:avLst/>
                <a:gdLst/>
                <a:ahLst/>
                <a:cxnLst/>
                <a:rect l="l" t="t" r="r" b="b"/>
                <a:pathLst>
                  <a:path w="15430" h="15335" extrusionOk="0">
                    <a:moveTo>
                      <a:pt x="7715" y="15335"/>
                    </a:moveTo>
                    <a:cubicBezTo>
                      <a:pt x="3524" y="15335"/>
                      <a:pt x="0" y="11906"/>
                      <a:pt x="0" y="7620"/>
                    </a:cubicBezTo>
                    <a:cubicBezTo>
                      <a:pt x="0" y="3334"/>
                      <a:pt x="3429" y="0"/>
                      <a:pt x="7715" y="0"/>
                    </a:cubicBezTo>
                    <a:cubicBezTo>
                      <a:pt x="12002" y="0"/>
                      <a:pt x="15430" y="3429"/>
                      <a:pt x="15430" y="7620"/>
                    </a:cubicBezTo>
                    <a:cubicBezTo>
                      <a:pt x="15430" y="11811"/>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4" name="Google Shape;1694;p19"/>
              <p:cNvSpPr/>
              <p:nvPr/>
            </p:nvSpPr>
            <p:spPr>
              <a:xfrm>
                <a:off x="6905053" y="2440399"/>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5" name="Google Shape;1695;p19"/>
              <p:cNvSpPr/>
              <p:nvPr/>
            </p:nvSpPr>
            <p:spPr>
              <a:xfrm>
                <a:off x="6986873" y="2359341"/>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6" name="Google Shape;1696;p19"/>
              <p:cNvSpPr/>
              <p:nvPr/>
            </p:nvSpPr>
            <p:spPr>
              <a:xfrm>
                <a:off x="7068597" y="2278284"/>
                <a:ext cx="12954" cy="12954"/>
              </a:xfrm>
              <a:custGeom>
                <a:avLst/>
                <a:gdLst/>
                <a:ahLst/>
                <a:cxnLst/>
                <a:rect l="l" t="t" r="r" b="b"/>
                <a:pathLst>
                  <a:path w="12954" h="12954" extrusionOk="0">
                    <a:moveTo>
                      <a:pt x="6477" y="12954"/>
                    </a:moveTo>
                    <a:cubicBezTo>
                      <a:pt x="2953" y="12954"/>
                      <a:pt x="0" y="10096"/>
                      <a:pt x="0" y="6477"/>
                    </a:cubicBezTo>
                    <a:cubicBezTo>
                      <a:pt x="0" y="2857"/>
                      <a:pt x="2858" y="0"/>
                      <a:pt x="6477" y="0"/>
                    </a:cubicBezTo>
                    <a:cubicBezTo>
                      <a:pt x="10097" y="0"/>
                      <a:pt x="12954" y="2857"/>
                      <a:pt x="12954" y="6477"/>
                    </a:cubicBezTo>
                    <a:cubicBezTo>
                      <a:pt x="12954" y="10096"/>
                      <a:pt x="10097"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7" name="Google Shape;1697;p19"/>
              <p:cNvSpPr/>
              <p:nvPr/>
            </p:nvSpPr>
            <p:spPr>
              <a:xfrm>
                <a:off x="7150417" y="2197226"/>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8" name="Google Shape;1698;p19"/>
              <p:cNvSpPr/>
              <p:nvPr/>
            </p:nvSpPr>
            <p:spPr>
              <a:xfrm>
                <a:off x="7232332" y="2116359"/>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9" name="Google Shape;1699;p19"/>
              <p:cNvSpPr/>
              <p:nvPr/>
            </p:nvSpPr>
            <p:spPr>
              <a:xfrm>
                <a:off x="7314152" y="2035301"/>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7" y="2381"/>
                      <a:pt x="10477" y="5239"/>
                    </a:cubicBezTo>
                    <a:cubicBezTo>
                      <a:pt x="10477"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0" name="Google Shape;1700;p19"/>
              <p:cNvSpPr/>
              <p:nvPr/>
            </p:nvSpPr>
            <p:spPr>
              <a:xfrm>
                <a:off x="7395972" y="1954243"/>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1" name="Google Shape;1701;p19"/>
              <p:cNvSpPr/>
              <p:nvPr/>
            </p:nvSpPr>
            <p:spPr>
              <a:xfrm>
                <a:off x="7477696" y="1873186"/>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2" name="Google Shape;1702;p19"/>
              <p:cNvSpPr/>
              <p:nvPr/>
            </p:nvSpPr>
            <p:spPr>
              <a:xfrm>
                <a:off x="7559611" y="1792318"/>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3" name="Google Shape;1703;p19"/>
              <p:cNvSpPr/>
              <p:nvPr/>
            </p:nvSpPr>
            <p:spPr>
              <a:xfrm>
                <a:off x="7641431" y="1711260"/>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4" name="Google Shape;1704;p19"/>
              <p:cNvSpPr/>
              <p:nvPr/>
            </p:nvSpPr>
            <p:spPr>
              <a:xfrm>
                <a:off x="7723250" y="1630203"/>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5" name="Google Shape;1705;p19"/>
              <p:cNvSpPr/>
              <p:nvPr/>
            </p:nvSpPr>
            <p:spPr>
              <a:xfrm>
                <a:off x="7805070" y="1549145"/>
                <a:ext cx="5715" cy="5715"/>
              </a:xfrm>
              <a:custGeom>
                <a:avLst/>
                <a:gdLst/>
                <a:ahLst/>
                <a:cxnLst/>
                <a:rect l="l" t="t" r="r" b="b"/>
                <a:pathLst>
                  <a:path w="5715" h="5715"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19"/>
              <p:cNvSpPr/>
              <p:nvPr/>
            </p:nvSpPr>
            <p:spPr>
              <a:xfrm>
                <a:off x="7886890" y="1468278"/>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7" name="Google Shape;1707;p19"/>
              <p:cNvSpPr/>
              <p:nvPr/>
            </p:nvSpPr>
            <p:spPr>
              <a:xfrm>
                <a:off x="7968710" y="1387220"/>
                <a:ext cx="4000" cy="4000"/>
              </a:xfrm>
              <a:custGeom>
                <a:avLst/>
                <a:gdLst/>
                <a:ahLst/>
                <a:cxnLst/>
                <a:rect l="l" t="t" r="r" b="b"/>
                <a:pathLst>
                  <a:path w="4000" h="4000" extrusionOk="0">
                    <a:moveTo>
                      <a:pt x="4000" y="2000"/>
                    </a:moveTo>
                    <a:cubicBezTo>
                      <a:pt x="4000" y="3105"/>
                      <a:pt x="3105" y="4000"/>
                      <a:pt x="2000" y="4000"/>
                    </a:cubicBezTo>
                    <a:cubicBezTo>
                      <a:pt x="896" y="4000"/>
                      <a:pt x="0" y="3105"/>
                      <a:pt x="0" y="2000"/>
                    </a:cubicBezTo>
                    <a:cubicBezTo>
                      <a:pt x="0" y="896"/>
                      <a:pt x="896" y="0"/>
                      <a:pt x="2000" y="0"/>
                    </a:cubicBezTo>
                    <a:cubicBezTo>
                      <a:pt x="3105" y="0"/>
                      <a:pt x="4000" y="896"/>
                      <a:pt x="4000" y="2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8" name="Google Shape;1708;p19"/>
              <p:cNvSpPr/>
              <p:nvPr/>
            </p:nvSpPr>
            <p:spPr>
              <a:xfrm>
                <a:off x="8050530" y="1306162"/>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6" y="0"/>
                      <a:pt x="3238" y="762"/>
                      <a:pt x="3238" y="1619"/>
                    </a:cubicBezTo>
                    <a:cubicBezTo>
                      <a:pt x="3238" y="2477"/>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19"/>
              <p:cNvSpPr/>
              <p:nvPr/>
            </p:nvSpPr>
            <p:spPr>
              <a:xfrm>
                <a:off x="8132349" y="1225104"/>
                <a:ext cx="2476" cy="2476"/>
              </a:xfrm>
              <a:custGeom>
                <a:avLst/>
                <a:gdLst/>
                <a:ahLst/>
                <a:cxnLst/>
                <a:rect l="l" t="t" r="r" b="b"/>
                <a:pathLst>
                  <a:path w="2476" h="2476" extrusionOk="0">
                    <a:moveTo>
                      <a:pt x="1238" y="2477"/>
                    </a:moveTo>
                    <a:cubicBezTo>
                      <a:pt x="571" y="2477"/>
                      <a:pt x="0" y="1905"/>
                      <a:pt x="0" y="1238"/>
                    </a:cubicBezTo>
                    <a:cubicBezTo>
                      <a:pt x="0" y="572"/>
                      <a:pt x="571" y="0"/>
                      <a:pt x="1238" y="0"/>
                    </a:cubicBezTo>
                    <a:cubicBezTo>
                      <a:pt x="1905" y="0"/>
                      <a:pt x="2476" y="572"/>
                      <a:pt x="2476" y="1238"/>
                    </a:cubicBezTo>
                    <a:cubicBezTo>
                      <a:pt x="2476"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0" name="Google Shape;1710;p19"/>
              <p:cNvSpPr/>
              <p:nvPr/>
            </p:nvSpPr>
            <p:spPr>
              <a:xfrm>
                <a:off x="8214264" y="1144142"/>
                <a:ext cx="1523" cy="1619"/>
              </a:xfrm>
              <a:custGeom>
                <a:avLst/>
                <a:gdLst/>
                <a:ahLst/>
                <a:cxnLst/>
                <a:rect l="l" t="t" r="r" b="b"/>
                <a:pathLst>
                  <a:path w="1523" h="1619" extrusionOk="0">
                    <a:moveTo>
                      <a:pt x="762" y="1619"/>
                    </a:moveTo>
                    <a:cubicBezTo>
                      <a:pt x="762" y="1619"/>
                      <a:pt x="0" y="1238"/>
                      <a:pt x="0" y="762"/>
                    </a:cubicBezTo>
                    <a:cubicBezTo>
                      <a:pt x="0" y="286"/>
                      <a:pt x="381" y="0"/>
                      <a:pt x="762" y="0"/>
                    </a:cubicBezTo>
                    <a:cubicBezTo>
                      <a:pt x="1143" y="0"/>
                      <a:pt x="1524" y="381"/>
                      <a:pt x="1524" y="762"/>
                    </a:cubicBezTo>
                    <a:cubicBezTo>
                      <a:pt x="1524" y="1143"/>
                      <a:pt x="1143" y="1619"/>
                      <a:pt x="762" y="16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1" name="Google Shape;1711;p19"/>
            <p:cNvGrpSpPr/>
            <p:nvPr/>
          </p:nvGrpSpPr>
          <p:grpSpPr>
            <a:xfrm>
              <a:off x="3821525" y="1149952"/>
              <a:ext cx="4238148" cy="4257198"/>
              <a:chOff x="3821525" y="1149952"/>
              <a:chExt cx="4238148" cy="4257198"/>
            </a:xfrm>
          </p:grpSpPr>
          <p:sp>
            <p:nvSpPr>
              <p:cNvPr id="1712" name="Google Shape;1712;p19"/>
              <p:cNvSpPr/>
              <p:nvPr/>
            </p:nvSpPr>
            <p:spPr>
              <a:xfrm>
                <a:off x="3821525" y="5362764"/>
                <a:ext cx="22193" cy="44386"/>
              </a:xfrm>
              <a:custGeom>
                <a:avLst/>
                <a:gdLst/>
                <a:ahLst/>
                <a:cxnLst/>
                <a:rect l="l" t="t" r="r" b="b"/>
                <a:pathLst>
                  <a:path w="22193" h="44386" extrusionOk="0">
                    <a:moveTo>
                      <a:pt x="0" y="0"/>
                    </a:moveTo>
                    <a:cubicBezTo>
                      <a:pt x="12287" y="0"/>
                      <a:pt x="22193" y="9906"/>
                      <a:pt x="22193" y="22193"/>
                    </a:cubicBezTo>
                    <a:cubicBezTo>
                      <a:pt x="22193" y="34481"/>
                      <a:pt x="12287" y="44387"/>
                      <a:pt x="0" y="44387"/>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3" name="Google Shape;1713;p19"/>
              <p:cNvSpPr/>
              <p:nvPr/>
            </p:nvSpPr>
            <p:spPr>
              <a:xfrm>
                <a:off x="3884199" y="5281707"/>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715"/>
                      <a:pt x="43625" y="21812"/>
                    </a:cubicBezTo>
                    <a:cubicBezTo>
                      <a:pt x="43625" y="33909"/>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4" name="Google Shape;1714;p19"/>
              <p:cNvSpPr/>
              <p:nvPr/>
            </p:nvSpPr>
            <p:spPr>
              <a:xfrm>
                <a:off x="3966019" y="5200649"/>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2" y="9620"/>
                      <a:pt x="42862" y="21431"/>
                    </a:cubicBezTo>
                    <a:cubicBezTo>
                      <a:pt x="42862"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19"/>
              <p:cNvSpPr/>
              <p:nvPr/>
            </p:nvSpPr>
            <p:spPr>
              <a:xfrm>
                <a:off x="4047934" y="5119782"/>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6" name="Google Shape;1716;p19"/>
              <p:cNvSpPr/>
              <p:nvPr/>
            </p:nvSpPr>
            <p:spPr>
              <a:xfrm>
                <a:off x="4129754" y="5038724"/>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7" name="Google Shape;1717;p19"/>
              <p:cNvSpPr/>
              <p:nvPr/>
            </p:nvSpPr>
            <p:spPr>
              <a:xfrm>
                <a:off x="4211478" y="4957666"/>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8" name="Google Shape;1718;p19"/>
              <p:cNvSpPr/>
              <p:nvPr/>
            </p:nvSpPr>
            <p:spPr>
              <a:xfrm>
                <a:off x="4293298" y="4876609"/>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9" name="Google Shape;1719;p19"/>
              <p:cNvSpPr/>
              <p:nvPr/>
            </p:nvSpPr>
            <p:spPr>
              <a:xfrm>
                <a:off x="4375213" y="479574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0" name="Google Shape;1720;p19"/>
              <p:cNvSpPr/>
              <p:nvPr/>
            </p:nvSpPr>
            <p:spPr>
              <a:xfrm>
                <a:off x="4457033" y="4714684"/>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1" name="Google Shape;1721;p19"/>
              <p:cNvSpPr/>
              <p:nvPr/>
            </p:nvSpPr>
            <p:spPr>
              <a:xfrm>
                <a:off x="4538852" y="4633626"/>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2" name="Google Shape;1722;p19"/>
              <p:cNvSpPr/>
              <p:nvPr/>
            </p:nvSpPr>
            <p:spPr>
              <a:xfrm>
                <a:off x="4620577" y="4552568"/>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3" name="Google Shape;1723;p19"/>
              <p:cNvSpPr/>
              <p:nvPr/>
            </p:nvSpPr>
            <p:spPr>
              <a:xfrm>
                <a:off x="4702492" y="4471701"/>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4" name="Google Shape;1724;p19"/>
              <p:cNvSpPr/>
              <p:nvPr/>
            </p:nvSpPr>
            <p:spPr>
              <a:xfrm>
                <a:off x="4784312" y="4390643"/>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5" name="Google Shape;1725;p19"/>
              <p:cNvSpPr/>
              <p:nvPr/>
            </p:nvSpPr>
            <p:spPr>
              <a:xfrm>
                <a:off x="4866131" y="4309585"/>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6" name="Google Shape;1726;p19"/>
              <p:cNvSpPr/>
              <p:nvPr/>
            </p:nvSpPr>
            <p:spPr>
              <a:xfrm>
                <a:off x="4947951" y="4228528"/>
                <a:ext cx="33146" cy="33147"/>
              </a:xfrm>
              <a:custGeom>
                <a:avLst/>
                <a:gdLst/>
                <a:ahLst/>
                <a:cxnLst/>
                <a:rect l="l" t="t" r="r" b="b"/>
                <a:pathLst>
                  <a:path w="33146"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19"/>
              <p:cNvSpPr/>
              <p:nvPr/>
            </p:nvSpPr>
            <p:spPr>
              <a:xfrm>
                <a:off x="5029771" y="4147565"/>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5" y="7239"/>
                      <a:pt x="32195" y="16097"/>
                    </a:cubicBezTo>
                    <a:cubicBezTo>
                      <a:pt x="32195"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8" name="Google Shape;1728;p19"/>
              <p:cNvSpPr/>
              <p:nvPr/>
            </p:nvSpPr>
            <p:spPr>
              <a:xfrm>
                <a:off x="5111591" y="4066603"/>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9" name="Google Shape;1729;p19"/>
              <p:cNvSpPr/>
              <p:nvPr/>
            </p:nvSpPr>
            <p:spPr>
              <a:xfrm>
                <a:off x="5193411" y="3985545"/>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19"/>
              <p:cNvSpPr/>
              <p:nvPr/>
            </p:nvSpPr>
            <p:spPr>
              <a:xfrm>
                <a:off x="5275230" y="3904487"/>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1" name="Google Shape;1731;p19"/>
              <p:cNvSpPr/>
              <p:nvPr/>
            </p:nvSpPr>
            <p:spPr>
              <a:xfrm>
                <a:off x="5357050" y="3823429"/>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2" name="Google Shape;1732;p19"/>
              <p:cNvSpPr/>
              <p:nvPr/>
            </p:nvSpPr>
            <p:spPr>
              <a:xfrm>
                <a:off x="5438870" y="3742562"/>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3" name="Google Shape;1733;p19"/>
              <p:cNvSpPr/>
              <p:nvPr/>
            </p:nvSpPr>
            <p:spPr>
              <a:xfrm>
                <a:off x="5520690" y="3661504"/>
                <a:ext cx="27431" cy="27432"/>
              </a:xfrm>
              <a:custGeom>
                <a:avLst/>
                <a:gdLst/>
                <a:ahLst/>
                <a:cxnLst/>
                <a:rect l="l" t="t" r="r" b="b"/>
                <a:pathLst>
                  <a:path w="27431" h="27432" extrusionOk="0">
                    <a:moveTo>
                      <a:pt x="13716" y="27432"/>
                    </a:moveTo>
                    <a:cubicBezTo>
                      <a:pt x="6096" y="27432"/>
                      <a:pt x="0" y="21241"/>
                      <a:pt x="0" y="13716"/>
                    </a:cubicBezTo>
                    <a:cubicBezTo>
                      <a:pt x="0" y="6191"/>
                      <a:pt x="6096" y="0"/>
                      <a:pt x="13716" y="0"/>
                    </a:cubicBezTo>
                    <a:cubicBezTo>
                      <a:pt x="21336"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4" name="Google Shape;1734;p19"/>
              <p:cNvSpPr/>
              <p:nvPr/>
            </p:nvSpPr>
            <p:spPr>
              <a:xfrm>
                <a:off x="5602509" y="3580446"/>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5" name="Google Shape;1735;p19"/>
              <p:cNvSpPr/>
              <p:nvPr/>
            </p:nvSpPr>
            <p:spPr>
              <a:xfrm>
                <a:off x="5684329" y="3499389"/>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6" name="Google Shape;1736;p19"/>
              <p:cNvSpPr/>
              <p:nvPr/>
            </p:nvSpPr>
            <p:spPr>
              <a:xfrm>
                <a:off x="5766244" y="3418426"/>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37;p19"/>
              <p:cNvSpPr/>
              <p:nvPr/>
            </p:nvSpPr>
            <p:spPr>
              <a:xfrm>
                <a:off x="5847969" y="3337464"/>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8" name="Google Shape;1738;p19"/>
              <p:cNvSpPr/>
              <p:nvPr/>
            </p:nvSpPr>
            <p:spPr>
              <a:xfrm>
                <a:off x="5929788" y="3256406"/>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9" name="Google Shape;1739;p19"/>
              <p:cNvSpPr/>
              <p:nvPr/>
            </p:nvSpPr>
            <p:spPr>
              <a:xfrm>
                <a:off x="6011608" y="3175348"/>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40;p19"/>
              <p:cNvSpPr/>
              <p:nvPr/>
            </p:nvSpPr>
            <p:spPr>
              <a:xfrm>
                <a:off x="6093523" y="3094481"/>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1" name="Google Shape;1741;p19"/>
              <p:cNvSpPr/>
              <p:nvPr/>
            </p:nvSpPr>
            <p:spPr>
              <a:xfrm>
                <a:off x="6175343" y="3013328"/>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2" name="Google Shape;1742;p19"/>
              <p:cNvSpPr/>
              <p:nvPr/>
            </p:nvSpPr>
            <p:spPr>
              <a:xfrm>
                <a:off x="6257067" y="293227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43;p19"/>
              <p:cNvSpPr/>
              <p:nvPr/>
            </p:nvSpPr>
            <p:spPr>
              <a:xfrm>
                <a:off x="6338887" y="2851212"/>
                <a:ext cx="19431" cy="19431"/>
              </a:xfrm>
              <a:custGeom>
                <a:avLst/>
                <a:gdLst/>
                <a:ahLst/>
                <a:cxnLst/>
                <a:rect l="l" t="t" r="r" b="b"/>
                <a:pathLst>
                  <a:path w="19431" h="19431" extrusionOk="0">
                    <a:moveTo>
                      <a:pt x="9715" y="19431"/>
                    </a:moveTo>
                    <a:cubicBezTo>
                      <a:pt x="4381" y="19431"/>
                      <a:pt x="0" y="15145"/>
                      <a:pt x="0" y="9716"/>
                    </a:cubicBezTo>
                    <a:cubicBezTo>
                      <a:pt x="0" y="4286"/>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4" name="Google Shape;1744;p19"/>
              <p:cNvSpPr/>
              <p:nvPr/>
            </p:nvSpPr>
            <p:spPr>
              <a:xfrm>
                <a:off x="6420802" y="2770345"/>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5" name="Google Shape;1745;p19"/>
              <p:cNvSpPr/>
              <p:nvPr/>
            </p:nvSpPr>
            <p:spPr>
              <a:xfrm>
                <a:off x="6502622" y="268928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46;p19"/>
              <p:cNvSpPr/>
              <p:nvPr/>
            </p:nvSpPr>
            <p:spPr>
              <a:xfrm>
                <a:off x="6584441" y="2608230"/>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7" name="Google Shape;1747;p19"/>
              <p:cNvSpPr/>
              <p:nvPr/>
            </p:nvSpPr>
            <p:spPr>
              <a:xfrm>
                <a:off x="6666166" y="2527172"/>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8" name="Google Shape;1748;p19"/>
              <p:cNvSpPr/>
              <p:nvPr/>
            </p:nvSpPr>
            <p:spPr>
              <a:xfrm>
                <a:off x="6748081" y="2446114"/>
                <a:ext cx="15335" cy="15430"/>
              </a:xfrm>
              <a:custGeom>
                <a:avLst/>
                <a:gdLst/>
                <a:ahLst/>
                <a:cxnLst/>
                <a:rect l="l" t="t" r="r" b="b"/>
                <a:pathLst>
                  <a:path w="15335" h="15430" extrusionOk="0">
                    <a:moveTo>
                      <a:pt x="7620" y="15430"/>
                    </a:moveTo>
                    <a:cubicBezTo>
                      <a:pt x="3429" y="15430"/>
                      <a:pt x="0" y="12002"/>
                      <a:pt x="0" y="7715"/>
                    </a:cubicBezTo>
                    <a:cubicBezTo>
                      <a:pt x="0" y="3429"/>
                      <a:pt x="3429" y="0"/>
                      <a:pt x="7620" y="0"/>
                    </a:cubicBezTo>
                    <a:cubicBezTo>
                      <a:pt x="11811" y="0"/>
                      <a:pt x="15335" y="3429"/>
                      <a:pt x="15335" y="7715"/>
                    </a:cubicBezTo>
                    <a:cubicBezTo>
                      <a:pt x="15335" y="12002"/>
                      <a:pt x="11906" y="15430"/>
                      <a:pt x="7620"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9" name="Google Shape;1749;p19"/>
              <p:cNvSpPr/>
              <p:nvPr/>
            </p:nvSpPr>
            <p:spPr>
              <a:xfrm>
                <a:off x="6829901" y="2365247"/>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19"/>
              <p:cNvSpPr/>
              <p:nvPr/>
            </p:nvSpPr>
            <p:spPr>
              <a:xfrm>
                <a:off x="6911721" y="2284189"/>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751;p19"/>
              <p:cNvSpPr/>
              <p:nvPr/>
            </p:nvSpPr>
            <p:spPr>
              <a:xfrm>
                <a:off x="6993540" y="2203132"/>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19"/>
              <p:cNvSpPr/>
              <p:nvPr/>
            </p:nvSpPr>
            <p:spPr>
              <a:xfrm>
                <a:off x="7075265" y="2122074"/>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19"/>
              <p:cNvSpPr/>
              <p:nvPr/>
            </p:nvSpPr>
            <p:spPr>
              <a:xfrm>
                <a:off x="7157180" y="2041207"/>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4" name="Google Shape;1754;p19"/>
              <p:cNvSpPr/>
              <p:nvPr/>
            </p:nvSpPr>
            <p:spPr>
              <a:xfrm>
                <a:off x="7239000" y="1960149"/>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19"/>
              <p:cNvSpPr/>
              <p:nvPr/>
            </p:nvSpPr>
            <p:spPr>
              <a:xfrm>
                <a:off x="7320819" y="1879091"/>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19"/>
              <p:cNvSpPr/>
              <p:nvPr/>
            </p:nvSpPr>
            <p:spPr>
              <a:xfrm>
                <a:off x="7402639" y="1798033"/>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7" name="Google Shape;1757;p19"/>
              <p:cNvSpPr/>
              <p:nvPr/>
            </p:nvSpPr>
            <p:spPr>
              <a:xfrm>
                <a:off x="7484459" y="1717166"/>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19"/>
              <p:cNvSpPr/>
              <p:nvPr/>
            </p:nvSpPr>
            <p:spPr>
              <a:xfrm>
                <a:off x="7566278" y="1636108"/>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9" name="Google Shape;1759;p19"/>
              <p:cNvSpPr/>
              <p:nvPr/>
            </p:nvSpPr>
            <p:spPr>
              <a:xfrm>
                <a:off x="7648098" y="1555050"/>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0" name="Google Shape;1760;p19"/>
              <p:cNvSpPr/>
              <p:nvPr/>
            </p:nvSpPr>
            <p:spPr>
              <a:xfrm>
                <a:off x="7729918" y="1473993"/>
                <a:ext cx="5715" cy="5714"/>
              </a:xfrm>
              <a:custGeom>
                <a:avLst/>
                <a:gdLst/>
                <a:ahLst/>
                <a:cxnLst/>
                <a:rect l="l" t="t" r="r" b="b"/>
                <a:pathLst>
                  <a:path w="5715"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19"/>
              <p:cNvSpPr/>
              <p:nvPr/>
            </p:nvSpPr>
            <p:spPr>
              <a:xfrm>
                <a:off x="7811833" y="1393126"/>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19"/>
              <p:cNvSpPr/>
              <p:nvPr/>
            </p:nvSpPr>
            <p:spPr>
              <a:xfrm>
                <a:off x="7893558" y="1312068"/>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19"/>
              <p:cNvSpPr/>
              <p:nvPr/>
            </p:nvSpPr>
            <p:spPr>
              <a:xfrm>
                <a:off x="7975377" y="1231010"/>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19"/>
              <p:cNvSpPr/>
              <p:nvPr/>
            </p:nvSpPr>
            <p:spPr>
              <a:xfrm>
                <a:off x="8057197" y="1149952"/>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5" name="Google Shape;1765;p19"/>
            <p:cNvGrpSpPr/>
            <p:nvPr/>
          </p:nvGrpSpPr>
          <p:grpSpPr>
            <a:xfrm>
              <a:off x="3825335" y="1155858"/>
              <a:ext cx="4078128" cy="4094320"/>
              <a:chOff x="3825335" y="1155858"/>
              <a:chExt cx="4078128" cy="4094320"/>
            </a:xfrm>
          </p:grpSpPr>
          <p:sp>
            <p:nvSpPr>
              <p:cNvPr id="1766" name="Google Shape;1766;p19"/>
              <p:cNvSpPr/>
              <p:nvPr/>
            </p:nvSpPr>
            <p:spPr>
              <a:xfrm>
                <a:off x="3825335" y="5206554"/>
                <a:ext cx="21812" cy="43624"/>
              </a:xfrm>
              <a:custGeom>
                <a:avLst/>
                <a:gdLst/>
                <a:ahLst/>
                <a:cxnLst/>
                <a:rect l="l" t="t" r="r" b="b"/>
                <a:pathLst>
                  <a:path w="21812" h="43624" extrusionOk="0">
                    <a:moveTo>
                      <a:pt x="0" y="43625"/>
                    </a:moveTo>
                    <a:cubicBezTo>
                      <a:pt x="12002" y="43625"/>
                      <a:pt x="21812" y="33909"/>
                      <a:pt x="21812" y="21812"/>
                    </a:cubicBezTo>
                    <a:cubicBezTo>
                      <a:pt x="21812" y="9716"/>
                      <a:pt x="12097" y="0"/>
                      <a:pt x="0" y="0"/>
                    </a:cubicBezTo>
                    <a:lnTo>
                      <a:pt x="0" y="436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19"/>
              <p:cNvSpPr/>
              <p:nvPr/>
            </p:nvSpPr>
            <p:spPr>
              <a:xfrm>
                <a:off x="3890867" y="5125592"/>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8" name="Google Shape;1768;p19"/>
              <p:cNvSpPr/>
              <p:nvPr/>
            </p:nvSpPr>
            <p:spPr>
              <a:xfrm>
                <a:off x="3972782" y="5044629"/>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9" name="Google Shape;1769;p19"/>
              <p:cNvSpPr/>
              <p:nvPr/>
            </p:nvSpPr>
            <p:spPr>
              <a:xfrm>
                <a:off x="4054602" y="4963572"/>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19"/>
              <p:cNvSpPr/>
              <p:nvPr/>
            </p:nvSpPr>
            <p:spPr>
              <a:xfrm>
                <a:off x="4136326" y="4882514"/>
                <a:ext cx="40386" cy="40385"/>
              </a:xfrm>
              <a:custGeom>
                <a:avLst/>
                <a:gdLst/>
                <a:ahLst/>
                <a:cxnLst/>
                <a:rect l="l" t="t" r="r" b="b"/>
                <a:pathLst>
                  <a:path w="40386"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1" name="Google Shape;1771;p19"/>
              <p:cNvSpPr/>
              <p:nvPr/>
            </p:nvSpPr>
            <p:spPr>
              <a:xfrm>
                <a:off x="4218146" y="4801456"/>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19"/>
              <p:cNvSpPr/>
              <p:nvPr/>
            </p:nvSpPr>
            <p:spPr>
              <a:xfrm>
                <a:off x="4300061" y="4720589"/>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19"/>
              <p:cNvSpPr/>
              <p:nvPr/>
            </p:nvSpPr>
            <p:spPr>
              <a:xfrm>
                <a:off x="4381881" y="4639531"/>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4" name="Google Shape;1774;p19"/>
              <p:cNvSpPr/>
              <p:nvPr/>
            </p:nvSpPr>
            <p:spPr>
              <a:xfrm>
                <a:off x="4463700" y="4558473"/>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5" name="Google Shape;1775;p19"/>
              <p:cNvSpPr/>
              <p:nvPr/>
            </p:nvSpPr>
            <p:spPr>
              <a:xfrm>
                <a:off x="4545425" y="4477416"/>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19"/>
              <p:cNvSpPr/>
              <p:nvPr/>
            </p:nvSpPr>
            <p:spPr>
              <a:xfrm>
                <a:off x="4627340" y="4396548"/>
                <a:ext cx="35433" cy="35433"/>
              </a:xfrm>
              <a:custGeom>
                <a:avLst/>
                <a:gdLst/>
                <a:ahLst/>
                <a:cxnLst/>
                <a:rect l="l" t="t" r="r" b="b"/>
                <a:pathLst>
                  <a:path w="35433" h="35433" extrusionOk="0">
                    <a:moveTo>
                      <a:pt x="17717" y="35433"/>
                    </a:moveTo>
                    <a:cubicBezTo>
                      <a:pt x="7906" y="35433"/>
                      <a:pt x="0" y="27527"/>
                      <a:pt x="0" y="17717"/>
                    </a:cubicBezTo>
                    <a:cubicBezTo>
                      <a:pt x="0" y="7906"/>
                      <a:pt x="7906" y="0"/>
                      <a:pt x="17717" y="0"/>
                    </a:cubicBezTo>
                    <a:cubicBezTo>
                      <a:pt x="27527" y="0"/>
                      <a:pt x="35433" y="7906"/>
                      <a:pt x="35433" y="17717"/>
                    </a:cubicBezTo>
                    <a:cubicBezTo>
                      <a:pt x="35433" y="27527"/>
                      <a:pt x="27432"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7" name="Google Shape;1777;p19"/>
              <p:cNvSpPr/>
              <p:nvPr/>
            </p:nvSpPr>
            <p:spPr>
              <a:xfrm>
                <a:off x="4709160" y="4315491"/>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1778;p19"/>
              <p:cNvSpPr/>
              <p:nvPr/>
            </p:nvSpPr>
            <p:spPr>
              <a:xfrm>
                <a:off x="4790979" y="4234433"/>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19"/>
              <p:cNvSpPr/>
              <p:nvPr/>
            </p:nvSpPr>
            <p:spPr>
              <a:xfrm>
                <a:off x="4872799" y="4153375"/>
                <a:ext cx="33146" cy="33147"/>
              </a:xfrm>
              <a:custGeom>
                <a:avLst/>
                <a:gdLst/>
                <a:ahLst/>
                <a:cxnLst/>
                <a:rect l="l" t="t" r="r" b="b"/>
                <a:pathLst>
                  <a:path w="33146" h="33147" extrusionOk="0">
                    <a:moveTo>
                      <a:pt x="16573" y="33147"/>
                    </a:moveTo>
                    <a:cubicBezTo>
                      <a:pt x="7429" y="33147"/>
                      <a:pt x="0" y="25718"/>
                      <a:pt x="0" y="16574"/>
                    </a:cubicBezTo>
                    <a:cubicBezTo>
                      <a:pt x="0" y="7429"/>
                      <a:pt x="7429" y="0"/>
                      <a:pt x="16573" y="0"/>
                    </a:cubicBezTo>
                    <a:cubicBezTo>
                      <a:pt x="25717" y="0"/>
                      <a:pt x="33147" y="7429"/>
                      <a:pt x="33147" y="16574"/>
                    </a:cubicBezTo>
                    <a:cubicBezTo>
                      <a:pt x="33147" y="25718"/>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0" name="Google Shape;1780;p19"/>
              <p:cNvSpPr/>
              <p:nvPr/>
            </p:nvSpPr>
            <p:spPr>
              <a:xfrm>
                <a:off x="4954524" y="4072413"/>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1781;p19"/>
              <p:cNvSpPr/>
              <p:nvPr/>
            </p:nvSpPr>
            <p:spPr>
              <a:xfrm>
                <a:off x="5036439" y="3991450"/>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19"/>
              <p:cNvSpPr/>
              <p:nvPr/>
            </p:nvSpPr>
            <p:spPr>
              <a:xfrm>
                <a:off x="5118258" y="3910393"/>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1783;p19"/>
              <p:cNvSpPr/>
              <p:nvPr/>
            </p:nvSpPr>
            <p:spPr>
              <a:xfrm>
                <a:off x="5200078" y="3829335"/>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4" name="Google Shape;1784;p19"/>
              <p:cNvSpPr/>
              <p:nvPr/>
            </p:nvSpPr>
            <p:spPr>
              <a:xfrm>
                <a:off x="5281898" y="3748277"/>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4"/>
                      <a:pt x="6525" y="0"/>
                      <a:pt x="14573" y="0"/>
                    </a:cubicBezTo>
                    <a:cubicBezTo>
                      <a:pt x="22622" y="0"/>
                      <a:pt x="29146" y="6524"/>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19"/>
              <p:cNvSpPr/>
              <p:nvPr/>
            </p:nvSpPr>
            <p:spPr>
              <a:xfrm>
                <a:off x="5363717" y="3667410"/>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6" name="Google Shape;1786;p19"/>
              <p:cNvSpPr/>
              <p:nvPr/>
            </p:nvSpPr>
            <p:spPr>
              <a:xfrm>
                <a:off x="5445537" y="3586352"/>
                <a:ext cx="27431" cy="27432"/>
              </a:xfrm>
              <a:custGeom>
                <a:avLst/>
                <a:gdLst/>
                <a:ahLst/>
                <a:cxnLst/>
                <a:rect l="l" t="t" r="r" b="b"/>
                <a:pathLst>
                  <a:path w="27431" h="27432"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7" name="Google Shape;1787;p19"/>
              <p:cNvSpPr/>
              <p:nvPr/>
            </p:nvSpPr>
            <p:spPr>
              <a:xfrm>
                <a:off x="5527357" y="3505294"/>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8" name="Google Shape;1788;p19"/>
              <p:cNvSpPr/>
              <p:nvPr/>
            </p:nvSpPr>
            <p:spPr>
              <a:xfrm>
                <a:off x="5609177" y="3424237"/>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9" name="Google Shape;1789;p19"/>
              <p:cNvSpPr/>
              <p:nvPr/>
            </p:nvSpPr>
            <p:spPr>
              <a:xfrm>
                <a:off x="5691092" y="3343369"/>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0" name="Google Shape;1790;p19"/>
              <p:cNvSpPr/>
              <p:nvPr/>
            </p:nvSpPr>
            <p:spPr>
              <a:xfrm>
                <a:off x="5772816" y="3262312"/>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1" name="Google Shape;1791;p19"/>
              <p:cNvSpPr/>
              <p:nvPr/>
            </p:nvSpPr>
            <p:spPr>
              <a:xfrm>
                <a:off x="5854636" y="3181254"/>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19"/>
              <p:cNvSpPr/>
              <p:nvPr/>
            </p:nvSpPr>
            <p:spPr>
              <a:xfrm>
                <a:off x="5936456" y="3100196"/>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1793;p19"/>
              <p:cNvSpPr/>
              <p:nvPr/>
            </p:nvSpPr>
            <p:spPr>
              <a:xfrm>
                <a:off x="6018371" y="3019329"/>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4" name="Google Shape;1794;p19"/>
              <p:cNvSpPr/>
              <p:nvPr/>
            </p:nvSpPr>
            <p:spPr>
              <a:xfrm>
                <a:off x="6100191" y="2938271"/>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19"/>
              <p:cNvSpPr/>
              <p:nvPr/>
            </p:nvSpPr>
            <p:spPr>
              <a:xfrm>
                <a:off x="6181915" y="2857213"/>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1796;p19"/>
              <p:cNvSpPr/>
              <p:nvPr/>
            </p:nvSpPr>
            <p:spPr>
              <a:xfrm>
                <a:off x="6263735" y="2776156"/>
                <a:ext cx="19431" cy="19430"/>
              </a:xfrm>
              <a:custGeom>
                <a:avLst/>
                <a:gdLst/>
                <a:ahLst/>
                <a:cxnLst/>
                <a:rect l="l" t="t" r="r" b="b"/>
                <a:pathLst>
                  <a:path w="19431" h="19430"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1797;p19"/>
              <p:cNvSpPr/>
              <p:nvPr/>
            </p:nvSpPr>
            <p:spPr>
              <a:xfrm>
                <a:off x="6345650" y="2695193"/>
                <a:ext cx="18478" cy="18478"/>
              </a:xfrm>
              <a:custGeom>
                <a:avLst/>
                <a:gdLst/>
                <a:ahLst/>
                <a:cxnLst/>
                <a:rect l="l" t="t" r="r" b="b"/>
                <a:pathLst>
                  <a:path w="18478" h="18478" extrusionOk="0">
                    <a:moveTo>
                      <a:pt x="9239" y="18478"/>
                    </a:moveTo>
                    <a:cubicBezTo>
                      <a:pt x="4096" y="18478"/>
                      <a:pt x="0" y="14288"/>
                      <a:pt x="0" y="9239"/>
                    </a:cubicBezTo>
                    <a:cubicBezTo>
                      <a:pt x="0" y="4191"/>
                      <a:pt x="4191" y="0"/>
                      <a:pt x="9239" y="0"/>
                    </a:cubicBezTo>
                    <a:cubicBezTo>
                      <a:pt x="14288" y="0"/>
                      <a:pt x="18479" y="4191"/>
                      <a:pt x="18479" y="9239"/>
                    </a:cubicBezTo>
                    <a:cubicBezTo>
                      <a:pt x="18479" y="14288"/>
                      <a:pt x="14288" y="18478"/>
                      <a:pt x="9239" y="18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19"/>
              <p:cNvSpPr/>
              <p:nvPr/>
            </p:nvSpPr>
            <p:spPr>
              <a:xfrm>
                <a:off x="6427469" y="2614135"/>
                <a:ext cx="17716" cy="17716"/>
              </a:xfrm>
              <a:custGeom>
                <a:avLst/>
                <a:gdLst/>
                <a:ahLst/>
                <a:cxnLst/>
                <a:rect l="l" t="t" r="r" b="b"/>
                <a:pathLst>
                  <a:path w="17716" h="17716" extrusionOk="0">
                    <a:moveTo>
                      <a:pt x="8858" y="17717"/>
                    </a:moveTo>
                    <a:cubicBezTo>
                      <a:pt x="4001" y="17717"/>
                      <a:pt x="0" y="13716"/>
                      <a:pt x="0" y="8858"/>
                    </a:cubicBezTo>
                    <a:cubicBezTo>
                      <a:pt x="0" y="4000"/>
                      <a:pt x="4001"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1799;p19"/>
              <p:cNvSpPr/>
              <p:nvPr/>
            </p:nvSpPr>
            <p:spPr>
              <a:xfrm>
                <a:off x="6509289" y="2533078"/>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4" y="0"/>
                      <a:pt x="16954" y="3810"/>
                      <a:pt x="16954" y="8477"/>
                    </a:cubicBezTo>
                    <a:cubicBezTo>
                      <a:pt x="16954" y="13145"/>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0" name="Google Shape;1800;p19"/>
              <p:cNvSpPr/>
              <p:nvPr/>
            </p:nvSpPr>
            <p:spPr>
              <a:xfrm>
                <a:off x="6591014" y="2452020"/>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19"/>
              <p:cNvSpPr/>
              <p:nvPr/>
            </p:nvSpPr>
            <p:spPr>
              <a:xfrm>
                <a:off x="6672833" y="2371057"/>
                <a:ext cx="15430" cy="15335"/>
              </a:xfrm>
              <a:custGeom>
                <a:avLst/>
                <a:gdLst/>
                <a:ahLst/>
                <a:cxnLst/>
                <a:rect l="l" t="t" r="r" b="b"/>
                <a:pathLst>
                  <a:path w="15430" h="15335" extrusionOk="0">
                    <a:moveTo>
                      <a:pt x="7715" y="15335"/>
                    </a:moveTo>
                    <a:cubicBezTo>
                      <a:pt x="3524" y="15335"/>
                      <a:pt x="0" y="11906"/>
                      <a:pt x="0" y="7715"/>
                    </a:cubicBezTo>
                    <a:cubicBezTo>
                      <a:pt x="0" y="3524"/>
                      <a:pt x="3429" y="0"/>
                      <a:pt x="7715" y="0"/>
                    </a:cubicBezTo>
                    <a:cubicBezTo>
                      <a:pt x="12002" y="0"/>
                      <a:pt x="15430" y="3429"/>
                      <a:pt x="15430" y="7715"/>
                    </a:cubicBezTo>
                    <a:cubicBezTo>
                      <a:pt x="15430" y="12002"/>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19"/>
              <p:cNvSpPr/>
              <p:nvPr/>
            </p:nvSpPr>
            <p:spPr>
              <a:xfrm>
                <a:off x="6754749" y="2290095"/>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19"/>
              <p:cNvSpPr/>
              <p:nvPr/>
            </p:nvSpPr>
            <p:spPr>
              <a:xfrm>
                <a:off x="6836568" y="2209037"/>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19"/>
              <p:cNvSpPr/>
              <p:nvPr/>
            </p:nvSpPr>
            <p:spPr>
              <a:xfrm>
                <a:off x="6918388" y="2127979"/>
                <a:ext cx="12954" cy="12953"/>
              </a:xfrm>
              <a:custGeom>
                <a:avLst/>
                <a:gdLst/>
                <a:ahLst/>
                <a:cxnLst/>
                <a:rect l="l" t="t" r="r" b="b"/>
                <a:pathLst>
                  <a:path w="12954" h="12953" extrusionOk="0">
                    <a:moveTo>
                      <a:pt x="6477" y="12954"/>
                    </a:moveTo>
                    <a:cubicBezTo>
                      <a:pt x="2953" y="12954"/>
                      <a:pt x="0" y="10096"/>
                      <a:pt x="0" y="6477"/>
                    </a:cubicBezTo>
                    <a:cubicBezTo>
                      <a:pt x="0" y="2857"/>
                      <a:pt x="2858"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19"/>
              <p:cNvSpPr/>
              <p:nvPr/>
            </p:nvSpPr>
            <p:spPr>
              <a:xfrm>
                <a:off x="7000113" y="2046922"/>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6" name="Google Shape;1806;p19"/>
              <p:cNvSpPr/>
              <p:nvPr/>
            </p:nvSpPr>
            <p:spPr>
              <a:xfrm>
                <a:off x="7082027" y="1966054"/>
                <a:ext cx="11239" cy="11239"/>
              </a:xfrm>
              <a:custGeom>
                <a:avLst/>
                <a:gdLst/>
                <a:ahLst/>
                <a:cxnLst/>
                <a:rect l="l" t="t" r="r" b="b"/>
                <a:pathLst>
                  <a:path w="11239" h="11239" extrusionOk="0">
                    <a:moveTo>
                      <a:pt x="5620" y="11239"/>
                    </a:moveTo>
                    <a:cubicBezTo>
                      <a:pt x="2477" y="11239"/>
                      <a:pt x="0" y="8668"/>
                      <a:pt x="0" y="5620"/>
                    </a:cubicBezTo>
                    <a:cubicBezTo>
                      <a:pt x="0" y="2572"/>
                      <a:pt x="2572" y="0"/>
                      <a:pt x="5620" y="0"/>
                    </a:cubicBezTo>
                    <a:cubicBezTo>
                      <a:pt x="8668" y="0"/>
                      <a:pt x="11240" y="2572"/>
                      <a:pt x="11240" y="5620"/>
                    </a:cubicBezTo>
                    <a:cubicBezTo>
                      <a:pt x="11240"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1807;p19"/>
              <p:cNvSpPr/>
              <p:nvPr/>
            </p:nvSpPr>
            <p:spPr>
              <a:xfrm>
                <a:off x="7163847" y="1884997"/>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19"/>
              <p:cNvSpPr/>
              <p:nvPr/>
            </p:nvSpPr>
            <p:spPr>
              <a:xfrm>
                <a:off x="7245667" y="1803939"/>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19"/>
              <p:cNvSpPr/>
              <p:nvPr/>
            </p:nvSpPr>
            <p:spPr>
              <a:xfrm>
                <a:off x="7327487" y="1722881"/>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19"/>
              <p:cNvSpPr/>
              <p:nvPr/>
            </p:nvSpPr>
            <p:spPr>
              <a:xfrm>
                <a:off x="7409307" y="1642014"/>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19"/>
              <p:cNvSpPr/>
              <p:nvPr/>
            </p:nvSpPr>
            <p:spPr>
              <a:xfrm>
                <a:off x="7491126" y="1560956"/>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19"/>
              <p:cNvSpPr/>
              <p:nvPr/>
            </p:nvSpPr>
            <p:spPr>
              <a:xfrm>
                <a:off x="7572946" y="1479898"/>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3" name="Google Shape;1813;p19"/>
              <p:cNvSpPr/>
              <p:nvPr/>
            </p:nvSpPr>
            <p:spPr>
              <a:xfrm>
                <a:off x="7654766" y="1398841"/>
                <a:ext cx="5715" cy="5714"/>
              </a:xfrm>
              <a:custGeom>
                <a:avLst/>
                <a:gdLst/>
                <a:ahLst/>
                <a:cxnLst/>
                <a:rect l="l" t="t" r="r" b="b"/>
                <a:pathLst>
                  <a:path w="5715" h="5714"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19"/>
              <p:cNvSpPr/>
              <p:nvPr/>
            </p:nvSpPr>
            <p:spPr>
              <a:xfrm>
                <a:off x="7736681" y="1317973"/>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19"/>
              <p:cNvSpPr/>
              <p:nvPr/>
            </p:nvSpPr>
            <p:spPr>
              <a:xfrm>
                <a:off x="7818405" y="1236915"/>
                <a:ext cx="4000" cy="4000"/>
              </a:xfrm>
              <a:custGeom>
                <a:avLst/>
                <a:gdLst/>
                <a:ahLst/>
                <a:cxnLst/>
                <a:rect l="l" t="t" r="r" b="b"/>
                <a:pathLst>
                  <a:path w="4000" h="4000" extrusionOk="0">
                    <a:moveTo>
                      <a:pt x="2000" y="4001"/>
                    </a:moveTo>
                    <a:cubicBezTo>
                      <a:pt x="858" y="4001"/>
                      <a:pt x="0" y="3143"/>
                      <a:pt x="0" y="2000"/>
                    </a:cubicBezTo>
                    <a:cubicBezTo>
                      <a:pt x="0" y="857"/>
                      <a:pt x="858" y="0"/>
                      <a:pt x="2000" y="0"/>
                    </a:cubicBezTo>
                    <a:cubicBezTo>
                      <a:pt x="3143" y="0"/>
                      <a:pt x="4001" y="857"/>
                      <a:pt x="4001" y="2000"/>
                    </a:cubicBezTo>
                    <a:cubicBezTo>
                      <a:pt x="4001"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19"/>
              <p:cNvSpPr/>
              <p:nvPr/>
            </p:nvSpPr>
            <p:spPr>
              <a:xfrm>
                <a:off x="7900225" y="1155858"/>
                <a:ext cx="3238" cy="3238"/>
              </a:xfrm>
              <a:custGeom>
                <a:avLst/>
                <a:gdLst/>
                <a:ahLst/>
                <a:cxnLst/>
                <a:rect l="l" t="t" r="r" b="b"/>
                <a:pathLst>
                  <a:path w="3238" h="3238" extrusionOk="0">
                    <a:moveTo>
                      <a:pt x="1619" y="3239"/>
                    </a:moveTo>
                    <a:cubicBezTo>
                      <a:pt x="762" y="3239"/>
                      <a:pt x="0" y="2476"/>
                      <a:pt x="0" y="1619"/>
                    </a:cubicBezTo>
                    <a:cubicBezTo>
                      <a:pt x="0" y="762"/>
                      <a:pt x="762" y="0"/>
                      <a:pt x="1619" y="0"/>
                    </a:cubicBezTo>
                    <a:cubicBezTo>
                      <a:pt x="2476" y="0"/>
                      <a:pt x="3238" y="762"/>
                      <a:pt x="3238" y="1619"/>
                    </a:cubicBezTo>
                    <a:cubicBezTo>
                      <a:pt x="3238" y="2476"/>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7" name="Google Shape;1817;p19"/>
            <p:cNvGrpSpPr/>
            <p:nvPr/>
          </p:nvGrpSpPr>
          <p:grpSpPr>
            <a:xfrm>
              <a:off x="3826954" y="1161763"/>
              <a:ext cx="3920299" cy="3931539"/>
              <a:chOff x="3826954" y="1161763"/>
              <a:chExt cx="3920299" cy="3931539"/>
            </a:xfrm>
          </p:grpSpPr>
          <p:sp>
            <p:nvSpPr>
              <p:cNvPr id="1818" name="Google Shape;1818;p19"/>
              <p:cNvSpPr/>
              <p:nvPr/>
            </p:nvSpPr>
            <p:spPr>
              <a:xfrm>
                <a:off x="3826954" y="5050440"/>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19"/>
              <p:cNvSpPr/>
              <p:nvPr/>
            </p:nvSpPr>
            <p:spPr>
              <a:xfrm>
                <a:off x="3897629" y="4969572"/>
                <a:ext cx="41910" cy="41910"/>
              </a:xfrm>
              <a:custGeom>
                <a:avLst/>
                <a:gdLst/>
                <a:ahLst/>
                <a:cxnLst/>
                <a:rect l="l" t="t" r="r" b="b"/>
                <a:pathLst>
                  <a:path w="41910" h="41910"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1820;p19"/>
              <p:cNvSpPr/>
              <p:nvPr/>
            </p:nvSpPr>
            <p:spPr>
              <a:xfrm>
                <a:off x="3979449" y="4888420"/>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1821;p19"/>
              <p:cNvSpPr/>
              <p:nvPr/>
            </p:nvSpPr>
            <p:spPr>
              <a:xfrm>
                <a:off x="4061269" y="4807362"/>
                <a:ext cx="40386" cy="40386"/>
              </a:xfrm>
              <a:custGeom>
                <a:avLst/>
                <a:gdLst/>
                <a:ahLst/>
                <a:cxnLst/>
                <a:rect l="l" t="t" r="r" b="b"/>
                <a:pathLst>
                  <a:path w="40386"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19"/>
              <p:cNvSpPr/>
              <p:nvPr/>
            </p:nvSpPr>
            <p:spPr>
              <a:xfrm>
                <a:off x="4142993" y="4726304"/>
                <a:ext cx="39623" cy="39623"/>
              </a:xfrm>
              <a:custGeom>
                <a:avLst/>
                <a:gdLst/>
                <a:ahLst/>
                <a:cxnLst/>
                <a:rect l="l" t="t" r="r" b="b"/>
                <a:pathLst>
                  <a:path w="39623" h="39623"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3" name="Google Shape;1823;p19"/>
              <p:cNvSpPr/>
              <p:nvPr/>
            </p:nvSpPr>
            <p:spPr>
              <a:xfrm>
                <a:off x="4224909" y="4645437"/>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4" name="Google Shape;1824;p19"/>
              <p:cNvSpPr/>
              <p:nvPr/>
            </p:nvSpPr>
            <p:spPr>
              <a:xfrm>
                <a:off x="4306728" y="4564379"/>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19"/>
              <p:cNvSpPr/>
              <p:nvPr/>
            </p:nvSpPr>
            <p:spPr>
              <a:xfrm>
                <a:off x="4388548" y="4483321"/>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7" y="8287"/>
                      <a:pt x="37147" y="18574"/>
                    </a:cubicBezTo>
                    <a:cubicBezTo>
                      <a:pt x="37147"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1826;p19"/>
              <p:cNvSpPr/>
              <p:nvPr/>
            </p:nvSpPr>
            <p:spPr>
              <a:xfrm>
                <a:off x="4470368" y="4402263"/>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1827;p19"/>
              <p:cNvSpPr/>
              <p:nvPr/>
            </p:nvSpPr>
            <p:spPr>
              <a:xfrm rot="-128855">
                <a:off x="4552045" y="4321410"/>
                <a:ext cx="35458" cy="35458"/>
              </a:xfrm>
              <a:custGeom>
                <a:avLst/>
                <a:gdLst/>
                <a:ahLst/>
                <a:cxnLst/>
                <a:rect l="l" t="t" r="r" b="b"/>
                <a:pathLst>
                  <a:path w="35433" h="35433" extrusionOk="0">
                    <a:moveTo>
                      <a:pt x="35433" y="17716"/>
                    </a:moveTo>
                    <a:cubicBezTo>
                      <a:pt x="35433" y="27501"/>
                      <a:pt x="27501" y="35433"/>
                      <a:pt x="17716" y="35433"/>
                    </a:cubicBezTo>
                    <a:cubicBezTo>
                      <a:pt x="7932" y="35433"/>
                      <a:pt x="0" y="27501"/>
                      <a:pt x="0" y="17716"/>
                    </a:cubicBezTo>
                    <a:cubicBezTo>
                      <a:pt x="0" y="7932"/>
                      <a:pt x="7932" y="0"/>
                      <a:pt x="17716" y="0"/>
                    </a:cubicBezTo>
                    <a:cubicBezTo>
                      <a:pt x="27501" y="0"/>
                      <a:pt x="35433" y="7932"/>
                      <a:pt x="35433" y="17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19"/>
              <p:cNvSpPr/>
              <p:nvPr/>
            </p:nvSpPr>
            <p:spPr>
              <a:xfrm>
                <a:off x="4634007" y="4240338"/>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1829;p19"/>
              <p:cNvSpPr/>
              <p:nvPr/>
            </p:nvSpPr>
            <p:spPr>
              <a:xfrm>
                <a:off x="4715827" y="4159281"/>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1830;p19"/>
              <p:cNvSpPr/>
              <p:nvPr/>
            </p:nvSpPr>
            <p:spPr>
              <a:xfrm>
                <a:off x="4797647" y="4078223"/>
                <a:ext cx="33146" cy="33147"/>
              </a:xfrm>
              <a:custGeom>
                <a:avLst/>
                <a:gdLst/>
                <a:ahLst/>
                <a:cxnLst/>
                <a:rect l="l" t="t" r="r" b="b"/>
                <a:pathLst>
                  <a:path w="33146" h="33147"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19"/>
              <p:cNvSpPr/>
              <p:nvPr/>
            </p:nvSpPr>
            <p:spPr>
              <a:xfrm>
                <a:off x="4879562" y="3997261"/>
                <a:ext cx="32194" cy="32289"/>
              </a:xfrm>
              <a:custGeom>
                <a:avLst/>
                <a:gdLst/>
                <a:ahLst/>
                <a:cxnLst/>
                <a:rect l="l" t="t" r="r" b="b"/>
                <a:pathLst>
                  <a:path w="32194" h="32289" extrusionOk="0">
                    <a:moveTo>
                      <a:pt x="16097" y="32290"/>
                    </a:moveTo>
                    <a:cubicBezTo>
                      <a:pt x="7144" y="32290"/>
                      <a:pt x="0" y="25051"/>
                      <a:pt x="0" y="16192"/>
                    </a:cubicBezTo>
                    <a:cubicBezTo>
                      <a:pt x="0" y="7334"/>
                      <a:pt x="7239" y="0"/>
                      <a:pt x="16097" y="0"/>
                    </a:cubicBezTo>
                    <a:cubicBezTo>
                      <a:pt x="24956" y="0"/>
                      <a:pt x="32194" y="7239"/>
                      <a:pt x="32194" y="16192"/>
                    </a:cubicBezTo>
                    <a:cubicBezTo>
                      <a:pt x="32194"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1832;p19"/>
              <p:cNvSpPr/>
              <p:nvPr/>
            </p:nvSpPr>
            <p:spPr>
              <a:xfrm>
                <a:off x="4961286" y="3916298"/>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2" y="7048"/>
                      <a:pt x="31432" y="15716"/>
                    </a:cubicBezTo>
                    <a:cubicBezTo>
                      <a:pt x="31432"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1833;p19"/>
              <p:cNvSpPr/>
              <p:nvPr/>
            </p:nvSpPr>
            <p:spPr>
              <a:xfrm>
                <a:off x="5043106" y="3835240"/>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0" y="6858"/>
                      <a:pt x="30670" y="15335"/>
                    </a:cubicBezTo>
                    <a:cubicBezTo>
                      <a:pt x="30670"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19"/>
              <p:cNvSpPr/>
              <p:nvPr/>
            </p:nvSpPr>
            <p:spPr>
              <a:xfrm>
                <a:off x="5124926" y="3754183"/>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19"/>
              <p:cNvSpPr/>
              <p:nvPr/>
            </p:nvSpPr>
            <p:spPr>
              <a:xfrm>
                <a:off x="5206746" y="3673125"/>
                <a:ext cx="29146" cy="29146"/>
              </a:xfrm>
              <a:custGeom>
                <a:avLst/>
                <a:gdLst/>
                <a:ahLst/>
                <a:cxnLst/>
                <a:rect l="l" t="t" r="r" b="b"/>
                <a:pathLst>
                  <a:path w="29146" h="29146" extrusionOk="0">
                    <a:moveTo>
                      <a:pt x="29146" y="14573"/>
                    </a:moveTo>
                    <a:cubicBezTo>
                      <a:pt x="29146" y="22622"/>
                      <a:pt x="22622" y="29147"/>
                      <a:pt x="14573" y="29147"/>
                    </a:cubicBezTo>
                    <a:cubicBezTo>
                      <a:pt x="6525" y="29147"/>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19"/>
              <p:cNvSpPr/>
              <p:nvPr/>
            </p:nvSpPr>
            <p:spPr>
              <a:xfrm>
                <a:off x="5288565" y="3592258"/>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19"/>
              <p:cNvSpPr/>
              <p:nvPr/>
            </p:nvSpPr>
            <p:spPr>
              <a:xfrm>
                <a:off x="5370385" y="3511200"/>
                <a:ext cx="27431" cy="27431"/>
              </a:xfrm>
              <a:custGeom>
                <a:avLst/>
                <a:gdLst/>
                <a:ahLst/>
                <a:cxnLst/>
                <a:rect l="l" t="t" r="r" b="b"/>
                <a:pathLst>
                  <a:path w="27431" h="27431"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19"/>
              <p:cNvSpPr/>
              <p:nvPr/>
            </p:nvSpPr>
            <p:spPr>
              <a:xfrm>
                <a:off x="5452205" y="3430142"/>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9" name="Google Shape;1839;p19"/>
              <p:cNvSpPr/>
              <p:nvPr/>
            </p:nvSpPr>
            <p:spPr>
              <a:xfrm>
                <a:off x="5534025" y="3349084"/>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0" name="Google Shape;1840;p19"/>
              <p:cNvSpPr/>
              <p:nvPr/>
            </p:nvSpPr>
            <p:spPr>
              <a:xfrm>
                <a:off x="5615940" y="3268217"/>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19"/>
              <p:cNvSpPr/>
              <p:nvPr/>
            </p:nvSpPr>
            <p:spPr>
              <a:xfrm>
                <a:off x="5697759" y="3187159"/>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19"/>
              <p:cNvSpPr/>
              <p:nvPr/>
            </p:nvSpPr>
            <p:spPr>
              <a:xfrm>
                <a:off x="5779484" y="3106102"/>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1843;p19"/>
              <p:cNvSpPr/>
              <p:nvPr/>
            </p:nvSpPr>
            <p:spPr>
              <a:xfrm>
                <a:off x="5861304" y="3025044"/>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4" name="Google Shape;1844;p19"/>
              <p:cNvSpPr/>
              <p:nvPr/>
            </p:nvSpPr>
            <p:spPr>
              <a:xfrm>
                <a:off x="5943219" y="2944177"/>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5" name="Google Shape;1845;p19"/>
              <p:cNvSpPr/>
              <p:nvPr/>
            </p:nvSpPr>
            <p:spPr>
              <a:xfrm>
                <a:off x="6025038" y="2863119"/>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6" name="Google Shape;1846;p19"/>
              <p:cNvSpPr/>
              <p:nvPr/>
            </p:nvSpPr>
            <p:spPr>
              <a:xfrm>
                <a:off x="6106763" y="2782061"/>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19"/>
              <p:cNvSpPr/>
              <p:nvPr/>
            </p:nvSpPr>
            <p:spPr>
              <a:xfrm>
                <a:off x="6188583" y="2701003"/>
                <a:ext cx="19430" cy="19430"/>
              </a:xfrm>
              <a:custGeom>
                <a:avLst/>
                <a:gdLst/>
                <a:ahLst/>
                <a:cxnLst/>
                <a:rect l="l" t="t" r="r" b="b"/>
                <a:pathLst>
                  <a:path w="19430" h="19430" extrusionOk="0">
                    <a:moveTo>
                      <a:pt x="9716" y="19431"/>
                    </a:moveTo>
                    <a:cubicBezTo>
                      <a:pt x="4381" y="19431"/>
                      <a:pt x="0" y="15049"/>
                      <a:pt x="0" y="9715"/>
                    </a:cubicBezTo>
                    <a:cubicBezTo>
                      <a:pt x="0" y="4381"/>
                      <a:pt x="4381"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8" name="Google Shape;1848;p19"/>
              <p:cNvSpPr/>
              <p:nvPr/>
            </p:nvSpPr>
            <p:spPr>
              <a:xfrm>
                <a:off x="6270498" y="2620041"/>
                <a:ext cx="18478" cy="18478"/>
              </a:xfrm>
              <a:custGeom>
                <a:avLst/>
                <a:gdLst/>
                <a:ahLst/>
                <a:cxnLst/>
                <a:rect l="l" t="t" r="r" b="b"/>
                <a:pathLst>
                  <a:path w="18478" h="18478" extrusionOk="0">
                    <a:moveTo>
                      <a:pt x="18479" y="9239"/>
                    </a:moveTo>
                    <a:cubicBezTo>
                      <a:pt x="18479" y="14342"/>
                      <a:pt x="14342" y="18478"/>
                      <a:pt x="9239" y="18478"/>
                    </a:cubicBezTo>
                    <a:cubicBezTo>
                      <a:pt x="4137" y="18478"/>
                      <a:pt x="0" y="14342"/>
                      <a:pt x="0" y="9239"/>
                    </a:cubicBezTo>
                    <a:cubicBezTo>
                      <a:pt x="0" y="4136"/>
                      <a:pt x="4137" y="0"/>
                      <a:pt x="9239" y="0"/>
                    </a:cubicBezTo>
                    <a:cubicBezTo>
                      <a:pt x="14342" y="0"/>
                      <a:pt x="18479" y="4136"/>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9" name="Google Shape;1849;p19"/>
              <p:cNvSpPr/>
              <p:nvPr/>
            </p:nvSpPr>
            <p:spPr>
              <a:xfrm>
                <a:off x="6352317" y="2538983"/>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19"/>
              <p:cNvSpPr/>
              <p:nvPr/>
            </p:nvSpPr>
            <p:spPr>
              <a:xfrm>
                <a:off x="6434137" y="2457925"/>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19"/>
              <p:cNvSpPr/>
              <p:nvPr/>
            </p:nvSpPr>
            <p:spPr>
              <a:xfrm>
                <a:off x="6515861" y="2376867"/>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2" name="Google Shape;1852;p19"/>
              <p:cNvSpPr/>
              <p:nvPr/>
            </p:nvSpPr>
            <p:spPr>
              <a:xfrm>
                <a:off x="6597776" y="2295810"/>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19"/>
              <p:cNvSpPr/>
              <p:nvPr/>
            </p:nvSpPr>
            <p:spPr>
              <a:xfrm>
                <a:off x="6679596" y="2214943"/>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19"/>
              <p:cNvSpPr/>
              <p:nvPr/>
            </p:nvSpPr>
            <p:spPr>
              <a:xfrm>
                <a:off x="6761416" y="2133885"/>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19"/>
              <p:cNvSpPr/>
              <p:nvPr/>
            </p:nvSpPr>
            <p:spPr>
              <a:xfrm>
                <a:off x="6843236" y="2052827"/>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6" name="Google Shape;1856;p19"/>
              <p:cNvSpPr/>
              <p:nvPr/>
            </p:nvSpPr>
            <p:spPr>
              <a:xfrm>
                <a:off x="6924960" y="1971769"/>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7" name="Google Shape;1857;p19"/>
              <p:cNvSpPr/>
              <p:nvPr/>
            </p:nvSpPr>
            <p:spPr>
              <a:xfrm>
                <a:off x="7006875" y="1890902"/>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19"/>
              <p:cNvSpPr/>
              <p:nvPr/>
            </p:nvSpPr>
            <p:spPr>
              <a:xfrm>
                <a:off x="7088695" y="1809844"/>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19"/>
              <p:cNvSpPr/>
              <p:nvPr/>
            </p:nvSpPr>
            <p:spPr>
              <a:xfrm>
                <a:off x="7170515" y="1728787"/>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19"/>
              <p:cNvSpPr/>
              <p:nvPr/>
            </p:nvSpPr>
            <p:spPr>
              <a:xfrm>
                <a:off x="7252334" y="1647729"/>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19"/>
              <p:cNvSpPr/>
              <p:nvPr/>
            </p:nvSpPr>
            <p:spPr>
              <a:xfrm>
                <a:off x="7334154" y="1566862"/>
                <a:ext cx="8000" cy="8001"/>
              </a:xfrm>
              <a:custGeom>
                <a:avLst/>
                <a:gdLst/>
                <a:ahLst/>
                <a:cxnLst/>
                <a:rect l="l" t="t" r="r" b="b"/>
                <a:pathLst>
                  <a:path w="8000" h="8001"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19"/>
              <p:cNvSpPr/>
              <p:nvPr/>
            </p:nvSpPr>
            <p:spPr>
              <a:xfrm>
                <a:off x="7415974" y="1485804"/>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19"/>
              <p:cNvSpPr/>
              <p:nvPr/>
            </p:nvSpPr>
            <p:spPr>
              <a:xfrm>
                <a:off x="7497794" y="1404746"/>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19"/>
              <p:cNvSpPr/>
              <p:nvPr/>
            </p:nvSpPr>
            <p:spPr>
              <a:xfrm>
                <a:off x="7579614" y="1323688"/>
                <a:ext cx="5714" cy="5715"/>
              </a:xfrm>
              <a:custGeom>
                <a:avLst/>
                <a:gdLst/>
                <a:ahLst/>
                <a:cxnLst/>
                <a:rect l="l" t="t" r="r" b="b"/>
                <a:pathLst>
                  <a:path w="5714"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19"/>
              <p:cNvSpPr/>
              <p:nvPr/>
            </p:nvSpPr>
            <p:spPr>
              <a:xfrm>
                <a:off x="7661528" y="1242821"/>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19"/>
              <p:cNvSpPr/>
              <p:nvPr/>
            </p:nvSpPr>
            <p:spPr>
              <a:xfrm>
                <a:off x="7743253" y="1161763"/>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0" y="857"/>
                      <a:pt x="4000" y="2000"/>
                    </a:cubicBezTo>
                    <a:cubicBezTo>
                      <a:pt x="4000"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7" name="Google Shape;1867;p19"/>
            <p:cNvGrpSpPr/>
            <p:nvPr/>
          </p:nvGrpSpPr>
          <p:grpSpPr>
            <a:xfrm>
              <a:off x="3822477" y="1167669"/>
              <a:ext cx="3768661" cy="3768660"/>
              <a:chOff x="3822477" y="1167669"/>
              <a:chExt cx="3768661" cy="3768660"/>
            </a:xfrm>
          </p:grpSpPr>
          <p:sp>
            <p:nvSpPr>
              <p:cNvPr id="1868" name="Google Shape;1868;p19"/>
              <p:cNvSpPr/>
              <p:nvPr/>
            </p:nvSpPr>
            <p:spPr>
              <a:xfrm>
                <a:off x="3822477" y="4894420"/>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19"/>
              <p:cNvSpPr/>
              <p:nvPr/>
            </p:nvSpPr>
            <p:spPr>
              <a:xfrm>
                <a:off x="3904297" y="4813362"/>
                <a:ext cx="41148" cy="41148"/>
              </a:xfrm>
              <a:custGeom>
                <a:avLst/>
                <a:gdLst/>
                <a:ahLst/>
                <a:cxnLst/>
                <a:rect l="l" t="t" r="r" b="b"/>
                <a:pathLst>
                  <a:path w="41148"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19"/>
              <p:cNvSpPr/>
              <p:nvPr/>
            </p:nvSpPr>
            <p:spPr>
              <a:xfrm>
                <a:off x="3986117" y="4732305"/>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19"/>
              <p:cNvSpPr/>
              <p:nvPr/>
            </p:nvSpPr>
            <p:spPr>
              <a:xfrm>
                <a:off x="4067841" y="4651152"/>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19"/>
              <p:cNvSpPr/>
              <p:nvPr/>
            </p:nvSpPr>
            <p:spPr>
              <a:xfrm>
                <a:off x="4149756" y="457028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3" name="Google Shape;1873;p19"/>
              <p:cNvSpPr/>
              <p:nvPr/>
            </p:nvSpPr>
            <p:spPr>
              <a:xfrm>
                <a:off x="4231576" y="4489227"/>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4" name="Google Shape;1874;p19"/>
              <p:cNvSpPr/>
              <p:nvPr/>
            </p:nvSpPr>
            <p:spPr>
              <a:xfrm>
                <a:off x="4313396" y="4408169"/>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5" name="Google Shape;1875;p19"/>
              <p:cNvSpPr/>
              <p:nvPr/>
            </p:nvSpPr>
            <p:spPr>
              <a:xfrm>
                <a:off x="4395215" y="4327111"/>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6" y="8096"/>
                      <a:pt x="36386" y="18193"/>
                    </a:cubicBezTo>
                    <a:cubicBezTo>
                      <a:pt x="36386"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6" name="Google Shape;1876;p19"/>
              <p:cNvSpPr/>
              <p:nvPr/>
            </p:nvSpPr>
            <p:spPr>
              <a:xfrm>
                <a:off x="4477035" y="4246149"/>
                <a:ext cx="35433" cy="35528"/>
              </a:xfrm>
              <a:custGeom>
                <a:avLst/>
                <a:gdLst/>
                <a:ahLst/>
                <a:cxnLst/>
                <a:rect l="l" t="t" r="r" b="b"/>
                <a:pathLst>
                  <a:path w="35433" h="35528" extrusionOk="0">
                    <a:moveTo>
                      <a:pt x="17717" y="35528"/>
                    </a:moveTo>
                    <a:cubicBezTo>
                      <a:pt x="7906" y="35528"/>
                      <a:pt x="0" y="27622"/>
                      <a:pt x="0" y="17812"/>
                    </a:cubicBezTo>
                    <a:cubicBezTo>
                      <a:pt x="0" y="8001"/>
                      <a:pt x="7906" y="0"/>
                      <a:pt x="17717" y="0"/>
                    </a:cubicBezTo>
                    <a:cubicBezTo>
                      <a:pt x="27527" y="0"/>
                      <a:pt x="35433" y="7906"/>
                      <a:pt x="35433" y="17812"/>
                    </a:cubicBezTo>
                    <a:cubicBezTo>
                      <a:pt x="35433" y="27718"/>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19"/>
              <p:cNvSpPr/>
              <p:nvPr/>
            </p:nvSpPr>
            <p:spPr>
              <a:xfrm>
                <a:off x="4558855" y="4165186"/>
                <a:ext cx="34670" cy="34670"/>
              </a:xfrm>
              <a:custGeom>
                <a:avLst/>
                <a:gdLst/>
                <a:ahLst/>
                <a:cxnLst/>
                <a:rect l="l" t="t" r="r" b="b"/>
                <a:pathLst>
                  <a:path w="34670" h="34670" extrusionOk="0">
                    <a:moveTo>
                      <a:pt x="17335" y="34671"/>
                    </a:moveTo>
                    <a:cubicBezTo>
                      <a:pt x="7715" y="34671"/>
                      <a:pt x="0" y="26860"/>
                      <a:pt x="0" y="17335"/>
                    </a:cubicBezTo>
                    <a:cubicBezTo>
                      <a:pt x="0" y="7810"/>
                      <a:pt x="7810" y="0"/>
                      <a:pt x="17335" y="0"/>
                    </a:cubicBezTo>
                    <a:cubicBezTo>
                      <a:pt x="26860" y="0"/>
                      <a:pt x="34671" y="7810"/>
                      <a:pt x="34671" y="17335"/>
                    </a:cubicBezTo>
                    <a:cubicBezTo>
                      <a:pt x="34671" y="26860"/>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19"/>
              <p:cNvSpPr/>
              <p:nvPr/>
            </p:nvSpPr>
            <p:spPr>
              <a:xfrm>
                <a:off x="4640675" y="4084128"/>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9" name="Google Shape;1879;p19"/>
              <p:cNvSpPr/>
              <p:nvPr/>
            </p:nvSpPr>
            <p:spPr>
              <a:xfrm>
                <a:off x="4722495" y="4003071"/>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19"/>
              <p:cNvSpPr/>
              <p:nvPr/>
            </p:nvSpPr>
            <p:spPr>
              <a:xfrm>
                <a:off x="4804314" y="3922013"/>
                <a:ext cx="32289" cy="32384"/>
              </a:xfrm>
              <a:custGeom>
                <a:avLst/>
                <a:gdLst/>
                <a:ahLst/>
                <a:cxnLst/>
                <a:rect l="l" t="t" r="r" b="b"/>
                <a:pathLst>
                  <a:path w="32289" h="32384" extrusionOk="0">
                    <a:moveTo>
                      <a:pt x="16192" y="32385"/>
                    </a:moveTo>
                    <a:cubicBezTo>
                      <a:pt x="7239" y="32385"/>
                      <a:pt x="0" y="25146"/>
                      <a:pt x="0" y="16192"/>
                    </a:cubicBezTo>
                    <a:cubicBezTo>
                      <a:pt x="0" y="7239"/>
                      <a:pt x="7239" y="0"/>
                      <a:pt x="16192" y="0"/>
                    </a:cubicBezTo>
                    <a:cubicBezTo>
                      <a:pt x="25146" y="0"/>
                      <a:pt x="32290" y="7239"/>
                      <a:pt x="32290" y="16192"/>
                    </a:cubicBezTo>
                    <a:cubicBezTo>
                      <a:pt x="32290" y="25146"/>
                      <a:pt x="25051" y="32385"/>
                      <a:pt x="16192"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1" name="Google Shape;1881;p19"/>
              <p:cNvSpPr/>
              <p:nvPr/>
            </p:nvSpPr>
            <p:spPr>
              <a:xfrm>
                <a:off x="4886134" y="3841146"/>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2" name="Google Shape;1882;p19"/>
              <p:cNvSpPr/>
              <p:nvPr/>
            </p:nvSpPr>
            <p:spPr>
              <a:xfrm>
                <a:off x="4967954" y="3760088"/>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19"/>
              <p:cNvSpPr/>
              <p:nvPr/>
            </p:nvSpPr>
            <p:spPr>
              <a:xfrm>
                <a:off x="5049774" y="3679030"/>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4" name="Google Shape;1884;p19"/>
              <p:cNvSpPr/>
              <p:nvPr/>
            </p:nvSpPr>
            <p:spPr>
              <a:xfrm>
                <a:off x="5131593" y="3597972"/>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5" name="Google Shape;1885;p19"/>
              <p:cNvSpPr/>
              <p:nvPr/>
            </p:nvSpPr>
            <p:spPr>
              <a:xfrm>
                <a:off x="5213508" y="3517105"/>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19"/>
              <p:cNvSpPr/>
              <p:nvPr/>
            </p:nvSpPr>
            <p:spPr>
              <a:xfrm>
                <a:off x="5295233" y="3436048"/>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7" name="Google Shape;1887;p19"/>
              <p:cNvSpPr/>
              <p:nvPr/>
            </p:nvSpPr>
            <p:spPr>
              <a:xfrm>
                <a:off x="5377053" y="3354990"/>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8" name="Google Shape;1888;p19"/>
              <p:cNvSpPr/>
              <p:nvPr/>
            </p:nvSpPr>
            <p:spPr>
              <a:xfrm>
                <a:off x="5458872" y="3273932"/>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19"/>
              <p:cNvSpPr/>
              <p:nvPr/>
            </p:nvSpPr>
            <p:spPr>
              <a:xfrm>
                <a:off x="5540787" y="3193065"/>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0" name="Google Shape;1890;p19"/>
              <p:cNvSpPr/>
              <p:nvPr/>
            </p:nvSpPr>
            <p:spPr>
              <a:xfrm>
                <a:off x="5622607" y="3112007"/>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1" name="Google Shape;1891;p19"/>
              <p:cNvSpPr/>
              <p:nvPr/>
            </p:nvSpPr>
            <p:spPr>
              <a:xfrm>
                <a:off x="5704332" y="3030949"/>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2" name="Google Shape;1892;p19"/>
              <p:cNvSpPr/>
              <p:nvPr/>
            </p:nvSpPr>
            <p:spPr>
              <a:xfrm>
                <a:off x="5786151" y="2949891"/>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3" name="Google Shape;1893;p19"/>
              <p:cNvSpPr/>
              <p:nvPr/>
            </p:nvSpPr>
            <p:spPr>
              <a:xfrm>
                <a:off x="5868066" y="2869024"/>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4" name="Google Shape;1894;p19"/>
              <p:cNvSpPr/>
              <p:nvPr/>
            </p:nvSpPr>
            <p:spPr>
              <a:xfrm>
                <a:off x="5949886" y="2787966"/>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19"/>
              <p:cNvSpPr/>
              <p:nvPr/>
            </p:nvSpPr>
            <p:spPr>
              <a:xfrm>
                <a:off x="6031706" y="2706909"/>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6" name="Google Shape;1896;p19"/>
              <p:cNvSpPr/>
              <p:nvPr/>
            </p:nvSpPr>
            <p:spPr>
              <a:xfrm>
                <a:off x="6113430" y="2625851"/>
                <a:ext cx="19430" cy="19431"/>
              </a:xfrm>
              <a:custGeom>
                <a:avLst/>
                <a:gdLst/>
                <a:ahLst/>
                <a:cxnLst/>
                <a:rect l="l" t="t" r="r" b="b"/>
                <a:pathLst>
                  <a:path w="19430" h="19431" extrusionOk="0">
                    <a:moveTo>
                      <a:pt x="9716" y="19431"/>
                    </a:moveTo>
                    <a:cubicBezTo>
                      <a:pt x="4381" y="19431"/>
                      <a:pt x="0" y="15050"/>
                      <a:pt x="0" y="9716"/>
                    </a:cubicBezTo>
                    <a:cubicBezTo>
                      <a:pt x="0" y="4382"/>
                      <a:pt x="4286" y="0"/>
                      <a:pt x="9716" y="0"/>
                    </a:cubicBezTo>
                    <a:cubicBezTo>
                      <a:pt x="15145"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7" name="Google Shape;1897;p19"/>
              <p:cNvSpPr/>
              <p:nvPr/>
            </p:nvSpPr>
            <p:spPr>
              <a:xfrm>
                <a:off x="6195345" y="2544889"/>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19"/>
              <p:cNvSpPr/>
              <p:nvPr/>
            </p:nvSpPr>
            <p:spPr>
              <a:xfrm>
                <a:off x="6277165" y="2463926"/>
                <a:ext cx="17716" cy="17716"/>
              </a:xfrm>
              <a:custGeom>
                <a:avLst/>
                <a:gdLst/>
                <a:ahLst/>
                <a:cxnLst/>
                <a:rect l="l" t="t" r="r" b="b"/>
                <a:pathLst>
                  <a:path w="17716" h="17716" extrusionOk="0">
                    <a:moveTo>
                      <a:pt x="8858" y="17717"/>
                    </a:moveTo>
                    <a:cubicBezTo>
                      <a:pt x="4001" y="17717"/>
                      <a:pt x="0" y="13716"/>
                      <a:pt x="0" y="8858"/>
                    </a:cubicBezTo>
                    <a:cubicBezTo>
                      <a:pt x="0" y="4001"/>
                      <a:pt x="4001" y="0"/>
                      <a:pt x="8858" y="0"/>
                    </a:cubicBezTo>
                    <a:cubicBezTo>
                      <a:pt x="13716" y="0"/>
                      <a:pt x="17717" y="4001"/>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9" name="Google Shape;1899;p19"/>
              <p:cNvSpPr/>
              <p:nvPr/>
            </p:nvSpPr>
            <p:spPr>
              <a:xfrm>
                <a:off x="6358985" y="2382773"/>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5" y="3810"/>
                      <a:pt x="16955" y="8477"/>
                    </a:cubicBezTo>
                    <a:cubicBezTo>
                      <a:pt x="16955"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0" name="Google Shape;1900;p19"/>
              <p:cNvSpPr/>
              <p:nvPr/>
            </p:nvSpPr>
            <p:spPr>
              <a:xfrm>
                <a:off x="6440805" y="2301715"/>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19"/>
              <p:cNvSpPr/>
              <p:nvPr/>
            </p:nvSpPr>
            <p:spPr>
              <a:xfrm>
                <a:off x="6522529" y="2220753"/>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2" name="Google Shape;1902;p19"/>
              <p:cNvSpPr/>
              <p:nvPr/>
            </p:nvSpPr>
            <p:spPr>
              <a:xfrm>
                <a:off x="6604444" y="2139790"/>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3" name="Google Shape;1903;p19"/>
              <p:cNvSpPr/>
              <p:nvPr/>
            </p:nvSpPr>
            <p:spPr>
              <a:xfrm>
                <a:off x="6686264" y="2058732"/>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19"/>
              <p:cNvSpPr/>
              <p:nvPr/>
            </p:nvSpPr>
            <p:spPr>
              <a:xfrm>
                <a:off x="6768083" y="1977675"/>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19"/>
              <p:cNvSpPr/>
              <p:nvPr/>
            </p:nvSpPr>
            <p:spPr>
              <a:xfrm>
                <a:off x="6849903" y="1896617"/>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19"/>
              <p:cNvSpPr/>
              <p:nvPr/>
            </p:nvSpPr>
            <p:spPr>
              <a:xfrm>
                <a:off x="6931723" y="1815750"/>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19"/>
              <p:cNvSpPr/>
              <p:nvPr/>
            </p:nvSpPr>
            <p:spPr>
              <a:xfrm>
                <a:off x="7013543" y="1734692"/>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8" name="Google Shape;1908;p19"/>
              <p:cNvSpPr/>
              <p:nvPr/>
            </p:nvSpPr>
            <p:spPr>
              <a:xfrm>
                <a:off x="7095363" y="1653634"/>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9" name="Google Shape;1909;p19"/>
              <p:cNvSpPr/>
              <p:nvPr/>
            </p:nvSpPr>
            <p:spPr>
              <a:xfrm>
                <a:off x="7177182" y="1572576"/>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19"/>
              <p:cNvSpPr/>
              <p:nvPr/>
            </p:nvSpPr>
            <p:spPr>
              <a:xfrm>
                <a:off x="7259002" y="1491709"/>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19"/>
              <p:cNvSpPr/>
              <p:nvPr/>
            </p:nvSpPr>
            <p:spPr>
              <a:xfrm>
                <a:off x="7340822" y="1410652"/>
                <a:ext cx="7239" cy="7239"/>
              </a:xfrm>
              <a:custGeom>
                <a:avLst/>
                <a:gdLst/>
                <a:ahLst/>
                <a:cxnLst/>
                <a:rect l="l" t="t" r="r" b="b"/>
                <a:pathLst>
                  <a:path w="7239" h="7239"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912;p19"/>
              <p:cNvSpPr/>
              <p:nvPr/>
            </p:nvSpPr>
            <p:spPr>
              <a:xfrm>
                <a:off x="7422641" y="1329594"/>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19"/>
              <p:cNvSpPr/>
              <p:nvPr/>
            </p:nvSpPr>
            <p:spPr>
              <a:xfrm>
                <a:off x="7504461" y="1248536"/>
                <a:ext cx="5715" cy="5715"/>
              </a:xfrm>
              <a:custGeom>
                <a:avLst/>
                <a:gdLst/>
                <a:ahLst/>
                <a:cxnLst/>
                <a:rect l="l" t="t" r="r" b="b"/>
                <a:pathLst>
                  <a:path w="5715" h="5715" extrusionOk="0">
                    <a:moveTo>
                      <a:pt x="2858" y="5715"/>
                    </a:moveTo>
                    <a:cubicBezTo>
                      <a:pt x="1334" y="5715"/>
                      <a:pt x="0" y="4477"/>
                      <a:pt x="0" y="2858"/>
                    </a:cubicBezTo>
                    <a:cubicBezTo>
                      <a:pt x="0" y="1238"/>
                      <a:pt x="1238" y="0"/>
                      <a:pt x="2858" y="0"/>
                    </a:cubicBezTo>
                    <a:cubicBezTo>
                      <a:pt x="4477" y="0"/>
                      <a:pt x="5715" y="1238"/>
                      <a:pt x="5715" y="2858"/>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4" name="Google Shape;1914;p19"/>
              <p:cNvSpPr/>
              <p:nvPr/>
            </p:nvSpPr>
            <p:spPr>
              <a:xfrm>
                <a:off x="7586376" y="1167669"/>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5" name="Google Shape;1915;p19"/>
            <p:cNvGrpSpPr/>
            <p:nvPr/>
          </p:nvGrpSpPr>
          <p:grpSpPr>
            <a:xfrm>
              <a:off x="3829145" y="1173384"/>
              <a:ext cx="3605878" cy="3605973"/>
              <a:chOff x="3829145" y="1173384"/>
              <a:chExt cx="3605878" cy="3605973"/>
            </a:xfrm>
          </p:grpSpPr>
          <p:sp>
            <p:nvSpPr>
              <p:cNvPr id="1916" name="Google Shape;1916;p19"/>
              <p:cNvSpPr/>
              <p:nvPr/>
            </p:nvSpPr>
            <p:spPr>
              <a:xfrm>
                <a:off x="3829145" y="4738210"/>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19"/>
              <p:cNvSpPr/>
              <p:nvPr/>
            </p:nvSpPr>
            <p:spPr>
              <a:xfrm>
                <a:off x="3910965" y="4657153"/>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19"/>
              <p:cNvSpPr/>
              <p:nvPr/>
            </p:nvSpPr>
            <p:spPr>
              <a:xfrm>
                <a:off x="3992689" y="4576095"/>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19"/>
              <p:cNvSpPr/>
              <p:nvPr/>
            </p:nvSpPr>
            <p:spPr>
              <a:xfrm>
                <a:off x="4074604" y="4495228"/>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19"/>
              <p:cNvSpPr/>
              <p:nvPr/>
            </p:nvSpPr>
            <p:spPr>
              <a:xfrm>
                <a:off x="4156424" y="4414170"/>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1" name="Google Shape;1921;p19"/>
              <p:cNvSpPr/>
              <p:nvPr/>
            </p:nvSpPr>
            <p:spPr>
              <a:xfrm>
                <a:off x="4238243" y="4333017"/>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19"/>
              <p:cNvSpPr/>
              <p:nvPr/>
            </p:nvSpPr>
            <p:spPr>
              <a:xfrm>
                <a:off x="4320063" y="4251959"/>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3" name="Google Shape;1923;p19"/>
              <p:cNvSpPr/>
              <p:nvPr/>
            </p:nvSpPr>
            <p:spPr>
              <a:xfrm>
                <a:off x="4401883" y="4171092"/>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4" name="Google Shape;1924;p19"/>
              <p:cNvSpPr/>
              <p:nvPr/>
            </p:nvSpPr>
            <p:spPr>
              <a:xfrm>
                <a:off x="4483703" y="4090034"/>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19"/>
              <p:cNvSpPr/>
              <p:nvPr/>
            </p:nvSpPr>
            <p:spPr>
              <a:xfrm>
                <a:off x="4565522" y="4008976"/>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6" name="Google Shape;1926;p19"/>
              <p:cNvSpPr/>
              <p:nvPr/>
            </p:nvSpPr>
            <p:spPr>
              <a:xfrm>
                <a:off x="4647342" y="3927919"/>
                <a:ext cx="33146" cy="33146"/>
              </a:xfrm>
              <a:custGeom>
                <a:avLst/>
                <a:gdLst/>
                <a:ahLst/>
                <a:cxnLst/>
                <a:rect l="l" t="t" r="r" b="b"/>
                <a:pathLst>
                  <a:path w="33146" h="33146"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19"/>
              <p:cNvSpPr/>
              <p:nvPr/>
            </p:nvSpPr>
            <p:spPr>
              <a:xfrm>
                <a:off x="4729257" y="3846956"/>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4" y="7239"/>
                      <a:pt x="32194" y="16097"/>
                    </a:cubicBezTo>
                    <a:cubicBezTo>
                      <a:pt x="32194"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19"/>
              <p:cNvSpPr/>
              <p:nvPr/>
            </p:nvSpPr>
            <p:spPr>
              <a:xfrm>
                <a:off x="4810982" y="3765994"/>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19"/>
              <p:cNvSpPr/>
              <p:nvPr/>
            </p:nvSpPr>
            <p:spPr>
              <a:xfrm>
                <a:off x="4892802" y="3684936"/>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19"/>
              <p:cNvSpPr/>
              <p:nvPr/>
            </p:nvSpPr>
            <p:spPr>
              <a:xfrm>
                <a:off x="4974621" y="3603878"/>
                <a:ext cx="29908" cy="29908"/>
              </a:xfrm>
              <a:custGeom>
                <a:avLst/>
                <a:gdLst/>
                <a:ahLst/>
                <a:cxnLst/>
                <a:rect l="l" t="t" r="r" b="b"/>
                <a:pathLst>
                  <a:path w="29908" h="29908" extrusionOk="0">
                    <a:moveTo>
                      <a:pt x="14954" y="29909"/>
                    </a:moveTo>
                    <a:cubicBezTo>
                      <a:pt x="6668" y="29909"/>
                      <a:pt x="0" y="23241"/>
                      <a:pt x="0" y="14954"/>
                    </a:cubicBezTo>
                    <a:cubicBezTo>
                      <a:pt x="0" y="6668"/>
                      <a:pt x="6668" y="0"/>
                      <a:pt x="14954" y="0"/>
                    </a:cubicBezTo>
                    <a:cubicBezTo>
                      <a:pt x="23241" y="0"/>
                      <a:pt x="29909" y="6668"/>
                      <a:pt x="29909" y="14954"/>
                    </a:cubicBezTo>
                    <a:cubicBezTo>
                      <a:pt x="29909"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19"/>
              <p:cNvSpPr/>
              <p:nvPr/>
            </p:nvSpPr>
            <p:spPr>
              <a:xfrm>
                <a:off x="5056441" y="3522916"/>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19"/>
              <p:cNvSpPr/>
              <p:nvPr/>
            </p:nvSpPr>
            <p:spPr>
              <a:xfrm>
                <a:off x="5138356" y="3441953"/>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19"/>
              <p:cNvSpPr/>
              <p:nvPr/>
            </p:nvSpPr>
            <p:spPr>
              <a:xfrm>
                <a:off x="5220080" y="3360895"/>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19"/>
              <p:cNvSpPr/>
              <p:nvPr/>
            </p:nvSpPr>
            <p:spPr>
              <a:xfrm>
                <a:off x="5301900" y="3279837"/>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19"/>
              <p:cNvSpPr/>
              <p:nvPr/>
            </p:nvSpPr>
            <p:spPr>
              <a:xfrm>
                <a:off x="5383720" y="3198780"/>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19"/>
              <p:cNvSpPr/>
              <p:nvPr/>
            </p:nvSpPr>
            <p:spPr>
              <a:xfrm>
                <a:off x="5465635" y="3117912"/>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937;p19"/>
              <p:cNvSpPr/>
              <p:nvPr/>
            </p:nvSpPr>
            <p:spPr>
              <a:xfrm>
                <a:off x="5547455" y="3036855"/>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8" name="Google Shape;1938;p19"/>
              <p:cNvSpPr/>
              <p:nvPr/>
            </p:nvSpPr>
            <p:spPr>
              <a:xfrm>
                <a:off x="5629179" y="2955797"/>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19"/>
              <p:cNvSpPr/>
              <p:nvPr/>
            </p:nvSpPr>
            <p:spPr>
              <a:xfrm>
                <a:off x="5710999" y="2874739"/>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0" name="Google Shape;1940;p19"/>
              <p:cNvSpPr/>
              <p:nvPr/>
            </p:nvSpPr>
            <p:spPr>
              <a:xfrm>
                <a:off x="5792914" y="2793872"/>
                <a:ext cx="21717" cy="21716"/>
              </a:xfrm>
              <a:custGeom>
                <a:avLst/>
                <a:gdLst/>
                <a:ahLst/>
                <a:cxnLst/>
                <a:rect l="l" t="t" r="r" b="b"/>
                <a:pathLst>
                  <a:path w="21717" h="21716" extrusionOk="0">
                    <a:moveTo>
                      <a:pt x="10859" y="21717"/>
                    </a:moveTo>
                    <a:cubicBezTo>
                      <a:pt x="4858" y="21717"/>
                      <a:pt x="0" y="16859"/>
                      <a:pt x="0" y="10858"/>
                    </a:cubicBezTo>
                    <a:cubicBezTo>
                      <a:pt x="0" y="4858"/>
                      <a:pt x="4858" y="0"/>
                      <a:pt x="10859" y="0"/>
                    </a:cubicBezTo>
                    <a:cubicBezTo>
                      <a:pt x="16859" y="0"/>
                      <a:pt x="21717" y="4858"/>
                      <a:pt x="21717" y="10858"/>
                    </a:cubicBezTo>
                    <a:cubicBezTo>
                      <a:pt x="21717" y="16859"/>
                      <a:pt x="16859" y="21717"/>
                      <a:pt x="10859"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1" name="Google Shape;1941;p19"/>
              <p:cNvSpPr/>
              <p:nvPr/>
            </p:nvSpPr>
            <p:spPr>
              <a:xfrm>
                <a:off x="5874734" y="2712814"/>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19"/>
              <p:cNvSpPr/>
              <p:nvPr/>
            </p:nvSpPr>
            <p:spPr>
              <a:xfrm>
                <a:off x="5956554" y="2631757"/>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3" name="Google Shape;1943;p19"/>
              <p:cNvSpPr/>
              <p:nvPr/>
            </p:nvSpPr>
            <p:spPr>
              <a:xfrm>
                <a:off x="6038278" y="2550699"/>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944;p19"/>
              <p:cNvSpPr/>
              <p:nvPr/>
            </p:nvSpPr>
            <p:spPr>
              <a:xfrm>
                <a:off x="6120193" y="2469832"/>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19"/>
              <p:cNvSpPr/>
              <p:nvPr/>
            </p:nvSpPr>
            <p:spPr>
              <a:xfrm>
                <a:off x="6202013" y="2388679"/>
                <a:ext cx="17716" cy="17716"/>
              </a:xfrm>
              <a:custGeom>
                <a:avLst/>
                <a:gdLst/>
                <a:ahLst/>
                <a:cxnLst/>
                <a:rect l="l" t="t" r="r" b="b"/>
                <a:pathLst>
                  <a:path w="17716" h="17716" extrusionOk="0">
                    <a:moveTo>
                      <a:pt x="17717" y="8858"/>
                    </a:moveTo>
                    <a:cubicBezTo>
                      <a:pt x="17717" y="13751"/>
                      <a:pt x="13751" y="17716"/>
                      <a:pt x="8858" y="17716"/>
                    </a:cubicBezTo>
                    <a:cubicBezTo>
                      <a:pt x="3966" y="17716"/>
                      <a:pt x="0" y="13750"/>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6" name="Google Shape;1946;p19"/>
              <p:cNvSpPr/>
              <p:nvPr/>
            </p:nvSpPr>
            <p:spPr>
              <a:xfrm>
                <a:off x="6283833" y="2307716"/>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947;p19"/>
              <p:cNvSpPr/>
              <p:nvPr/>
            </p:nvSpPr>
            <p:spPr>
              <a:xfrm>
                <a:off x="6365652" y="2226658"/>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19"/>
              <p:cNvSpPr/>
              <p:nvPr/>
            </p:nvSpPr>
            <p:spPr>
              <a:xfrm>
                <a:off x="6447377" y="2145601"/>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1" y="0"/>
                      <a:pt x="15430" y="3429"/>
                      <a:pt x="15430" y="7715"/>
                    </a:cubicBezTo>
                    <a:cubicBezTo>
                      <a:pt x="15430" y="12001"/>
                      <a:pt x="12001"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9" name="Google Shape;1949;p19"/>
              <p:cNvSpPr/>
              <p:nvPr/>
            </p:nvSpPr>
            <p:spPr>
              <a:xfrm>
                <a:off x="6529292" y="2064638"/>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950;p19"/>
              <p:cNvSpPr/>
              <p:nvPr/>
            </p:nvSpPr>
            <p:spPr>
              <a:xfrm>
                <a:off x="6611111" y="1983580"/>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19"/>
              <p:cNvSpPr/>
              <p:nvPr/>
            </p:nvSpPr>
            <p:spPr>
              <a:xfrm>
                <a:off x="6692931" y="1902522"/>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2" name="Google Shape;1952;p19"/>
              <p:cNvSpPr/>
              <p:nvPr/>
            </p:nvSpPr>
            <p:spPr>
              <a:xfrm>
                <a:off x="6774751" y="1821465"/>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3" name="Google Shape;1953;p19"/>
              <p:cNvSpPr/>
              <p:nvPr/>
            </p:nvSpPr>
            <p:spPr>
              <a:xfrm>
                <a:off x="6856571" y="1740598"/>
                <a:ext cx="11239" cy="11239"/>
              </a:xfrm>
              <a:custGeom>
                <a:avLst/>
                <a:gdLst/>
                <a:ahLst/>
                <a:cxnLst/>
                <a:rect l="l" t="t" r="r" b="b"/>
                <a:pathLst>
                  <a:path w="11239" h="11239" extrusionOk="0">
                    <a:moveTo>
                      <a:pt x="5620" y="11239"/>
                    </a:moveTo>
                    <a:cubicBezTo>
                      <a:pt x="2476" y="11239"/>
                      <a:pt x="0" y="8668"/>
                      <a:pt x="0" y="5620"/>
                    </a:cubicBezTo>
                    <a:cubicBezTo>
                      <a:pt x="0" y="2572"/>
                      <a:pt x="2572" y="0"/>
                      <a:pt x="5620" y="0"/>
                    </a:cubicBezTo>
                    <a:cubicBezTo>
                      <a:pt x="8668" y="0"/>
                      <a:pt x="11239" y="2572"/>
                      <a:pt x="11239" y="5620"/>
                    </a:cubicBezTo>
                    <a:cubicBezTo>
                      <a:pt x="11239"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19"/>
              <p:cNvSpPr/>
              <p:nvPr/>
            </p:nvSpPr>
            <p:spPr>
              <a:xfrm>
                <a:off x="6938391" y="1659540"/>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5" name="Google Shape;1955;p19"/>
              <p:cNvSpPr/>
              <p:nvPr/>
            </p:nvSpPr>
            <p:spPr>
              <a:xfrm>
                <a:off x="7020210" y="1578482"/>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6" name="Google Shape;1956;p19"/>
              <p:cNvSpPr/>
              <p:nvPr/>
            </p:nvSpPr>
            <p:spPr>
              <a:xfrm>
                <a:off x="7102030" y="1497424"/>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7" name="Google Shape;1957;p19"/>
              <p:cNvSpPr/>
              <p:nvPr/>
            </p:nvSpPr>
            <p:spPr>
              <a:xfrm>
                <a:off x="7183945" y="1416557"/>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8" name="Google Shape;1958;p19"/>
              <p:cNvSpPr/>
              <p:nvPr/>
            </p:nvSpPr>
            <p:spPr>
              <a:xfrm>
                <a:off x="7265669" y="1335499"/>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9" name="Google Shape;1959;p19"/>
              <p:cNvSpPr/>
              <p:nvPr/>
            </p:nvSpPr>
            <p:spPr>
              <a:xfrm>
                <a:off x="7347489" y="1254441"/>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0" name="Google Shape;1960;p19"/>
              <p:cNvSpPr/>
              <p:nvPr/>
            </p:nvSpPr>
            <p:spPr>
              <a:xfrm>
                <a:off x="7429309" y="1173384"/>
                <a:ext cx="5714" cy="5714"/>
              </a:xfrm>
              <a:custGeom>
                <a:avLst/>
                <a:gdLst/>
                <a:ahLst/>
                <a:cxnLst/>
                <a:rect l="l" t="t" r="r" b="b"/>
                <a:pathLst>
                  <a:path w="5714"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1" name="Google Shape;1961;p19"/>
            <p:cNvGrpSpPr/>
            <p:nvPr/>
          </p:nvGrpSpPr>
          <p:grpSpPr>
            <a:xfrm>
              <a:off x="3835812" y="1179289"/>
              <a:ext cx="3443001" cy="3443097"/>
              <a:chOff x="3835812" y="1179289"/>
              <a:chExt cx="3443001" cy="3443097"/>
            </a:xfrm>
          </p:grpSpPr>
          <p:sp>
            <p:nvSpPr>
              <p:cNvPr id="1962" name="Google Shape;1962;p19"/>
              <p:cNvSpPr/>
              <p:nvPr/>
            </p:nvSpPr>
            <p:spPr>
              <a:xfrm>
                <a:off x="3835812" y="4582000"/>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3" name="Google Shape;1963;p19"/>
              <p:cNvSpPr/>
              <p:nvPr/>
            </p:nvSpPr>
            <p:spPr>
              <a:xfrm>
                <a:off x="3917632" y="4500943"/>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4" name="Google Shape;1964;p19"/>
              <p:cNvSpPr/>
              <p:nvPr/>
            </p:nvSpPr>
            <p:spPr>
              <a:xfrm>
                <a:off x="3999452" y="442007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5" name="Google Shape;1965;p19"/>
              <p:cNvSpPr/>
              <p:nvPr/>
            </p:nvSpPr>
            <p:spPr>
              <a:xfrm>
                <a:off x="4081271" y="433901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6" name="Google Shape;1966;p19"/>
              <p:cNvSpPr/>
              <p:nvPr/>
            </p:nvSpPr>
            <p:spPr>
              <a:xfrm>
                <a:off x="4163091" y="4257864"/>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7" name="Google Shape;1967;p19"/>
              <p:cNvSpPr/>
              <p:nvPr/>
            </p:nvSpPr>
            <p:spPr>
              <a:xfrm>
                <a:off x="4244911" y="4176807"/>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5" y="8096"/>
                      <a:pt x="36385" y="18193"/>
                    </a:cubicBezTo>
                    <a:cubicBezTo>
                      <a:pt x="36385"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8" name="Google Shape;1968;p19"/>
              <p:cNvSpPr/>
              <p:nvPr/>
            </p:nvSpPr>
            <p:spPr>
              <a:xfrm>
                <a:off x="4326826" y="4095939"/>
                <a:ext cx="35433" cy="35433"/>
              </a:xfrm>
              <a:custGeom>
                <a:avLst/>
                <a:gdLst/>
                <a:ahLst/>
                <a:cxnLst/>
                <a:rect l="l" t="t" r="r" b="b"/>
                <a:pathLst>
                  <a:path w="35433" h="35433" extrusionOk="0">
                    <a:moveTo>
                      <a:pt x="17717" y="35433"/>
                    </a:moveTo>
                    <a:cubicBezTo>
                      <a:pt x="7906" y="35433"/>
                      <a:pt x="0" y="27527"/>
                      <a:pt x="0" y="17717"/>
                    </a:cubicBezTo>
                    <a:cubicBezTo>
                      <a:pt x="0" y="7906"/>
                      <a:pt x="8001" y="0"/>
                      <a:pt x="17717" y="0"/>
                    </a:cubicBezTo>
                    <a:cubicBezTo>
                      <a:pt x="27432" y="0"/>
                      <a:pt x="35433" y="7906"/>
                      <a:pt x="35433" y="17717"/>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9" name="Google Shape;1969;p19"/>
              <p:cNvSpPr/>
              <p:nvPr/>
            </p:nvSpPr>
            <p:spPr>
              <a:xfrm>
                <a:off x="4408551" y="4014882"/>
                <a:ext cx="34671" cy="34670"/>
              </a:xfrm>
              <a:custGeom>
                <a:avLst/>
                <a:gdLst/>
                <a:ahLst/>
                <a:cxnLst/>
                <a:rect l="l" t="t" r="r" b="b"/>
                <a:pathLst>
                  <a:path w="34671" h="34670" extrusionOk="0">
                    <a:moveTo>
                      <a:pt x="17335" y="34671"/>
                    </a:moveTo>
                    <a:cubicBezTo>
                      <a:pt x="7715" y="34671"/>
                      <a:pt x="0" y="26860"/>
                      <a:pt x="0" y="17335"/>
                    </a:cubicBezTo>
                    <a:cubicBezTo>
                      <a:pt x="0" y="7810"/>
                      <a:pt x="7810" y="0"/>
                      <a:pt x="17335" y="0"/>
                    </a:cubicBezTo>
                    <a:cubicBezTo>
                      <a:pt x="26861" y="0"/>
                      <a:pt x="34671" y="7810"/>
                      <a:pt x="34671" y="17335"/>
                    </a:cubicBezTo>
                    <a:cubicBezTo>
                      <a:pt x="34671" y="26860"/>
                      <a:pt x="26861"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0" name="Google Shape;1970;p19"/>
              <p:cNvSpPr/>
              <p:nvPr/>
            </p:nvSpPr>
            <p:spPr>
              <a:xfrm>
                <a:off x="4490370" y="3933824"/>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1" name="Google Shape;1971;p19"/>
              <p:cNvSpPr/>
              <p:nvPr/>
            </p:nvSpPr>
            <p:spPr>
              <a:xfrm>
                <a:off x="4572190" y="3852862"/>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2" name="Google Shape;1972;p19"/>
              <p:cNvSpPr/>
              <p:nvPr/>
            </p:nvSpPr>
            <p:spPr>
              <a:xfrm>
                <a:off x="4654010" y="3771804"/>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3" name="Google Shape;1973;p19"/>
              <p:cNvSpPr/>
              <p:nvPr/>
            </p:nvSpPr>
            <p:spPr>
              <a:xfrm>
                <a:off x="4735829" y="3690841"/>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4" name="Google Shape;1974;p19"/>
              <p:cNvSpPr/>
              <p:nvPr/>
            </p:nvSpPr>
            <p:spPr>
              <a:xfrm>
                <a:off x="4817649" y="3609784"/>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5" name="Google Shape;1975;p19"/>
              <p:cNvSpPr/>
              <p:nvPr/>
            </p:nvSpPr>
            <p:spPr>
              <a:xfrm>
                <a:off x="4899469" y="3528726"/>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6" name="Google Shape;1976;p19"/>
              <p:cNvSpPr/>
              <p:nvPr/>
            </p:nvSpPr>
            <p:spPr>
              <a:xfrm>
                <a:off x="4981289" y="3447668"/>
                <a:ext cx="29146" cy="29146"/>
              </a:xfrm>
              <a:custGeom>
                <a:avLst/>
                <a:gdLst/>
                <a:ahLst/>
                <a:cxnLst/>
                <a:rect l="l" t="t" r="r" b="b"/>
                <a:pathLst>
                  <a:path w="29146" h="29146" extrusionOk="0">
                    <a:moveTo>
                      <a:pt x="14573" y="29146"/>
                    </a:moveTo>
                    <a:cubicBezTo>
                      <a:pt x="6572" y="29146"/>
                      <a:pt x="0" y="22669"/>
                      <a:pt x="0" y="14573"/>
                    </a:cubicBezTo>
                    <a:cubicBezTo>
                      <a:pt x="0" y="6477"/>
                      <a:pt x="6477" y="0"/>
                      <a:pt x="14573" y="0"/>
                    </a:cubicBezTo>
                    <a:cubicBezTo>
                      <a:pt x="22669" y="0"/>
                      <a:pt x="29146" y="6477"/>
                      <a:pt x="29146" y="14573"/>
                    </a:cubicBezTo>
                    <a:cubicBezTo>
                      <a:pt x="29146" y="22669"/>
                      <a:pt x="22669"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7" name="Google Shape;1977;p19"/>
              <p:cNvSpPr/>
              <p:nvPr/>
            </p:nvSpPr>
            <p:spPr>
              <a:xfrm>
                <a:off x="5063204" y="3366801"/>
                <a:ext cx="28193" cy="28193"/>
              </a:xfrm>
              <a:custGeom>
                <a:avLst/>
                <a:gdLst/>
                <a:ahLst/>
                <a:cxnLst/>
                <a:rect l="l" t="t" r="r" b="b"/>
                <a:pathLst>
                  <a:path w="28193"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8" name="Google Shape;1978;p19"/>
              <p:cNvSpPr/>
              <p:nvPr/>
            </p:nvSpPr>
            <p:spPr>
              <a:xfrm>
                <a:off x="5144928" y="3285743"/>
                <a:ext cx="27432" cy="27431"/>
              </a:xfrm>
              <a:custGeom>
                <a:avLst/>
                <a:gdLst/>
                <a:ahLst/>
                <a:cxnLst/>
                <a:rect l="l" t="t" r="r" b="b"/>
                <a:pathLst>
                  <a:path w="27432" h="27431"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9" name="Google Shape;1979;p19"/>
              <p:cNvSpPr/>
              <p:nvPr/>
            </p:nvSpPr>
            <p:spPr>
              <a:xfrm>
                <a:off x="5226748" y="3204685"/>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0" name="Google Shape;1980;p19"/>
              <p:cNvSpPr/>
              <p:nvPr/>
            </p:nvSpPr>
            <p:spPr>
              <a:xfrm>
                <a:off x="5308568" y="3123628"/>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1" name="Google Shape;1981;p19"/>
              <p:cNvSpPr/>
              <p:nvPr/>
            </p:nvSpPr>
            <p:spPr>
              <a:xfrm>
                <a:off x="5390483" y="3042760"/>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2" name="Google Shape;1982;p19"/>
              <p:cNvSpPr/>
              <p:nvPr/>
            </p:nvSpPr>
            <p:spPr>
              <a:xfrm>
                <a:off x="5472303" y="296170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3" name="Google Shape;1983;p19"/>
              <p:cNvSpPr/>
              <p:nvPr/>
            </p:nvSpPr>
            <p:spPr>
              <a:xfrm>
                <a:off x="5554027" y="288064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4" name="Google Shape;1984;p19"/>
              <p:cNvSpPr/>
              <p:nvPr/>
            </p:nvSpPr>
            <p:spPr>
              <a:xfrm>
                <a:off x="5635847" y="279958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5" name="Google Shape;1985;p19"/>
              <p:cNvSpPr/>
              <p:nvPr/>
            </p:nvSpPr>
            <p:spPr>
              <a:xfrm>
                <a:off x="5717762" y="2718720"/>
                <a:ext cx="21717" cy="21717"/>
              </a:xfrm>
              <a:custGeom>
                <a:avLst/>
                <a:gdLst/>
                <a:ahLst/>
                <a:cxnLst/>
                <a:rect l="l" t="t" r="r" b="b"/>
                <a:pathLst>
                  <a:path w="21717" h="21717" extrusionOk="0">
                    <a:moveTo>
                      <a:pt x="10858" y="21717"/>
                    </a:moveTo>
                    <a:cubicBezTo>
                      <a:pt x="4858" y="21717"/>
                      <a:pt x="0" y="16859"/>
                      <a:pt x="0" y="10859"/>
                    </a:cubicBezTo>
                    <a:cubicBezTo>
                      <a:pt x="0" y="4858"/>
                      <a:pt x="4858" y="0"/>
                      <a:pt x="10858" y="0"/>
                    </a:cubicBezTo>
                    <a:cubicBezTo>
                      <a:pt x="16859" y="0"/>
                      <a:pt x="21717" y="4858"/>
                      <a:pt x="21717" y="10859"/>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6" name="Google Shape;1986;p19"/>
              <p:cNvSpPr/>
              <p:nvPr/>
            </p:nvSpPr>
            <p:spPr>
              <a:xfrm>
                <a:off x="5799582" y="2637662"/>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7" name="Google Shape;1987;p19"/>
              <p:cNvSpPr/>
              <p:nvPr/>
            </p:nvSpPr>
            <p:spPr>
              <a:xfrm>
                <a:off x="5881401" y="2556604"/>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19"/>
              <p:cNvSpPr/>
              <p:nvPr/>
            </p:nvSpPr>
            <p:spPr>
              <a:xfrm>
                <a:off x="5963126" y="2475546"/>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19"/>
              <p:cNvSpPr/>
              <p:nvPr/>
            </p:nvSpPr>
            <p:spPr>
              <a:xfrm>
                <a:off x="6045041" y="2394584"/>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19"/>
              <p:cNvSpPr/>
              <p:nvPr/>
            </p:nvSpPr>
            <p:spPr>
              <a:xfrm>
                <a:off x="6126861" y="2313622"/>
                <a:ext cx="17716" cy="17716"/>
              </a:xfrm>
              <a:custGeom>
                <a:avLst/>
                <a:gdLst/>
                <a:ahLst/>
                <a:cxnLst/>
                <a:rect l="l" t="t" r="r" b="b"/>
                <a:pathLst>
                  <a:path w="17716" h="17716" extrusionOk="0">
                    <a:moveTo>
                      <a:pt x="8858" y="17717"/>
                    </a:moveTo>
                    <a:cubicBezTo>
                      <a:pt x="4000"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1" name="Google Shape;1991;p19"/>
              <p:cNvSpPr/>
              <p:nvPr/>
            </p:nvSpPr>
            <p:spPr>
              <a:xfrm>
                <a:off x="6208680" y="2232564"/>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2" name="Google Shape;1992;p19"/>
              <p:cNvSpPr/>
              <p:nvPr/>
            </p:nvSpPr>
            <p:spPr>
              <a:xfrm>
                <a:off x="6290500" y="2151506"/>
                <a:ext cx="16192" cy="16192"/>
              </a:xfrm>
              <a:custGeom>
                <a:avLst/>
                <a:gdLst/>
                <a:ahLst/>
                <a:cxnLst/>
                <a:rect l="l" t="t" r="r" b="b"/>
                <a:pathLst>
                  <a:path w="16192" h="16192" extrusionOk="0">
                    <a:moveTo>
                      <a:pt x="8096" y="16193"/>
                    </a:moveTo>
                    <a:cubicBezTo>
                      <a:pt x="3619" y="16193"/>
                      <a:pt x="0" y="12573"/>
                      <a:pt x="0" y="8096"/>
                    </a:cubicBezTo>
                    <a:cubicBezTo>
                      <a:pt x="0" y="3620"/>
                      <a:pt x="3619"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19"/>
              <p:cNvSpPr/>
              <p:nvPr/>
            </p:nvSpPr>
            <p:spPr>
              <a:xfrm>
                <a:off x="6372225" y="2070448"/>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19"/>
              <p:cNvSpPr/>
              <p:nvPr/>
            </p:nvSpPr>
            <p:spPr>
              <a:xfrm>
                <a:off x="6454140" y="1989581"/>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19"/>
              <p:cNvSpPr/>
              <p:nvPr/>
            </p:nvSpPr>
            <p:spPr>
              <a:xfrm>
                <a:off x="6535959" y="1908428"/>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6" name="Google Shape;1996;p19"/>
              <p:cNvSpPr/>
              <p:nvPr/>
            </p:nvSpPr>
            <p:spPr>
              <a:xfrm>
                <a:off x="6617779" y="1827370"/>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7" name="Google Shape;1997;p19"/>
              <p:cNvSpPr/>
              <p:nvPr/>
            </p:nvSpPr>
            <p:spPr>
              <a:xfrm>
                <a:off x="6699599" y="1746313"/>
                <a:ext cx="12191" cy="12192"/>
              </a:xfrm>
              <a:custGeom>
                <a:avLst/>
                <a:gdLst/>
                <a:ahLst/>
                <a:cxnLst/>
                <a:rect l="l" t="t" r="r" b="b"/>
                <a:pathLst>
                  <a:path w="12191" h="12192"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8" name="Google Shape;1998;p19"/>
              <p:cNvSpPr/>
              <p:nvPr/>
            </p:nvSpPr>
            <p:spPr>
              <a:xfrm>
                <a:off x="6781418" y="1665445"/>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9" name="Google Shape;1999;p19"/>
              <p:cNvSpPr/>
              <p:nvPr/>
            </p:nvSpPr>
            <p:spPr>
              <a:xfrm>
                <a:off x="6863238" y="1584388"/>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0" name="Google Shape;2000;p19"/>
              <p:cNvSpPr/>
              <p:nvPr/>
            </p:nvSpPr>
            <p:spPr>
              <a:xfrm>
                <a:off x="6945058" y="1503330"/>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1" name="Google Shape;2001;p19"/>
              <p:cNvSpPr/>
              <p:nvPr/>
            </p:nvSpPr>
            <p:spPr>
              <a:xfrm>
                <a:off x="7026878" y="1422272"/>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2" name="Google Shape;2002;p19"/>
              <p:cNvSpPr/>
              <p:nvPr/>
            </p:nvSpPr>
            <p:spPr>
              <a:xfrm>
                <a:off x="7108793" y="1341405"/>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3" name="Google Shape;2003;p19"/>
              <p:cNvSpPr/>
              <p:nvPr/>
            </p:nvSpPr>
            <p:spPr>
              <a:xfrm>
                <a:off x="7190517" y="1260347"/>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4" name="Google Shape;2004;p19"/>
              <p:cNvSpPr/>
              <p:nvPr/>
            </p:nvSpPr>
            <p:spPr>
              <a:xfrm>
                <a:off x="7272337" y="1179289"/>
                <a:ext cx="6476" cy="6476"/>
              </a:xfrm>
              <a:custGeom>
                <a:avLst/>
                <a:gdLst/>
                <a:ahLst/>
                <a:cxnLst/>
                <a:rect l="l" t="t" r="r" b="b"/>
                <a:pathLst>
                  <a:path w="6476" h="6476"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5" name="Google Shape;2005;p19"/>
            <p:cNvGrpSpPr/>
            <p:nvPr/>
          </p:nvGrpSpPr>
          <p:grpSpPr>
            <a:xfrm>
              <a:off x="3842480" y="1185195"/>
              <a:ext cx="3280124" cy="3280218"/>
              <a:chOff x="3842480" y="1185195"/>
              <a:chExt cx="3280124" cy="3280218"/>
            </a:xfrm>
          </p:grpSpPr>
          <p:sp>
            <p:nvSpPr>
              <p:cNvPr id="2006" name="Google Shape;2006;p19"/>
              <p:cNvSpPr/>
              <p:nvPr/>
            </p:nvSpPr>
            <p:spPr>
              <a:xfrm>
                <a:off x="3842480" y="4425790"/>
                <a:ext cx="39624" cy="39623"/>
              </a:xfrm>
              <a:custGeom>
                <a:avLst/>
                <a:gdLst/>
                <a:ahLst/>
                <a:cxnLst/>
                <a:rect l="l" t="t" r="r" b="b"/>
                <a:pathLst>
                  <a:path w="39624" h="39623" extrusionOk="0">
                    <a:moveTo>
                      <a:pt x="39624" y="19812"/>
                    </a:moveTo>
                    <a:cubicBezTo>
                      <a:pt x="39624" y="30754"/>
                      <a:pt x="30754" y="39624"/>
                      <a:pt x="19812" y="39624"/>
                    </a:cubicBezTo>
                    <a:cubicBezTo>
                      <a:pt x="8870" y="39624"/>
                      <a:pt x="0" y="30754"/>
                      <a:pt x="0" y="19812"/>
                    </a:cubicBezTo>
                    <a:cubicBezTo>
                      <a:pt x="0" y="8870"/>
                      <a:pt x="8870" y="0"/>
                      <a:pt x="19812" y="0"/>
                    </a:cubicBezTo>
                    <a:cubicBezTo>
                      <a:pt x="30754" y="0"/>
                      <a:pt x="39624" y="8870"/>
                      <a:pt x="39624" y="198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7" name="Google Shape;2007;p19"/>
              <p:cNvSpPr/>
              <p:nvPr/>
            </p:nvSpPr>
            <p:spPr>
              <a:xfrm>
                <a:off x="3924300" y="4344923"/>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8" name="Google Shape;2008;p19"/>
              <p:cNvSpPr/>
              <p:nvPr/>
            </p:nvSpPr>
            <p:spPr>
              <a:xfrm>
                <a:off x="4006119" y="4263865"/>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9" name="Google Shape;2009;p19"/>
              <p:cNvSpPr/>
              <p:nvPr/>
            </p:nvSpPr>
            <p:spPr>
              <a:xfrm>
                <a:off x="4087939" y="4182808"/>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0" name="Google Shape;2010;p19"/>
              <p:cNvSpPr/>
              <p:nvPr/>
            </p:nvSpPr>
            <p:spPr>
              <a:xfrm>
                <a:off x="4169759" y="410175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1" name="Google Shape;2011;p19"/>
              <p:cNvSpPr/>
              <p:nvPr/>
            </p:nvSpPr>
            <p:spPr>
              <a:xfrm>
                <a:off x="4251674" y="4020787"/>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2" name="Google Shape;2012;p19"/>
              <p:cNvSpPr/>
              <p:nvPr/>
            </p:nvSpPr>
            <p:spPr>
              <a:xfrm>
                <a:off x="4333398" y="3939729"/>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3" name="Google Shape;2013;p19"/>
              <p:cNvSpPr/>
              <p:nvPr/>
            </p:nvSpPr>
            <p:spPr>
              <a:xfrm>
                <a:off x="4415218" y="3858672"/>
                <a:ext cx="33908" cy="33909"/>
              </a:xfrm>
              <a:custGeom>
                <a:avLst/>
                <a:gdLst/>
                <a:ahLst/>
                <a:cxnLst/>
                <a:rect l="l" t="t" r="r" b="b"/>
                <a:pathLst>
                  <a:path w="33908" h="33909" extrusionOk="0">
                    <a:moveTo>
                      <a:pt x="16954" y="33909"/>
                    </a:moveTo>
                    <a:cubicBezTo>
                      <a:pt x="7620" y="33909"/>
                      <a:pt x="0" y="26289"/>
                      <a:pt x="0" y="16955"/>
                    </a:cubicBezTo>
                    <a:cubicBezTo>
                      <a:pt x="0" y="7620"/>
                      <a:pt x="7620" y="0"/>
                      <a:pt x="16954" y="0"/>
                    </a:cubicBezTo>
                    <a:cubicBezTo>
                      <a:pt x="26289" y="0"/>
                      <a:pt x="33909" y="7620"/>
                      <a:pt x="33909" y="16955"/>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4" name="Google Shape;2014;p19"/>
              <p:cNvSpPr/>
              <p:nvPr/>
            </p:nvSpPr>
            <p:spPr>
              <a:xfrm>
                <a:off x="4497038" y="3777709"/>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5" name="Google Shape;2015;p19"/>
              <p:cNvSpPr/>
              <p:nvPr/>
            </p:nvSpPr>
            <p:spPr>
              <a:xfrm rot="-5391406">
                <a:off x="4578878" y="3696629"/>
                <a:ext cx="32385" cy="32385"/>
              </a:xfrm>
              <a:custGeom>
                <a:avLst/>
                <a:gdLst/>
                <a:ahLst/>
                <a:cxnLst/>
                <a:rect l="l" t="t" r="r" b="b"/>
                <a:pathLst>
                  <a:path w="32385" h="32385" extrusionOk="0">
                    <a:moveTo>
                      <a:pt x="32385" y="16192"/>
                    </a:moveTo>
                    <a:cubicBezTo>
                      <a:pt x="32385" y="25135"/>
                      <a:pt x="25135" y="32385"/>
                      <a:pt x="16193" y="32385"/>
                    </a:cubicBezTo>
                    <a:cubicBezTo>
                      <a:pt x="7250" y="32385"/>
                      <a:pt x="0" y="25135"/>
                      <a:pt x="0" y="16192"/>
                    </a:cubicBezTo>
                    <a:cubicBezTo>
                      <a:pt x="0" y="7250"/>
                      <a:pt x="7250" y="0"/>
                      <a:pt x="16193" y="0"/>
                    </a:cubicBezTo>
                    <a:cubicBezTo>
                      <a:pt x="25135" y="0"/>
                      <a:pt x="32385" y="7249"/>
                      <a:pt x="32385"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6" name="Google Shape;2016;p19"/>
              <p:cNvSpPr/>
              <p:nvPr/>
            </p:nvSpPr>
            <p:spPr>
              <a:xfrm>
                <a:off x="4660772" y="3615689"/>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7" name="Google Shape;2017;p19"/>
              <p:cNvSpPr/>
              <p:nvPr/>
            </p:nvSpPr>
            <p:spPr>
              <a:xfrm>
                <a:off x="4742497" y="3534631"/>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8" name="Google Shape;2018;p19"/>
              <p:cNvSpPr/>
              <p:nvPr/>
            </p:nvSpPr>
            <p:spPr>
              <a:xfrm>
                <a:off x="4824317" y="3453574"/>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9" name="Google Shape;2019;p19"/>
              <p:cNvSpPr/>
              <p:nvPr/>
            </p:nvSpPr>
            <p:spPr>
              <a:xfrm>
                <a:off x="4906137" y="3372611"/>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0" name="Google Shape;2020;p19"/>
              <p:cNvSpPr/>
              <p:nvPr/>
            </p:nvSpPr>
            <p:spPr>
              <a:xfrm>
                <a:off x="4988052" y="3291649"/>
                <a:ext cx="28193" cy="28193"/>
              </a:xfrm>
              <a:custGeom>
                <a:avLst/>
                <a:gdLst/>
                <a:ahLst/>
                <a:cxnLst/>
                <a:rect l="l" t="t" r="r" b="b"/>
                <a:pathLst>
                  <a:path w="28193" h="28193" extrusionOk="0">
                    <a:moveTo>
                      <a:pt x="14097" y="28194"/>
                    </a:moveTo>
                    <a:cubicBezTo>
                      <a:pt x="6286" y="28194"/>
                      <a:pt x="0" y="21908"/>
                      <a:pt x="0" y="14097"/>
                    </a:cubicBezTo>
                    <a:cubicBezTo>
                      <a:pt x="0" y="6287"/>
                      <a:pt x="6286" y="0"/>
                      <a:pt x="14097" y="0"/>
                    </a:cubicBezTo>
                    <a:cubicBezTo>
                      <a:pt x="21908" y="0"/>
                      <a:pt x="28194" y="6287"/>
                      <a:pt x="28194" y="14097"/>
                    </a:cubicBezTo>
                    <a:cubicBezTo>
                      <a:pt x="28194" y="21908"/>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1" name="Google Shape;2021;p19"/>
              <p:cNvSpPr/>
              <p:nvPr/>
            </p:nvSpPr>
            <p:spPr>
              <a:xfrm>
                <a:off x="5069871" y="3210591"/>
                <a:ext cx="27431" cy="27431"/>
              </a:xfrm>
              <a:custGeom>
                <a:avLst/>
                <a:gdLst/>
                <a:ahLst/>
                <a:cxnLst/>
                <a:rect l="l" t="t" r="r" b="b"/>
                <a:pathLst>
                  <a:path w="27431"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2" name="Google Shape;2022;p19"/>
              <p:cNvSpPr/>
              <p:nvPr/>
            </p:nvSpPr>
            <p:spPr>
              <a:xfrm>
                <a:off x="5151596" y="3129533"/>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3" name="Google Shape;2023;p19"/>
              <p:cNvSpPr/>
              <p:nvPr/>
            </p:nvSpPr>
            <p:spPr>
              <a:xfrm>
                <a:off x="5233416" y="3048475"/>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4" name="Google Shape;2024;p19"/>
              <p:cNvSpPr/>
              <p:nvPr/>
            </p:nvSpPr>
            <p:spPr>
              <a:xfrm>
                <a:off x="5315330" y="2967608"/>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5" name="Google Shape;2025;p19"/>
              <p:cNvSpPr/>
              <p:nvPr/>
            </p:nvSpPr>
            <p:spPr>
              <a:xfrm>
                <a:off x="5397150" y="2886550"/>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6" name="Google Shape;2026;p19"/>
              <p:cNvSpPr/>
              <p:nvPr/>
            </p:nvSpPr>
            <p:spPr>
              <a:xfrm>
                <a:off x="5478970" y="2805492"/>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7" name="Google Shape;2027;p19"/>
              <p:cNvSpPr/>
              <p:nvPr/>
            </p:nvSpPr>
            <p:spPr>
              <a:xfrm>
                <a:off x="5560695" y="2724435"/>
                <a:ext cx="22669" cy="22669"/>
              </a:xfrm>
              <a:custGeom>
                <a:avLst/>
                <a:gdLst/>
                <a:ahLst/>
                <a:cxnLst/>
                <a:rect l="l" t="t" r="r" b="b"/>
                <a:pathLst>
                  <a:path w="22669" h="22669" extrusionOk="0">
                    <a:moveTo>
                      <a:pt x="22669" y="11335"/>
                    </a:moveTo>
                    <a:cubicBezTo>
                      <a:pt x="22669" y="17595"/>
                      <a:pt x="17595" y="22670"/>
                      <a:pt x="11335" y="22670"/>
                    </a:cubicBezTo>
                    <a:cubicBezTo>
                      <a:pt x="5075" y="22670"/>
                      <a:pt x="0" y="17595"/>
                      <a:pt x="0" y="11335"/>
                    </a:cubicBezTo>
                    <a:cubicBezTo>
                      <a:pt x="0" y="5075"/>
                      <a:pt x="5075" y="0"/>
                      <a:pt x="11335" y="0"/>
                    </a:cubicBezTo>
                    <a:cubicBezTo>
                      <a:pt x="17595" y="0"/>
                      <a:pt x="22669" y="5075"/>
                      <a:pt x="22669" y="11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8" name="Google Shape;2028;p19"/>
              <p:cNvSpPr/>
              <p:nvPr/>
            </p:nvSpPr>
            <p:spPr>
              <a:xfrm>
                <a:off x="5642609" y="2643567"/>
                <a:ext cx="21716" cy="21717"/>
              </a:xfrm>
              <a:custGeom>
                <a:avLst/>
                <a:gdLst/>
                <a:ahLst/>
                <a:cxnLst/>
                <a:rect l="l" t="t" r="r" b="b"/>
                <a:pathLst>
                  <a:path w="21716" h="21717"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9" name="Google Shape;2029;p19"/>
              <p:cNvSpPr/>
              <p:nvPr/>
            </p:nvSpPr>
            <p:spPr>
              <a:xfrm>
                <a:off x="5724429" y="2562510"/>
                <a:ext cx="20954" cy="20954"/>
              </a:xfrm>
              <a:custGeom>
                <a:avLst/>
                <a:gdLst/>
                <a:ahLst/>
                <a:cxnLst/>
                <a:rect l="l" t="t" r="r" b="b"/>
                <a:pathLst>
                  <a:path w="20954" h="20954" extrusionOk="0">
                    <a:moveTo>
                      <a:pt x="20955" y="10478"/>
                    </a:moveTo>
                    <a:cubicBezTo>
                      <a:pt x="20955" y="16264"/>
                      <a:pt x="16264" y="20955"/>
                      <a:pt x="10477" y="20955"/>
                    </a:cubicBezTo>
                    <a:cubicBezTo>
                      <a:pt x="4691" y="20955"/>
                      <a:pt x="0" y="16264"/>
                      <a:pt x="0" y="10478"/>
                    </a:cubicBezTo>
                    <a:cubicBezTo>
                      <a:pt x="0" y="4691"/>
                      <a:pt x="4691" y="0"/>
                      <a:pt x="10477" y="0"/>
                    </a:cubicBezTo>
                    <a:cubicBezTo>
                      <a:pt x="16264" y="0"/>
                      <a:pt x="20955" y="4691"/>
                      <a:pt x="20955"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0" name="Google Shape;2030;p19"/>
              <p:cNvSpPr/>
              <p:nvPr/>
            </p:nvSpPr>
            <p:spPr>
              <a:xfrm>
                <a:off x="5806249" y="2481452"/>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1" name="Google Shape;2031;p19"/>
              <p:cNvSpPr/>
              <p:nvPr/>
            </p:nvSpPr>
            <p:spPr>
              <a:xfrm>
                <a:off x="5888069" y="2400394"/>
                <a:ext cx="19431" cy="19431"/>
              </a:xfrm>
              <a:custGeom>
                <a:avLst/>
                <a:gdLst/>
                <a:ahLst/>
                <a:cxnLst/>
                <a:rect l="l" t="t" r="r" b="b"/>
                <a:pathLst>
                  <a:path w="19431" h="19431" extrusionOk="0">
                    <a:moveTo>
                      <a:pt x="9716" y="19431"/>
                    </a:moveTo>
                    <a:cubicBezTo>
                      <a:pt x="4382" y="19431"/>
                      <a:pt x="0" y="15050"/>
                      <a:pt x="0" y="9716"/>
                    </a:cubicBezTo>
                    <a:cubicBezTo>
                      <a:pt x="0" y="4382"/>
                      <a:pt x="4382"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2" name="Google Shape;2032;p19"/>
              <p:cNvSpPr/>
              <p:nvPr/>
            </p:nvSpPr>
            <p:spPr>
              <a:xfrm>
                <a:off x="5969888" y="2319527"/>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3" name="Google Shape;2033;p19"/>
              <p:cNvSpPr/>
              <p:nvPr/>
            </p:nvSpPr>
            <p:spPr>
              <a:xfrm>
                <a:off x="6051708" y="2238469"/>
                <a:ext cx="17716" cy="17716"/>
              </a:xfrm>
              <a:custGeom>
                <a:avLst/>
                <a:gdLst/>
                <a:ahLst/>
                <a:cxnLst/>
                <a:rect l="l" t="t" r="r" b="b"/>
                <a:pathLst>
                  <a:path w="17716" h="17716" extrusionOk="0">
                    <a:moveTo>
                      <a:pt x="17717" y="8858"/>
                    </a:moveTo>
                    <a:cubicBezTo>
                      <a:pt x="17717" y="13751"/>
                      <a:pt x="13751" y="17717"/>
                      <a:pt x="8858" y="17717"/>
                    </a:cubicBezTo>
                    <a:cubicBezTo>
                      <a:pt x="3966" y="17717"/>
                      <a:pt x="0" y="13751"/>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4" name="Google Shape;2034;p19"/>
              <p:cNvSpPr/>
              <p:nvPr/>
            </p:nvSpPr>
            <p:spPr>
              <a:xfrm>
                <a:off x="6133528" y="2157412"/>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5" name="Google Shape;2035;p19"/>
              <p:cNvSpPr/>
              <p:nvPr/>
            </p:nvSpPr>
            <p:spPr>
              <a:xfrm>
                <a:off x="6215348" y="2076354"/>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6" name="Google Shape;2036;p19"/>
              <p:cNvSpPr/>
              <p:nvPr/>
            </p:nvSpPr>
            <p:spPr>
              <a:xfrm>
                <a:off x="6297167" y="1995296"/>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2" y="0"/>
                      <a:pt x="15430" y="3429"/>
                      <a:pt x="15430" y="7715"/>
                    </a:cubicBezTo>
                    <a:cubicBezTo>
                      <a:pt x="15430" y="12001"/>
                      <a:pt x="12002"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7" name="Google Shape;2037;p19"/>
              <p:cNvSpPr/>
              <p:nvPr/>
            </p:nvSpPr>
            <p:spPr>
              <a:xfrm>
                <a:off x="6378987" y="1914334"/>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8" name="Google Shape;2038;p19"/>
              <p:cNvSpPr/>
              <p:nvPr/>
            </p:nvSpPr>
            <p:spPr>
              <a:xfrm>
                <a:off x="6460807" y="1833371"/>
                <a:ext cx="13716" cy="13715"/>
              </a:xfrm>
              <a:custGeom>
                <a:avLst/>
                <a:gdLst/>
                <a:ahLst/>
                <a:cxnLst/>
                <a:rect l="l" t="t" r="r" b="b"/>
                <a:pathLst>
                  <a:path w="13716" h="13715"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9" name="Google Shape;2039;p19"/>
              <p:cNvSpPr/>
              <p:nvPr/>
            </p:nvSpPr>
            <p:spPr>
              <a:xfrm>
                <a:off x="6542627" y="1752313"/>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0" name="Google Shape;2040;p19"/>
              <p:cNvSpPr/>
              <p:nvPr/>
            </p:nvSpPr>
            <p:spPr>
              <a:xfrm>
                <a:off x="6624447" y="1671160"/>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1" name="Google Shape;2041;p19"/>
              <p:cNvSpPr/>
              <p:nvPr/>
            </p:nvSpPr>
            <p:spPr>
              <a:xfrm>
                <a:off x="6706361" y="1590293"/>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19"/>
              <p:cNvSpPr/>
              <p:nvPr/>
            </p:nvSpPr>
            <p:spPr>
              <a:xfrm>
                <a:off x="6788086" y="1509235"/>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3" name="Google Shape;2043;p19"/>
              <p:cNvSpPr/>
              <p:nvPr/>
            </p:nvSpPr>
            <p:spPr>
              <a:xfrm>
                <a:off x="6869906" y="1428178"/>
                <a:ext cx="9715" cy="9715"/>
              </a:xfrm>
              <a:custGeom>
                <a:avLst/>
                <a:gdLst/>
                <a:ahLst/>
                <a:cxnLst/>
                <a:rect l="l" t="t" r="r" b="b"/>
                <a:pathLst>
                  <a:path w="9715" h="9715" extrusionOk="0">
                    <a:moveTo>
                      <a:pt x="4858" y="9715"/>
                    </a:moveTo>
                    <a:cubicBezTo>
                      <a:pt x="2191" y="9715"/>
                      <a:pt x="0" y="7525"/>
                      <a:pt x="0" y="4858"/>
                    </a:cubicBezTo>
                    <a:cubicBezTo>
                      <a:pt x="0" y="2191"/>
                      <a:pt x="2191" y="0"/>
                      <a:pt x="4858" y="0"/>
                    </a:cubicBezTo>
                    <a:cubicBezTo>
                      <a:pt x="7525" y="0"/>
                      <a:pt x="9715" y="2191"/>
                      <a:pt x="9715" y="4858"/>
                    </a:cubicBezTo>
                    <a:cubicBezTo>
                      <a:pt x="9715" y="7525"/>
                      <a:pt x="7525" y="9715"/>
                      <a:pt x="4858" y="9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4" name="Google Shape;2044;p19"/>
              <p:cNvSpPr/>
              <p:nvPr/>
            </p:nvSpPr>
            <p:spPr>
              <a:xfrm>
                <a:off x="6951725" y="1347120"/>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5" name="Google Shape;2045;p19"/>
              <p:cNvSpPr/>
              <p:nvPr/>
            </p:nvSpPr>
            <p:spPr>
              <a:xfrm>
                <a:off x="7033641" y="1266252"/>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6" name="Google Shape;2046;p19"/>
              <p:cNvSpPr/>
              <p:nvPr/>
            </p:nvSpPr>
            <p:spPr>
              <a:xfrm>
                <a:off x="7115365" y="1185195"/>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7" name="Google Shape;2047;p19"/>
            <p:cNvGrpSpPr/>
            <p:nvPr/>
          </p:nvGrpSpPr>
          <p:grpSpPr>
            <a:xfrm>
              <a:off x="3849147" y="1191100"/>
              <a:ext cx="3117342" cy="3117342"/>
              <a:chOff x="3849147" y="1191100"/>
              <a:chExt cx="3117342" cy="3117342"/>
            </a:xfrm>
          </p:grpSpPr>
          <p:sp>
            <p:nvSpPr>
              <p:cNvPr id="2048" name="Google Shape;2048;p19"/>
              <p:cNvSpPr/>
              <p:nvPr/>
            </p:nvSpPr>
            <p:spPr>
              <a:xfrm>
                <a:off x="3849147" y="426977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9" name="Google Shape;2049;p19"/>
              <p:cNvSpPr/>
              <p:nvPr/>
            </p:nvSpPr>
            <p:spPr>
              <a:xfrm>
                <a:off x="3930967" y="4188713"/>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0" name="Google Shape;2050;p19"/>
              <p:cNvSpPr/>
              <p:nvPr/>
            </p:nvSpPr>
            <p:spPr>
              <a:xfrm>
                <a:off x="4012787" y="4107655"/>
                <a:ext cx="37147" cy="37147"/>
              </a:xfrm>
              <a:custGeom>
                <a:avLst/>
                <a:gdLst/>
                <a:ahLst/>
                <a:cxnLst/>
                <a:rect l="l" t="t" r="r" b="b"/>
                <a:pathLst>
                  <a:path w="37147" h="37147" extrusionOk="0">
                    <a:moveTo>
                      <a:pt x="37148" y="18574"/>
                    </a:moveTo>
                    <a:cubicBezTo>
                      <a:pt x="37148" y="28832"/>
                      <a:pt x="28832" y="37148"/>
                      <a:pt x="18574" y="37148"/>
                    </a:cubicBezTo>
                    <a:cubicBezTo>
                      <a:pt x="8316" y="37148"/>
                      <a:pt x="0" y="28832"/>
                      <a:pt x="0" y="18574"/>
                    </a:cubicBezTo>
                    <a:cubicBezTo>
                      <a:pt x="0" y="8316"/>
                      <a:pt x="8316" y="0"/>
                      <a:pt x="18574" y="0"/>
                    </a:cubicBezTo>
                    <a:cubicBezTo>
                      <a:pt x="28832" y="0"/>
                      <a:pt x="37148" y="8316"/>
                      <a:pt x="37148" y="18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1" name="Google Shape;2051;p19"/>
              <p:cNvSpPr/>
              <p:nvPr/>
            </p:nvSpPr>
            <p:spPr>
              <a:xfrm>
                <a:off x="4094606" y="4026597"/>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6" y="8096"/>
                      <a:pt x="36386" y="18193"/>
                    </a:cubicBezTo>
                    <a:cubicBezTo>
                      <a:pt x="36386"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2" name="Google Shape;2052;p19"/>
              <p:cNvSpPr/>
              <p:nvPr/>
            </p:nvSpPr>
            <p:spPr>
              <a:xfrm>
                <a:off x="4176521" y="3945730"/>
                <a:ext cx="35433" cy="35433"/>
              </a:xfrm>
              <a:custGeom>
                <a:avLst/>
                <a:gdLst/>
                <a:ahLst/>
                <a:cxnLst/>
                <a:rect l="l" t="t" r="r" b="b"/>
                <a:pathLst>
                  <a:path w="35433" h="35433" extrusionOk="0">
                    <a:moveTo>
                      <a:pt x="17717" y="35433"/>
                    </a:moveTo>
                    <a:cubicBezTo>
                      <a:pt x="7906" y="35433"/>
                      <a:pt x="0" y="27527"/>
                      <a:pt x="0" y="17716"/>
                    </a:cubicBezTo>
                    <a:cubicBezTo>
                      <a:pt x="0" y="7906"/>
                      <a:pt x="8001" y="0"/>
                      <a:pt x="17717" y="0"/>
                    </a:cubicBezTo>
                    <a:cubicBezTo>
                      <a:pt x="27432"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3" name="Google Shape;2053;p19"/>
              <p:cNvSpPr/>
              <p:nvPr/>
            </p:nvSpPr>
            <p:spPr>
              <a:xfrm>
                <a:off x="4258246" y="3864672"/>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4" name="Google Shape;2054;p19"/>
              <p:cNvSpPr/>
              <p:nvPr/>
            </p:nvSpPr>
            <p:spPr>
              <a:xfrm>
                <a:off x="4340066" y="3783615"/>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5" name="Google Shape;2055;p19"/>
              <p:cNvSpPr/>
              <p:nvPr/>
            </p:nvSpPr>
            <p:spPr>
              <a:xfrm>
                <a:off x="4421886" y="3702557"/>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6" name="Google Shape;2056;p19"/>
              <p:cNvSpPr/>
              <p:nvPr/>
            </p:nvSpPr>
            <p:spPr>
              <a:xfrm>
                <a:off x="4503800" y="3621499"/>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6" y="0"/>
                      <a:pt x="32195" y="7239"/>
                      <a:pt x="32195" y="16097"/>
                    </a:cubicBezTo>
                    <a:cubicBezTo>
                      <a:pt x="32195" y="24955"/>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7" name="Google Shape;2057;p19"/>
              <p:cNvSpPr/>
              <p:nvPr/>
            </p:nvSpPr>
            <p:spPr>
              <a:xfrm>
                <a:off x="4585620" y="3540537"/>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8" name="Google Shape;2058;p19"/>
              <p:cNvSpPr/>
              <p:nvPr/>
            </p:nvSpPr>
            <p:spPr>
              <a:xfrm>
                <a:off x="4667345" y="345947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9" name="Google Shape;2059;p19"/>
              <p:cNvSpPr/>
              <p:nvPr/>
            </p:nvSpPr>
            <p:spPr>
              <a:xfrm>
                <a:off x="4749164" y="3378421"/>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0" name="Google Shape;2060;p19"/>
              <p:cNvSpPr/>
              <p:nvPr/>
            </p:nvSpPr>
            <p:spPr>
              <a:xfrm>
                <a:off x="4830984" y="3297363"/>
                <a:ext cx="29146" cy="29146"/>
              </a:xfrm>
              <a:custGeom>
                <a:avLst/>
                <a:gdLst/>
                <a:ahLst/>
                <a:cxnLst/>
                <a:rect l="l" t="t" r="r" b="b"/>
                <a:pathLst>
                  <a:path w="29146" h="29146" extrusionOk="0">
                    <a:moveTo>
                      <a:pt x="14573" y="29147"/>
                    </a:moveTo>
                    <a:cubicBezTo>
                      <a:pt x="6572" y="29147"/>
                      <a:pt x="0" y="22670"/>
                      <a:pt x="0" y="14573"/>
                    </a:cubicBezTo>
                    <a:cubicBezTo>
                      <a:pt x="0" y="6477"/>
                      <a:pt x="6477" y="0"/>
                      <a:pt x="14573" y="0"/>
                    </a:cubicBezTo>
                    <a:cubicBezTo>
                      <a:pt x="22669" y="0"/>
                      <a:pt x="29146" y="6477"/>
                      <a:pt x="29146" y="14573"/>
                    </a:cubicBezTo>
                    <a:cubicBezTo>
                      <a:pt x="29146" y="22670"/>
                      <a:pt x="22669" y="29147"/>
                      <a:pt x="14573" y="29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1" name="Google Shape;2061;p19"/>
              <p:cNvSpPr/>
              <p:nvPr/>
            </p:nvSpPr>
            <p:spPr>
              <a:xfrm>
                <a:off x="4912899" y="3216496"/>
                <a:ext cx="28194" cy="28193"/>
              </a:xfrm>
              <a:custGeom>
                <a:avLst/>
                <a:gdLst/>
                <a:ahLst/>
                <a:cxnLst/>
                <a:rect l="l" t="t" r="r" b="b"/>
                <a:pathLst>
                  <a:path w="28194"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19"/>
              <p:cNvSpPr/>
              <p:nvPr/>
            </p:nvSpPr>
            <p:spPr>
              <a:xfrm>
                <a:off x="4994719" y="3135438"/>
                <a:ext cx="27432" cy="27432"/>
              </a:xfrm>
              <a:custGeom>
                <a:avLst/>
                <a:gdLst/>
                <a:ahLst/>
                <a:cxnLst/>
                <a:rect l="l" t="t" r="r" b="b"/>
                <a:pathLst>
                  <a:path w="27432" h="27432"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19"/>
              <p:cNvSpPr/>
              <p:nvPr/>
            </p:nvSpPr>
            <p:spPr>
              <a:xfrm>
                <a:off x="5076444" y="3054381"/>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19"/>
              <p:cNvSpPr/>
              <p:nvPr/>
            </p:nvSpPr>
            <p:spPr>
              <a:xfrm>
                <a:off x="5158263" y="297332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19"/>
              <p:cNvSpPr/>
              <p:nvPr/>
            </p:nvSpPr>
            <p:spPr>
              <a:xfrm>
                <a:off x="5240178" y="2892456"/>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19"/>
              <p:cNvSpPr/>
              <p:nvPr/>
            </p:nvSpPr>
            <p:spPr>
              <a:xfrm>
                <a:off x="5321998" y="2811398"/>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19"/>
              <p:cNvSpPr/>
              <p:nvPr/>
            </p:nvSpPr>
            <p:spPr>
              <a:xfrm>
                <a:off x="5403818" y="2730340"/>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19"/>
              <p:cNvSpPr/>
              <p:nvPr/>
            </p:nvSpPr>
            <p:spPr>
              <a:xfrm>
                <a:off x="5485542" y="2649282"/>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69" y="5048"/>
                      <a:pt x="22669" y="11335"/>
                    </a:cubicBezTo>
                    <a:cubicBezTo>
                      <a:pt x="22669"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19"/>
              <p:cNvSpPr/>
              <p:nvPr/>
            </p:nvSpPr>
            <p:spPr>
              <a:xfrm>
                <a:off x="5567457" y="2568415"/>
                <a:ext cx="21716" cy="21716"/>
              </a:xfrm>
              <a:custGeom>
                <a:avLst/>
                <a:gdLst/>
                <a:ahLst/>
                <a:cxnLst/>
                <a:rect l="l" t="t" r="r" b="b"/>
                <a:pathLst>
                  <a:path w="21716" h="21716" extrusionOk="0">
                    <a:moveTo>
                      <a:pt x="21717" y="10858"/>
                    </a:moveTo>
                    <a:cubicBezTo>
                      <a:pt x="21717" y="16855"/>
                      <a:pt x="16855" y="21717"/>
                      <a:pt x="10858" y="21717"/>
                    </a:cubicBezTo>
                    <a:cubicBezTo>
                      <a:pt x="4861" y="21717"/>
                      <a:pt x="0" y="16855"/>
                      <a:pt x="0" y="10858"/>
                    </a:cubicBezTo>
                    <a:cubicBezTo>
                      <a:pt x="0" y="4861"/>
                      <a:pt x="4861" y="0"/>
                      <a:pt x="10858" y="0"/>
                    </a:cubicBezTo>
                    <a:cubicBezTo>
                      <a:pt x="16855" y="0"/>
                      <a:pt x="21717" y="4861"/>
                      <a:pt x="21717" y="10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19"/>
              <p:cNvSpPr/>
              <p:nvPr/>
            </p:nvSpPr>
            <p:spPr>
              <a:xfrm>
                <a:off x="5649277" y="2487357"/>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19"/>
              <p:cNvSpPr/>
              <p:nvPr/>
            </p:nvSpPr>
            <p:spPr>
              <a:xfrm>
                <a:off x="5731097" y="240630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19"/>
              <p:cNvSpPr/>
              <p:nvPr/>
            </p:nvSpPr>
            <p:spPr>
              <a:xfrm>
                <a:off x="5812916" y="2325242"/>
                <a:ext cx="19431" cy="19431"/>
              </a:xfrm>
              <a:custGeom>
                <a:avLst/>
                <a:gdLst/>
                <a:ahLst/>
                <a:cxnLst/>
                <a:rect l="l" t="t" r="r" b="b"/>
                <a:pathLst>
                  <a:path w="19431" h="19431"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19"/>
              <p:cNvSpPr/>
              <p:nvPr/>
            </p:nvSpPr>
            <p:spPr>
              <a:xfrm>
                <a:off x="5894736" y="2244280"/>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7"/>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19"/>
              <p:cNvSpPr/>
              <p:nvPr/>
            </p:nvSpPr>
            <p:spPr>
              <a:xfrm>
                <a:off x="5976556" y="216331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19"/>
              <p:cNvSpPr/>
              <p:nvPr/>
            </p:nvSpPr>
            <p:spPr>
              <a:xfrm>
                <a:off x="6058376" y="2082259"/>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4" y="0"/>
                      <a:pt x="16954" y="3810"/>
                      <a:pt x="16954" y="8477"/>
                    </a:cubicBezTo>
                    <a:cubicBezTo>
                      <a:pt x="16954" y="13144"/>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19"/>
              <p:cNvSpPr/>
              <p:nvPr/>
            </p:nvSpPr>
            <p:spPr>
              <a:xfrm>
                <a:off x="6140195" y="2001201"/>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19"/>
              <p:cNvSpPr/>
              <p:nvPr/>
            </p:nvSpPr>
            <p:spPr>
              <a:xfrm>
                <a:off x="6222015" y="1920144"/>
                <a:ext cx="15430" cy="15430"/>
              </a:xfrm>
              <a:custGeom>
                <a:avLst/>
                <a:gdLst/>
                <a:ahLst/>
                <a:cxnLst/>
                <a:rect l="l" t="t" r="r" b="b"/>
                <a:pathLst>
                  <a:path w="15430" h="15430" extrusionOk="0">
                    <a:moveTo>
                      <a:pt x="15431" y="7715"/>
                    </a:moveTo>
                    <a:cubicBezTo>
                      <a:pt x="15431" y="11976"/>
                      <a:pt x="11976" y="15430"/>
                      <a:pt x="7715" y="15430"/>
                    </a:cubicBezTo>
                    <a:cubicBezTo>
                      <a:pt x="3454" y="15430"/>
                      <a:pt x="0" y="11976"/>
                      <a:pt x="0" y="7715"/>
                    </a:cubicBezTo>
                    <a:cubicBezTo>
                      <a:pt x="0" y="3454"/>
                      <a:pt x="3454" y="0"/>
                      <a:pt x="7715" y="0"/>
                    </a:cubicBezTo>
                    <a:cubicBezTo>
                      <a:pt x="11976" y="0"/>
                      <a:pt x="15431" y="3454"/>
                      <a:pt x="15431"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19"/>
              <p:cNvSpPr/>
              <p:nvPr/>
            </p:nvSpPr>
            <p:spPr>
              <a:xfrm>
                <a:off x="6303835" y="1839276"/>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19"/>
              <p:cNvSpPr/>
              <p:nvPr/>
            </p:nvSpPr>
            <p:spPr>
              <a:xfrm>
                <a:off x="6385655" y="1758219"/>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19"/>
              <p:cNvSpPr/>
              <p:nvPr/>
            </p:nvSpPr>
            <p:spPr>
              <a:xfrm>
                <a:off x="6467475" y="1677161"/>
                <a:ext cx="12953" cy="12953"/>
              </a:xfrm>
              <a:custGeom>
                <a:avLst/>
                <a:gdLst/>
                <a:ahLst/>
                <a:cxnLst/>
                <a:rect l="l" t="t" r="r" b="b"/>
                <a:pathLst>
                  <a:path w="12953" h="12953"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19"/>
              <p:cNvSpPr/>
              <p:nvPr/>
            </p:nvSpPr>
            <p:spPr>
              <a:xfrm>
                <a:off x="6549294" y="1596103"/>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19"/>
              <p:cNvSpPr/>
              <p:nvPr/>
            </p:nvSpPr>
            <p:spPr>
              <a:xfrm>
                <a:off x="6631209" y="151514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19"/>
              <p:cNvSpPr/>
              <p:nvPr/>
            </p:nvSpPr>
            <p:spPr>
              <a:xfrm>
                <a:off x="6712934" y="1434083"/>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19"/>
              <p:cNvSpPr/>
              <p:nvPr/>
            </p:nvSpPr>
            <p:spPr>
              <a:xfrm>
                <a:off x="6794754" y="1353121"/>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19"/>
              <p:cNvSpPr/>
              <p:nvPr/>
            </p:nvSpPr>
            <p:spPr>
              <a:xfrm>
                <a:off x="6876573" y="1271967"/>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19"/>
              <p:cNvSpPr/>
              <p:nvPr/>
            </p:nvSpPr>
            <p:spPr>
              <a:xfrm>
                <a:off x="6958488" y="1191100"/>
                <a:ext cx="8001" cy="8000"/>
              </a:xfrm>
              <a:custGeom>
                <a:avLst/>
                <a:gdLst/>
                <a:ahLst/>
                <a:cxnLst/>
                <a:rect l="l" t="t" r="r" b="b"/>
                <a:pathLst>
                  <a:path w="8001" h="8000"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87" name="Google Shape;2087;p19"/>
          <p:cNvSpPr/>
          <p:nvPr/>
        </p:nvSpPr>
        <p:spPr>
          <a:xfrm rot="2375">
            <a:off x="1136501" y="317075"/>
            <a:ext cx="868500"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088" name="Google Shape;2088;p19"/>
          <p:cNvSpPr/>
          <p:nvPr/>
        </p:nvSpPr>
        <p:spPr>
          <a:xfrm rot="5402302">
            <a:off x="7534825" y="2268568"/>
            <a:ext cx="1791900"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089" name="Google Shape;2089;p19"/>
          <p:cNvSpPr/>
          <p:nvPr/>
        </p:nvSpPr>
        <p:spPr>
          <a:xfrm>
            <a:off x="8318425" y="1002050"/>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619"/>
        <p:cNvGrpSpPr/>
        <p:nvPr/>
      </p:nvGrpSpPr>
      <p:grpSpPr>
        <a:xfrm>
          <a:off x="0" y="0"/>
          <a:ext cx="0" cy="0"/>
          <a:chOff x="0" y="0"/>
          <a:chExt cx="0" cy="0"/>
        </a:xfrm>
      </p:grpSpPr>
      <p:sp>
        <p:nvSpPr>
          <p:cNvPr id="2620" name="Google Shape;2620;p23"/>
          <p:cNvSpPr/>
          <p:nvPr/>
        </p:nvSpPr>
        <p:spPr>
          <a:xfrm rot="440549">
            <a:off x="-1044620" y="1224284"/>
            <a:ext cx="3054510" cy="3038232"/>
          </a:xfrm>
          <a:custGeom>
            <a:avLst/>
            <a:gdLst/>
            <a:ahLst/>
            <a:cxnLst/>
            <a:rect l="l" t="t" r="r" b="b"/>
            <a:pathLst>
              <a:path w="2199247" h="2187527" extrusionOk="0">
                <a:moveTo>
                  <a:pt x="27680" y="1108861"/>
                </a:moveTo>
                <a:lnTo>
                  <a:pt x="845687" y="51776"/>
                </a:lnTo>
                <a:cubicBezTo>
                  <a:pt x="891979" y="-8041"/>
                  <a:pt x="979895" y="-17375"/>
                  <a:pt x="1042188" y="30821"/>
                </a:cubicBezTo>
                <a:lnTo>
                  <a:pt x="2142611" y="883118"/>
                </a:lnTo>
                <a:cubicBezTo>
                  <a:pt x="2204810" y="931315"/>
                  <a:pt x="2217764" y="1018850"/>
                  <a:pt x="2171567" y="1078667"/>
                </a:cubicBezTo>
                <a:lnTo>
                  <a:pt x="1353560" y="2135751"/>
                </a:lnTo>
                <a:cubicBezTo>
                  <a:pt x="1307269" y="2195568"/>
                  <a:pt x="1219353" y="2204903"/>
                  <a:pt x="1157060" y="2156706"/>
                </a:cubicBezTo>
                <a:lnTo>
                  <a:pt x="56636" y="1304409"/>
                </a:lnTo>
                <a:cubicBezTo>
                  <a:pt x="-5562" y="1256213"/>
                  <a:pt x="-18516" y="1168678"/>
                  <a:pt x="27680" y="11088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1" name="Google Shape;2621;p23"/>
          <p:cNvSpPr/>
          <p:nvPr/>
        </p:nvSpPr>
        <p:spPr>
          <a:xfrm rot="2700000" flipH="1">
            <a:off x="7579956" y="1947019"/>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22" name="Google Shape;2622;p23"/>
          <p:cNvGrpSpPr/>
          <p:nvPr/>
        </p:nvGrpSpPr>
        <p:grpSpPr>
          <a:xfrm flipH="1">
            <a:off x="6013686" y="-1575058"/>
            <a:ext cx="4552378" cy="4582857"/>
            <a:chOff x="3819525" y="1138237"/>
            <a:chExt cx="4552378" cy="4582857"/>
          </a:xfrm>
        </p:grpSpPr>
        <p:grpSp>
          <p:nvGrpSpPr>
            <p:cNvPr id="2623" name="Google Shape;2623;p23"/>
            <p:cNvGrpSpPr/>
            <p:nvPr/>
          </p:nvGrpSpPr>
          <p:grpSpPr>
            <a:xfrm>
              <a:off x="3821144" y="1138237"/>
              <a:ext cx="4550759" cy="4582857"/>
              <a:chOff x="3821144" y="1138237"/>
              <a:chExt cx="4550759" cy="4582857"/>
            </a:xfrm>
          </p:grpSpPr>
          <p:sp>
            <p:nvSpPr>
              <p:cNvPr id="2624" name="Google Shape;2624;p23"/>
              <p:cNvSpPr/>
              <p:nvPr/>
            </p:nvSpPr>
            <p:spPr>
              <a:xfrm>
                <a:off x="3821144" y="5675089"/>
                <a:ext cx="23050" cy="46005"/>
              </a:xfrm>
              <a:custGeom>
                <a:avLst/>
                <a:gdLst/>
                <a:ahLst/>
                <a:cxnLst/>
                <a:rect l="l" t="t" r="r" b="b"/>
                <a:pathLst>
                  <a:path w="23050" h="46005" extrusionOk="0">
                    <a:moveTo>
                      <a:pt x="0" y="0"/>
                    </a:moveTo>
                    <a:cubicBezTo>
                      <a:pt x="12668" y="0"/>
                      <a:pt x="23051" y="10287"/>
                      <a:pt x="23051" y="22955"/>
                    </a:cubicBezTo>
                    <a:cubicBezTo>
                      <a:pt x="23051" y="35623"/>
                      <a:pt x="12764" y="46006"/>
                      <a:pt x="0" y="46006"/>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5" name="Google Shape;2625;p23"/>
              <p:cNvSpPr/>
              <p:nvPr/>
            </p:nvSpPr>
            <p:spPr>
              <a:xfrm>
                <a:off x="3870960" y="5594127"/>
                <a:ext cx="45148" cy="45148"/>
              </a:xfrm>
              <a:custGeom>
                <a:avLst/>
                <a:gdLst/>
                <a:ahLst/>
                <a:cxnLst/>
                <a:rect l="l" t="t" r="r" b="b"/>
                <a:pathLst>
                  <a:path w="45148" h="45148" extrusionOk="0">
                    <a:moveTo>
                      <a:pt x="22574" y="45148"/>
                    </a:moveTo>
                    <a:cubicBezTo>
                      <a:pt x="10096" y="45148"/>
                      <a:pt x="0" y="35052"/>
                      <a:pt x="0" y="22574"/>
                    </a:cubicBezTo>
                    <a:cubicBezTo>
                      <a:pt x="0" y="10096"/>
                      <a:pt x="10096" y="0"/>
                      <a:pt x="22574" y="0"/>
                    </a:cubicBezTo>
                    <a:cubicBezTo>
                      <a:pt x="35052" y="0"/>
                      <a:pt x="45149" y="10096"/>
                      <a:pt x="45149" y="22574"/>
                    </a:cubicBezTo>
                    <a:cubicBezTo>
                      <a:pt x="45149" y="35052"/>
                      <a:pt x="35052" y="45148"/>
                      <a:pt x="22574" y="4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6" name="Google Shape;2626;p23"/>
              <p:cNvSpPr/>
              <p:nvPr/>
            </p:nvSpPr>
            <p:spPr>
              <a:xfrm>
                <a:off x="3952684" y="5513069"/>
                <a:ext cx="44386" cy="44386"/>
              </a:xfrm>
              <a:custGeom>
                <a:avLst/>
                <a:gdLst/>
                <a:ahLst/>
                <a:cxnLst/>
                <a:rect l="l" t="t" r="r" b="b"/>
                <a:pathLst>
                  <a:path w="44386" h="44386" extrusionOk="0">
                    <a:moveTo>
                      <a:pt x="22193" y="44387"/>
                    </a:moveTo>
                    <a:cubicBezTo>
                      <a:pt x="9906" y="44387"/>
                      <a:pt x="0" y="34481"/>
                      <a:pt x="0" y="22193"/>
                    </a:cubicBezTo>
                    <a:cubicBezTo>
                      <a:pt x="0" y="9906"/>
                      <a:pt x="9906" y="0"/>
                      <a:pt x="22193" y="0"/>
                    </a:cubicBezTo>
                    <a:cubicBezTo>
                      <a:pt x="34481" y="0"/>
                      <a:pt x="44387" y="9906"/>
                      <a:pt x="44387" y="22193"/>
                    </a:cubicBezTo>
                    <a:cubicBezTo>
                      <a:pt x="44387" y="34481"/>
                      <a:pt x="34481" y="44387"/>
                      <a:pt x="22193" y="443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7" name="Google Shape;2627;p23"/>
              <p:cNvSpPr/>
              <p:nvPr/>
            </p:nvSpPr>
            <p:spPr>
              <a:xfrm>
                <a:off x="4034504" y="5432011"/>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811"/>
                      <a:pt x="43625" y="21812"/>
                    </a:cubicBezTo>
                    <a:cubicBezTo>
                      <a:pt x="43625" y="33814"/>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8" name="Google Shape;2628;p23"/>
              <p:cNvSpPr/>
              <p:nvPr/>
            </p:nvSpPr>
            <p:spPr>
              <a:xfrm>
                <a:off x="4116323" y="5350953"/>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9" name="Google Shape;2629;p23"/>
              <p:cNvSpPr/>
              <p:nvPr/>
            </p:nvSpPr>
            <p:spPr>
              <a:xfrm>
                <a:off x="4198238" y="5270086"/>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0" name="Google Shape;2630;p23"/>
              <p:cNvSpPr/>
              <p:nvPr/>
            </p:nvSpPr>
            <p:spPr>
              <a:xfrm>
                <a:off x="4279963" y="5189028"/>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1" name="Google Shape;2631;p23"/>
              <p:cNvSpPr/>
              <p:nvPr/>
            </p:nvSpPr>
            <p:spPr>
              <a:xfrm>
                <a:off x="4361783" y="5107971"/>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2" name="Google Shape;2632;p23"/>
              <p:cNvSpPr/>
              <p:nvPr/>
            </p:nvSpPr>
            <p:spPr>
              <a:xfrm>
                <a:off x="4443602" y="5026913"/>
                <a:ext cx="39624" cy="39624"/>
              </a:xfrm>
              <a:custGeom>
                <a:avLst/>
                <a:gdLst/>
                <a:ahLst/>
                <a:cxnLst/>
                <a:rect l="l" t="t" r="r" b="b"/>
                <a:pathLst>
                  <a:path w="39624"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3" name="Google Shape;2633;p23"/>
              <p:cNvSpPr/>
              <p:nvPr/>
            </p:nvSpPr>
            <p:spPr>
              <a:xfrm>
                <a:off x="4525518" y="4946046"/>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4" name="Google Shape;2634;p23"/>
              <p:cNvSpPr/>
              <p:nvPr/>
            </p:nvSpPr>
            <p:spPr>
              <a:xfrm>
                <a:off x="4607337" y="486498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5" name="Google Shape;2635;p23"/>
              <p:cNvSpPr/>
              <p:nvPr/>
            </p:nvSpPr>
            <p:spPr>
              <a:xfrm>
                <a:off x="4689062" y="4783930"/>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6" name="Google Shape;2636;p23"/>
              <p:cNvSpPr/>
              <p:nvPr/>
            </p:nvSpPr>
            <p:spPr>
              <a:xfrm>
                <a:off x="4770881" y="4702872"/>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7" name="Google Shape;2637;p23"/>
              <p:cNvSpPr/>
              <p:nvPr/>
            </p:nvSpPr>
            <p:spPr>
              <a:xfrm>
                <a:off x="4852797" y="4622005"/>
                <a:ext cx="35432" cy="35433"/>
              </a:xfrm>
              <a:custGeom>
                <a:avLst/>
                <a:gdLst/>
                <a:ahLst/>
                <a:cxnLst/>
                <a:rect l="l" t="t" r="r" b="b"/>
                <a:pathLst>
                  <a:path w="35432" h="35433" extrusionOk="0">
                    <a:moveTo>
                      <a:pt x="17716" y="35433"/>
                    </a:moveTo>
                    <a:cubicBezTo>
                      <a:pt x="7906" y="35433"/>
                      <a:pt x="0" y="27527"/>
                      <a:pt x="0" y="17716"/>
                    </a:cubicBezTo>
                    <a:cubicBezTo>
                      <a:pt x="0" y="7906"/>
                      <a:pt x="7906" y="0"/>
                      <a:pt x="17716" y="0"/>
                    </a:cubicBezTo>
                    <a:cubicBezTo>
                      <a:pt x="27527" y="0"/>
                      <a:pt x="35433" y="7906"/>
                      <a:pt x="35433" y="17716"/>
                    </a:cubicBezTo>
                    <a:cubicBezTo>
                      <a:pt x="35433" y="27527"/>
                      <a:pt x="27527" y="35433"/>
                      <a:pt x="17716"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8" name="Google Shape;2638;p23"/>
              <p:cNvSpPr/>
              <p:nvPr/>
            </p:nvSpPr>
            <p:spPr>
              <a:xfrm>
                <a:off x="4934616" y="4540947"/>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9" name="Google Shape;2639;p23"/>
              <p:cNvSpPr/>
              <p:nvPr/>
            </p:nvSpPr>
            <p:spPr>
              <a:xfrm>
                <a:off x="5016436" y="4459890"/>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0" name="Google Shape;2640;p23"/>
              <p:cNvSpPr/>
              <p:nvPr/>
            </p:nvSpPr>
            <p:spPr>
              <a:xfrm>
                <a:off x="5098161" y="4378832"/>
                <a:ext cx="33147" cy="33147"/>
              </a:xfrm>
              <a:custGeom>
                <a:avLst/>
                <a:gdLst/>
                <a:ahLst/>
                <a:cxnLst/>
                <a:rect l="l" t="t" r="r" b="b"/>
                <a:pathLst>
                  <a:path w="33147"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1" name="Google Shape;2641;p23"/>
              <p:cNvSpPr/>
              <p:nvPr/>
            </p:nvSpPr>
            <p:spPr>
              <a:xfrm>
                <a:off x="5180075" y="4297870"/>
                <a:ext cx="32194" cy="32289"/>
              </a:xfrm>
              <a:custGeom>
                <a:avLst/>
                <a:gdLst/>
                <a:ahLst/>
                <a:cxnLst/>
                <a:rect l="l" t="t" r="r" b="b"/>
                <a:pathLst>
                  <a:path w="32194" h="32289" extrusionOk="0">
                    <a:moveTo>
                      <a:pt x="16097" y="32290"/>
                    </a:moveTo>
                    <a:cubicBezTo>
                      <a:pt x="7144" y="32290"/>
                      <a:pt x="0" y="25051"/>
                      <a:pt x="0" y="16193"/>
                    </a:cubicBezTo>
                    <a:cubicBezTo>
                      <a:pt x="0" y="7334"/>
                      <a:pt x="7239" y="0"/>
                      <a:pt x="16097" y="0"/>
                    </a:cubicBezTo>
                    <a:cubicBezTo>
                      <a:pt x="24956" y="0"/>
                      <a:pt x="32195" y="7239"/>
                      <a:pt x="32195" y="16193"/>
                    </a:cubicBezTo>
                    <a:cubicBezTo>
                      <a:pt x="32195"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2" name="Google Shape;2642;p23"/>
              <p:cNvSpPr/>
              <p:nvPr/>
            </p:nvSpPr>
            <p:spPr>
              <a:xfrm>
                <a:off x="5261895" y="4216907"/>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3" name="Google Shape;2643;p23"/>
              <p:cNvSpPr/>
              <p:nvPr/>
            </p:nvSpPr>
            <p:spPr>
              <a:xfrm>
                <a:off x="5343715" y="413584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4" name="Google Shape;2644;p23"/>
              <p:cNvSpPr/>
              <p:nvPr/>
            </p:nvSpPr>
            <p:spPr>
              <a:xfrm>
                <a:off x="5425535" y="4054792"/>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5" name="Google Shape;2645;p23"/>
              <p:cNvSpPr/>
              <p:nvPr/>
            </p:nvSpPr>
            <p:spPr>
              <a:xfrm>
                <a:off x="5507259" y="3973734"/>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6" name="Google Shape;2646;p23"/>
              <p:cNvSpPr/>
              <p:nvPr/>
            </p:nvSpPr>
            <p:spPr>
              <a:xfrm>
                <a:off x="5589174" y="3892867"/>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7" name="Google Shape;2647;p23"/>
              <p:cNvSpPr/>
              <p:nvPr/>
            </p:nvSpPr>
            <p:spPr>
              <a:xfrm>
                <a:off x="5670994" y="3811809"/>
                <a:ext cx="27431" cy="27432"/>
              </a:xfrm>
              <a:custGeom>
                <a:avLst/>
                <a:gdLst/>
                <a:ahLst/>
                <a:cxnLst/>
                <a:rect l="l" t="t" r="r" b="b"/>
                <a:pathLst>
                  <a:path w="27431" h="27432"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8" name="Google Shape;2648;p23"/>
              <p:cNvSpPr/>
              <p:nvPr/>
            </p:nvSpPr>
            <p:spPr>
              <a:xfrm>
                <a:off x="5752814" y="3730751"/>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9" name="Google Shape;2649;p23"/>
              <p:cNvSpPr/>
              <p:nvPr/>
            </p:nvSpPr>
            <p:spPr>
              <a:xfrm>
                <a:off x="5834633" y="364969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0" name="Google Shape;2650;p23"/>
              <p:cNvSpPr/>
              <p:nvPr/>
            </p:nvSpPr>
            <p:spPr>
              <a:xfrm>
                <a:off x="5916453" y="3568826"/>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1" name="Google Shape;2651;p23"/>
              <p:cNvSpPr/>
              <p:nvPr/>
            </p:nvSpPr>
            <p:spPr>
              <a:xfrm>
                <a:off x="5998273" y="348767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2" name="Google Shape;2652;p23"/>
              <p:cNvSpPr/>
              <p:nvPr/>
            </p:nvSpPr>
            <p:spPr>
              <a:xfrm>
                <a:off x="6080093" y="340661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3" name="Google Shape;2653;p23"/>
              <p:cNvSpPr/>
              <p:nvPr/>
            </p:nvSpPr>
            <p:spPr>
              <a:xfrm>
                <a:off x="6161912" y="332555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4" name="Google Shape;2654;p23"/>
              <p:cNvSpPr/>
              <p:nvPr/>
            </p:nvSpPr>
            <p:spPr>
              <a:xfrm>
                <a:off x="6243828" y="3244690"/>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5" name="Google Shape;2655;p23"/>
              <p:cNvSpPr/>
              <p:nvPr/>
            </p:nvSpPr>
            <p:spPr>
              <a:xfrm>
                <a:off x="6325552" y="3163632"/>
                <a:ext cx="20954" cy="20954"/>
              </a:xfrm>
              <a:custGeom>
                <a:avLst/>
                <a:gdLst/>
                <a:ahLst/>
                <a:cxnLst/>
                <a:rect l="l" t="t" r="r" b="b"/>
                <a:pathLst>
                  <a:path w="20954" h="20954" extrusionOk="0">
                    <a:moveTo>
                      <a:pt x="10478" y="20955"/>
                    </a:moveTo>
                    <a:cubicBezTo>
                      <a:pt x="4667" y="20955"/>
                      <a:pt x="0" y="16288"/>
                      <a:pt x="0" y="10478"/>
                    </a:cubicBezTo>
                    <a:cubicBezTo>
                      <a:pt x="0" y="4667"/>
                      <a:pt x="4667" y="0"/>
                      <a:pt x="10478" y="0"/>
                    </a:cubicBezTo>
                    <a:cubicBezTo>
                      <a:pt x="16288" y="0"/>
                      <a:pt x="20955" y="4667"/>
                      <a:pt x="20955" y="10478"/>
                    </a:cubicBezTo>
                    <a:cubicBezTo>
                      <a:pt x="20955" y="16288"/>
                      <a:pt x="16288" y="20955"/>
                      <a:pt x="10478"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6" name="Google Shape;2656;p23"/>
              <p:cNvSpPr/>
              <p:nvPr/>
            </p:nvSpPr>
            <p:spPr>
              <a:xfrm>
                <a:off x="6407372" y="3082575"/>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7" name="Google Shape;2657;p23"/>
              <p:cNvSpPr/>
              <p:nvPr/>
            </p:nvSpPr>
            <p:spPr>
              <a:xfrm>
                <a:off x="6489191" y="3001517"/>
                <a:ext cx="19431" cy="19431"/>
              </a:xfrm>
              <a:custGeom>
                <a:avLst/>
                <a:gdLst/>
                <a:ahLst/>
                <a:cxnLst/>
                <a:rect l="l" t="t" r="r" b="b"/>
                <a:pathLst>
                  <a:path w="19431"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8" name="Google Shape;2658;p23"/>
              <p:cNvSpPr/>
              <p:nvPr/>
            </p:nvSpPr>
            <p:spPr>
              <a:xfrm>
                <a:off x="6571107" y="2920650"/>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9" name="Google Shape;2659;p23"/>
              <p:cNvSpPr/>
              <p:nvPr/>
            </p:nvSpPr>
            <p:spPr>
              <a:xfrm>
                <a:off x="6652926" y="2839592"/>
                <a:ext cx="17716" cy="17716"/>
              </a:xfrm>
              <a:custGeom>
                <a:avLst/>
                <a:gdLst/>
                <a:ahLst/>
                <a:cxnLst/>
                <a:rect l="l" t="t" r="r" b="b"/>
                <a:pathLst>
                  <a:path w="17716" h="17716" extrusionOk="0">
                    <a:moveTo>
                      <a:pt x="8858" y="17717"/>
                    </a:moveTo>
                    <a:cubicBezTo>
                      <a:pt x="3905" y="17717"/>
                      <a:pt x="0" y="13716"/>
                      <a:pt x="0" y="8858"/>
                    </a:cubicBezTo>
                    <a:cubicBezTo>
                      <a:pt x="0" y="4000"/>
                      <a:pt x="4001"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0" name="Google Shape;2660;p23"/>
              <p:cNvSpPr/>
              <p:nvPr/>
            </p:nvSpPr>
            <p:spPr>
              <a:xfrm>
                <a:off x="6734651" y="2758534"/>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1" name="Google Shape;2661;p23"/>
              <p:cNvSpPr/>
              <p:nvPr/>
            </p:nvSpPr>
            <p:spPr>
              <a:xfrm>
                <a:off x="6816471" y="2677477"/>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2" name="Google Shape;2662;p23"/>
              <p:cNvSpPr/>
              <p:nvPr/>
            </p:nvSpPr>
            <p:spPr>
              <a:xfrm>
                <a:off x="6898385" y="2596419"/>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3" name="Google Shape;2663;p23"/>
              <p:cNvSpPr/>
              <p:nvPr/>
            </p:nvSpPr>
            <p:spPr>
              <a:xfrm>
                <a:off x="6980205" y="2515552"/>
                <a:ext cx="14478" cy="14477"/>
              </a:xfrm>
              <a:custGeom>
                <a:avLst/>
                <a:gdLst/>
                <a:ahLst/>
                <a:cxnLst/>
                <a:rect l="l" t="t" r="r" b="b"/>
                <a:pathLst>
                  <a:path w="14478" h="14477" extrusionOk="0">
                    <a:moveTo>
                      <a:pt x="7239" y="14478"/>
                    </a:moveTo>
                    <a:cubicBezTo>
                      <a:pt x="3239" y="14478"/>
                      <a:pt x="0" y="11239"/>
                      <a:pt x="0" y="7239"/>
                    </a:cubicBezTo>
                    <a:cubicBezTo>
                      <a:pt x="0" y="3238"/>
                      <a:pt x="3239" y="0"/>
                      <a:pt x="7239" y="0"/>
                    </a:cubicBezTo>
                    <a:cubicBezTo>
                      <a:pt x="11240" y="0"/>
                      <a:pt x="14478" y="3238"/>
                      <a:pt x="14478" y="7239"/>
                    </a:cubicBezTo>
                    <a:cubicBezTo>
                      <a:pt x="14478" y="11239"/>
                      <a:pt x="11240"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4" name="Google Shape;2664;p23"/>
              <p:cNvSpPr/>
              <p:nvPr/>
            </p:nvSpPr>
            <p:spPr>
              <a:xfrm>
                <a:off x="7062025" y="2434494"/>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5" name="Google Shape;2665;p23"/>
              <p:cNvSpPr/>
              <p:nvPr/>
            </p:nvSpPr>
            <p:spPr>
              <a:xfrm>
                <a:off x="7143750" y="2353436"/>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6" name="Google Shape;2666;p23"/>
              <p:cNvSpPr/>
              <p:nvPr/>
            </p:nvSpPr>
            <p:spPr>
              <a:xfrm>
                <a:off x="7225569" y="2272378"/>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7" name="Google Shape;2667;p23"/>
              <p:cNvSpPr/>
              <p:nvPr/>
            </p:nvSpPr>
            <p:spPr>
              <a:xfrm>
                <a:off x="7307484" y="219151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8" name="Google Shape;2668;p23"/>
              <p:cNvSpPr/>
              <p:nvPr/>
            </p:nvSpPr>
            <p:spPr>
              <a:xfrm>
                <a:off x="7389304" y="2110453"/>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9" name="Google Shape;2669;p23"/>
              <p:cNvSpPr/>
              <p:nvPr/>
            </p:nvSpPr>
            <p:spPr>
              <a:xfrm>
                <a:off x="7471124" y="2029395"/>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6" y="2191"/>
                      <a:pt x="9716" y="4858"/>
                    </a:cubicBezTo>
                    <a:cubicBezTo>
                      <a:pt x="9716"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0" name="Google Shape;2670;p23"/>
              <p:cNvSpPr/>
              <p:nvPr/>
            </p:nvSpPr>
            <p:spPr>
              <a:xfrm>
                <a:off x="7552848" y="1948338"/>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1" name="Google Shape;2671;p23"/>
              <p:cNvSpPr/>
              <p:nvPr/>
            </p:nvSpPr>
            <p:spPr>
              <a:xfrm>
                <a:off x="7634763" y="1867470"/>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2" name="Google Shape;2672;p23"/>
              <p:cNvSpPr/>
              <p:nvPr/>
            </p:nvSpPr>
            <p:spPr>
              <a:xfrm>
                <a:off x="7716583" y="1786413"/>
                <a:ext cx="7238" cy="7238"/>
              </a:xfrm>
              <a:custGeom>
                <a:avLst/>
                <a:gdLst/>
                <a:ahLst/>
                <a:cxnLst/>
                <a:rect l="l" t="t" r="r" b="b"/>
                <a:pathLst>
                  <a:path w="7238" h="7238" extrusionOk="0">
                    <a:moveTo>
                      <a:pt x="3619" y="7239"/>
                    </a:moveTo>
                    <a:cubicBezTo>
                      <a:pt x="1619" y="7239"/>
                      <a:pt x="0" y="5620"/>
                      <a:pt x="0" y="3619"/>
                    </a:cubicBezTo>
                    <a:cubicBezTo>
                      <a:pt x="0" y="1619"/>
                      <a:pt x="1619" y="0"/>
                      <a:pt x="3619" y="0"/>
                    </a:cubicBezTo>
                    <a:cubicBezTo>
                      <a:pt x="5620" y="0"/>
                      <a:pt x="7239" y="1619"/>
                      <a:pt x="7239" y="3619"/>
                    </a:cubicBezTo>
                    <a:cubicBezTo>
                      <a:pt x="7239" y="5620"/>
                      <a:pt x="5620" y="7239"/>
                      <a:pt x="3619"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3" name="Google Shape;2673;p23"/>
              <p:cNvSpPr/>
              <p:nvPr/>
            </p:nvSpPr>
            <p:spPr>
              <a:xfrm>
                <a:off x="7798403" y="1705355"/>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4" name="Google Shape;2674;p23"/>
              <p:cNvSpPr/>
              <p:nvPr/>
            </p:nvSpPr>
            <p:spPr>
              <a:xfrm>
                <a:off x="7880223" y="1624297"/>
                <a:ext cx="5715" cy="5715"/>
              </a:xfrm>
              <a:custGeom>
                <a:avLst/>
                <a:gdLst/>
                <a:ahLst/>
                <a:cxnLst/>
                <a:rect l="l" t="t" r="r" b="b"/>
                <a:pathLst>
                  <a:path w="5715"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5" name="Google Shape;2675;p23"/>
              <p:cNvSpPr/>
              <p:nvPr/>
            </p:nvSpPr>
            <p:spPr>
              <a:xfrm>
                <a:off x="7962042" y="1543430"/>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6" name="Google Shape;2676;p23"/>
              <p:cNvSpPr/>
              <p:nvPr/>
            </p:nvSpPr>
            <p:spPr>
              <a:xfrm>
                <a:off x="8043862" y="1462372"/>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048"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7" name="Google Shape;2677;p23"/>
              <p:cNvSpPr/>
              <p:nvPr/>
            </p:nvSpPr>
            <p:spPr>
              <a:xfrm>
                <a:off x="8125682" y="1381315"/>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8" name="Google Shape;2678;p23"/>
              <p:cNvSpPr/>
              <p:nvPr/>
            </p:nvSpPr>
            <p:spPr>
              <a:xfrm>
                <a:off x="8207501" y="1300257"/>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9" name="Google Shape;2679;p23"/>
              <p:cNvSpPr/>
              <p:nvPr/>
            </p:nvSpPr>
            <p:spPr>
              <a:xfrm>
                <a:off x="8289416" y="1219390"/>
                <a:ext cx="1524" cy="1523"/>
              </a:xfrm>
              <a:custGeom>
                <a:avLst/>
                <a:gdLst/>
                <a:ahLst/>
                <a:cxnLst/>
                <a:rect l="l" t="t" r="r" b="b"/>
                <a:pathLst>
                  <a:path w="1524" h="1523" extrusionOk="0">
                    <a:moveTo>
                      <a:pt x="762" y="1524"/>
                    </a:moveTo>
                    <a:cubicBezTo>
                      <a:pt x="762" y="1524"/>
                      <a:pt x="0" y="1143"/>
                      <a:pt x="0" y="762"/>
                    </a:cubicBezTo>
                    <a:cubicBezTo>
                      <a:pt x="0" y="381"/>
                      <a:pt x="381" y="0"/>
                      <a:pt x="762" y="0"/>
                    </a:cubicBezTo>
                    <a:cubicBezTo>
                      <a:pt x="1143" y="0"/>
                      <a:pt x="1524" y="381"/>
                      <a:pt x="1524" y="762"/>
                    </a:cubicBezTo>
                    <a:cubicBezTo>
                      <a:pt x="1524" y="1143"/>
                      <a:pt x="1143" y="1524"/>
                      <a:pt x="762" y="15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0" name="Google Shape;2680;p23"/>
              <p:cNvSpPr/>
              <p:nvPr/>
            </p:nvSpPr>
            <p:spPr>
              <a:xfrm>
                <a:off x="8371141" y="1138237"/>
                <a:ext cx="762" cy="761"/>
              </a:xfrm>
              <a:custGeom>
                <a:avLst/>
                <a:gdLst/>
                <a:ahLst/>
                <a:cxnLst/>
                <a:rect l="l" t="t" r="r" b="b"/>
                <a:pathLst>
                  <a:path w="762" h="761" extrusionOk="0">
                    <a:moveTo>
                      <a:pt x="381" y="762"/>
                    </a:moveTo>
                    <a:cubicBezTo>
                      <a:pt x="381" y="762"/>
                      <a:pt x="0" y="572"/>
                      <a:pt x="0" y="381"/>
                    </a:cubicBezTo>
                    <a:cubicBezTo>
                      <a:pt x="0" y="191"/>
                      <a:pt x="191" y="0"/>
                      <a:pt x="381" y="0"/>
                    </a:cubicBezTo>
                    <a:cubicBezTo>
                      <a:pt x="572" y="0"/>
                      <a:pt x="762" y="191"/>
                      <a:pt x="762" y="381"/>
                    </a:cubicBezTo>
                    <a:cubicBezTo>
                      <a:pt x="762" y="572"/>
                      <a:pt x="572" y="762"/>
                      <a:pt x="381" y="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81" name="Google Shape;2681;p23"/>
            <p:cNvGrpSpPr/>
            <p:nvPr/>
          </p:nvGrpSpPr>
          <p:grpSpPr>
            <a:xfrm>
              <a:off x="3819525" y="1144142"/>
              <a:ext cx="4396262" cy="4419980"/>
              <a:chOff x="3819525" y="1144142"/>
              <a:chExt cx="4396262" cy="4419980"/>
            </a:xfrm>
          </p:grpSpPr>
          <p:sp>
            <p:nvSpPr>
              <p:cNvPr id="2682" name="Google Shape;2682;p23"/>
              <p:cNvSpPr/>
              <p:nvPr/>
            </p:nvSpPr>
            <p:spPr>
              <a:xfrm>
                <a:off x="3819525" y="5518879"/>
                <a:ext cx="22574" cy="45243"/>
              </a:xfrm>
              <a:custGeom>
                <a:avLst/>
                <a:gdLst/>
                <a:ahLst/>
                <a:cxnLst/>
                <a:rect l="l" t="t" r="r" b="b"/>
                <a:pathLst>
                  <a:path w="22574" h="45243" extrusionOk="0">
                    <a:moveTo>
                      <a:pt x="0" y="95"/>
                    </a:moveTo>
                    <a:cubicBezTo>
                      <a:pt x="12478" y="95"/>
                      <a:pt x="22574" y="10192"/>
                      <a:pt x="22574" y="22670"/>
                    </a:cubicBezTo>
                    <a:cubicBezTo>
                      <a:pt x="22574" y="35147"/>
                      <a:pt x="12478" y="45244"/>
                      <a:pt x="0" y="45244"/>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3" name="Google Shape;2683;p23"/>
              <p:cNvSpPr/>
              <p:nvPr/>
            </p:nvSpPr>
            <p:spPr>
              <a:xfrm>
                <a:off x="3877532" y="5438012"/>
                <a:ext cx="44386" cy="44386"/>
              </a:xfrm>
              <a:custGeom>
                <a:avLst/>
                <a:gdLst/>
                <a:ahLst/>
                <a:cxnLst/>
                <a:rect l="l" t="t" r="r" b="b"/>
                <a:pathLst>
                  <a:path w="44386" h="44386" extrusionOk="0">
                    <a:moveTo>
                      <a:pt x="22193" y="44386"/>
                    </a:moveTo>
                    <a:cubicBezTo>
                      <a:pt x="9906" y="44386"/>
                      <a:pt x="0" y="34480"/>
                      <a:pt x="0" y="22193"/>
                    </a:cubicBezTo>
                    <a:cubicBezTo>
                      <a:pt x="0" y="9906"/>
                      <a:pt x="9906" y="0"/>
                      <a:pt x="22193" y="0"/>
                    </a:cubicBezTo>
                    <a:cubicBezTo>
                      <a:pt x="34481" y="0"/>
                      <a:pt x="44387" y="9906"/>
                      <a:pt x="44387" y="22193"/>
                    </a:cubicBezTo>
                    <a:cubicBezTo>
                      <a:pt x="44387" y="34480"/>
                      <a:pt x="34481" y="44386"/>
                      <a:pt x="22193" y="44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4" name="Google Shape;2684;p23"/>
              <p:cNvSpPr/>
              <p:nvPr/>
            </p:nvSpPr>
            <p:spPr>
              <a:xfrm>
                <a:off x="3959352" y="5356859"/>
                <a:ext cx="43624" cy="43624"/>
              </a:xfrm>
              <a:custGeom>
                <a:avLst/>
                <a:gdLst/>
                <a:ahLst/>
                <a:cxnLst/>
                <a:rect l="l" t="t" r="r" b="b"/>
                <a:pathLst>
                  <a:path w="43624" h="43624" extrusionOk="0">
                    <a:moveTo>
                      <a:pt x="21812" y="43625"/>
                    </a:moveTo>
                    <a:cubicBezTo>
                      <a:pt x="9811" y="43625"/>
                      <a:pt x="0" y="33909"/>
                      <a:pt x="0" y="21812"/>
                    </a:cubicBezTo>
                    <a:cubicBezTo>
                      <a:pt x="0" y="9716"/>
                      <a:pt x="9715" y="0"/>
                      <a:pt x="21812" y="0"/>
                    </a:cubicBezTo>
                    <a:cubicBezTo>
                      <a:pt x="33909" y="0"/>
                      <a:pt x="43625" y="9716"/>
                      <a:pt x="43625" y="21812"/>
                    </a:cubicBezTo>
                    <a:cubicBezTo>
                      <a:pt x="43625" y="33909"/>
                      <a:pt x="33909" y="43625"/>
                      <a:pt x="21812" y="436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5" name="Google Shape;2685;p23"/>
              <p:cNvSpPr/>
              <p:nvPr/>
            </p:nvSpPr>
            <p:spPr>
              <a:xfrm>
                <a:off x="4041171" y="5275801"/>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620"/>
                      <a:pt x="42863" y="21431"/>
                    </a:cubicBezTo>
                    <a:cubicBezTo>
                      <a:pt x="42863"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6" name="Google Shape;2686;p23"/>
              <p:cNvSpPr/>
              <p:nvPr/>
            </p:nvSpPr>
            <p:spPr>
              <a:xfrm>
                <a:off x="4123086" y="5194934"/>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7" name="Google Shape;2687;p23"/>
              <p:cNvSpPr/>
              <p:nvPr/>
            </p:nvSpPr>
            <p:spPr>
              <a:xfrm>
                <a:off x="4204906" y="5113876"/>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8" name="Google Shape;2688;p23"/>
              <p:cNvSpPr/>
              <p:nvPr/>
            </p:nvSpPr>
            <p:spPr>
              <a:xfrm>
                <a:off x="4286631" y="5032819"/>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9" name="Google Shape;2689;p23"/>
              <p:cNvSpPr/>
              <p:nvPr/>
            </p:nvSpPr>
            <p:spPr>
              <a:xfrm>
                <a:off x="4368450" y="4951761"/>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0" name="Google Shape;2690;p23"/>
              <p:cNvSpPr/>
              <p:nvPr/>
            </p:nvSpPr>
            <p:spPr>
              <a:xfrm>
                <a:off x="4450365" y="4870894"/>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1" name="Google Shape;2691;p23"/>
              <p:cNvSpPr/>
              <p:nvPr/>
            </p:nvSpPr>
            <p:spPr>
              <a:xfrm>
                <a:off x="4532185" y="4789836"/>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10" y="8477"/>
                      <a:pt x="37910" y="18955"/>
                    </a:cubicBezTo>
                    <a:cubicBezTo>
                      <a:pt x="37910"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2" name="Google Shape;2692;p23"/>
              <p:cNvSpPr/>
              <p:nvPr/>
            </p:nvSpPr>
            <p:spPr>
              <a:xfrm>
                <a:off x="4614005" y="4708778"/>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7" y="8287"/>
                      <a:pt x="37147" y="18574"/>
                    </a:cubicBezTo>
                    <a:cubicBezTo>
                      <a:pt x="37147"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3" name="Google Shape;2693;p23"/>
              <p:cNvSpPr/>
              <p:nvPr/>
            </p:nvSpPr>
            <p:spPr>
              <a:xfrm>
                <a:off x="4695729" y="462772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4" name="Google Shape;2694;p23"/>
              <p:cNvSpPr/>
              <p:nvPr/>
            </p:nvSpPr>
            <p:spPr>
              <a:xfrm>
                <a:off x="4777644" y="4546758"/>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432"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5" name="Google Shape;2695;p23"/>
              <p:cNvSpPr/>
              <p:nvPr/>
            </p:nvSpPr>
            <p:spPr>
              <a:xfrm>
                <a:off x="4859464" y="4465795"/>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6" name="Google Shape;2696;p23"/>
              <p:cNvSpPr/>
              <p:nvPr/>
            </p:nvSpPr>
            <p:spPr>
              <a:xfrm>
                <a:off x="4941284" y="4384737"/>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7" name="Google Shape;2697;p23"/>
              <p:cNvSpPr/>
              <p:nvPr/>
            </p:nvSpPr>
            <p:spPr>
              <a:xfrm>
                <a:off x="5023104" y="4303680"/>
                <a:ext cx="33147" cy="33147"/>
              </a:xfrm>
              <a:custGeom>
                <a:avLst/>
                <a:gdLst/>
                <a:ahLst/>
                <a:cxnLst/>
                <a:rect l="l" t="t" r="r" b="b"/>
                <a:pathLst>
                  <a:path w="33147" h="33147" extrusionOk="0">
                    <a:moveTo>
                      <a:pt x="33147" y="16574"/>
                    </a:moveTo>
                    <a:cubicBezTo>
                      <a:pt x="33147" y="25727"/>
                      <a:pt x="25727" y="33147"/>
                      <a:pt x="16573" y="33147"/>
                    </a:cubicBezTo>
                    <a:cubicBezTo>
                      <a:pt x="7420" y="33147"/>
                      <a:pt x="0" y="25727"/>
                      <a:pt x="0" y="16574"/>
                    </a:cubicBezTo>
                    <a:cubicBezTo>
                      <a:pt x="0" y="7420"/>
                      <a:pt x="7420" y="0"/>
                      <a:pt x="16573"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8" name="Google Shape;2698;p23"/>
              <p:cNvSpPr/>
              <p:nvPr/>
            </p:nvSpPr>
            <p:spPr>
              <a:xfrm>
                <a:off x="5104923" y="4222622"/>
                <a:ext cx="32289" cy="32384"/>
              </a:xfrm>
              <a:custGeom>
                <a:avLst/>
                <a:gdLst/>
                <a:ahLst/>
                <a:cxnLst/>
                <a:rect l="l" t="t" r="r" b="b"/>
                <a:pathLst>
                  <a:path w="32289" h="32384" extrusionOk="0">
                    <a:moveTo>
                      <a:pt x="16097" y="32385"/>
                    </a:moveTo>
                    <a:cubicBezTo>
                      <a:pt x="7144" y="32385"/>
                      <a:pt x="0" y="25146"/>
                      <a:pt x="0" y="16192"/>
                    </a:cubicBezTo>
                    <a:cubicBezTo>
                      <a:pt x="0" y="7239"/>
                      <a:pt x="7239" y="0"/>
                      <a:pt x="16097" y="0"/>
                    </a:cubicBezTo>
                    <a:cubicBezTo>
                      <a:pt x="24956" y="0"/>
                      <a:pt x="32290" y="7239"/>
                      <a:pt x="32290" y="16192"/>
                    </a:cubicBezTo>
                    <a:cubicBezTo>
                      <a:pt x="32290" y="25146"/>
                      <a:pt x="25051" y="32385"/>
                      <a:pt x="16097"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9" name="Google Shape;2699;p23"/>
              <p:cNvSpPr/>
              <p:nvPr/>
            </p:nvSpPr>
            <p:spPr>
              <a:xfrm>
                <a:off x="5186743" y="4141755"/>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0" name="Google Shape;2700;p23"/>
              <p:cNvSpPr/>
              <p:nvPr/>
            </p:nvSpPr>
            <p:spPr>
              <a:xfrm>
                <a:off x="5268563" y="4060697"/>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1" name="Google Shape;2701;p23"/>
              <p:cNvSpPr/>
              <p:nvPr/>
            </p:nvSpPr>
            <p:spPr>
              <a:xfrm>
                <a:off x="5350383" y="3979639"/>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2" name="Google Shape;2702;p23"/>
              <p:cNvSpPr/>
              <p:nvPr/>
            </p:nvSpPr>
            <p:spPr>
              <a:xfrm>
                <a:off x="5432202" y="3898581"/>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3" name="Google Shape;2703;p23"/>
              <p:cNvSpPr/>
              <p:nvPr/>
            </p:nvSpPr>
            <p:spPr>
              <a:xfrm>
                <a:off x="5514022" y="3817714"/>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4" name="Google Shape;2704;p23"/>
              <p:cNvSpPr/>
              <p:nvPr/>
            </p:nvSpPr>
            <p:spPr>
              <a:xfrm>
                <a:off x="5595842" y="3736657"/>
                <a:ext cx="27431" cy="27431"/>
              </a:xfrm>
              <a:custGeom>
                <a:avLst/>
                <a:gdLst/>
                <a:ahLst/>
                <a:cxnLst/>
                <a:rect l="l" t="t" r="r" b="b"/>
                <a:pathLst>
                  <a:path w="27431" h="27431" extrusionOk="0">
                    <a:moveTo>
                      <a:pt x="27432" y="13716"/>
                    </a:moveTo>
                    <a:cubicBezTo>
                      <a:pt x="27432" y="21291"/>
                      <a:pt x="21291" y="27432"/>
                      <a:pt x="13716" y="27432"/>
                    </a:cubicBezTo>
                    <a:cubicBezTo>
                      <a:pt x="6141" y="27432"/>
                      <a:pt x="0" y="21291"/>
                      <a:pt x="0" y="13716"/>
                    </a:cubicBezTo>
                    <a:cubicBezTo>
                      <a:pt x="0" y="6141"/>
                      <a:pt x="6141" y="0"/>
                      <a:pt x="13716" y="0"/>
                    </a:cubicBezTo>
                    <a:cubicBezTo>
                      <a:pt x="21291" y="0"/>
                      <a:pt x="27432" y="6141"/>
                      <a:pt x="27432"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5" name="Google Shape;2705;p23"/>
              <p:cNvSpPr/>
              <p:nvPr/>
            </p:nvSpPr>
            <p:spPr>
              <a:xfrm>
                <a:off x="5677662" y="3655599"/>
                <a:ext cx="26670" cy="26669"/>
              </a:xfrm>
              <a:custGeom>
                <a:avLst/>
                <a:gdLst/>
                <a:ahLst/>
                <a:cxnLst/>
                <a:rect l="l" t="t" r="r" b="b"/>
                <a:pathLst>
                  <a:path w="26670" h="26669"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6" name="Google Shape;2706;p23"/>
              <p:cNvSpPr/>
              <p:nvPr/>
            </p:nvSpPr>
            <p:spPr>
              <a:xfrm>
                <a:off x="5759481" y="3574541"/>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7" name="Google Shape;2707;p23"/>
              <p:cNvSpPr/>
              <p:nvPr/>
            </p:nvSpPr>
            <p:spPr>
              <a:xfrm>
                <a:off x="5841396" y="3493674"/>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8" name="Google Shape;2708;p23"/>
              <p:cNvSpPr/>
              <p:nvPr/>
            </p:nvSpPr>
            <p:spPr>
              <a:xfrm>
                <a:off x="5923121" y="3412616"/>
                <a:ext cx="24193" cy="24193"/>
              </a:xfrm>
              <a:custGeom>
                <a:avLst/>
                <a:gdLst/>
                <a:ahLst/>
                <a:cxnLst/>
                <a:rect l="l" t="t" r="r" b="b"/>
                <a:pathLst>
                  <a:path w="24193" h="24193" extrusionOk="0">
                    <a:moveTo>
                      <a:pt x="12097" y="24194"/>
                    </a:moveTo>
                    <a:cubicBezTo>
                      <a:pt x="5429" y="24194"/>
                      <a:pt x="0" y="18764"/>
                      <a:pt x="0" y="12097"/>
                    </a:cubicBezTo>
                    <a:cubicBezTo>
                      <a:pt x="0" y="5429"/>
                      <a:pt x="5429" y="0"/>
                      <a:pt x="12097" y="0"/>
                    </a:cubicBezTo>
                    <a:cubicBezTo>
                      <a:pt x="18764" y="0"/>
                      <a:pt x="24193" y="5429"/>
                      <a:pt x="24193" y="12097"/>
                    </a:cubicBezTo>
                    <a:cubicBezTo>
                      <a:pt x="24193" y="18764"/>
                      <a:pt x="18764" y="24194"/>
                      <a:pt x="12097" y="24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9" name="Google Shape;2709;p23"/>
              <p:cNvSpPr/>
              <p:nvPr/>
            </p:nvSpPr>
            <p:spPr>
              <a:xfrm>
                <a:off x="6004941" y="3331558"/>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0" name="Google Shape;2710;p23"/>
              <p:cNvSpPr/>
              <p:nvPr/>
            </p:nvSpPr>
            <p:spPr>
              <a:xfrm>
                <a:off x="6086760" y="3250500"/>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1" name="Google Shape;2711;p23"/>
              <p:cNvSpPr/>
              <p:nvPr/>
            </p:nvSpPr>
            <p:spPr>
              <a:xfrm>
                <a:off x="6168675" y="3169538"/>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2" name="Google Shape;2712;p23"/>
              <p:cNvSpPr/>
              <p:nvPr/>
            </p:nvSpPr>
            <p:spPr>
              <a:xfrm>
                <a:off x="6250400" y="3088480"/>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3" name="Google Shape;2713;p23"/>
              <p:cNvSpPr/>
              <p:nvPr/>
            </p:nvSpPr>
            <p:spPr>
              <a:xfrm>
                <a:off x="6332219" y="3007423"/>
                <a:ext cx="20193" cy="20192"/>
              </a:xfrm>
              <a:custGeom>
                <a:avLst/>
                <a:gdLst/>
                <a:ahLst/>
                <a:cxnLst/>
                <a:rect l="l" t="t" r="r" b="b"/>
                <a:pathLst>
                  <a:path w="20193"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4" name="Google Shape;2714;p23"/>
              <p:cNvSpPr/>
              <p:nvPr/>
            </p:nvSpPr>
            <p:spPr>
              <a:xfrm>
                <a:off x="6414039" y="2926365"/>
                <a:ext cx="19430" cy="19431"/>
              </a:xfrm>
              <a:custGeom>
                <a:avLst/>
                <a:gdLst/>
                <a:ahLst/>
                <a:cxnLst/>
                <a:rect l="l" t="t" r="r" b="b"/>
                <a:pathLst>
                  <a:path w="19430"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5" name="Google Shape;2715;p23"/>
              <p:cNvSpPr/>
              <p:nvPr/>
            </p:nvSpPr>
            <p:spPr>
              <a:xfrm>
                <a:off x="6495954" y="2845498"/>
                <a:ext cx="18478" cy="18478"/>
              </a:xfrm>
              <a:custGeom>
                <a:avLst/>
                <a:gdLst/>
                <a:ahLst/>
                <a:cxnLst/>
                <a:rect l="l" t="t" r="r" b="b"/>
                <a:pathLst>
                  <a:path w="18478" h="18478" extrusionOk="0">
                    <a:moveTo>
                      <a:pt x="18478" y="9239"/>
                    </a:moveTo>
                    <a:cubicBezTo>
                      <a:pt x="18478" y="14342"/>
                      <a:pt x="14342" y="18479"/>
                      <a:pt x="9239" y="18479"/>
                    </a:cubicBezTo>
                    <a:cubicBezTo>
                      <a:pt x="4137" y="18479"/>
                      <a:pt x="0" y="14342"/>
                      <a:pt x="0" y="9239"/>
                    </a:cubicBezTo>
                    <a:cubicBezTo>
                      <a:pt x="0" y="4137"/>
                      <a:pt x="4137" y="0"/>
                      <a:pt x="9239" y="0"/>
                    </a:cubicBezTo>
                    <a:cubicBezTo>
                      <a:pt x="14342" y="0"/>
                      <a:pt x="18478" y="4137"/>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6" name="Google Shape;2716;p23"/>
              <p:cNvSpPr/>
              <p:nvPr/>
            </p:nvSpPr>
            <p:spPr>
              <a:xfrm>
                <a:off x="6577774" y="2764440"/>
                <a:ext cx="17716" cy="17716"/>
              </a:xfrm>
              <a:custGeom>
                <a:avLst/>
                <a:gdLst/>
                <a:ahLst/>
                <a:cxnLst/>
                <a:rect l="l" t="t" r="r" b="b"/>
                <a:pathLst>
                  <a:path w="17716" h="17716" extrusionOk="0">
                    <a:moveTo>
                      <a:pt x="17717" y="8858"/>
                    </a:moveTo>
                    <a:cubicBezTo>
                      <a:pt x="17717" y="13751"/>
                      <a:pt x="13750" y="17716"/>
                      <a:pt x="8858" y="17716"/>
                    </a:cubicBezTo>
                    <a:cubicBezTo>
                      <a:pt x="3966" y="17716"/>
                      <a:pt x="0" y="13750"/>
                      <a:pt x="0" y="8858"/>
                    </a:cubicBezTo>
                    <a:cubicBezTo>
                      <a:pt x="0" y="3966"/>
                      <a:pt x="3966" y="0"/>
                      <a:pt x="8858" y="0"/>
                    </a:cubicBezTo>
                    <a:cubicBezTo>
                      <a:pt x="13750"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7" name="Google Shape;2717;p23"/>
              <p:cNvSpPr/>
              <p:nvPr/>
            </p:nvSpPr>
            <p:spPr>
              <a:xfrm>
                <a:off x="6659499" y="2683382"/>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8" name="Google Shape;2718;p23"/>
              <p:cNvSpPr/>
              <p:nvPr/>
            </p:nvSpPr>
            <p:spPr>
              <a:xfrm>
                <a:off x="6741318" y="2602324"/>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9" name="Google Shape;2719;p23"/>
              <p:cNvSpPr/>
              <p:nvPr/>
            </p:nvSpPr>
            <p:spPr>
              <a:xfrm>
                <a:off x="6823138" y="2521362"/>
                <a:ext cx="15430" cy="15335"/>
              </a:xfrm>
              <a:custGeom>
                <a:avLst/>
                <a:gdLst/>
                <a:ahLst/>
                <a:cxnLst/>
                <a:rect l="l" t="t" r="r" b="b"/>
                <a:pathLst>
                  <a:path w="15430" h="15335" extrusionOk="0">
                    <a:moveTo>
                      <a:pt x="7715" y="15335"/>
                    </a:moveTo>
                    <a:cubicBezTo>
                      <a:pt x="3524" y="15335"/>
                      <a:pt x="0" y="11906"/>
                      <a:pt x="0" y="7620"/>
                    </a:cubicBezTo>
                    <a:cubicBezTo>
                      <a:pt x="0" y="3334"/>
                      <a:pt x="3429" y="0"/>
                      <a:pt x="7715" y="0"/>
                    </a:cubicBezTo>
                    <a:cubicBezTo>
                      <a:pt x="12002" y="0"/>
                      <a:pt x="15430" y="3429"/>
                      <a:pt x="15430" y="7620"/>
                    </a:cubicBezTo>
                    <a:cubicBezTo>
                      <a:pt x="15430" y="11811"/>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0" name="Google Shape;2720;p23"/>
              <p:cNvSpPr/>
              <p:nvPr/>
            </p:nvSpPr>
            <p:spPr>
              <a:xfrm>
                <a:off x="6905053" y="2440399"/>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1" name="Google Shape;2721;p23"/>
              <p:cNvSpPr/>
              <p:nvPr/>
            </p:nvSpPr>
            <p:spPr>
              <a:xfrm>
                <a:off x="6986873" y="2359341"/>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2" name="Google Shape;2722;p23"/>
              <p:cNvSpPr/>
              <p:nvPr/>
            </p:nvSpPr>
            <p:spPr>
              <a:xfrm>
                <a:off x="7068597" y="2278284"/>
                <a:ext cx="12954" cy="12954"/>
              </a:xfrm>
              <a:custGeom>
                <a:avLst/>
                <a:gdLst/>
                <a:ahLst/>
                <a:cxnLst/>
                <a:rect l="l" t="t" r="r" b="b"/>
                <a:pathLst>
                  <a:path w="12954" h="12954" extrusionOk="0">
                    <a:moveTo>
                      <a:pt x="6477" y="12954"/>
                    </a:moveTo>
                    <a:cubicBezTo>
                      <a:pt x="2953" y="12954"/>
                      <a:pt x="0" y="10096"/>
                      <a:pt x="0" y="6477"/>
                    </a:cubicBezTo>
                    <a:cubicBezTo>
                      <a:pt x="0" y="2857"/>
                      <a:pt x="2858" y="0"/>
                      <a:pt x="6477" y="0"/>
                    </a:cubicBezTo>
                    <a:cubicBezTo>
                      <a:pt x="10097" y="0"/>
                      <a:pt x="12954" y="2857"/>
                      <a:pt x="12954" y="6477"/>
                    </a:cubicBezTo>
                    <a:cubicBezTo>
                      <a:pt x="12954" y="10096"/>
                      <a:pt x="10097"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3" name="Google Shape;2723;p23"/>
              <p:cNvSpPr/>
              <p:nvPr/>
            </p:nvSpPr>
            <p:spPr>
              <a:xfrm>
                <a:off x="7150417" y="2197226"/>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4" name="Google Shape;2724;p23"/>
              <p:cNvSpPr/>
              <p:nvPr/>
            </p:nvSpPr>
            <p:spPr>
              <a:xfrm>
                <a:off x="7232332" y="2116359"/>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5" name="Google Shape;2725;p23"/>
              <p:cNvSpPr/>
              <p:nvPr/>
            </p:nvSpPr>
            <p:spPr>
              <a:xfrm>
                <a:off x="7314152" y="2035301"/>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7" y="2381"/>
                      <a:pt x="10477" y="5239"/>
                    </a:cubicBezTo>
                    <a:cubicBezTo>
                      <a:pt x="10477"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6" name="Google Shape;2726;p23"/>
              <p:cNvSpPr/>
              <p:nvPr/>
            </p:nvSpPr>
            <p:spPr>
              <a:xfrm>
                <a:off x="7395972" y="1954243"/>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7" name="Google Shape;2727;p23"/>
              <p:cNvSpPr/>
              <p:nvPr/>
            </p:nvSpPr>
            <p:spPr>
              <a:xfrm>
                <a:off x="7477696" y="1873186"/>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8" name="Google Shape;2728;p23"/>
              <p:cNvSpPr/>
              <p:nvPr/>
            </p:nvSpPr>
            <p:spPr>
              <a:xfrm>
                <a:off x="7559611" y="1792318"/>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9" name="Google Shape;2729;p23"/>
              <p:cNvSpPr/>
              <p:nvPr/>
            </p:nvSpPr>
            <p:spPr>
              <a:xfrm>
                <a:off x="7641431" y="1711260"/>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0" name="Google Shape;2730;p23"/>
              <p:cNvSpPr/>
              <p:nvPr/>
            </p:nvSpPr>
            <p:spPr>
              <a:xfrm>
                <a:off x="7723250" y="1630203"/>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1" name="Google Shape;2731;p23"/>
              <p:cNvSpPr/>
              <p:nvPr/>
            </p:nvSpPr>
            <p:spPr>
              <a:xfrm>
                <a:off x="7805070" y="1549145"/>
                <a:ext cx="5715" cy="5715"/>
              </a:xfrm>
              <a:custGeom>
                <a:avLst/>
                <a:gdLst/>
                <a:ahLst/>
                <a:cxnLst/>
                <a:rect l="l" t="t" r="r" b="b"/>
                <a:pathLst>
                  <a:path w="5715" h="5715"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2" name="Google Shape;2732;p23"/>
              <p:cNvSpPr/>
              <p:nvPr/>
            </p:nvSpPr>
            <p:spPr>
              <a:xfrm>
                <a:off x="7886890" y="1468278"/>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3" name="Google Shape;2733;p23"/>
              <p:cNvSpPr/>
              <p:nvPr/>
            </p:nvSpPr>
            <p:spPr>
              <a:xfrm>
                <a:off x="7968710" y="1387220"/>
                <a:ext cx="4000" cy="4000"/>
              </a:xfrm>
              <a:custGeom>
                <a:avLst/>
                <a:gdLst/>
                <a:ahLst/>
                <a:cxnLst/>
                <a:rect l="l" t="t" r="r" b="b"/>
                <a:pathLst>
                  <a:path w="4000" h="4000" extrusionOk="0">
                    <a:moveTo>
                      <a:pt x="4000" y="2000"/>
                    </a:moveTo>
                    <a:cubicBezTo>
                      <a:pt x="4000" y="3105"/>
                      <a:pt x="3105" y="4000"/>
                      <a:pt x="2000" y="4000"/>
                    </a:cubicBezTo>
                    <a:cubicBezTo>
                      <a:pt x="896" y="4000"/>
                      <a:pt x="0" y="3105"/>
                      <a:pt x="0" y="2000"/>
                    </a:cubicBezTo>
                    <a:cubicBezTo>
                      <a:pt x="0" y="896"/>
                      <a:pt x="896" y="0"/>
                      <a:pt x="2000" y="0"/>
                    </a:cubicBezTo>
                    <a:cubicBezTo>
                      <a:pt x="3105" y="0"/>
                      <a:pt x="4000" y="896"/>
                      <a:pt x="4000" y="2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4" name="Google Shape;2734;p23"/>
              <p:cNvSpPr/>
              <p:nvPr/>
            </p:nvSpPr>
            <p:spPr>
              <a:xfrm>
                <a:off x="8050530" y="1306162"/>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6" y="0"/>
                      <a:pt x="3238" y="762"/>
                      <a:pt x="3238" y="1619"/>
                    </a:cubicBezTo>
                    <a:cubicBezTo>
                      <a:pt x="3238" y="2477"/>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5" name="Google Shape;2735;p23"/>
              <p:cNvSpPr/>
              <p:nvPr/>
            </p:nvSpPr>
            <p:spPr>
              <a:xfrm>
                <a:off x="8132349" y="1225104"/>
                <a:ext cx="2476" cy="2476"/>
              </a:xfrm>
              <a:custGeom>
                <a:avLst/>
                <a:gdLst/>
                <a:ahLst/>
                <a:cxnLst/>
                <a:rect l="l" t="t" r="r" b="b"/>
                <a:pathLst>
                  <a:path w="2476" h="2476" extrusionOk="0">
                    <a:moveTo>
                      <a:pt x="1238" y="2477"/>
                    </a:moveTo>
                    <a:cubicBezTo>
                      <a:pt x="571" y="2477"/>
                      <a:pt x="0" y="1905"/>
                      <a:pt x="0" y="1238"/>
                    </a:cubicBezTo>
                    <a:cubicBezTo>
                      <a:pt x="0" y="572"/>
                      <a:pt x="571" y="0"/>
                      <a:pt x="1238" y="0"/>
                    </a:cubicBezTo>
                    <a:cubicBezTo>
                      <a:pt x="1905" y="0"/>
                      <a:pt x="2476" y="572"/>
                      <a:pt x="2476" y="1238"/>
                    </a:cubicBezTo>
                    <a:cubicBezTo>
                      <a:pt x="2476"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6" name="Google Shape;2736;p23"/>
              <p:cNvSpPr/>
              <p:nvPr/>
            </p:nvSpPr>
            <p:spPr>
              <a:xfrm>
                <a:off x="8214264" y="1144142"/>
                <a:ext cx="1523" cy="1619"/>
              </a:xfrm>
              <a:custGeom>
                <a:avLst/>
                <a:gdLst/>
                <a:ahLst/>
                <a:cxnLst/>
                <a:rect l="l" t="t" r="r" b="b"/>
                <a:pathLst>
                  <a:path w="1523" h="1619" extrusionOk="0">
                    <a:moveTo>
                      <a:pt x="762" y="1619"/>
                    </a:moveTo>
                    <a:cubicBezTo>
                      <a:pt x="762" y="1619"/>
                      <a:pt x="0" y="1238"/>
                      <a:pt x="0" y="762"/>
                    </a:cubicBezTo>
                    <a:cubicBezTo>
                      <a:pt x="0" y="286"/>
                      <a:pt x="381" y="0"/>
                      <a:pt x="762" y="0"/>
                    </a:cubicBezTo>
                    <a:cubicBezTo>
                      <a:pt x="1143" y="0"/>
                      <a:pt x="1524" y="381"/>
                      <a:pt x="1524" y="762"/>
                    </a:cubicBezTo>
                    <a:cubicBezTo>
                      <a:pt x="1524" y="1143"/>
                      <a:pt x="1143" y="1619"/>
                      <a:pt x="762" y="16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37" name="Google Shape;2737;p23"/>
            <p:cNvGrpSpPr/>
            <p:nvPr/>
          </p:nvGrpSpPr>
          <p:grpSpPr>
            <a:xfrm>
              <a:off x="3821525" y="1149952"/>
              <a:ext cx="4238148" cy="4257198"/>
              <a:chOff x="3821525" y="1149952"/>
              <a:chExt cx="4238148" cy="4257198"/>
            </a:xfrm>
          </p:grpSpPr>
          <p:sp>
            <p:nvSpPr>
              <p:cNvPr id="2738" name="Google Shape;2738;p23"/>
              <p:cNvSpPr/>
              <p:nvPr/>
            </p:nvSpPr>
            <p:spPr>
              <a:xfrm>
                <a:off x="3821525" y="5362764"/>
                <a:ext cx="22193" cy="44386"/>
              </a:xfrm>
              <a:custGeom>
                <a:avLst/>
                <a:gdLst/>
                <a:ahLst/>
                <a:cxnLst/>
                <a:rect l="l" t="t" r="r" b="b"/>
                <a:pathLst>
                  <a:path w="22193" h="44386" extrusionOk="0">
                    <a:moveTo>
                      <a:pt x="0" y="0"/>
                    </a:moveTo>
                    <a:cubicBezTo>
                      <a:pt x="12287" y="0"/>
                      <a:pt x="22193" y="9906"/>
                      <a:pt x="22193" y="22193"/>
                    </a:cubicBezTo>
                    <a:cubicBezTo>
                      <a:pt x="22193" y="34481"/>
                      <a:pt x="12287" y="44387"/>
                      <a:pt x="0" y="44387"/>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9" name="Google Shape;2739;p23"/>
              <p:cNvSpPr/>
              <p:nvPr/>
            </p:nvSpPr>
            <p:spPr>
              <a:xfrm>
                <a:off x="3884199" y="5281707"/>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715"/>
                      <a:pt x="43625" y="21812"/>
                    </a:cubicBezTo>
                    <a:cubicBezTo>
                      <a:pt x="43625" y="33909"/>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0" name="Google Shape;2740;p23"/>
              <p:cNvSpPr/>
              <p:nvPr/>
            </p:nvSpPr>
            <p:spPr>
              <a:xfrm>
                <a:off x="3966019" y="5200649"/>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2" y="9620"/>
                      <a:pt x="42862" y="21431"/>
                    </a:cubicBezTo>
                    <a:cubicBezTo>
                      <a:pt x="42862"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1" name="Google Shape;2741;p23"/>
              <p:cNvSpPr/>
              <p:nvPr/>
            </p:nvSpPr>
            <p:spPr>
              <a:xfrm>
                <a:off x="4047934" y="5119782"/>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2" name="Google Shape;2742;p23"/>
              <p:cNvSpPr/>
              <p:nvPr/>
            </p:nvSpPr>
            <p:spPr>
              <a:xfrm>
                <a:off x="4129754" y="5038724"/>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3" name="Google Shape;2743;p23"/>
              <p:cNvSpPr/>
              <p:nvPr/>
            </p:nvSpPr>
            <p:spPr>
              <a:xfrm>
                <a:off x="4211478" y="4957666"/>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4" name="Google Shape;2744;p23"/>
              <p:cNvSpPr/>
              <p:nvPr/>
            </p:nvSpPr>
            <p:spPr>
              <a:xfrm>
                <a:off x="4293298" y="4876609"/>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5" name="Google Shape;2745;p23"/>
              <p:cNvSpPr/>
              <p:nvPr/>
            </p:nvSpPr>
            <p:spPr>
              <a:xfrm>
                <a:off x="4375213" y="479574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6" name="Google Shape;2746;p23"/>
              <p:cNvSpPr/>
              <p:nvPr/>
            </p:nvSpPr>
            <p:spPr>
              <a:xfrm>
                <a:off x="4457033" y="4714684"/>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7" name="Google Shape;2747;p23"/>
              <p:cNvSpPr/>
              <p:nvPr/>
            </p:nvSpPr>
            <p:spPr>
              <a:xfrm>
                <a:off x="4538852" y="4633626"/>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8" name="Google Shape;2748;p23"/>
              <p:cNvSpPr/>
              <p:nvPr/>
            </p:nvSpPr>
            <p:spPr>
              <a:xfrm>
                <a:off x="4620577" y="4552568"/>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9" name="Google Shape;2749;p23"/>
              <p:cNvSpPr/>
              <p:nvPr/>
            </p:nvSpPr>
            <p:spPr>
              <a:xfrm>
                <a:off x="4702492" y="4471701"/>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0" name="Google Shape;2750;p23"/>
              <p:cNvSpPr/>
              <p:nvPr/>
            </p:nvSpPr>
            <p:spPr>
              <a:xfrm>
                <a:off x="4784312" y="4390643"/>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1" name="Google Shape;2751;p23"/>
              <p:cNvSpPr/>
              <p:nvPr/>
            </p:nvSpPr>
            <p:spPr>
              <a:xfrm>
                <a:off x="4866131" y="4309585"/>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2" name="Google Shape;2752;p23"/>
              <p:cNvSpPr/>
              <p:nvPr/>
            </p:nvSpPr>
            <p:spPr>
              <a:xfrm>
                <a:off x="4947951" y="4228528"/>
                <a:ext cx="33146" cy="33147"/>
              </a:xfrm>
              <a:custGeom>
                <a:avLst/>
                <a:gdLst/>
                <a:ahLst/>
                <a:cxnLst/>
                <a:rect l="l" t="t" r="r" b="b"/>
                <a:pathLst>
                  <a:path w="33146"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3" name="Google Shape;2753;p23"/>
              <p:cNvSpPr/>
              <p:nvPr/>
            </p:nvSpPr>
            <p:spPr>
              <a:xfrm>
                <a:off x="5029771" y="4147565"/>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5" y="7239"/>
                      <a:pt x="32195" y="16097"/>
                    </a:cubicBezTo>
                    <a:cubicBezTo>
                      <a:pt x="32195"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4" name="Google Shape;2754;p23"/>
              <p:cNvSpPr/>
              <p:nvPr/>
            </p:nvSpPr>
            <p:spPr>
              <a:xfrm>
                <a:off x="5111591" y="4066603"/>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5" name="Google Shape;2755;p23"/>
              <p:cNvSpPr/>
              <p:nvPr/>
            </p:nvSpPr>
            <p:spPr>
              <a:xfrm>
                <a:off x="5193411" y="3985545"/>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6" name="Google Shape;2756;p23"/>
              <p:cNvSpPr/>
              <p:nvPr/>
            </p:nvSpPr>
            <p:spPr>
              <a:xfrm>
                <a:off x="5275230" y="3904487"/>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7" name="Google Shape;2757;p23"/>
              <p:cNvSpPr/>
              <p:nvPr/>
            </p:nvSpPr>
            <p:spPr>
              <a:xfrm>
                <a:off x="5357050" y="3823429"/>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8" name="Google Shape;2758;p23"/>
              <p:cNvSpPr/>
              <p:nvPr/>
            </p:nvSpPr>
            <p:spPr>
              <a:xfrm>
                <a:off x="5438870" y="3742562"/>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9" name="Google Shape;2759;p23"/>
              <p:cNvSpPr/>
              <p:nvPr/>
            </p:nvSpPr>
            <p:spPr>
              <a:xfrm>
                <a:off x="5520690" y="3661504"/>
                <a:ext cx="27431" cy="27432"/>
              </a:xfrm>
              <a:custGeom>
                <a:avLst/>
                <a:gdLst/>
                <a:ahLst/>
                <a:cxnLst/>
                <a:rect l="l" t="t" r="r" b="b"/>
                <a:pathLst>
                  <a:path w="27431" h="27432" extrusionOk="0">
                    <a:moveTo>
                      <a:pt x="13716" y="27432"/>
                    </a:moveTo>
                    <a:cubicBezTo>
                      <a:pt x="6096" y="27432"/>
                      <a:pt x="0" y="21241"/>
                      <a:pt x="0" y="13716"/>
                    </a:cubicBezTo>
                    <a:cubicBezTo>
                      <a:pt x="0" y="6191"/>
                      <a:pt x="6096" y="0"/>
                      <a:pt x="13716" y="0"/>
                    </a:cubicBezTo>
                    <a:cubicBezTo>
                      <a:pt x="21336"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0" name="Google Shape;2760;p23"/>
              <p:cNvSpPr/>
              <p:nvPr/>
            </p:nvSpPr>
            <p:spPr>
              <a:xfrm>
                <a:off x="5602509" y="3580446"/>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1" name="Google Shape;2761;p23"/>
              <p:cNvSpPr/>
              <p:nvPr/>
            </p:nvSpPr>
            <p:spPr>
              <a:xfrm>
                <a:off x="5684329" y="3499389"/>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2" name="Google Shape;2762;p23"/>
              <p:cNvSpPr/>
              <p:nvPr/>
            </p:nvSpPr>
            <p:spPr>
              <a:xfrm>
                <a:off x="5766244" y="3418426"/>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3" name="Google Shape;2763;p23"/>
              <p:cNvSpPr/>
              <p:nvPr/>
            </p:nvSpPr>
            <p:spPr>
              <a:xfrm>
                <a:off x="5847969" y="3337464"/>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4" name="Google Shape;2764;p23"/>
              <p:cNvSpPr/>
              <p:nvPr/>
            </p:nvSpPr>
            <p:spPr>
              <a:xfrm>
                <a:off x="5929788" y="3256406"/>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5" name="Google Shape;2765;p23"/>
              <p:cNvSpPr/>
              <p:nvPr/>
            </p:nvSpPr>
            <p:spPr>
              <a:xfrm>
                <a:off x="6011608" y="3175348"/>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6" name="Google Shape;2766;p23"/>
              <p:cNvSpPr/>
              <p:nvPr/>
            </p:nvSpPr>
            <p:spPr>
              <a:xfrm>
                <a:off x="6093523" y="3094481"/>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7" name="Google Shape;2767;p23"/>
              <p:cNvSpPr/>
              <p:nvPr/>
            </p:nvSpPr>
            <p:spPr>
              <a:xfrm>
                <a:off x="6175343" y="3013328"/>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8" name="Google Shape;2768;p23"/>
              <p:cNvSpPr/>
              <p:nvPr/>
            </p:nvSpPr>
            <p:spPr>
              <a:xfrm>
                <a:off x="6257067" y="293227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9" name="Google Shape;2769;p23"/>
              <p:cNvSpPr/>
              <p:nvPr/>
            </p:nvSpPr>
            <p:spPr>
              <a:xfrm>
                <a:off x="6338887" y="2851212"/>
                <a:ext cx="19431" cy="19431"/>
              </a:xfrm>
              <a:custGeom>
                <a:avLst/>
                <a:gdLst/>
                <a:ahLst/>
                <a:cxnLst/>
                <a:rect l="l" t="t" r="r" b="b"/>
                <a:pathLst>
                  <a:path w="19431" h="19431" extrusionOk="0">
                    <a:moveTo>
                      <a:pt x="9715" y="19431"/>
                    </a:moveTo>
                    <a:cubicBezTo>
                      <a:pt x="4381" y="19431"/>
                      <a:pt x="0" y="15145"/>
                      <a:pt x="0" y="9716"/>
                    </a:cubicBezTo>
                    <a:cubicBezTo>
                      <a:pt x="0" y="4286"/>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0" name="Google Shape;2770;p23"/>
              <p:cNvSpPr/>
              <p:nvPr/>
            </p:nvSpPr>
            <p:spPr>
              <a:xfrm>
                <a:off x="6420802" y="2770345"/>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1" name="Google Shape;2771;p23"/>
              <p:cNvSpPr/>
              <p:nvPr/>
            </p:nvSpPr>
            <p:spPr>
              <a:xfrm>
                <a:off x="6502622" y="268928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2" name="Google Shape;2772;p23"/>
              <p:cNvSpPr/>
              <p:nvPr/>
            </p:nvSpPr>
            <p:spPr>
              <a:xfrm>
                <a:off x="6584441" y="2608230"/>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3" name="Google Shape;2773;p23"/>
              <p:cNvSpPr/>
              <p:nvPr/>
            </p:nvSpPr>
            <p:spPr>
              <a:xfrm>
                <a:off x="6666166" y="2527172"/>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4" name="Google Shape;2774;p23"/>
              <p:cNvSpPr/>
              <p:nvPr/>
            </p:nvSpPr>
            <p:spPr>
              <a:xfrm>
                <a:off x="6748081" y="2446114"/>
                <a:ext cx="15335" cy="15430"/>
              </a:xfrm>
              <a:custGeom>
                <a:avLst/>
                <a:gdLst/>
                <a:ahLst/>
                <a:cxnLst/>
                <a:rect l="l" t="t" r="r" b="b"/>
                <a:pathLst>
                  <a:path w="15335" h="15430" extrusionOk="0">
                    <a:moveTo>
                      <a:pt x="7620" y="15430"/>
                    </a:moveTo>
                    <a:cubicBezTo>
                      <a:pt x="3429" y="15430"/>
                      <a:pt x="0" y="12002"/>
                      <a:pt x="0" y="7715"/>
                    </a:cubicBezTo>
                    <a:cubicBezTo>
                      <a:pt x="0" y="3429"/>
                      <a:pt x="3429" y="0"/>
                      <a:pt x="7620" y="0"/>
                    </a:cubicBezTo>
                    <a:cubicBezTo>
                      <a:pt x="11811" y="0"/>
                      <a:pt x="15335" y="3429"/>
                      <a:pt x="15335" y="7715"/>
                    </a:cubicBezTo>
                    <a:cubicBezTo>
                      <a:pt x="15335" y="12002"/>
                      <a:pt x="11906" y="15430"/>
                      <a:pt x="7620"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5" name="Google Shape;2775;p23"/>
              <p:cNvSpPr/>
              <p:nvPr/>
            </p:nvSpPr>
            <p:spPr>
              <a:xfrm>
                <a:off x="6829901" y="2365247"/>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6" name="Google Shape;2776;p23"/>
              <p:cNvSpPr/>
              <p:nvPr/>
            </p:nvSpPr>
            <p:spPr>
              <a:xfrm>
                <a:off x="6911721" y="2284189"/>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7" name="Google Shape;2777;p23"/>
              <p:cNvSpPr/>
              <p:nvPr/>
            </p:nvSpPr>
            <p:spPr>
              <a:xfrm>
                <a:off x="6993540" y="2203132"/>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8" name="Google Shape;2778;p23"/>
              <p:cNvSpPr/>
              <p:nvPr/>
            </p:nvSpPr>
            <p:spPr>
              <a:xfrm>
                <a:off x="7075265" y="2122074"/>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9" name="Google Shape;2779;p23"/>
              <p:cNvSpPr/>
              <p:nvPr/>
            </p:nvSpPr>
            <p:spPr>
              <a:xfrm>
                <a:off x="7157180" y="2041207"/>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0" name="Google Shape;2780;p23"/>
              <p:cNvSpPr/>
              <p:nvPr/>
            </p:nvSpPr>
            <p:spPr>
              <a:xfrm>
                <a:off x="7239000" y="1960149"/>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1" name="Google Shape;2781;p23"/>
              <p:cNvSpPr/>
              <p:nvPr/>
            </p:nvSpPr>
            <p:spPr>
              <a:xfrm>
                <a:off x="7320819" y="1879091"/>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2" name="Google Shape;2782;p23"/>
              <p:cNvSpPr/>
              <p:nvPr/>
            </p:nvSpPr>
            <p:spPr>
              <a:xfrm>
                <a:off x="7402639" y="1798033"/>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3" name="Google Shape;2783;p23"/>
              <p:cNvSpPr/>
              <p:nvPr/>
            </p:nvSpPr>
            <p:spPr>
              <a:xfrm>
                <a:off x="7484459" y="1717166"/>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4" name="Google Shape;2784;p23"/>
              <p:cNvSpPr/>
              <p:nvPr/>
            </p:nvSpPr>
            <p:spPr>
              <a:xfrm>
                <a:off x="7566278" y="1636108"/>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5" name="Google Shape;2785;p23"/>
              <p:cNvSpPr/>
              <p:nvPr/>
            </p:nvSpPr>
            <p:spPr>
              <a:xfrm>
                <a:off x="7648098" y="1555050"/>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6" name="Google Shape;2786;p23"/>
              <p:cNvSpPr/>
              <p:nvPr/>
            </p:nvSpPr>
            <p:spPr>
              <a:xfrm>
                <a:off x="7729918" y="1473993"/>
                <a:ext cx="5715" cy="5714"/>
              </a:xfrm>
              <a:custGeom>
                <a:avLst/>
                <a:gdLst/>
                <a:ahLst/>
                <a:cxnLst/>
                <a:rect l="l" t="t" r="r" b="b"/>
                <a:pathLst>
                  <a:path w="5715"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7" name="Google Shape;2787;p23"/>
              <p:cNvSpPr/>
              <p:nvPr/>
            </p:nvSpPr>
            <p:spPr>
              <a:xfrm>
                <a:off x="7811833" y="1393126"/>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8" name="Google Shape;2788;p23"/>
              <p:cNvSpPr/>
              <p:nvPr/>
            </p:nvSpPr>
            <p:spPr>
              <a:xfrm>
                <a:off x="7893558" y="1312068"/>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9" name="Google Shape;2789;p23"/>
              <p:cNvSpPr/>
              <p:nvPr/>
            </p:nvSpPr>
            <p:spPr>
              <a:xfrm>
                <a:off x="7975377" y="1231010"/>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0" name="Google Shape;2790;p23"/>
              <p:cNvSpPr/>
              <p:nvPr/>
            </p:nvSpPr>
            <p:spPr>
              <a:xfrm>
                <a:off x="8057197" y="1149952"/>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91" name="Google Shape;2791;p23"/>
            <p:cNvGrpSpPr/>
            <p:nvPr/>
          </p:nvGrpSpPr>
          <p:grpSpPr>
            <a:xfrm>
              <a:off x="3825335" y="1155858"/>
              <a:ext cx="4078128" cy="4094320"/>
              <a:chOff x="3825335" y="1155858"/>
              <a:chExt cx="4078128" cy="4094320"/>
            </a:xfrm>
          </p:grpSpPr>
          <p:sp>
            <p:nvSpPr>
              <p:cNvPr id="2792" name="Google Shape;2792;p23"/>
              <p:cNvSpPr/>
              <p:nvPr/>
            </p:nvSpPr>
            <p:spPr>
              <a:xfrm>
                <a:off x="3825335" y="5206554"/>
                <a:ext cx="21812" cy="43624"/>
              </a:xfrm>
              <a:custGeom>
                <a:avLst/>
                <a:gdLst/>
                <a:ahLst/>
                <a:cxnLst/>
                <a:rect l="l" t="t" r="r" b="b"/>
                <a:pathLst>
                  <a:path w="21812" h="43624" extrusionOk="0">
                    <a:moveTo>
                      <a:pt x="0" y="43625"/>
                    </a:moveTo>
                    <a:cubicBezTo>
                      <a:pt x="12002" y="43625"/>
                      <a:pt x="21812" y="33909"/>
                      <a:pt x="21812" y="21812"/>
                    </a:cubicBezTo>
                    <a:cubicBezTo>
                      <a:pt x="21812" y="9716"/>
                      <a:pt x="12097" y="0"/>
                      <a:pt x="0" y="0"/>
                    </a:cubicBezTo>
                    <a:lnTo>
                      <a:pt x="0" y="436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3" name="Google Shape;2793;p23"/>
              <p:cNvSpPr/>
              <p:nvPr/>
            </p:nvSpPr>
            <p:spPr>
              <a:xfrm>
                <a:off x="3890867" y="5125592"/>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4" name="Google Shape;2794;p23"/>
              <p:cNvSpPr/>
              <p:nvPr/>
            </p:nvSpPr>
            <p:spPr>
              <a:xfrm>
                <a:off x="3972782" y="5044629"/>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5" name="Google Shape;2795;p23"/>
              <p:cNvSpPr/>
              <p:nvPr/>
            </p:nvSpPr>
            <p:spPr>
              <a:xfrm>
                <a:off x="4054602" y="4963572"/>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6" name="Google Shape;2796;p23"/>
              <p:cNvSpPr/>
              <p:nvPr/>
            </p:nvSpPr>
            <p:spPr>
              <a:xfrm>
                <a:off x="4136326" y="4882514"/>
                <a:ext cx="40386" cy="40385"/>
              </a:xfrm>
              <a:custGeom>
                <a:avLst/>
                <a:gdLst/>
                <a:ahLst/>
                <a:cxnLst/>
                <a:rect l="l" t="t" r="r" b="b"/>
                <a:pathLst>
                  <a:path w="40386"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7" name="Google Shape;2797;p23"/>
              <p:cNvSpPr/>
              <p:nvPr/>
            </p:nvSpPr>
            <p:spPr>
              <a:xfrm>
                <a:off x="4218146" y="4801456"/>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8" name="Google Shape;2798;p23"/>
              <p:cNvSpPr/>
              <p:nvPr/>
            </p:nvSpPr>
            <p:spPr>
              <a:xfrm>
                <a:off x="4300061" y="4720589"/>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9" name="Google Shape;2799;p23"/>
              <p:cNvSpPr/>
              <p:nvPr/>
            </p:nvSpPr>
            <p:spPr>
              <a:xfrm>
                <a:off x="4381881" y="4639531"/>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0" name="Google Shape;2800;p23"/>
              <p:cNvSpPr/>
              <p:nvPr/>
            </p:nvSpPr>
            <p:spPr>
              <a:xfrm>
                <a:off x="4463700" y="4558473"/>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1" name="Google Shape;2801;p23"/>
              <p:cNvSpPr/>
              <p:nvPr/>
            </p:nvSpPr>
            <p:spPr>
              <a:xfrm>
                <a:off x="4545425" y="4477416"/>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2" name="Google Shape;2802;p23"/>
              <p:cNvSpPr/>
              <p:nvPr/>
            </p:nvSpPr>
            <p:spPr>
              <a:xfrm>
                <a:off x="4627340" y="4396548"/>
                <a:ext cx="35433" cy="35433"/>
              </a:xfrm>
              <a:custGeom>
                <a:avLst/>
                <a:gdLst/>
                <a:ahLst/>
                <a:cxnLst/>
                <a:rect l="l" t="t" r="r" b="b"/>
                <a:pathLst>
                  <a:path w="35433" h="35433" extrusionOk="0">
                    <a:moveTo>
                      <a:pt x="17717" y="35433"/>
                    </a:moveTo>
                    <a:cubicBezTo>
                      <a:pt x="7906" y="35433"/>
                      <a:pt x="0" y="27527"/>
                      <a:pt x="0" y="17717"/>
                    </a:cubicBezTo>
                    <a:cubicBezTo>
                      <a:pt x="0" y="7906"/>
                      <a:pt x="7906" y="0"/>
                      <a:pt x="17717" y="0"/>
                    </a:cubicBezTo>
                    <a:cubicBezTo>
                      <a:pt x="27527" y="0"/>
                      <a:pt x="35433" y="7906"/>
                      <a:pt x="35433" y="17717"/>
                    </a:cubicBezTo>
                    <a:cubicBezTo>
                      <a:pt x="35433" y="27527"/>
                      <a:pt x="27432"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3" name="Google Shape;2803;p23"/>
              <p:cNvSpPr/>
              <p:nvPr/>
            </p:nvSpPr>
            <p:spPr>
              <a:xfrm>
                <a:off x="4709160" y="4315491"/>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4" name="Google Shape;2804;p23"/>
              <p:cNvSpPr/>
              <p:nvPr/>
            </p:nvSpPr>
            <p:spPr>
              <a:xfrm>
                <a:off x="4790979" y="4234433"/>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5" name="Google Shape;2805;p23"/>
              <p:cNvSpPr/>
              <p:nvPr/>
            </p:nvSpPr>
            <p:spPr>
              <a:xfrm>
                <a:off x="4872799" y="4153375"/>
                <a:ext cx="33146" cy="33147"/>
              </a:xfrm>
              <a:custGeom>
                <a:avLst/>
                <a:gdLst/>
                <a:ahLst/>
                <a:cxnLst/>
                <a:rect l="l" t="t" r="r" b="b"/>
                <a:pathLst>
                  <a:path w="33146" h="33147" extrusionOk="0">
                    <a:moveTo>
                      <a:pt x="16573" y="33147"/>
                    </a:moveTo>
                    <a:cubicBezTo>
                      <a:pt x="7429" y="33147"/>
                      <a:pt x="0" y="25718"/>
                      <a:pt x="0" y="16574"/>
                    </a:cubicBezTo>
                    <a:cubicBezTo>
                      <a:pt x="0" y="7429"/>
                      <a:pt x="7429" y="0"/>
                      <a:pt x="16573" y="0"/>
                    </a:cubicBezTo>
                    <a:cubicBezTo>
                      <a:pt x="25717" y="0"/>
                      <a:pt x="33147" y="7429"/>
                      <a:pt x="33147" y="16574"/>
                    </a:cubicBezTo>
                    <a:cubicBezTo>
                      <a:pt x="33147" y="25718"/>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6" name="Google Shape;2806;p23"/>
              <p:cNvSpPr/>
              <p:nvPr/>
            </p:nvSpPr>
            <p:spPr>
              <a:xfrm>
                <a:off x="4954524" y="4072413"/>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7" name="Google Shape;2807;p23"/>
              <p:cNvSpPr/>
              <p:nvPr/>
            </p:nvSpPr>
            <p:spPr>
              <a:xfrm>
                <a:off x="5036439" y="3991450"/>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8" name="Google Shape;2808;p23"/>
              <p:cNvSpPr/>
              <p:nvPr/>
            </p:nvSpPr>
            <p:spPr>
              <a:xfrm>
                <a:off x="5118258" y="3910393"/>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9" name="Google Shape;2809;p23"/>
              <p:cNvSpPr/>
              <p:nvPr/>
            </p:nvSpPr>
            <p:spPr>
              <a:xfrm>
                <a:off x="5200078" y="3829335"/>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0" name="Google Shape;2810;p23"/>
              <p:cNvSpPr/>
              <p:nvPr/>
            </p:nvSpPr>
            <p:spPr>
              <a:xfrm>
                <a:off x="5281898" y="3748277"/>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4"/>
                      <a:pt x="6525" y="0"/>
                      <a:pt x="14573" y="0"/>
                    </a:cubicBezTo>
                    <a:cubicBezTo>
                      <a:pt x="22622" y="0"/>
                      <a:pt x="29146" y="6524"/>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1" name="Google Shape;2811;p23"/>
              <p:cNvSpPr/>
              <p:nvPr/>
            </p:nvSpPr>
            <p:spPr>
              <a:xfrm>
                <a:off x="5363717" y="3667410"/>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2" name="Google Shape;2812;p23"/>
              <p:cNvSpPr/>
              <p:nvPr/>
            </p:nvSpPr>
            <p:spPr>
              <a:xfrm>
                <a:off x="5445537" y="3586352"/>
                <a:ext cx="27431" cy="27432"/>
              </a:xfrm>
              <a:custGeom>
                <a:avLst/>
                <a:gdLst/>
                <a:ahLst/>
                <a:cxnLst/>
                <a:rect l="l" t="t" r="r" b="b"/>
                <a:pathLst>
                  <a:path w="27431" h="27432"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3" name="Google Shape;2813;p23"/>
              <p:cNvSpPr/>
              <p:nvPr/>
            </p:nvSpPr>
            <p:spPr>
              <a:xfrm>
                <a:off x="5527357" y="3505294"/>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4" name="Google Shape;2814;p23"/>
              <p:cNvSpPr/>
              <p:nvPr/>
            </p:nvSpPr>
            <p:spPr>
              <a:xfrm>
                <a:off x="5609177" y="3424237"/>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5" name="Google Shape;2815;p23"/>
              <p:cNvSpPr/>
              <p:nvPr/>
            </p:nvSpPr>
            <p:spPr>
              <a:xfrm>
                <a:off x="5691092" y="3343369"/>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6" name="Google Shape;2816;p23"/>
              <p:cNvSpPr/>
              <p:nvPr/>
            </p:nvSpPr>
            <p:spPr>
              <a:xfrm>
                <a:off x="5772816" y="3262312"/>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7" name="Google Shape;2817;p23"/>
              <p:cNvSpPr/>
              <p:nvPr/>
            </p:nvSpPr>
            <p:spPr>
              <a:xfrm>
                <a:off x="5854636" y="3181254"/>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8" name="Google Shape;2818;p23"/>
              <p:cNvSpPr/>
              <p:nvPr/>
            </p:nvSpPr>
            <p:spPr>
              <a:xfrm>
                <a:off x="5936456" y="3100196"/>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9" name="Google Shape;2819;p23"/>
              <p:cNvSpPr/>
              <p:nvPr/>
            </p:nvSpPr>
            <p:spPr>
              <a:xfrm>
                <a:off x="6018371" y="3019329"/>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0" name="Google Shape;2820;p23"/>
              <p:cNvSpPr/>
              <p:nvPr/>
            </p:nvSpPr>
            <p:spPr>
              <a:xfrm>
                <a:off x="6100191" y="2938271"/>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1" name="Google Shape;2821;p23"/>
              <p:cNvSpPr/>
              <p:nvPr/>
            </p:nvSpPr>
            <p:spPr>
              <a:xfrm>
                <a:off x="6181915" y="2857213"/>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2" name="Google Shape;2822;p23"/>
              <p:cNvSpPr/>
              <p:nvPr/>
            </p:nvSpPr>
            <p:spPr>
              <a:xfrm>
                <a:off x="6263735" y="2776156"/>
                <a:ext cx="19431" cy="19430"/>
              </a:xfrm>
              <a:custGeom>
                <a:avLst/>
                <a:gdLst/>
                <a:ahLst/>
                <a:cxnLst/>
                <a:rect l="l" t="t" r="r" b="b"/>
                <a:pathLst>
                  <a:path w="19431" h="19430"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3" name="Google Shape;2823;p23"/>
              <p:cNvSpPr/>
              <p:nvPr/>
            </p:nvSpPr>
            <p:spPr>
              <a:xfrm>
                <a:off x="6345650" y="2695193"/>
                <a:ext cx="18478" cy="18478"/>
              </a:xfrm>
              <a:custGeom>
                <a:avLst/>
                <a:gdLst/>
                <a:ahLst/>
                <a:cxnLst/>
                <a:rect l="l" t="t" r="r" b="b"/>
                <a:pathLst>
                  <a:path w="18478" h="18478" extrusionOk="0">
                    <a:moveTo>
                      <a:pt x="9239" y="18478"/>
                    </a:moveTo>
                    <a:cubicBezTo>
                      <a:pt x="4096" y="18478"/>
                      <a:pt x="0" y="14288"/>
                      <a:pt x="0" y="9239"/>
                    </a:cubicBezTo>
                    <a:cubicBezTo>
                      <a:pt x="0" y="4191"/>
                      <a:pt x="4191" y="0"/>
                      <a:pt x="9239" y="0"/>
                    </a:cubicBezTo>
                    <a:cubicBezTo>
                      <a:pt x="14288" y="0"/>
                      <a:pt x="18479" y="4191"/>
                      <a:pt x="18479" y="9239"/>
                    </a:cubicBezTo>
                    <a:cubicBezTo>
                      <a:pt x="18479" y="14288"/>
                      <a:pt x="14288" y="18478"/>
                      <a:pt x="9239" y="18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4" name="Google Shape;2824;p23"/>
              <p:cNvSpPr/>
              <p:nvPr/>
            </p:nvSpPr>
            <p:spPr>
              <a:xfrm>
                <a:off x="6427469" y="2614135"/>
                <a:ext cx="17716" cy="17716"/>
              </a:xfrm>
              <a:custGeom>
                <a:avLst/>
                <a:gdLst/>
                <a:ahLst/>
                <a:cxnLst/>
                <a:rect l="l" t="t" r="r" b="b"/>
                <a:pathLst>
                  <a:path w="17716" h="17716" extrusionOk="0">
                    <a:moveTo>
                      <a:pt x="8858" y="17717"/>
                    </a:moveTo>
                    <a:cubicBezTo>
                      <a:pt x="4001" y="17717"/>
                      <a:pt x="0" y="13716"/>
                      <a:pt x="0" y="8858"/>
                    </a:cubicBezTo>
                    <a:cubicBezTo>
                      <a:pt x="0" y="4000"/>
                      <a:pt x="4001"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5" name="Google Shape;2825;p23"/>
              <p:cNvSpPr/>
              <p:nvPr/>
            </p:nvSpPr>
            <p:spPr>
              <a:xfrm>
                <a:off x="6509289" y="2533078"/>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4" y="0"/>
                      <a:pt x="16954" y="3810"/>
                      <a:pt x="16954" y="8477"/>
                    </a:cubicBezTo>
                    <a:cubicBezTo>
                      <a:pt x="16954" y="13145"/>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6" name="Google Shape;2826;p23"/>
              <p:cNvSpPr/>
              <p:nvPr/>
            </p:nvSpPr>
            <p:spPr>
              <a:xfrm>
                <a:off x="6591014" y="2452020"/>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7" name="Google Shape;2827;p23"/>
              <p:cNvSpPr/>
              <p:nvPr/>
            </p:nvSpPr>
            <p:spPr>
              <a:xfrm>
                <a:off x="6672833" y="2371057"/>
                <a:ext cx="15430" cy="15335"/>
              </a:xfrm>
              <a:custGeom>
                <a:avLst/>
                <a:gdLst/>
                <a:ahLst/>
                <a:cxnLst/>
                <a:rect l="l" t="t" r="r" b="b"/>
                <a:pathLst>
                  <a:path w="15430" h="15335" extrusionOk="0">
                    <a:moveTo>
                      <a:pt x="7715" y="15335"/>
                    </a:moveTo>
                    <a:cubicBezTo>
                      <a:pt x="3524" y="15335"/>
                      <a:pt x="0" y="11906"/>
                      <a:pt x="0" y="7715"/>
                    </a:cubicBezTo>
                    <a:cubicBezTo>
                      <a:pt x="0" y="3524"/>
                      <a:pt x="3429" y="0"/>
                      <a:pt x="7715" y="0"/>
                    </a:cubicBezTo>
                    <a:cubicBezTo>
                      <a:pt x="12002" y="0"/>
                      <a:pt x="15430" y="3429"/>
                      <a:pt x="15430" y="7715"/>
                    </a:cubicBezTo>
                    <a:cubicBezTo>
                      <a:pt x="15430" y="12002"/>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8" name="Google Shape;2828;p23"/>
              <p:cNvSpPr/>
              <p:nvPr/>
            </p:nvSpPr>
            <p:spPr>
              <a:xfrm>
                <a:off x="6754749" y="2290095"/>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9" name="Google Shape;2829;p23"/>
              <p:cNvSpPr/>
              <p:nvPr/>
            </p:nvSpPr>
            <p:spPr>
              <a:xfrm>
                <a:off x="6836568" y="2209037"/>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0" name="Google Shape;2830;p23"/>
              <p:cNvSpPr/>
              <p:nvPr/>
            </p:nvSpPr>
            <p:spPr>
              <a:xfrm>
                <a:off x="6918388" y="2127979"/>
                <a:ext cx="12954" cy="12953"/>
              </a:xfrm>
              <a:custGeom>
                <a:avLst/>
                <a:gdLst/>
                <a:ahLst/>
                <a:cxnLst/>
                <a:rect l="l" t="t" r="r" b="b"/>
                <a:pathLst>
                  <a:path w="12954" h="12953" extrusionOk="0">
                    <a:moveTo>
                      <a:pt x="6477" y="12954"/>
                    </a:moveTo>
                    <a:cubicBezTo>
                      <a:pt x="2953" y="12954"/>
                      <a:pt x="0" y="10096"/>
                      <a:pt x="0" y="6477"/>
                    </a:cubicBezTo>
                    <a:cubicBezTo>
                      <a:pt x="0" y="2857"/>
                      <a:pt x="2858"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1" name="Google Shape;2831;p23"/>
              <p:cNvSpPr/>
              <p:nvPr/>
            </p:nvSpPr>
            <p:spPr>
              <a:xfrm>
                <a:off x="7000113" y="2046922"/>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2" name="Google Shape;2832;p23"/>
              <p:cNvSpPr/>
              <p:nvPr/>
            </p:nvSpPr>
            <p:spPr>
              <a:xfrm>
                <a:off x="7082027" y="1966054"/>
                <a:ext cx="11239" cy="11239"/>
              </a:xfrm>
              <a:custGeom>
                <a:avLst/>
                <a:gdLst/>
                <a:ahLst/>
                <a:cxnLst/>
                <a:rect l="l" t="t" r="r" b="b"/>
                <a:pathLst>
                  <a:path w="11239" h="11239" extrusionOk="0">
                    <a:moveTo>
                      <a:pt x="5620" y="11239"/>
                    </a:moveTo>
                    <a:cubicBezTo>
                      <a:pt x="2477" y="11239"/>
                      <a:pt x="0" y="8668"/>
                      <a:pt x="0" y="5620"/>
                    </a:cubicBezTo>
                    <a:cubicBezTo>
                      <a:pt x="0" y="2572"/>
                      <a:pt x="2572" y="0"/>
                      <a:pt x="5620" y="0"/>
                    </a:cubicBezTo>
                    <a:cubicBezTo>
                      <a:pt x="8668" y="0"/>
                      <a:pt x="11240" y="2572"/>
                      <a:pt x="11240" y="5620"/>
                    </a:cubicBezTo>
                    <a:cubicBezTo>
                      <a:pt x="11240"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3" name="Google Shape;2833;p23"/>
              <p:cNvSpPr/>
              <p:nvPr/>
            </p:nvSpPr>
            <p:spPr>
              <a:xfrm>
                <a:off x="7163847" y="1884997"/>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4" name="Google Shape;2834;p23"/>
              <p:cNvSpPr/>
              <p:nvPr/>
            </p:nvSpPr>
            <p:spPr>
              <a:xfrm>
                <a:off x="7245667" y="1803939"/>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5" name="Google Shape;2835;p23"/>
              <p:cNvSpPr/>
              <p:nvPr/>
            </p:nvSpPr>
            <p:spPr>
              <a:xfrm>
                <a:off x="7327487" y="1722881"/>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6" name="Google Shape;2836;p23"/>
              <p:cNvSpPr/>
              <p:nvPr/>
            </p:nvSpPr>
            <p:spPr>
              <a:xfrm>
                <a:off x="7409307" y="1642014"/>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7" name="Google Shape;2837;p23"/>
              <p:cNvSpPr/>
              <p:nvPr/>
            </p:nvSpPr>
            <p:spPr>
              <a:xfrm>
                <a:off x="7491126" y="1560956"/>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8" name="Google Shape;2838;p23"/>
              <p:cNvSpPr/>
              <p:nvPr/>
            </p:nvSpPr>
            <p:spPr>
              <a:xfrm>
                <a:off x="7572946" y="1479898"/>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9" name="Google Shape;2839;p23"/>
              <p:cNvSpPr/>
              <p:nvPr/>
            </p:nvSpPr>
            <p:spPr>
              <a:xfrm>
                <a:off x="7654766" y="1398841"/>
                <a:ext cx="5715" cy="5714"/>
              </a:xfrm>
              <a:custGeom>
                <a:avLst/>
                <a:gdLst/>
                <a:ahLst/>
                <a:cxnLst/>
                <a:rect l="l" t="t" r="r" b="b"/>
                <a:pathLst>
                  <a:path w="5715" h="5714"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0" name="Google Shape;2840;p23"/>
              <p:cNvSpPr/>
              <p:nvPr/>
            </p:nvSpPr>
            <p:spPr>
              <a:xfrm>
                <a:off x="7736681" y="1317973"/>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1" name="Google Shape;2841;p23"/>
              <p:cNvSpPr/>
              <p:nvPr/>
            </p:nvSpPr>
            <p:spPr>
              <a:xfrm>
                <a:off x="7818405" y="1236915"/>
                <a:ext cx="4000" cy="4000"/>
              </a:xfrm>
              <a:custGeom>
                <a:avLst/>
                <a:gdLst/>
                <a:ahLst/>
                <a:cxnLst/>
                <a:rect l="l" t="t" r="r" b="b"/>
                <a:pathLst>
                  <a:path w="4000" h="4000" extrusionOk="0">
                    <a:moveTo>
                      <a:pt x="2000" y="4001"/>
                    </a:moveTo>
                    <a:cubicBezTo>
                      <a:pt x="858" y="4001"/>
                      <a:pt x="0" y="3143"/>
                      <a:pt x="0" y="2000"/>
                    </a:cubicBezTo>
                    <a:cubicBezTo>
                      <a:pt x="0" y="857"/>
                      <a:pt x="858" y="0"/>
                      <a:pt x="2000" y="0"/>
                    </a:cubicBezTo>
                    <a:cubicBezTo>
                      <a:pt x="3143" y="0"/>
                      <a:pt x="4001" y="857"/>
                      <a:pt x="4001" y="2000"/>
                    </a:cubicBezTo>
                    <a:cubicBezTo>
                      <a:pt x="4001"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2" name="Google Shape;2842;p23"/>
              <p:cNvSpPr/>
              <p:nvPr/>
            </p:nvSpPr>
            <p:spPr>
              <a:xfrm>
                <a:off x="7900225" y="1155858"/>
                <a:ext cx="3238" cy="3238"/>
              </a:xfrm>
              <a:custGeom>
                <a:avLst/>
                <a:gdLst/>
                <a:ahLst/>
                <a:cxnLst/>
                <a:rect l="l" t="t" r="r" b="b"/>
                <a:pathLst>
                  <a:path w="3238" h="3238" extrusionOk="0">
                    <a:moveTo>
                      <a:pt x="1619" y="3239"/>
                    </a:moveTo>
                    <a:cubicBezTo>
                      <a:pt x="762" y="3239"/>
                      <a:pt x="0" y="2476"/>
                      <a:pt x="0" y="1619"/>
                    </a:cubicBezTo>
                    <a:cubicBezTo>
                      <a:pt x="0" y="762"/>
                      <a:pt x="762" y="0"/>
                      <a:pt x="1619" y="0"/>
                    </a:cubicBezTo>
                    <a:cubicBezTo>
                      <a:pt x="2476" y="0"/>
                      <a:pt x="3238" y="762"/>
                      <a:pt x="3238" y="1619"/>
                    </a:cubicBezTo>
                    <a:cubicBezTo>
                      <a:pt x="3238" y="2476"/>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43" name="Google Shape;2843;p23"/>
            <p:cNvGrpSpPr/>
            <p:nvPr/>
          </p:nvGrpSpPr>
          <p:grpSpPr>
            <a:xfrm>
              <a:off x="3826954" y="1161763"/>
              <a:ext cx="3920299" cy="3931539"/>
              <a:chOff x="3826954" y="1161763"/>
              <a:chExt cx="3920299" cy="3931539"/>
            </a:xfrm>
          </p:grpSpPr>
          <p:sp>
            <p:nvSpPr>
              <p:cNvPr id="2844" name="Google Shape;2844;p23"/>
              <p:cNvSpPr/>
              <p:nvPr/>
            </p:nvSpPr>
            <p:spPr>
              <a:xfrm>
                <a:off x="3826954" y="5050440"/>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5" name="Google Shape;2845;p23"/>
              <p:cNvSpPr/>
              <p:nvPr/>
            </p:nvSpPr>
            <p:spPr>
              <a:xfrm>
                <a:off x="3897629" y="4969572"/>
                <a:ext cx="41910" cy="41910"/>
              </a:xfrm>
              <a:custGeom>
                <a:avLst/>
                <a:gdLst/>
                <a:ahLst/>
                <a:cxnLst/>
                <a:rect l="l" t="t" r="r" b="b"/>
                <a:pathLst>
                  <a:path w="41910" h="41910"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6" name="Google Shape;2846;p23"/>
              <p:cNvSpPr/>
              <p:nvPr/>
            </p:nvSpPr>
            <p:spPr>
              <a:xfrm>
                <a:off x="3979449" y="4888420"/>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7" name="Google Shape;2847;p23"/>
              <p:cNvSpPr/>
              <p:nvPr/>
            </p:nvSpPr>
            <p:spPr>
              <a:xfrm>
                <a:off x="4061269" y="4807362"/>
                <a:ext cx="40386" cy="40386"/>
              </a:xfrm>
              <a:custGeom>
                <a:avLst/>
                <a:gdLst/>
                <a:ahLst/>
                <a:cxnLst/>
                <a:rect l="l" t="t" r="r" b="b"/>
                <a:pathLst>
                  <a:path w="40386"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8" name="Google Shape;2848;p23"/>
              <p:cNvSpPr/>
              <p:nvPr/>
            </p:nvSpPr>
            <p:spPr>
              <a:xfrm>
                <a:off x="4142993" y="4726304"/>
                <a:ext cx="39623" cy="39623"/>
              </a:xfrm>
              <a:custGeom>
                <a:avLst/>
                <a:gdLst/>
                <a:ahLst/>
                <a:cxnLst/>
                <a:rect l="l" t="t" r="r" b="b"/>
                <a:pathLst>
                  <a:path w="39623" h="39623"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9" name="Google Shape;2849;p23"/>
              <p:cNvSpPr/>
              <p:nvPr/>
            </p:nvSpPr>
            <p:spPr>
              <a:xfrm>
                <a:off x="4224909" y="4645437"/>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0" name="Google Shape;2850;p23"/>
              <p:cNvSpPr/>
              <p:nvPr/>
            </p:nvSpPr>
            <p:spPr>
              <a:xfrm>
                <a:off x="4306728" y="4564379"/>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1" name="Google Shape;2851;p23"/>
              <p:cNvSpPr/>
              <p:nvPr/>
            </p:nvSpPr>
            <p:spPr>
              <a:xfrm>
                <a:off x="4388548" y="4483321"/>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7" y="8287"/>
                      <a:pt x="37147" y="18574"/>
                    </a:cubicBezTo>
                    <a:cubicBezTo>
                      <a:pt x="37147"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2" name="Google Shape;2852;p23"/>
              <p:cNvSpPr/>
              <p:nvPr/>
            </p:nvSpPr>
            <p:spPr>
              <a:xfrm>
                <a:off x="4470368" y="4402263"/>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3" name="Google Shape;2853;p23"/>
              <p:cNvSpPr/>
              <p:nvPr/>
            </p:nvSpPr>
            <p:spPr>
              <a:xfrm rot="-128855">
                <a:off x="4552045" y="4321410"/>
                <a:ext cx="35458" cy="35458"/>
              </a:xfrm>
              <a:custGeom>
                <a:avLst/>
                <a:gdLst/>
                <a:ahLst/>
                <a:cxnLst/>
                <a:rect l="l" t="t" r="r" b="b"/>
                <a:pathLst>
                  <a:path w="35433" h="35433" extrusionOk="0">
                    <a:moveTo>
                      <a:pt x="35433" y="17716"/>
                    </a:moveTo>
                    <a:cubicBezTo>
                      <a:pt x="35433" y="27501"/>
                      <a:pt x="27501" y="35433"/>
                      <a:pt x="17716" y="35433"/>
                    </a:cubicBezTo>
                    <a:cubicBezTo>
                      <a:pt x="7932" y="35433"/>
                      <a:pt x="0" y="27501"/>
                      <a:pt x="0" y="17716"/>
                    </a:cubicBezTo>
                    <a:cubicBezTo>
                      <a:pt x="0" y="7932"/>
                      <a:pt x="7932" y="0"/>
                      <a:pt x="17716" y="0"/>
                    </a:cubicBezTo>
                    <a:cubicBezTo>
                      <a:pt x="27501" y="0"/>
                      <a:pt x="35433" y="7932"/>
                      <a:pt x="35433" y="17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4" name="Google Shape;2854;p23"/>
              <p:cNvSpPr/>
              <p:nvPr/>
            </p:nvSpPr>
            <p:spPr>
              <a:xfrm>
                <a:off x="4634007" y="4240338"/>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5" name="Google Shape;2855;p23"/>
              <p:cNvSpPr/>
              <p:nvPr/>
            </p:nvSpPr>
            <p:spPr>
              <a:xfrm>
                <a:off x="4715827" y="4159281"/>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6" name="Google Shape;2856;p23"/>
              <p:cNvSpPr/>
              <p:nvPr/>
            </p:nvSpPr>
            <p:spPr>
              <a:xfrm>
                <a:off x="4797647" y="4078223"/>
                <a:ext cx="33146" cy="33147"/>
              </a:xfrm>
              <a:custGeom>
                <a:avLst/>
                <a:gdLst/>
                <a:ahLst/>
                <a:cxnLst/>
                <a:rect l="l" t="t" r="r" b="b"/>
                <a:pathLst>
                  <a:path w="33146" h="33147"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7" name="Google Shape;2857;p23"/>
              <p:cNvSpPr/>
              <p:nvPr/>
            </p:nvSpPr>
            <p:spPr>
              <a:xfrm>
                <a:off x="4879562" y="3997261"/>
                <a:ext cx="32194" cy="32289"/>
              </a:xfrm>
              <a:custGeom>
                <a:avLst/>
                <a:gdLst/>
                <a:ahLst/>
                <a:cxnLst/>
                <a:rect l="l" t="t" r="r" b="b"/>
                <a:pathLst>
                  <a:path w="32194" h="32289" extrusionOk="0">
                    <a:moveTo>
                      <a:pt x="16097" y="32290"/>
                    </a:moveTo>
                    <a:cubicBezTo>
                      <a:pt x="7144" y="32290"/>
                      <a:pt x="0" y="25051"/>
                      <a:pt x="0" y="16192"/>
                    </a:cubicBezTo>
                    <a:cubicBezTo>
                      <a:pt x="0" y="7334"/>
                      <a:pt x="7239" y="0"/>
                      <a:pt x="16097" y="0"/>
                    </a:cubicBezTo>
                    <a:cubicBezTo>
                      <a:pt x="24956" y="0"/>
                      <a:pt x="32194" y="7239"/>
                      <a:pt x="32194" y="16192"/>
                    </a:cubicBezTo>
                    <a:cubicBezTo>
                      <a:pt x="32194"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8" name="Google Shape;2858;p23"/>
              <p:cNvSpPr/>
              <p:nvPr/>
            </p:nvSpPr>
            <p:spPr>
              <a:xfrm>
                <a:off x="4961286" y="3916298"/>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2" y="7048"/>
                      <a:pt x="31432" y="15716"/>
                    </a:cubicBezTo>
                    <a:cubicBezTo>
                      <a:pt x="31432"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9" name="Google Shape;2859;p23"/>
              <p:cNvSpPr/>
              <p:nvPr/>
            </p:nvSpPr>
            <p:spPr>
              <a:xfrm>
                <a:off x="5043106" y="3835240"/>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0" y="6858"/>
                      <a:pt x="30670" y="15335"/>
                    </a:cubicBezTo>
                    <a:cubicBezTo>
                      <a:pt x="30670"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0" name="Google Shape;2860;p23"/>
              <p:cNvSpPr/>
              <p:nvPr/>
            </p:nvSpPr>
            <p:spPr>
              <a:xfrm>
                <a:off x="5124926" y="3754183"/>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1" name="Google Shape;2861;p23"/>
              <p:cNvSpPr/>
              <p:nvPr/>
            </p:nvSpPr>
            <p:spPr>
              <a:xfrm>
                <a:off x="5206746" y="3673125"/>
                <a:ext cx="29146" cy="29146"/>
              </a:xfrm>
              <a:custGeom>
                <a:avLst/>
                <a:gdLst/>
                <a:ahLst/>
                <a:cxnLst/>
                <a:rect l="l" t="t" r="r" b="b"/>
                <a:pathLst>
                  <a:path w="29146" h="29146" extrusionOk="0">
                    <a:moveTo>
                      <a:pt x="29146" y="14573"/>
                    </a:moveTo>
                    <a:cubicBezTo>
                      <a:pt x="29146" y="22622"/>
                      <a:pt x="22622" y="29147"/>
                      <a:pt x="14573" y="29147"/>
                    </a:cubicBezTo>
                    <a:cubicBezTo>
                      <a:pt x="6525" y="29147"/>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2" name="Google Shape;2862;p23"/>
              <p:cNvSpPr/>
              <p:nvPr/>
            </p:nvSpPr>
            <p:spPr>
              <a:xfrm>
                <a:off x="5288565" y="3592258"/>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3" name="Google Shape;2863;p23"/>
              <p:cNvSpPr/>
              <p:nvPr/>
            </p:nvSpPr>
            <p:spPr>
              <a:xfrm>
                <a:off x="5370385" y="3511200"/>
                <a:ext cx="27431" cy="27431"/>
              </a:xfrm>
              <a:custGeom>
                <a:avLst/>
                <a:gdLst/>
                <a:ahLst/>
                <a:cxnLst/>
                <a:rect l="l" t="t" r="r" b="b"/>
                <a:pathLst>
                  <a:path w="27431" h="27431"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4" name="Google Shape;2864;p23"/>
              <p:cNvSpPr/>
              <p:nvPr/>
            </p:nvSpPr>
            <p:spPr>
              <a:xfrm>
                <a:off x="5452205" y="3430142"/>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5" name="Google Shape;2865;p23"/>
              <p:cNvSpPr/>
              <p:nvPr/>
            </p:nvSpPr>
            <p:spPr>
              <a:xfrm>
                <a:off x="5534025" y="3349084"/>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6" name="Google Shape;2866;p23"/>
              <p:cNvSpPr/>
              <p:nvPr/>
            </p:nvSpPr>
            <p:spPr>
              <a:xfrm>
                <a:off x="5615940" y="3268217"/>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7" name="Google Shape;2867;p23"/>
              <p:cNvSpPr/>
              <p:nvPr/>
            </p:nvSpPr>
            <p:spPr>
              <a:xfrm>
                <a:off x="5697759" y="3187159"/>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8" name="Google Shape;2868;p23"/>
              <p:cNvSpPr/>
              <p:nvPr/>
            </p:nvSpPr>
            <p:spPr>
              <a:xfrm>
                <a:off x="5779484" y="3106102"/>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9" name="Google Shape;2869;p23"/>
              <p:cNvSpPr/>
              <p:nvPr/>
            </p:nvSpPr>
            <p:spPr>
              <a:xfrm>
                <a:off x="5861304" y="3025044"/>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0" name="Google Shape;2870;p23"/>
              <p:cNvSpPr/>
              <p:nvPr/>
            </p:nvSpPr>
            <p:spPr>
              <a:xfrm>
                <a:off x="5943219" y="2944177"/>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1" name="Google Shape;2871;p23"/>
              <p:cNvSpPr/>
              <p:nvPr/>
            </p:nvSpPr>
            <p:spPr>
              <a:xfrm>
                <a:off x="6025038" y="2863119"/>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2" name="Google Shape;2872;p23"/>
              <p:cNvSpPr/>
              <p:nvPr/>
            </p:nvSpPr>
            <p:spPr>
              <a:xfrm>
                <a:off x="6106763" y="2782061"/>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3" name="Google Shape;2873;p23"/>
              <p:cNvSpPr/>
              <p:nvPr/>
            </p:nvSpPr>
            <p:spPr>
              <a:xfrm>
                <a:off x="6188583" y="2701003"/>
                <a:ext cx="19430" cy="19430"/>
              </a:xfrm>
              <a:custGeom>
                <a:avLst/>
                <a:gdLst/>
                <a:ahLst/>
                <a:cxnLst/>
                <a:rect l="l" t="t" r="r" b="b"/>
                <a:pathLst>
                  <a:path w="19430" h="19430" extrusionOk="0">
                    <a:moveTo>
                      <a:pt x="9716" y="19431"/>
                    </a:moveTo>
                    <a:cubicBezTo>
                      <a:pt x="4381" y="19431"/>
                      <a:pt x="0" y="15049"/>
                      <a:pt x="0" y="9715"/>
                    </a:cubicBezTo>
                    <a:cubicBezTo>
                      <a:pt x="0" y="4381"/>
                      <a:pt x="4381"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4" name="Google Shape;2874;p23"/>
              <p:cNvSpPr/>
              <p:nvPr/>
            </p:nvSpPr>
            <p:spPr>
              <a:xfrm>
                <a:off x="6270498" y="2620041"/>
                <a:ext cx="18478" cy="18478"/>
              </a:xfrm>
              <a:custGeom>
                <a:avLst/>
                <a:gdLst/>
                <a:ahLst/>
                <a:cxnLst/>
                <a:rect l="l" t="t" r="r" b="b"/>
                <a:pathLst>
                  <a:path w="18478" h="18478" extrusionOk="0">
                    <a:moveTo>
                      <a:pt x="18479" y="9239"/>
                    </a:moveTo>
                    <a:cubicBezTo>
                      <a:pt x="18479" y="14342"/>
                      <a:pt x="14342" y="18478"/>
                      <a:pt x="9239" y="18478"/>
                    </a:cubicBezTo>
                    <a:cubicBezTo>
                      <a:pt x="4137" y="18478"/>
                      <a:pt x="0" y="14342"/>
                      <a:pt x="0" y="9239"/>
                    </a:cubicBezTo>
                    <a:cubicBezTo>
                      <a:pt x="0" y="4136"/>
                      <a:pt x="4137" y="0"/>
                      <a:pt x="9239" y="0"/>
                    </a:cubicBezTo>
                    <a:cubicBezTo>
                      <a:pt x="14342" y="0"/>
                      <a:pt x="18479" y="4136"/>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5" name="Google Shape;2875;p23"/>
              <p:cNvSpPr/>
              <p:nvPr/>
            </p:nvSpPr>
            <p:spPr>
              <a:xfrm>
                <a:off x="6352317" y="2538983"/>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6" name="Google Shape;2876;p23"/>
              <p:cNvSpPr/>
              <p:nvPr/>
            </p:nvSpPr>
            <p:spPr>
              <a:xfrm>
                <a:off x="6434137" y="2457925"/>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7" name="Google Shape;2877;p23"/>
              <p:cNvSpPr/>
              <p:nvPr/>
            </p:nvSpPr>
            <p:spPr>
              <a:xfrm>
                <a:off x="6515861" y="2376867"/>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8" name="Google Shape;2878;p23"/>
              <p:cNvSpPr/>
              <p:nvPr/>
            </p:nvSpPr>
            <p:spPr>
              <a:xfrm>
                <a:off x="6597776" y="2295810"/>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9" name="Google Shape;2879;p23"/>
              <p:cNvSpPr/>
              <p:nvPr/>
            </p:nvSpPr>
            <p:spPr>
              <a:xfrm>
                <a:off x="6679596" y="2214943"/>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0" name="Google Shape;2880;p23"/>
              <p:cNvSpPr/>
              <p:nvPr/>
            </p:nvSpPr>
            <p:spPr>
              <a:xfrm>
                <a:off x="6761416" y="2133885"/>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1" name="Google Shape;2881;p23"/>
              <p:cNvSpPr/>
              <p:nvPr/>
            </p:nvSpPr>
            <p:spPr>
              <a:xfrm>
                <a:off x="6843236" y="2052827"/>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2" name="Google Shape;2882;p23"/>
              <p:cNvSpPr/>
              <p:nvPr/>
            </p:nvSpPr>
            <p:spPr>
              <a:xfrm>
                <a:off x="6924960" y="1971769"/>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3" name="Google Shape;2883;p23"/>
              <p:cNvSpPr/>
              <p:nvPr/>
            </p:nvSpPr>
            <p:spPr>
              <a:xfrm>
                <a:off x="7006875" y="1890902"/>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4" name="Google Shape;2884;p23"/>
              <p:cNvSpPr/>
              <p:nvPr/>
            </p:nvSpPr>
            <p:spPr>
              <a:xfrm>
                <a:off x="7088695" y="1809844"/>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5" name="Google Shape;2885;p23"/>
              <p:cNvSpPr/>
              <p:nvPr/>
            </p:nvSpPr>
            <p:spPr>
              <a:xfrm>
                <a:off x="7170515" y="1728787"/>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6" name="Google Shape;2886;p23"/>
              <p:cNvSpPr/>
              <p:nvPr/>
            </p:nvSpPr>
            <p:spPr>
              <a:xfrm>
                <a:off x="7252334" y="1647729"/>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7" name="Google Shape;2887;p23"/>
              <p:cNvSpPr/>
              <p:nvPr/>
            </p:nvSpPr>
            <p:spPr>
              <a:xfrm>
                <a:off x="7334154" y="1566862"/>
                <a:ext cx="8000" cy="8001"/>
              </a:xfrm>
              <a:custGeom>
                <a:avLst/>
                <a:gdLst/>
                <a:ahLst/>
                <a:cxnLst/>
                <a:rect l="l" t="t" r="r" b="b"/>
                <a:pathLst>
                  <a:path w="8000" h="8001"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8" name="Google Shape;2888;p23"/>
              <p:cNvSpPr/>
              <p:nvPr/>
            </p:nvSpPr>
            <p:spPr>
              <a:xfrm>
                <a:off x="7415974" y="1485804"/>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9" name="Google Shape;2889;p23"/>
              <p:cNvSpPr/>
              <p:nvPr/>
            </p:nvSpPr>
            <p:spPr>
              <a:xfrm>
                <a:off x="7497794" y="1404746"/>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0" name="Google Shape;2890;p23"/>
              <p:cNvSpPr/>
              <p:nvPr/>
            </p:nvSpPr>
            <p:spPr>
              <a:xfrm>
                <a:off x="7579614" y="1323688"/>
                <a:ext cx="5714" cy="5715"/>
              </a:xfrm>
              <a:custGeom>
                <a:avLst/>
                <a:gdLst/>
                <a:ahLst/>
                <a:cxnLst/>
                <a:rect l="l" t="t" r="r" b="b"/>
                <a:pathLst>
                  <a:path w="5714"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1" name="Google Shape;2891;p23"/>
              <p:cNvSpPr/>
              <p:nvPr/>
            </p:nvSpPr>
            <p:spPr>
              <a:xfrm>
                <a:off x="7661528" y="1242821"/>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2" name="Google Shape;2892;p23"/>
              <p:cNvSpPr/>
              <p:nvPr/>
            </p:nvSpPr>
            <p:spPr>
              <a:xfrm>
                <a:off x="7743253" y="1161763"/>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0" y="857"/>
                      <a:pt x="4000" y="2000"/>
                    </a:cubicBezTo>
                    <a:cubicBezTo>
                      <a:pt x="4000"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93" name="Google Shape;2893;p23"/>
            <p:cNvGrpSpPr/>
            <p:nvPr/>
          </p:nvGrpSpPr>
          <p:grpSpPr>
            <a:xfrm>
              <a:off x="3822477" y="1167669"/>
              <a:ext cx="3768661" cy="3768660"/>
              <a:chOff x="3822477" y="1167669"/>
              <a:chExt cx="3768661" cy="3768660"/>
            </a:xfrm>
          </p:grpSpPr>
          <p:sp>
            <p:nvSpPr>
              <p:cNvPr id="2894" name="Google Shape;2894;p23"/>
              <p:cNvSpPr/>
              <p:nvPr/>
            </p:nvSpPr>
            <p:spPr>
              <a:xfrm>
                <a:off x="3822477" y="4894420"/>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5" name="Google Shape;2895;p23"/>
              <p:cNvSpPr/>
              <p:nvPr/>
            </p:nvSpPr>
            <p:spPr>
              <a:xfrm>
                <a:off x="3904297" y="4813362"/>
                <a:ext cx="41148" cy="41148"/>
              </a:xfrm>
              <a:custGeom>
                <a:avLst/>
                <a:gdLst/>
                <a:ahLst/>
                <a:cxnLst/>
                <a:rect l="l" t="t" r="r" b="b"/>
                <a:pathLst>
                  <a:path w="41148"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6" name="Google Shape;2896;p23"/>
              <p:cNvSpPr/>
              <p:nvPr/>
            </p:nvSpPr>
            <p:spPr>
              <a:xfrm>
                <a:off x="3986117" y="4732305"/>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7" name="Google Shape;2897;p23"/>
              <p:cNvSpPr/>
              <p:nvPr/>
            </p:nvSpPr>
            <p:spPr>
              <a:xfrm>
                <a:off x="4067841" y="4651152"/>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8" name="Google Shape;2898;p23"/>
              <p:cNvSpPr/>
              <p:nvPr/>
            </p:nvSpPr>
            <p:spPr>
              <a:xfrm>
                <a:off x="4149756" y="457028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9" name="Google Shape;2899;p23"/>
              <p:cNvSpPr/>
              <p:nvPr/>
            </p:nvSpPr>
            <p:spPr>
              <a:xfrm>
                <a:off x="4231576" y="4489227"/>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0" name="Google Shape;2900;p23"/>
              <p:cNvSpPr/>
              <p:nvPr/>
            </p:nvSpPr>
            <p:spPr>
              <a:xfrm>
                <a:off x="4313396" y="4408169"/>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1" name="Google Shape;2901;p23"/>
              <p:cNvSpPr/>
              <p:nvPr/>
            </p:nvSpPr>
            <p:spPr>
              <a:xfrm>
                <a:off x="4395215" y="4327111"/>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6" y="8096"/>
                      <a:pt x="36386" y="18193"/>
                    </a:cubicBezTo>
                    <a:cubicBezTo>
                      <a:pt x="36386"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2" name="Google Shape;2902;p23"/>
              <p:cNvSpPr/>
              <p:nvPr/>
            </p:nvSpPr>
            <p:spPr>
              <a:xfrm>
                <a:off x="4477035" y="4246149"/>
                <a:ext cx="35433" cy="35528"/>
              </a:xfrm>
              <a:custGeom>
                <a:avLst/>
                <a:gdLst/>
                <a:ahLst/>
                <a:cxnLst/>
                <a:rect l="l" t="t" r="r" b="b"/>
                <a:pathLst>
                  <a:path w="35433" h="35528" extrusionOk="0">
                    <a:moveTo>
                      <a:pt x="17717" y="35528"/>
                    </a:moveTo>
                    <a:cubicBezTo>
                      <a:pt x="7906" y="35528"/>
                      <a:pt x="0" y="27622"/>
                      <a:pt x="0" y="17812"/>
                    </a:cubicBezTo>
                    <a:cubicBezTo>
                      <a:pt x="0" y="8001"/>
                      <a:pt x="7906" y="0"/>
                      <a:pt x="17717" y="0"/>
                    </a:cubicBezTo>
                    <a:cubicBezTo>
                      <a:pt x="27527" y="0"/>
                      <a:pt x="35433" y="7906"/>
                      <a:pt x="35433" y="17812"/>
                    </a:cubicBezTo>
                    <a:cubicBezTo>
                      <a:pt x="35433" y="27718"/>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3" name="Google Shape;2903;p23"/>
              <p:cNvSpPr/>
              <p:nvPr/>
            </p:nvSpPr>
            <p:spPr>
              <a:xfrm>
                <a:off x="4558855" y="4165186"/>
                <a:ext cx="34670" cy="34670"/>
              </a:xfrm>
              <a:custGeom>
                <a:avLst/>
                <a:gdLst/>
                <a:ahLst/>
                <a:cxnLst/>
                <a:rect l="l" t="t" r="r" b="b"/>
                <a:pathLst>
                  <a:path w="34670" h="34670" extrusionOk="0">
                    <a:moveTo>
                      <a:pt x="17335" y="34671"/>
                    </a:moveTo>
                    <a:cubicBezTo>
                      <a:pt x="7715" y="34671"/>
                      <a:pt x="0" y="26860"/>
                      <a:pt x="0" y="17335"/>
                    </a:cubicBezTo>
                    <a:cubicBezTo>
                      <a:pt x="0" y="7810"/>
                      <a:pt x="7810" y="0"/>
                      <a:pt x="17335" y="0"/>
                    </a:cubicBezTo>
                    <a:cubicBezTo>
                      <a:pt x="26860" y="0"/>
                      <a:pt x="34671" y="7810"/>
                      <a:pt x="34671" y="17335"/>
                    </a:cubicBezTo>
                    <a:cubicBezTo>
                      <a:pt x="34671" y="26860"/>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4" name="Google Shape;2904;p23"/>
              <p:cNvSpPr/>
              <p:nvPr/>
            </p:nvSpPr>
            <p:spPr>
              <a:xfrm>
                <a:off x="4640675" y="4084128"/>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5" name="Google Shape;2905;p23"/>
              <p:cNvSpPr/>
              <p:nvPr/>
            </p:nvSpPr>
            <p:spPr>
              <a:xfrm>
                <a:off x="4722495" y="4003071"/>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6" name="Google Shape;2906;p23"/>
              <p:cNvSpPr/>
              <p:nvPr/>
            </p:nvSpPr>
            <p:spPr>
              <a:xfrm>
                <a:off x="4804314" y="3922013"/>
                <a:ext cx="32289" cy="32384"/>
              </a:xfrm>
              <a:custGeom>
                <a:avLst/>
                <a:gdLst/>
                <a:ahLst/>
                <a:cxnLst/>
                <a:rect l="l" t="t" r="r" b="b"/>
                <a:pathLst>
                  <a:path w="32289" h="32384" extrusionOk="0">
                    <a:moveTo>
                      <a:pt x="16192" y="32385"/>
                    </a:moveTo>
                    <a:cubicBezTo>
                      <a:pt x="7239" y="32385"/>
                      <a:pt x="0" y="25146"/>
                      <a:pt x="0" y="16192"/>
                    </a:cubicBezTo>
                    <a:cubicBezTo>
                      <a:pt x="0" y="7239"/>
                      <a:pt x="7239" y="0"/>
                      <a:pt x="16192" y="0"/>
                    </a:cubicBezTo>
                    <a:cubicBezTo>
                      <a:pt x="25146" y="0"/>
                      <a:pt x="32290" y="7239"/>
                      <a:pt x="32290" y="16192"/>
                    </a:cubicBezTo>
                    <a:cubicBezTo>
                      <a:pt x="32290" y="25146"/>
                      <a:pt x="25051" y="32385"/>
                      <a:pt x="16192"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7" name="Google Shape;2907;p23"/>
              <p:cNvSpPr/>
              <p:nvPr/>
            </p:nvSpPr>
            <p:spPr>
              <a:xfrm>
                <a:off x="4886134" y="3841146"/>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8" name="Google Shape;2908;p23"/>
              <p:cNvSpPr/>
              <p:nvPr/>
            </p:nvSpPr>
            <p:spPr>
              <a:xfrm>
                <a:off x="4967954" y="3760088"/>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9" name="Google Shape;2909;p23"/>
              <p:cNvSpPr/>
              <p:nvPr/>
            </p:nvSpPr>
            <p:spPr>
              <a:xfrm>
                <a:off x="5049774" y="3679030"/>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0" name="Google Shape;2910;p23"/>
              <p:cNvSpPr/>
              <p:nvPr/>
            </p:nvSpPr>
            <p:spPr>
              <a:xfrm>
                <a:off x="5131593" y="3597972"/>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1" name="Google Shape;2911;p23"/>
              <p:cNvSpPr/>
              <p:nvPr/>
            </p:nvSpPr>
            <p:spPr>
              <a:xfrm>
                <a:off x="5213508" y="3517105"/>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2" name="Google Shape;2912;p23"/>
              <p:cNvSpPr/>
              <p:nvPr/>
            </p:nvSpPr>
            <p:spPr>
              <a:xfrm>
                <a:off x="5295233" y="3436048"/>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3" name="Google Shape;2913;p23"/>
              <p:cNvSpPr/>
              <p:nvPr/>
            </p:nvSpPr>
            <p:spPr>
              <a:xfrm>
                <a:off x="5377053" y="3354990"/>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4" name="Google Shape;2914;p23"/>
              <p:cNvSpPr/>
              <p:nvPr/>
            </p:nvSpPr>
            <p:spPr>
              <a:xfrm>
                <a:off x="5458872" y="3273932"/>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5" name="Google Shape;2915;p23"/>
              <p:cNvSpPr/>
              <p:nvPr/>
            </p:nvSpPr>
            <p:spPr>
              <a:xfrm>
                <a:off x="5540787" y="3193065"/>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6" name="Google Shape;2916;p23"/>
              <p:cNvSpPr/>
              <p:nvPr/>
            </p:nvSpPr>
            <p:spPr>
              <a:xfrm>
                <a:off x="5622607" y="3112007"/>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7" name="Google Shape;2917;p23"/>
              <p:cNvSpPr/>
              <p:nvPr/>
            </p:nvSpPr>
            <p:spPr>
              <a:xfrm>
                <a:off x="5704332" y="3030949"/>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8" name="Google Shape;2918;p23"/>
              <p:cNvSpPr/>
              <p:nvPr/>
            </p:nvSpPr>
            <p:spPr>
              <a:xfrm>
                <a:off x="5786151" y="2949891"/>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9" name="Google Shape;2919;p23"/>
              <p:cNvSpPr/>
              <p:nvPr/>
            </p:nvSpPr>
            <p:spPr>
              <a:xfrm>
                <a:off x="5868066" y="2869024"/>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0" name="Google Shape;2920;p23"/>
              <p:cNvSpPr/>
              <p:nvPr/>
            </p:nvSpPr>
            <p:spPr>
              <a:xfrm>
                <a:off x="5949886" y="2787966"/>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1" name="Google Shape;2921;p23"/>
              <p:cNvSpPr/>
              <p:nvPr/>
            </p:nvSpPr>
            <p:spPr>
              <a:xfrm>
                <a:off x="6031706" y="2706909"/>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2" name="Google Shape;2922;p23"/>
              <p:cNvSpPr/>
              <p:nvPr/>
            </p:nvSpPr>
            <p:spPr>
              <a:xfrm>
                <a:off x="6113430" y="2625851"/>
                <a:ext cx="19430" cy="19431"/>
              </a:xfrm>
              <a:custGeom>
                <a:avLst/>
                <a:gdLst/>
                <a:ahLst/>
                <a:cxnLst/>
                <a:rect l="l" t="t" r="r" b="b"/>
                <a:pathLst>
                  <a:path w="19430" h="19431" extrusionOk="0">
                    <a:moveTo>
                      <a:pt x="9716" y="19431"/>
                    </a:moveTo>
                    <a:cubicBezTo>
                      <a:pt x="4381" y="19431"/>
                      <a:pt x="0" y="15050"/>
                      <a:pt x="0" y="9716"/>
                    </a:cubicBezTo>
                    <a:cubicBezTo>
                      <a:pt x="0" y="4382"/>
                      <a:pt x="4286" y="0"/>
                      <a:pt x="9716" y="0"/>
                    </a:cubicBezTo>
                    <a:cubicBezTo>
                      <a:pt x="15145"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3" name="Google Shape;2923;p23"/>
              <p:cNvSpPr/>
              <p:nvPr/>
            </p:nvSpPr>
            <p:spPr>
              <a:xfrm>
                <a:off x="6195345" y="2544889"/>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4" name="Google Shape;2924;p23"/>
              <p:cNvSpPr/>
              <p:nvPr/>
            </p:nvSpPr>
            <p:spPr>
              <a:xfrm>
                <a:off x="6277165" y="2463926"/>
                <a:ext cx="17716" cy="17716"/>
              </a:xfrm>
              <a:custGeom>
                <a:avLst/>
                <a:gdLst/>
                <a:ahLst/>
                <a:cxnLst/>
                <a:rect l="l" t="t" r="r" b="b"/>
                <a:pathLst>
                  <a:path w="17716" h="17716" extrusionOk="0">
                    <a:moveTo>
                      <a:pt x="8858" y="17717"/>
                    </a:moveTo>
                    <a:cubicBezTo>
                      <a:pt x="4001" y="17717"/>
                      <a:pt x="0" y="13716"/>
                      <a:pt x="0" y="8858"/>
                    </a:cubicBezTo>
                    <a:cubicBezTo>
                      <a:pt x="0" y="4001"/>
                      <a:pt x="4001" y="0"/>
                      <a:pt x="8858" y="0"/>
                    </a:cubicBezTo>
                    <a:cubicBezTo>
                      <a:pt x="13716" y="0"/>
                      <a:pt x="17717" y="4001"/>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5" name="Google Shape;2925;p23"/>
              <p:cNvSpPr/>
              <p:nvPr/>
            </p:nvSpPr>
            <p:spPr>
              <a:xfrm>
                <a:off x="6358985" y="2382773"/>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5" y="3810"/>
                      <a:pt x="16955" y="8477"/>
                    </a:cubicBezTo>
                    <a:cubicBezTo>
                      <a:pt x="16955"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6" name="Google Shape;2926;p23"/>
              <p:cNvSpPr/>
              <p:nvPr/>
            </p:nvSpPr>
            <p:spPr>
              <a:xfrm>
                <a:off x="6440805" y="2301715"/>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7" name="Google Shape;2927;p23"/>
              <p:cNvSpPr/>
              <p:nvPr/>
            </p:nvSpPr>
            <p:spPr>
              <a:xfrm>
                <a:off x="6522529" y="2220753"/>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8" name="Google Shape;2928;p23"/>
              <p:cNvSpPr/>
              <p:nvPr/>
            </p:nvSpPr>
            <p:spPr>
              <a:xfrm>
                <a:off x="6604444" y="2139790"/>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9" name="Google Shape;2929;p23"/>
              <p:cNvSpPr/>
              <p:nvPr/>
            </p:nvSpPr>
            <p:spPr>
              <a:xfrm>
                <a:off x="6686264" y="2058732"/>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0" name="Google Shape;2930;p23"/>
              <p:cNvSpPr/>
              <p:nvPr/>
            </p:nvSpPr>
            <p:spPr>
              <a:xfrm>
                <a:off x="6768083" y="1977675"/>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1" name="Google Shape;2931;p23"/>
              <p:cNvSpPr/>
              <p:nvPr/>
            </p:nvSpPr>
            <p:spPr>
              <a:xfrm>
                <a:off x="6849903" y="1896617"/>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2" name="Google Shape;2932;p23"/>
              <p:cNvSpPr/>
              <p:nvPr/>
            </p:nvSpPr>
            <p:spPr>
              <a:xfrm>
                <a:off x="6931723" y="1815750"/>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3" name="Google Shape;2933;p23"/>
              <p:cNvSpPr/>
              <p:nvPr/>
            </p:nvSpPr>
            <p:spPr>
              <a:xfrm>
                <a:off x="7013543" y="1734692"/>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4" name="Google Shape;2934;p23"/>
              <p:cNvSpPr/>
              <p:nvPr/>
            </p:nvSpPr>
            <p:spPr>
              <a:xfrm>
                <a:off x="7095363" y="1653634"/>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5" name="Google Shape;2935;p23"/>
              <p:cNvSpPr/>
              <p:nvPr/>
            </p:nvSpPr>
            <p:spPr>
              <a:xfrm>
                <a:off x="7177182" y="1572576"/>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6" name="Google Shape;2936;p23"/>
              <p:cNvSpPr/>
              <p:nvPr/>
            </p:nvSpPr>
            <p:spPr>
              <a:xfrm>
                <a:off x="7259002" y="1491709"/>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7" name="Google Shape;2937;p23"/>
              <p:cNvSpPr/>
              <p:nvPr/>
            </p:nvSpPr>
            <p:spPr>
              <a:xfrm>
                <a:off x="7340822" y="1410652"/>
                <a:ext cx="7239" cy="7239"/>
              </a:xfrm>
              <a:custGeom>
                <a:avLst/>
                <a:gdLst/>
                <a:ahLst/>
                <a:cxnLst/>
                <a:rect l="l" t="t" r="r" b="b"/>
                <a:pathLst>
                  <a:path w="7239" h="7239"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8" name="Google Shape;2938;p23"/>
              <p:cNvSpPr/>
              <p:nvPr/>
            </p:nvSpPr>
            <p:spPr>
              <a:xfrm>
                <a:off x="7422641" y="1329594"/>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9" name="Google Shape;2939;p23"/>
              <p:cNvSpPr/>
              <p:nvPr/>
            </p:nvSpPr>
            <p:spPr>
              <a:xfrm>
                <a:off x="7504461" y="1248536"/>
                <a:ext cx="5715" cy="5715"/>
              </a:xfrm>
              <a:custGeom>
                <a:avLst/>
                <a:gdLst/>
                <a:ahLst/>
                <a:cxnLst/>
                <a:rect l="l" t="t" r="r" b="b"/>
                <a:pathLst>
                  <a:path w="5715" h="5715" extrusionOk="0">
                    <a:moveTo>
                      <a:pt x="2858" y="5715"/>
                    </a:moveTo>
                    <a:cubicBezTo>
                      <a:pt x="1334" y="5715"/>
                      <a:pt x="0" y="4477"/>
                      <a:pt x="0" y="2858"/>
                    </a:cubicBezTo>
                    <a:cubicBezTo>
                      <a:pt x="0" y="1238"/>
                      <a:pt x="1238" y="0"/>
                      <a:pt x="2858" y="0"/>
                    </a:cubicBezTo>
                    <a:cubicBezTo>
                      <a:pt x="4477" y="0"/>
                      <a:pt x="5715" y="1238"/>
                      <a:pt x="5715" y="2858"/>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0" name="Google Shape;2940;p23"/>
              <p:cNvSpPr/>
              <p:nvPr/>
            </p:nvSpPr>
            <p:spPr>
              <a:xfrm>
                <a:off x="7586376" y="1167669"/>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1" name="Google Shape;2941;p23"/>
            <p:cNvGrpSpPr/>
            <p:nvPr/>
          </p:nvGrpSpPr>
          <p:grpSpPr>
            <a:xfrm>
              <a:off x="3829145" y="1173384"/>
              <a:ext cx="3605878" cy="3605973"/>
              <a:chOff x="3829145" y="1173384"/>
              <a:chExt cx="3605878" cy="3605973"/>
            </a:xfrm>
          </p:grpSpPr>
          <p:sp>
            <p:nvSpPr>
              <p:cNvPr id="2942" name="Google Shape;2942;p23"/>
              <p:cNvSpPr/>
              <p:nvPr/>
            </p:nvSpPr>
            <p:spPr>
              <a:xfrm>
                <a:off x="3829145" y="4738210"/>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3" name="Google Shape;2943;p23"/>
              <p:cNvSpPr/>
              <p:nvPr/>
            </p:nvSpPr>
            <p:spPr>
              <a:xfrm>
                <a:off x="3910965" y="4657153"/>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4" name="Google Shape;2944;p23"/>
              <p:cNvSpPr/>
              <p:nvPr/>
            </p:nvSpPr>
            <p:spPr>
              <a:xfrm>
                <a:off x="3992689" y="4576095"/>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5" name="Google Shape;2945;p23"/>
              <p:cNvSpPr/>
              <p:nvPr/>
            </p:nvSpPr>
            <p:spPr>
              <a:xfrm>
                <a:off x="4074604" y="4495228"/>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6" name="Google Shape;2946;p23"/>
              <p:cNvSpPr/>
              <p:nvPr/>
            </p:nvSpPr>
            <p:spPr>
              <a:xfrm>
                <a:off x="4156424" y="4414170"/>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7" name="Google Shape;2947;p23"/>
              <p:cNvSpPr/>
              <p:nvPr/>
            </p:nvSpPr>
            <p:spPr>
              <a:xfrm>
                <a:off x="4238243" y="4333017"/>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8" name="Google Shape;2948;p23"/>
              <p:cNvSpPr/>
              <p:nvPr/>
            </p:nvSpPr>
            <p:spPr>
              <a:xfrm>
                <a:off x="4320063" y="4251959"/>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9" name="Google Shape;2949;p23"/>
              <p:cNvSpPr/>
              <p:nvPr/>
            </p:nvSpPr>
            <p:spPr>
              <a:xfrm>
                <a:off x="4401883" y="4171092"/>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0" name="Google Shape;2950;p23"/>
              <p:cNvSpPr/>
              <p:nvPr/>
            </p:nvSpPr>
            <p:spPr>
              <a:xfrm>
                <a:off x="4483703" y="4090034"/>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1" name="Google Shape;2951;p23"/>
              <p:cNvSpPr/>
              <p:nvPr/>
            </p:nvSpPr>
            <p:spPr>
              <a:xfrm>
                <a:off x="4565522" y="4008976"/>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2" name="Google Shape;2952;p23"/>
              <p:cNvSpPr/>
              <p:nvPr/>
            </p:nvSpPr>
            <p:spPr>
              <a:xfrm>
                <a:off x="4647342" y="3927919"/>
                <a:ext cx="33146" cy="33146"/>
              </a:xfrm>
              <a:custGeom>
                <a:avLst/>
                <a:gdLst/>
                <a:ahLst/>
                <a:cxnLst/>
                <a:rect l="l" t="t" r="r" b="b"/>
                <a:pathLst>
                  <a:path w="33146" h="33146"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3" name="Google Shape;2953;p23"/>
              <p:cNvSpPr/>
              <p:nvPr/>
            </p:nvSpPr>
            <p:spPr>
              <a:xfrm>
                <a:off x="4729257" y="3846956"/>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4" y="7239"/>
                      <a:pt x="32194" y="16097"/>
                    </a:cubicBezTo>
                    <a:cubicBezTo>
                      <a:pt x="32194"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4" name="Google Shape;2954;p23"/>
              <p:cNvSpPr/>
              <p:nvPr/>
            </p:nvSpPr>
            <p:spPr>
              <a:xfrm>
                <a:off x="4810982" y="3765994"/>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5" name="Google Shape;2955;p23"/>
              <p:cNvSpPr/>
              <p:nvPr/>
            </p:nvSpPr>
            <p:spPr>
              <a:xfrm>
                <a:off x="4892802" y="3684936"/>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6" name="Google Shape;2956;p23"/>
              <p:cNvSpPr/>
              <p:nvPr/>
            </p:nvSpPr>
            <p:spPr>
              <a:xfrm>
                <a:off x="4974621" y="3603878"/>
                <a:ext cx="29908" cy="29908"/>
              </a:xfrm>
              <a:custGeom>
                <a:avLst/>
                <a:gdLst/>
                <a:ahLst/>
                <a:cxnLst/>
                <a:rect l="l" t="t" r="r" b="b"/>
                <a:pathLst>
                  <a:path w="29908" h="29908" extrusionOk="0">
                    <a:moveTo>
                      <a:pt x="14954" y="29909"/>
                    </a:moveTo>
                    <a:cubicBezTo>
                      <a:pt x="6668" y="29909"/>
                      <a:pt x="0" y="23241"/>
                      <a:pt x="0" y="14954"/>
                    </a:cubicBezTo>
                    <a:cubicBezTo>
                      <a:pt x="0" y="6668"/>
                      <a:pt x="6668" y="0"/>
                      <a:pt x="14954" y="0"/>
                    </a:cubicBezTo>
                    <a:cubicBezTo>
                      <a:pt x="23241" y="0"/>
                      <a:pt x="29909" y="6668"/>
                      <a:pt x="29909" y="14954"/>
                    </a:cubicBezTo>
                    <a:cubicBezTo>
                      <a:pt x="29909"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7" name="Google Shape;2957;p23"/>
              <p:cNvSpPr/>
              <p:nvPr/>
            </p:nvSpPr>
            <p:spPr>
              <a:xfrm>
                <a:off x="5056441" y="3522916"/>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8" name="Google Shape;2958;p23"/>
              <p:cNvSpPr/>
              <p:nvPr/>
            </p:nvSpPr>
            <p:spPr>
              <a:xfrm>
                <a:off x="5138356" y="3441953"/>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9" name="Google Shape;2959;p23"/>
              <p:cNvSpPr/>
              <p:nvPr/>
            </p:nvSpPr>
            <p:spPr>
              <a:xfrm>
                <a:off x="5220080" y="3360895"/>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0" name="Google Shape;2960;p23"/>
              <p:cNvSpPr/>
              <p:nvPr/>
            </p:nvSpPr>
            <p:spPr>
              <a:xfrm>
                <a:off x="5301900" y="3279837"/>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1" name="Google Shape;2961;p23"/>
              <p:cNvSpPr/>
              <p:nvPr/>
            </p:nvSpPr>
            <p:spPr>
              <a:xfrm>
                <a:off x="5383720" y="3198780"/>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2" name="Google Shape;2962;p23"/>
              <p:cNvSpPr/>
              <p:nvPr/>
            </p:nvSpPr>
            <p:spPr>
              <a:xfrm>
                <a:off x="5465635" y="3117912"/>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3" name="Google Shape;2963;p23"/>
              <p:cNvSpPr/>
              <p:nvPr/>
            </p:nvSpPr>
            <p:spPr>
              <a:xfrm>
                <a:off x="5547455" y="3036855"/>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4" name="Google Shape;2964;p23"/>
              <p:cNvSpPr/>
              <p:nvPr/>
            </p:nvSpPr>
            <p:spPr>
              <a:xfrm>
                <a:off x="5629179" y="2955797"/>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5" name="Google Shape;2965;p23"/>
              <p:cNvSpPr/>
              <p:nvPr/>
            </p:nvSpPr>
            <p:spPr>
              <a:xfrm>
                <a:off x="5710999" y="2874739"/>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6" name="Google Shape;2966;p23"/>
              <p:cNvSpPr/>
              <p:nvPr/>
            </p:nvSpPr>
            <p:spPr>
              <a:xfrm>
                <a:off x="5792914" y="2793872"/>
                <a:ext cx="21717" cy="21716"/>
              </a:xfrm>
              <a:custGeom>
                <a:avLst/>
                <a:gdLst/>
                <a:ahLst/>
                <a:cxnLst/>
                <a:rect l="l" t="t" r="r" b="b"/>
                <a:pathLst>
                  <a:path w="21717" h="21716" extrusionOk="0">
                    <a:moveTo>
                      <a:pt x="10859" y="21717"/>
                    </a:moveTo>
                    <a:cubicBezTo>
                      <a:pt x="4858" y="21717"/>
                      <a:pt x="0" y="16859"/>
                      <a:pt x="0" y="10858"/>
                    </a:cubicBezTo>
                    <a:cubicBezTo>
                      <a:pt x="0" y="4858"/>
                      <a:pt x="4858" y="0"/>
                      <a:pt x="10859" y="0"/>
                    </a:cubicBezTo>
                    <a:cubicBezTo>
                      <a:pt x="16859" y="0"/>
                      <a:pt x="21717" y="4858"/>
                      <a:pt x="21717" y="10858"/>
                    </a:cubicBezTo>
                    <a:cubicBezTo>
                      <a:pt x="21717" y="16859"/>
                      <a:pt x="16859" y="21717"/>
                      <a:pt x="10859"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7" name="Google Shape;2967;p23"/>
              <p:cNvSpPr/>
              <p:nvPr/>
            </p:nvSpPr>
            <p:spPr>
              <a:xfrm>
                <a:off x="5874734" y="2712814"/>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8" name="Google Shape;2968;p23"/>
              <p:cNvSpPr/>
              <p:nvPr/>
            </p:nvSpPr>
            <p:spPr>
              <a:xfrm>
                <a:off x="5956554" y="2631757"/>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9" name="Google Shape;2969;p23"/>
              <p:cNvSpPr/>
              <p:nvPr/>
            </p:nvSpPr>
            <p:spPr>
              <a:xfrm>
                <a:off x="6038278" y="2550699"/>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0" name="Google Shape;2970;p23"/>
              <p:cNvSpPr/>
              <p:nvPr/>
            </p:nvSpPr>
            <p:spPr>
              <a:xfrm>
                <a:off x="6120193" y="2469832"/>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1" name="Google Shape;2971;p23"/>
              <p:cNvSpPr/>
              <p:nvPr/>
            </p:nvSpPr>
            <p:spPr>
              <a:xfrm>
                <a:off x="6202013" y="2388679"/>
                <a:ext cx="17716" cy="17716"/>
              </a:xfrm>
              <a:custGeom>
                <a:avLst/>
                <a:gdLst/>
                <a:ahLst/>
                <a:cxnLst/>
                <a:rect l="l" t="t" r="r" b="b"/>
                <a:pathLst>
                  <a:path w="17716" h="17716" extrusionOk="0">
                    <a:moveTo>
                      <a:pt x="17717" y="8858"/>
                    </a:moveTo>
                    <a:cubicBezTo>
                      <a:pt x="17717" y="13751"/>
                      <a:pt x="13751" y="17716"/>
                      <a:pt x="8858" y="17716"/>
                    </a:cubicBezTo>
                    <a:cubicBezTo>
                      <a:pt x="3966" y="17716"/>
                      <a:pt x="0" y="13750"/>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2" name="Google Shape;2972;p23"/>
              <p:cNvSpPr/>
              <p:nvPr/>
            </p:nvSpPr>
            <p:spPr>
              <a:xfrm>
                <a:off x="6283833" y="2307716"/>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3" name="Google Shape;2973;p23"/>
              <p:cNvSpPr/>
              <p:nvPr/>
            </p:nvSpPr>
            <p:spPr>
              <a:xfrm>
                <a:off x="6365652" y="2226658"/>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4" name="Google Shape;2974;p23"/>
              <p:cNvSpPr/>
              <p:nvPr/>
            </p:nvSpPr>
            <p:spPr>
              <a:xfrm>
                <a:off x="6447377" y="2145601"/>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1" y="0"/>
                      <a:pt x="15430" y="3429"/>
                      <a:pt x="15430" y="7715"/>
                    </a:cubicBezTo>
                    <a:cubicBezTo>
                      <a:pt x="15430" y="12001"/>
                      <a:pt x="12001"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5" name="Google Shape;2975;p23"/>
              <p:cNvSpPr/>
              <p:nvPr/>
            </p:nvSpPr>
            <p:spPr>
              <a:xfrm>
                <a:off x="6529292" y="2064638"/>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6" name="Google Shape;2976;p23"/>
              <p:cNvSpPr/>
              <p:nvPr/>
            </p:nvSpPr>
            <p:spPr>
              <a:xfrm>
                <a:off x="6611111" y="1983580"/>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7" name="Google Shape;2977;p23"/>
              <p:cNvSpPr/>
              <p:nvPr/>
            </p:nvSpPr>
            <p:spPr>
              <a:xfrm>
                <a:off x="6692931" y="1902522"/>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8" name="Google Shape;2978;p23"/>
              <p:cNvSpPr/>
              <p:nvPr/>
            </p:nvSpPr>
            <p:spPr>
              <a:xfrm>
                <a:off x="6774751" y="1821465"/>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9" name="Google Shape;2979;p23"/>
              <p:cNvSpPr/>
              <p:nvPr/>
            </p:nvSpPr>
            <p:spPr>
              <a:xfrm>
                <a:off x="6856571" y="1740598"/>
                <a:ext cx="11239" cy="11239"/>
              </a:xfrm>
              <a:custGeom>
                <a:avLst/>
                <a:gdLst/>
                <a:ahLst/>
                <a:cxnLst/>
                <a:rect l="l" t="t" r="r" b="b"/>
                <a:pathLst>
                  <a:path w="11239" h="11239" extrusionOk="0">
                    <a:moveTo>
                      <a:pt x="5620" y="11239"/>
                    </a:moveTo>
                    <a:cubicBezTo>
                      <a:pt x="2476" y="11239"/>
                      <a:pt x="0" y="8668"/>
                      <a:pt x="0" y="5620"/>
                    </a:cubicBezTo>
                    <a:cubicBezTo>
                      <a:pt x="0" y="2572"/>
                      <a:pt x="2572" y="0"/>
                      <a:pt x="5620" y="0"/>
                    </a:cubicBezTo>
                    <a:cubicBezTo>
                      <a:pt x="8668" y="0"/>
                      <a:pt x="11239" y="2572"/>
                      <a:pt x="11239" y="5620"/>
                    </a:cubicBezTo>
                    <a:cubicBezTo>
                      <a:pt x="11239"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0" name="Google Shape;2980;p23"/>
              <p:cNvSpPr/>
              <p:nvPr/>
            </p:nvSpPr>
            <p:spPr>
              <a:xfrm>
                <a:off x="6938391" y="1659540"/>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1" name="Google Shape;2981;p23"/>
              <p:cNvSpPr/>
              <p:nvPr/>
            </p:nvSpPr>
            <p:spPr>
              <a:xfrm>
                <a:off x="7020210" y="1578482"/>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2" name="Google Shape;2982;p23"/>
              <p:cNvSpPr/>
              <p:nvPr/>
            </p:nvSpPr>
            <p:spPr>
              <a:xfrm>
                <a:off x="7102030" y="1497424"/>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3" name="Google Shape;2983;p23"/>
              <p:cNvSpPr/>
              <p:nvPr/>
            </p:nvSpPr>
            <p:spPr>
              <a:xfrm>
                <a:off x="7183945" y="1416557"/>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4" name="Google Shape;2984;p23"/>
              <p:cNvSpPr/>
              <p:nvPr/>
            </p:nvSpPr>
            <p:spPr>
              <a:xfrm>
                <a:off x="7265669" y="1335499"/>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5" name="Google Shape;2985;p23"/>
              <p:cNvSpPr/>
              <p:nvPr/>
            </p:nvSpPr>
            <p:spPr>
              <a:xfrm>
                <a:off x="7347489" y="1254441"/>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6" name="Google Shape;2986;p23"/>
              <p:cNvSpPr/>
              <p:nvPr/>
            </p:nvSpPr>
            <p:spPr>
              <a:xfrm>
                <a:off x="7429309" y="1173384"/>
                <a:ext cx="5714" cy="5714"/>
              </a:xfrm>
              <a:custGeom>
                <a:avLst/>
                <a:gdLst/>
                <a:ahLst/>
                <a:cxnLst/>
                <a:rect l="l" t="t" r="r" b="b"/>
                <a:pathLst>
                  <a:path w="5714"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87" name="Google Shape;2987;p23"/>
            <p:cNvGrpSpPr/>
            <p:nvPr/>
          </p:nvGrpSpPr>
          <p:grpSpPr>
            <a:xfrm>
              <a:off x="3835812" y="1179289"/>
              <a:ext cx="3443001" cy="3443097"/>
              <a:chOff x="3835812" y="1179289"/>
              <a:chExt cx="3443001" cy="3443097"/>
            </a:xfrm>
          </p:grpSpPr>
          <p:sp>
            <p:nvSpPr>
              <p:cNvPr id="2988" name="Google Shape;2988;p23"/>
              <p:cNvSpPr/>
              <p:nvPr/>
            </p:nvSpPr>
            <p:spPr>
              <a:xfrm>
                <a:off x="3835812" y="4582000"/>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9" name="Google Shape;2989;p23"/>
              <p:cNvSpPr/>
              <p:nvPr/>
            </p:nvSpPr>
            <p:spPr>
              <a:xfrm>
                <a:off x="3917632" y="4500943"/>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0" name="Google Shape;2990;p23"/>
              <p:cNvSpPr/>
              <p:nvPr/>
            </p:nvSpPr>
            <p:spPr>
              <a:xfrm>
                <a:off x="3999452" y="442007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1" name="Google Shape;2991;p23"/>
              <p:cNvSpPr/>
              <p:nvPr/>
            </p:nvSpPr>
            <p:spPr>
              <a:xfrm>
                <a:off x="4081271" y="433901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2" name="Google Shape;2992;p23"/>
              <p:cNvSpPr/>
              <p:nvPr/>
            </p:nvSpPr>
            <p:spPr>
              <a:xfrm>
                <a:off x="4163091" y="4257864"/>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3" name="Google Shape;2993;p23"/>
              <p:cNvSpPr/>
              <p:nvPr/>
            </p:nvSpPr>
            <p:spPr>
              <a:xfrm>
                <a:off x="4244911" y="4176807"/>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5" y="8096"/>
                      <a:pt x="36385" y="18193"/>
                    </a:cubicBezTo>
                    <a:cubicBezTo>
                      <a:pt x="36385"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4" name="Google Shape;2994;p23"/>
              <p:cNvSpPr/>
              <p:nvPr/>
            </p:nvSpPr>
            <p:spPr>
              <a:xfrm>
                <a:off x="4326826" y="4095939"/>
                <a:ext cx="35433" cy="35433"/>
              </a:xfrm>
              <a:custGeom>
                <a:avLst/>
                <a:gdLst/>
                <a:ahLst/>
                <a:cxnLst/>
                <a:rect l="l" t="t" r="r" b="b"/>
                <a:pathLst>
                  <a:path w="35433" h="35433" extrusionOk="0">
                    <a:moveTo>
                      <a:pt x="17717" y="35433"/>
                    </a:moveTo>
                    <a:cubicBezTo>
                      <a:pt x="7906" y="35433"/>
                      <a:pt x="0" y="27527"/>
                      <a:pt x="0" y="17717"/>
                    </a:cubicBezTo>
                    <a:cubicBezTo>
                      <a:pt x="0" y="7906"/>
                      <a:pt x="8001" y="0"/>
                      <a:pt x="17717" y="0"/>
                    </a:cubicBezTo>
                    <a:cubicBezTo>
                      <a:pt x="27432" y="0"/>
                      <a:pt x="35433" y="7906"/>
                      <a:pt x="35433" y="17717"/>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5" name="Google Shape;2995;p23"/>
              <p:cNvSpPr/>
              <p:nvPr/>
            </p:nvSpPr>
            <p:spPr>
              <a:xfrm>
                <a:off x="4408551" y="4014882"/>
                <a:ext cx="34671" cy="34670"/>
              </a:xfrm>
              <a:custGeom>
                <a:avLst/>
                <a:gdLst/>
                <a:ahLst/>
                <a:cxnLst/>
                <a:rect l="l" t="t" r="r" b="b"/>
                <a:pathLst>
                  <a:path w="34671" h="34670" extrusionOk="0">
                    <a:moveTo>
                      <a:pt x="17335" y="34671"/>
                    </a:moveTo>
                    <a:cubicBezTo>
                      <a:pt x="7715" y="34671"/>
                      <a:pt x="0" y="26860"/>
                      <a:pt x="0" y="17335"/>
                    </a:cubicBezTo>
                    <a:cubicBezTo>
                      <a:pt x="0" y="7810"/>
                      <a:pt x="7810" y="0"/>
                      <a:pt x="17335" y="0"/>
                    </a:cubicBezTo>
                    <a:cubicBezTo>
                      <a:pt x="26861" y="0"/>
                      <a:pt x="34671" y="7810"/>
                      <a:pt x="34671" y="17335"/>
                    </a:cubicBezTo>
                    <a:cubicBezTo>
                      <a:pt x="34671" y="26860"/>
                      <a:pt x="26861"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6" name="Google Shape;2996;p23"/>
              <p:cNvSpPr/>
              <p:nvPr/>
            </p:nvSpPr>
            <p:spPr>
              <a:xfrm>
                <a:off x="4490370" y="3933824"/>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7" name="Google Shape;2997;p23"/>
              <p:cNvSpPr/>
              <p:nvPr/>
            </p:nvSpPr>
            <p:spPr>
              <a:xfrm>
                <a:off x="4572190" y="3852862"/>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8" name="Google Shape;2998;p23"/>
              <p:cNvSpPr/>
              <p:nvPr/>
            </p:nvSpPr>
            <p:spPr>
              <a:xfrm>
                <a:off x="4654010" y="3771804"/>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9" name="Google Shape;2999;p23"/>
              <p:cNvSpPr/>
              <p:nvPr/>
            </p:nvSpPr>
            <p:spPr>
              <a:xfrm>
                <a:off x="4735829" y="3690841"/>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0" name="Google Shape;3000;p23"/>
              <p:cNvSpPr/>
              <p:nvPr/>
            </p:nvSpPr>
            <p:spPr>
              <a:xfrm>
                <a:off x="4817649" y="3609784"/>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1" name="Google Shape;3001;p23"/>
              <p:cNvSpPr/>
              <p:nvPr/>
            </p:nvSpPr>
            <p:spPr>
              <a:xfrm>
                <a:off x="4899469" y="3528726"/>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2" name="Google Shape;3002;p23"/>
              <p:cNvSpPr/>
              <p:nvPr/>
            </p:nvSpPr>
            <p:spPr>
              <a:xfrm>
                <a:off x="4981289" y="3447668"/>
                <a:ext cx="29146" cy="29146"/>
              </a:xfrm>
              <a:custGeom>
                <a:avLst/>
                <a:gdLst/>
                <a:ahLst/>
                <a:cxnLst/>
                <a:rect l="l" t="t" r="r" b="b"/>
                <a:pathLst>
                  <a:path w="29146" h="29146" extrusionOk="0">
                    <a:moveTo>
                      <a:pt x="14573" y="29146"/>
                    </a:moveTo>
                    <a:cubicBezTo>
                      <a:pt x="6572" y="29146"/>
                      <a:pt x="0" y="22669"/>
                      <a:pt x="0" y="14573"/>
                    </a:cubicBezTo>
                    <a:cubicBezTo>
                      <a:pt x="0" y="6477"/>
                      <a:pt x="6477" y="0"/>
                      <a:pt x="14573" y="0"/>
                    </a:cubicBezTo>
                    <a:cubicBezTo>
                      <a:pt x="22669" y="0"/>
                      <a:pt x="29146" y="6477"/>
                      <a:pt x="29146" y="14573"/>
                    </a:cubicBezTo>
                    <a:cubicBezTo>
                      <a:pt x="29146" y="22669"/>
                      <a:pt x="22669"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3" name="Google Shape;3003;p23"/>
              <p:cNvSpPr/>
              <p:nvPr/>
            </p:nvSpPr>
            <p:spPr>
              <a:xfrm>
                <a:off x="5063204" y="3366801"/>
                <a:ext cx="28193" cy="28193"/>
              </a:xfrm>
              <a:custGeom>
                <a:avLst/>
                <a:gdLst/>
                <a:ahLst/>
                <a:cxnLst/>
                <a:rect l="l" t="t" r="r" b="b"/>
                <a:pathLst>
                  <a:path w="28193"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4" name="Google Shape;3004;p23"/>
              <p:cNvSpPr/>
              <p:nvPr/>
            </p:nvSpPr>
            <p:spPr>
              <a:xfrm>
                <a:off x="5144928" y="3285743"/>
                <a:ext cx="27432" cy="27431"/>
              </a:xfrm>
              <a:custGeom>
                <a:avLst/>
                <a:gdLst/>
                <a:ahLst/>
                <a:cxnLst/>
                <a:rect l="l" t="t" r="r" b="b"/>
                <a:pathLst>
                  <a:path w="27432" h="27431"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5" name="Google Shape;3005;p23"/>
              <p:cNvSpPr/>
              <p:nvPr/>
            </p:nvSpPr>
            <p:spPr>
              <a:xfrm>
                <a:off x="5226748" y="3204685"/>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6" name="Google Shape;3006;p23"/>
              <p:cNvSpPr/>
              <p:nvPr/>
            </p:nvSpPr>
            <p:spPr>
              <a:xfrm>
                <a:off x="5308568" y="3123628"/>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7" name="Google Shape;3007;p23"/>
              <p:cNvSpPr/>
              <p:nvPr/>
            </p:nvSpPr>
            <p:spPr>
              <a:xfrm>
                <a:off x="5390483" y="3042760"/>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8" name="Google Shape;3008;p23"/>
              <p:cNvSpPr/>
              <p:nvPr/>
            </p:nvSpPr>
            <p:spPr>
              <a:xfrm>
                <a:off x="5472303" y="296170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9" name="Google Shape;3009;p23"/>
              <p:cNvSpPr/>
              <p:nvPr/>
            </p:nvSpPr>
            <p:spPr>
              <a:xfrm>
                <a:off x="5554027" y="288064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0" name="Google Shape;3010;p23"/>
              <p:cNvSpPr/>
              <p:nvPr/>
            </p:nvSpPr>
            <p:spPr>
              <a:xfrm>
                <a:off x="5635847" y="279958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1" name="Google Shape;3011;p23"/>
              <p:cNvSpPr/>
              <p:nvPr/>
            </p:nvSpPr>
            <p:spPr>
              <a:xfrm>
                <a:off x="5717762" y="2718720"/>
                <a:ext cx="21717" cy="21717"/>
              </a:xfrm>
              <a:custGeom>
                <a:avLst/>
                <a:gdLst/>
                <a:ahLst/>
                <a:cxnLst/>
                <a:rect l="l" t="t" r="r" b="b"/>
                <a:pathLst>
                  <a:path w="21717" h="21717" extrusionOk="0">
                    <a:moveTo>
                      <a:pt x="10858" y="21717"/>
                    </a:moveTo>
                    <a:cubicBezTo>
                      <a:pt x="4858" y="21717"/>
                      <a:pt x="0" y="16859"/>
                      <a:pt x="0" y="10859"/>
                    </a:cubicBezTo>
                    <a:cubicBezTo>
                      <a:pt x="0" y="4858"/>
                      <a:pt x="4858" y="0"/>
                      <a:pt x="10858" y="0"/>
                    </a:cubicBezTo>
                    <a:cubicBezTo>
                      <a:pt x="16859" y="0"/>
                      <a:pt x="21717" y="4858"/>
                      <a:pt x="21717" y="10859"/>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2" name="Google Shape;3012;p23"/>
              <p:cNvSpPr/>
              <p:nvPr/>
            </p:nvSpPr>
            <p:spPr>
              <a:xfrm>
                <a:off x="5799582" y="2637662"/>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3" name="Google Shape;3013;p23"/>
              <p:cNvSpPr/>
              <p:nvPr/>
            </p:nvSpPr>
            <p:spPr>
              <a:xfrm>
                <a:off x="5881401" y="2556604"/>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4" name="Google Shape;3014;p23"/>
              <p:cNvSpPr/>
              <p:nvPr/>
            </p:nvSpPr>
            <p:spPr>
              <a:xfrm>
                <a:off x="5963126" y="2475546"/>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5" name="Google Shape;3015;p23"/>
              <p:cNvSpPr/>
              <p:nvPr/>
            </p:nvSpPr>
            <p:spPr>
              <a:xfrm>
                <a:off x="6045041" y="2394584"/>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6" name="Google Shape;3016;p23"/>
              <p:cNvSpPr/>
              <p:nvPr/>
            </p:nvSpPr>
            <p:spPr>
              <a:xfrm>
                <a:off x="6126861" y="2313622"/>
                <a:ext cx="17716" cy="17716"/>
              </a:xfrm>
              <a:custGeom>
                <a:avLst/>
                <a:gdLst/>
                <a:ahLst/>
                <a:cxnLst/>
                <a:rect l="l" t="t" r="r" b="b"/>
                <a:pathLst>
                  <a:path w="17716" h="17716" extrusionOk="0">
                    <a:moveTo>
                      <a:pt x="8858" y="17717"/>
                    </a:moveTo>
                    <a:cubicBezTo>
                      <a:pt x="4000"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7" name="Google Shape;3017;p23"/>
              <p:cNvSpPr/>
              <p:nvPr/>
            </p:nvSpPr>
            <p:spPr>
              <a:xfrm>
                <a:off x="6208680" y="2232564"/>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8" name="Google Shape;3018;p23"/>
              <p:cNvSpPr/>
              <p:nvPr/>
            </p:nvSpPr>
            <p:spPr>
              <a:xfrm>
                <a:off x="6290500" y="2151506"/>
                <a:ext cx="16192" cy="16192"/>
              </a:xfrm>
              <a:custGeom>
                <a:avLst/>
                <a:gdLst/>
                <a:ahLst/>
                <a:cxnLst/>
                <a:rect l="l" t="t" r="r" b="b"/>
                <a:pathLst>
                  <a:path w="16192" h="16192" extrusionOk="0">
                    <a:moveTo>
                      <a:pt x="8096" y="16193"/>
                    </a:moveTo>
                    <a:cubicBezTo>
                      <a:pt x="3619" y="16193"/>
                      <a:pt x="0" y="12573"/>
                      <a:pt x="0" y="8096"/>
                    </a:cubicBezTo>
                    <a:cubicBezTo>
                      <a:pt x="0" y="3620"/>
                      <a:pt x="3619"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9" name="Google Shape;3019;p23"/>
              <p:cNvSpPr/>
              <p:nvPr/>
            </p:nvSpPr>
            <p:spPr>
              <a:xfrm>
                <a:off x="6372225" y="2070448"/>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0" name="Google Shape;3020;p23"/>
              <p:cNvSpPr/>
              <p:nvPr/>
            </p:nvSpPr>
            <p:spPr>
              <a:xfrm>
                <a:off x="6454140" y="1989581"/>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1" name="Google Shape;3021;p23"/>
              <p:cNvSpPr/>
              <p:nvPr/>
            </p:nvSpPr>
            <p:spPr>
              <a:xfrm>
                <a:off x="6535959" y="1908428"/>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2" name="Google Shape;3022;p23"/>
              <p:cNvSpPr/>
              <p:nvPr/>
            </p:nvSpPr>
            <p:spPr>
              <a:xfrm>
                <a:off x="6617779" y="1827370"/>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3" name="Google Shape;3023;p23"/>
              <p:cNvSpPr/>
              <p:nvPr/>
            </p:nvSpPr>
            <p:spPr>
              <a:xfrm>
                <a:off x="6699599" y="1746313"/>
                <a:ext cx="12191" cy="12192"/>
              </a:xfrm>
              <a:custGeom>
                <a:avLst/>
                <a:gdLst/>
                <a:ahLst/>
                <a:cxnLst/>
                <a:rect l="l" t="t" r="r" b="b"/>
                <a:pathLst>
                  <a:path w="12191" h="12192"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4" name="Google Shape;3024;p23"/>
              <p:cNvSpPr/>
              <p:nvPr/>
            </p:nvSpPr>
            <p:spPr>
              <a:xfrm>
                <a:off x="6781418" y="1665445"/>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5" name="Google Shape;3025;p23"/>
              <p:cNvSpPr/>
              <p:nvPr/>
            </p:nvSpPr>
            <p:spPr>
              <a:xfrm>
                <a:off x="6863238" y="1584388"/>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6" name="Google Shape;3026;p23"/>
              <p:cNvSpPr/>
              <p:nvPr/>
            </p:nvSpPr>
            <p:spPr>
              <a:xfrm>
                <a:off x="6945058" y="1503330"/>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7" name="Google Shape;3027;p23"/>
              <p:cNvSpPr/>
              <p:nvPr/>
            </p:nvSpPr>
            <p:spPr>
              <a:xfrm>
                <a:off x="7026878" y="1422272"/>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8" name="Google Shape;3028;p23"/>
              <p:cNvSpPr/>
              <p:nvPr/>
            </p:nvSpPr>
            <p:spPr>
              <a:xfrm>
                <a:off x="7108793" y="1341405"/>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9" name="Google Shape;3029;p23"/>
              <p:cNvSpPr/>
              <p:nvPr/>
            </p:nvSpPr>
            <p:spPr>
              <a:xfrm>
                <a:off x="7190517" y="1260347"/>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0" name="Google Shape;3030;p23"/>
              <p:cNvSpPr/>
              <p:nvPr/>
            </p:nvSpPr>
            <p:spPr>
              <a:xfrm>
                <a:off x="7272337" y="1179289"/>
                <a:ext cx="6476" cy="6476"/>
              </a:xfrm>
              <a:custGeom>
                <a:avLst/>
                <a:gdLst/>
                <a:ahLst/>
                <a:cxnLst/>
                <a:rect l="l" t="t" r="r" b="b"/>
                <a:pathLst>
                  <a:path w="6476" h="6476"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31" name="Google Shape;3031;p23"/>
            <p:cNvGrpSpPr/>
            <p:nvPr/>
          </p:nvGrpSpPr>
          <p:grpSpPr>
            <a:xfrm>
              <a:off x="3842480" y="1185195"/>
              <a:ext cx="3280124" cy="3280218"/>
              <a:chOff x="3842480" y="1185195"/>
              <a:chExt cx="3280124" cy="3280218"/>
            </a:xfrm>
          </p:grpSpPr>
          <p:sp>
            <p:nvSpPr>
              <p:cNvPr id="3032" name="Google Shape;3032;p23"/>
              <p:cNvSpPr/>
              <p:nvPr/>
            </p:nvSpPr>
            <p:spPr>
              <a:xfrm>
                <a:off x="3842480" y="4425790"/>
                <a:ext cx="39624" cy="39623"/>
              </a:xfrm>
              <a:custGeom>
                <a:avLst/>
                <a:gdLst/>
                <a:ahLst/>
                <a:cxnLst/>
                <a:rect l="l" t="t" r="r" b="b"/>
                <a:pathLst>
                  <a:path w="39624" h="39623" extrusionOk="0">
                    <a:moveTo>
                      <a:pt x="39624" y="19812"/>
                    </a:moveTo>
                    <a:cubicBezTo>
                      <a:pt x="39624" y="30754"/>
                      <a:pt x="30754" y="39624"/>
                      <a:pt x="19812" y="39624"/>
                    </a:cubicBezTo>
                    <a:cubicBezTo>
                      <a:pt x="8870" y="39624"/>
                      <a:pt x="0" y="30754"/>
                      <a:pt x="0" y="19812"/>
                    </a:cubicBezTo>
                    <a:cubicBezTo>
                      <a:pt x="0" y="8870"/>
                      <a:pt x="8870" y="0"/>
                      <a:pt x="19812" y="0"/>
                    </a:cubicBezTo>
                    <a:cubicBezTo>
                      <a:pt x="30754" y="0"/>
                      <a:pt x="39624" y="8870"/>
                      <a:pt x="39624" y="198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3" name="Google Shape;3033;p23"/>
              <p:cNvSpPr/>
              <p:nvPr/>
            </p:nvSpPr>
            <p:spPr>
              <a:xfrm>
                <a:off x="3924300" y="4344923"/>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4" name="Google Shape;3034;p23"/>
              <p:cNvSpPr/>
              <p:nvPr/>
            </p:nvSpPr>
            <p:spPr>
              <a:xfrm>
                <a:off x="4006119" y="4263865"/>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5" name="Google Shape;3035;p23"/>
              <p:cNvSpPr/>
              <p:nvPr/>
            </p:nvSpPr>
            <p:spPr>
              <a:xfrm>
                <a:off x="4087939" y="4182808"/>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6" name="Google Shape;3036;p23"/>
              <p:cNvSpPr/>
              <p:nvPr/>
            </p:nvSpPr>
            <p:spPr>
              <a:xfrm>
                <a:off x="4169759" y="410175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7" name="Google Shape;3037;p23"/>
              <p:cNvSpPr/>
              <p:nvPr/>
            </p:nvSpPr>
            <p:spPr>
              <a:xfrm>
                <a:off x="4251674" y="4020787"/>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8" name="Google Shape;3038;p23"/>
              <p:cNvSpPr/>
              <p:nvPr/>
            </p:nvSpPr>
            <p:spPr>
              <a:xfrm>
                <a:off x="4333398" y="3939729"/>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9" name="Google Shape;3039;p23"/>
              <p:cNvSpPr/>
              <p:nvPr/>
            </p:nvSpPr>
            <p:spPr>
              <a:xfrm>
                <a:off x="4415218" y="3858672"/>
                <a:ext cx="33908" cy="33909"/>
              </a:xfrm>
              <a:custGeom>
                <a:avLst/>
                <a:gdLst/>
                <a:ahLst/>
                <a:cxnLst/>
                <a:rect l="l" t="t" r="r" b="b"/>
                <a:pathLst>
                  <a:path w="33908" h="33909" extrusionOk="0">
                    <a:moveTo>
                      <a:pt x="16954" y="33909"/>
                    </a:moveTo>
                    <a:cubicBezTo>
                      <a:pt x="7620" y="33909"/>
                      <a:pt x="0" y="26289"/>
                      <a:pt x="0" y="16955"/>
                    </a:cubicBezTo>
                    <a:cubicBezTo>
                      <a:pt x="0" y="7620"/>
                      <a:pt x="7620" y="0"/>
                      <a:pt x="16954" y="0"/>
                    </a:cubicBezTo>
                    <a:cubicBezTo>
                      <a:pt x="26289" y="0"/>
                      <a:pt x="33909" y="7620"/>
                      <a:pt x="33909" y="16955"/>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0" name="Google Shape;3040;p23"/>
              <p:cNvSpPr/>
              <p:nvPr/>
            </p:nvSpPr>
            <p:spPr>
              <a:xfrm>
                <a:off x="4497038" y="3777709"/>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1" name="Google Shape;3041;p23"/>
              <p:cNvSpPr/>
              <p:nvPr/>
            </p:nvSpPr>
            <p:spPr>
              <a:xfrm rot="-5391406">
                <a:off x="4578878" y="3696629"/>
                <a:ext cx="32385" cy="32385"/>
              </a:xfrm>
              <a:custGeom>
                <a:avLst/>
                <a:gdLst/>
                <a:ahLst/>
                <a:cxnLst/>
                <a:rect l="l" t="t" r="r" b="b"/>
                <a:pathLst>
                  <a:path w="32385" h="32385" extrusionOk="0">
                    <a:moveTo>
                      <a:pt x="32385" y="16192"/>
                    </a:moveTo>
                    <a:cubicBezTo>
                      <a:pt x="32385" y="25135"/>
                      <a:pt x="25135" y="32385"/>
                      <a:pt x="16193" y="32385"/>
                    </a:cubicBezTo>
                    <a:cubicBezTo>
                      <a:pt x="7250" y="32385"/>
                      <a:pt x="0" y="25135"/>
                      <a:pt x="0" y="16192"/>
                    </a:cubicBezTo>
                    <a:cubicBezTo>
                      <a:pt x="0" y="7250"/>
                      <a:pt x="7250" y="0"/>
                      <a:pt x="16193" y="0"/>
                    </a:cubicBezTo>
                    <a:cubicBezTo>
                      <a:pt x="25135" y="0"/>
                      <a:pt x="32385" y="7249"/>
                      <a:pt x="32385"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2" name="Google Shape;3042;p23"/>
              <p:cNvSpPr/>
              <p:nvPr/>
            </p:nvSpPr>
            <p:spPr>
              <a:xfrm>
                <a:off x="4660772" y="3615689"/>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3" name="Google Shape;3043;p23"/>
              <p:cNvSpPr/>
              <p:nvPr/>
            </p:nvSpPr>
            <p:spPr>
              <a:xfrm>
                <a:off x="4742497" y="3534631"/>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4" name="Google Shape;3044;p23"/>
              <p:cNvSpPr/>
              <p:nvPr/>
            </p:nvSpPr>
            <p:spPr>
              <a:xfrm>
                <a:off x="4824317" y="3453574"/>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5" name="Google Shape;3045;p23"/>
              <p:cNvSpPr/>
              <p:nvPr/>
            </p:nvSpPr>
            <p:spPr>
              <a:xfrm>
                <a:off x="4906137" y="3372611"/>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6" name="Google Shape;3046;p23"/>
              <p:cNvSpPr/>
              <p:nvPr/>
            </p:nvSpPr>
            <p:spPr>
              <a:xfrm>
                <a:off x="4988052" y="3291649"/>
                <a:ext cx="28193" cy="28193"/>
              </a:xfrm>
              <a:custGeom>
                <a:avLst/>
                <a:gdLst/>
                <a:ahLst/>
                <a:cxnLst/>
                <a:rect l="l" t="t" r="r" b="b"/>
                <a:pathLst>
                  <a:path w="28193" h="28193" extrusionOk="0">
                    <a:moveTo>
                      <a:pt x="14097" y="28194"/>
                    </a:moveTo>
                    <a:cubicBezTo>
                      <a:pt x="6286" y="28194"/>
                      <a:pt x="0" y="21908"/>
                      <a:pt x="0" y="14097"/>
                    </a:cubicBezTo>
                    <a:cubicBezTo>
                      <a:pt x="0" y="6287"/>
                      <a:pt x="6286" y="0"/>
                      <a:pt x="14097" y="0"/>
                    </a:cubicBezTo>
                    <a:cubicBezTo>
                      <a:pt x="21908" y="0"/>
                      <a:pt x="28194" y="6287"/>
                      <a:pt x="28194" y="14097"/>
                    </a:cubicBezTo>
                    <a:cubicBezTo>
                      <a:pt x="28194" y="21908"/>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7" name="Google Shape;3047;p23"/>
              <p:cNvSpPr/>
              <p:nvPr/>
            </p:nvSpPr>
            <p:spPr>
              <a:xfrm>
                <a:off x="5069871" y="3210591"/>
                <a:ext cx="27431" cy="27431"/>
              </a:xfrm>
              <a:custGeom>
                <a:avLst/>
                <a:gdLst/>
                <a:ahLst/>
                <a:cxnLst/>
                <a:rect l="l" t="t" r="r" b="b"/>
                <a:pathLst>
                  <a:path w="27431"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8" name="Google Shape;3048;p23"/>
              <p:cNvSpPr/>
              <p:nvPr/>
            </p:nvSpPr>
            <p:spPr>
              <a:xfrm>
                <a:off x="5151596" y="3129533"/>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9" name="Google Shape;3049;p23"/>
              <p:cNvSpPr/>
              <p:nvPr/>
            </p:nvSpPr>
            <p:spPr>
              <a:xfrm>
                <a:off x="5233416" y="3048475"/>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0" name="Google Shape;3050;p23"/>
              <p:cNvSpPr/>
              <p:nvPr/>
            </p:nvSpPr>
            <p:spPr>
              <a:xfrm>
                <a:off x="5315330" y="2967608"/>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1" name="Google Shape;3051;p23"/>
              <p:cNvSpPr/>
              <p:nvPr/>
            </p:nvSpPr>
            <p:spPr>
              <a:xfrm>
                <a:off x="5397150" y="2886550"/>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2" name="Google Shape;3052;p23"/>
              <p:cNvSpPr/>
              <p:nvPr/>
            </p:nvSpPr>
            <p:spPr>
              <a:xfrm>
                <a:off x="5478970" y="2805492"/>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3" name="Google Shape;3053;p23"/>
              <p:cNvSpPr/>
              <p:nvPr/>
            </p:nvSpPr>
            <p:spPr>
              <a:xfrm>
                <a:off x="5560695" y="2724435"/>
                <a:ext cx="22669" cy="22669"/>
              </a:xfrm>
              <a:custGeom>
                <a:avLst/>
                <a:gdLst/>
                <a:ahLst/>
                <a:cxnLst/>
                <a:rect l="l" t="t" r="r" b="b"/>
                <a:pathLst>
                  <a:path w="22669" h="22669" extrusionOk="0">
                    <a:moveTo>
                      <a:pt x="22669" y="11335"/>
                    </a:moveTo>
                    <a:cubicBezTo>
                      <a:pt x="22669" y="17595"/>
                      <a:pt x="17595" y="22670"/>
                      <a:pt x="11335" y="22670"/>
                    </a:cubicBezTo>
                    <a:cubicBezTo>
                      <a:pt x="5075" y="22670"/>
                      <a:pt x="0" y="17595"/>
                      <a:pt x="0" y="11335"/>
                    </a:cubicBezTo>
                    <a:cubicBezTo>
                      <a:pt x="0" y="5075"/>
                      <a:pt x="5075" y="0"/>
                      <a:pt x="11335" y="0"/>
                    </a:cubicBezTo>
                    <a:cubicBezTo>
                      <a:pt x="17595" y="0"/>
                      <a:pt x="22669" y="5075"/>
                      <a:pt x="22669" y="11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4" name="Google Shape;3054;p23"/>
              <p:cNvSpPr/>
              <p:nvPr/>
            </p:nvSpPr>
            <p:spPr>
              <a:xfrm>
                <a:off x="5642609" y="2643567"/>
                <a:ext cx="21716" cy="21717"/>
              </a:xfrm>
              <a:custGeom>
                <a:avLst/>
                <a:gdLst/>
                <a:ahLst/>
                <a:cxnLst/>
                <a:rect l="l" t="t" r="r" b="b"/>
                <a:pathLst>
                  <a:path w="21716" h="21717"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5" name="Google Shape;3055;p23"/>
              <p:cNvSpPr/>
              <p:nvPr/>
            </p:nvSpPr>
            <p:spPr>
              <a:xfrm>
                <a:off x="5724429" y="2562510"/>
                <a:ext cx="20954" cy="20954"/>
              </a:xfrm>
              <a:custGeom>
                <a:avLst/>
                <a:gdLst/>
                <a:ahLst/>
                <a:cxnLst/>
                <a:rect l="l" t="t" r="r" b="b"/>
                <a:pathLst>
                  <a:path w="20954" h="20954" extrusionOk="0">
                    <a:moveTo>
                      <a:pt x="20955" y="10478"/>
                    </a:moveTo>
                    <a:cubicBezTo>
                      <a:pt x="20955" y="16264"/>
                      <a:pt x="16264" y="20955"/>
                      <a:pt x="10477" y="20955"/>
                    </a:cubicBezTo>
                    <a:cubicBezTo>
                      <a:pt x="4691" y="20955"/>
                      <a:pt x="0" y="16264"/>
                      <a:pt x="0" y="10478"/>
                    </a:cubicBezTo>
                    <a:cubicBezTo>
                      <a:pt x="0" y="4691"/>
                      <a:pt x="4691" y="0"/>
                      <a:pt x="10477" y="0"/>
                    </a:cubicBezTo>
                    <a:cubicBezTo>
                      <a:pt x="16264" y="0"/>
                      <a:pt x="20955" y="4691"/>
                      <a:pt x="20955"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6" name="Google Shape;3056;p23"/>
              <p:cNvSpPr/>
              <p:nvPr/>
            </p:nvSpPr>
            <p:spPr>
              <a:xfrm>
                <a:off x="5806249" y="2481452"/>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7" name="Google Shape;3057;p23"/>
              <p:cNvSpPr/>
              <p:nvPr/>
            </p:nvSpPr>
            <p:spPr>
              <a:xfrm>
                <a:off x="5888069" y="2400394"/>
                <a:ext cx="19431" cy="19431"/>
              </a:xfrm>
              <a:custGeom>
                <a:avLst/>
                <a:gdLst/>
                <a:ahLst/>
                <a:cxnLst/>
                <a:rect l="l" t="t" r="r" b="b"/>
                <a:pathLst>
                  <a:path w="19431" h="19431" extrusionOk="0">
                    <a:moveTo>
                      <a:pt x="9716" y="19431"/>
                    </a:moveTo>
                    <a:cubicBezTo>
                      <a:pt x="4382" y="19431"/>
                      <a:pt x="0" y="15050"/>
                      <a:pt x="0" y="9716"/>
                    </a:cubicBezTo>
                    <a:cubicBezTo>
                      <a:pt x="0" y="4382"/>
                      <a:pt x="4382"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8" name="Google Shape;3058;p23"/>
              <p:cNvSpPr/>
              <p:nvPr/>
            </p:nvSpPr>
            <p:spPr>
              <a:xfrm>
                <a:off x="5969888" y="2319527"/>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9" name="Google Shape;3059;p23"/>
              <p:cNvSpPr/>
              <p:nvPr/>
            </p:nvSpPr>
            <p:spPr>
              <a:xfrm>
                <a:off x="6051708" y="2238469"/>
                <a:ext cx="17716" cy="17716"/>
              </a:xfrm>
              <a:custGeom>
                <a:avLst/>
                <a:gdLst/>
                <a:ahLst/>
                <a:cxnLst/>
                <a:rect l="l" t="t" r="r" b="b"/>
                <a:pathLst>
                  <a:path w="17716" h="17716" extrusionOk="0">
                    <a:moveTo>
                      <a:pt x="17717" y="8858"/>
                    </a:moveTo>
                    <a:cubicBezTo>
                      <a:pt x="17717" y="13751"/>
                      <a:pt x="13751" y="17717"/>
                      <a:pt x="8858" y="17717"/>
                    </a:cubicBezTo>
                    <a:cubicBezTo>
                      <a:pt x="3966" y="17717"/>
                      <a:pt x="0" y="13751"/>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0" name="Google Shape;3060;p23"/>
              <p:cNvSpPr/>
              <p:nvPr/>
            </p:nvSpPr>
            <p:spPr>
              <a:xfrm>
                <a:off x="6133528" y="2157412"/>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1" name="Google Shape;3061;p23"/>
              <p:cNvSpPr/>
              <p:nvPr/>
            </p:nvSpPr>
            <p:spPr>
              <a:xfrm>
                <a:off x="6215348" y="2076354"/>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2" name="Google Shape;3062;p23"/>
              <p:cNvSpPr/>
              <p:nvPr/>
            </p:nvSpPr>
            <p:spPr>
              <a:xfrm>
                <a:off x="6297167" y="1995296"/>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2" y="0"/>
                      <a:pt x="15430" y="3429"/>
                      <a:pt x="15430" y="7715"/>
                    </a:cubicBezTo>
                    <a:cubicBezTo>
                      <a:pt x="15430" y="12001"/>
                      <a:pt x="12002"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3" name="Google Shape;3063;p23"/>
              <p:cNvSpPr/>
              <p:nvPr/>
            </p:nvSpPr>
            <p:spPr>
              <a:xfrm>
                <a:off x="6378987" y="1914334"/>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4" name="Google Shape;3064;p23"/>
              <p:cNvSpPr/>
              <p:nvPr/>
            </p:nvSpPr>
            <p:spPr>
              <a:xfrm>
                <a:off x="6460807" y="1833371"/>
                <a:ext cx="13716" cy="13715"/>
              </a:xfrm>
              <a:custGeom>
                <a:avLst/>
                <a:gdLst/>
                <a:ahLst/>
                <a:cxnLst/>
                <a:rect l="l" t="t" r="r" b="b"/>
                <a:pathLst>
                  <a:path w="13716" h="13715"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5" name="Google Shape;3065;p23"/>
              <p:cNvSpPr/>
              <p:nvPr/>
            </p:nvSpPr>
            <p:spPr>
              <a:xfrm>
                <a:off x="6542627" y="1752313"/>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6" name="Google Shape;3066;p23"/>
              <p:cNvSpPr/>
              <p:nvPr/>
            </p:nvSpPr>
            <p:spPr>
              <a:xfrm>
                <a:off x="6624447" y="1671160"/>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7" name="Google Shape;3067;p23"/>
              <p:cNvSpPr/>
              <p:nvPr/>
            </p:nvSpPr>
            <p:spPr>
              <a:xfrm>
                <a:off x="6706361" y="1590293"/>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8" name="Google Shape;3068;p23"/>
              <p:cNvSpPr/>
              <p:nvPr/>
            </p:nvSpPr>
            <p:spPr>
              <a:xfrm>
                <a:off x="6788086" y="1509235"/>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9" name="Google Shape;3069;p23"/>
              <p:cNvSpPr/>
              <p:nvPr/>
            </p:nvSpPr>
            <p:spPr>
              <a:xfrm>
                <a:off x="6869906" y="1428178"/>
                <a:ext cx="9715" cy="9715"/>
              </a:xfrm>
              <a:custGeom>
                <a:avLst/>
                <a:gdLst/>
                <a:ahLst/>
                <a:cxnLst/>
                <a:rect l="l" t="t" r="r" b="b"/>
                <a:pathLst>
                  <a:path w="9715" h="9715" extrusionOk="0">
                    <a:moveTo>
                      <a:pt x="4858" y="9715"/>
                    </a:moveTo>
                    <a:cubicBezTo>
                      <a:pt x="2191" y="9715"/>
                      <a:pt x="0" y="7525"/>
                      <a:pt x="0" y="4858"/>
                    </a:cubicBezTo>
                    <a:cubicBezTo>
                      <a:pt x="0" y="2191"/>
                      <a:pt x="2191" y="0"/>
                      <a:pt x="4858" y="0"/>
                    </a:cubicBezTo>
                    <a:cubicBezTo>
                      <a:pt x="7525" y="0"/>
                      <a:pt x="9715" y="2191"/>
                      <a:pt x="9715" y="4858"/>
                    </a:cubicBezTo>
                    <a:cubicBezTo>
                      <a:pt x="9715" y="7525"/>
                      <a:pt x="7525" y="9715"/>
                      <a:pt x="4858" y="9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0" name="Google Shape;3070;p23"/>
              <p:cNvSpPr/>
              <p:nvPr/>
            </p:nvSpPr>
            <p:spPr>
              <a:xfrm>
                <a:off x="6951725" y="1347120"/>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1" name="Google Shape;3071;p23"/>
              <p:cNvSpPr/>
              <p:nvPr/>
            </p:nvSpPr>
            <p:spPr>
              <a:xfrm>
                <a:off x="7033641" y="1266252"/>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2" name="Google Shape;3072;p23"/>
              <p:cNvSpPr/>
              <p:nvPr/>
            </p:nvSpPr>
            <p:spPr>
              <a:xfrm>
                <a:off x="7115365" y="1185195"/>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73" name="Google Shape;3073;p23"/>
            <p:cNvGrpSpPr/>
            <p:nvPr/>
          </p:nvGrpSpPr>
          <p:grpSpPr>
            <a:xfrm>
              <a:off x="3849147" y="1191100"/>
              <a:ext cx="3117342" cy="3117342"/>
              <a:chOff x="3849147" y="1191100"/>
              <a:chExt cx="3117342" cy="3117342"/>
            </a:xfrm>
          </p:grpSpPr>
          <p:sp>
            <p:nvSpPr>
              <p:cNvPr id="3074" name="Google Shape;3074;p23"/>
              <p:cNvSpPr/>
              <p:nvPr/>
            </p:nvSpPr>
            <p:spPr>
              <a:xfrm>
                <a:off x="3849147" y="426977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5" name="Google Shape;3075;p23"/>
              <p:cNvSpPr/>
              <p:nvPr/>
            </p:nvSpPr>
            <p:spPr>
              <a:xfrm>
                <a:off x="3930967" y="4188713"/>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6" name="Google Shape;3076;p23"/>
              <p:cNvSpPr/>
              <p:nvPr/>
            </p:nvSpPr>
            <p:spPr>
              <a:xfrm>
                <a:off x="4012787" y="4107655"/>
                <a:ext cx="37147" cy="37147"/>
              </a:xfrm>
              <a:custGeom>
                <a:avLst/>
                <a:gdLst/>
                <a:ahLst/>
                <a:cxnLst/>
                <a:rect l="l" t="t" r="r" b="b"/>
                <a:pathLst>
                  <a:path w="37147" h="37147" extrusionOk="0">
                    <a:moveTo>
                      <a:pt x="37148" y="18574"/>
                    </a:moveTo>
                    <a:cubicBezTo>
                      <a:pt x="37148" y="28832"/>
                      <a:pt x="28832" y="37148"/>
                      <a:pt x="18574" y="37148"/>
                    </a:cubicBezTo>
                    <a:cubicBezTo>
                      <a:pt x="8316" y="37148"/>
                      <a:pt x="0" y="28832"/>
                      <a:pt x="0" y="18574"/>
                    </a:cubicBezTo>
                    <a:cubicBezTo>
                      <a:pt x="0" y="8316"/>
                      <a:pt x="8316" y="0"/>
                      <a:pt x="18574" y="0"/>
                    </a:cubicBezTo>
                    <a:cubicBezTo>
                      <a:pt x="28832" y="0"/>
                      <a:pt x="37148" y="8316"/>
                      <a:pt x="37148" y="18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7" name="Google Shape;3077;p23"/>
              <p:cNvSpPr/>
              <p:nvPr/>
            </p:nvSpPr>
            <p:spPr>
              <a:xfrm>
                <a:off x="4094606" y="4026597"/>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6" y="8096"/>
                      <a:pt x="36386" y="18193"/>
                    </a:cubicBezTo>
                    <a:cubicBezTo>
                      <a:pt x="36386"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8" name="Google Shape;3078;p23"/>
              <p:cNvSpPr/>
              <p:nvPr/>
            </p:nvSpPr>
            <p:spPr>
              <a:xfrm>
                <a:off x="4176521" y="3945730"/>
                <a:ext cx="35433" cy="35433"/>
              </a:xfrm>
              <a:custGeom>
                <a:avLst/>
                <a:gdLst/>
                <a:ahLst/>
                <a:cxnLst/>
                <a:rect l="l" t="t" r="r" b="b"/>
                <a:pathLst>
                  <a:path w="35433" h="35433" extrusionOk="0">
                    <a:moveTo>
                      <a:pt x="17717" y="35433"/>
                    </a:moveTo>
                    <a:cubicBezTo>
                      <a:pt x="7906" y="35433"/>
                      <a:pt x="0" y="27527"/>
                      <a:pt x="0" y="17716"/>
                    </a:cubicBezTo>
                    <a:cubicBezTo>
                      <a:pt x="0" y="7906"/>
                      <a:pt x="8001" y="0"/>
                      <a:pt x="17717" y="0"/>
                    </a:cubicBezTo>
                    <a:cubicBezTo>
                      <a:pt x="27432"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9" name="Google Shape;3079;p23"/>
              <p:cNvSpPr/>
              <p:nvPr/>
            </p:nvSpPr>
            <p:spPr>
              <a:xfrm>
                <a:off x="4258246" y="3864672"/>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0" name="Google Shape;3080;p23"/>
              <p:cNvSpPr/>
              <p:nvPr/>
            </p:nvSpPr>
            <p:spPr>
              <a:xfrm>
                <a:off x="4340066" y="3783615"/>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1" name="Google Shape;3081;p23"/>
              <p:cNvSpPr/>
              <p:nvPr/>
            </p:nvSpPr>
            <p:spPr>
              <a:xfrm>
                <a:off x="4421886" y="3702557"/>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2" name="Google Shape;3082;p23"/>
              <p:cNvSpPr/>
              <p:nvPr/>
            </p:nvSpPr>
            <p:spPr>
              <a:xfrm>
                <a:off x="4503800" y="3621499"/>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6" y="0"/>
                      <a:pt x="32195" y="7239"/>
                      <a:pt x="32195" y="16097"/>
                    </a:cubicBezTo>
                    <a:cubicBezTo>
                      <a:pt x="32195" y="24955"/>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3" name="Google Shape;3083;p23"/>
              <p:cNvSpPr/>
              <p:nvPr/>
            </p:nvSpPr>
            <p:spPr>
              <a:xfrm>
                <a:off x="4585620" y="3540537"/>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4" name="Google Shape;3084;p23"/>
              <p:cNvSpPr/>
              <p:nvPr/>
            </p:nvSpPr>
            <p:spPr>
              <a:xfrm>
                <a:off x="4667345" y="345947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5" name="Google Shape;3085;p23"/>
              <p:cNvSpPr/>
              <p:nvPr/>
            </p:nvSpPr>
            <p:spPr>
              <a:xfrm>
                <a:off x="4749164" y="3378421"/>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6" name="Google Shape;3086;p23"/>
              <p:cNvSpPr/>
              <p:nvPr/>
            </p:nvSpPr>
            <p:spPr>
              <a:xfrm>
                <a:off x="4830984" y="3297363"/>
                <a:ext cx="29146" cy="29146"/>
              </a:xfrm>
              <a:custGeom>
                <a:avLst/>
                <a:gdLst/>
                <a:ahLst/>
                <a:cxnLst/>
                <a:rect l="l" t="t" r="r" b="b"/>
                <a:pathLst>
                  <a:path w="29146" h="29146" extrusionOk="0">
                    <a:moveTo>
                      <a:pt x="14573" y="29147"/>
                    </a:moveTo>
                    <a:cubicBezTo>
                      <a:pt x="6572" y="29147"/>
                      <a:pt x="0" y="22670"/>
                      <a:pt x="0" y="14573"/>
                    </a:cubicBezTo>
                    <a:cubicBezTo>
                      <a:pt x="0" y="6477"/>
                      <a:pt x="6477" y="0"/>
                      <a:pt x="14573" y="0"/>
                    </a:cubicBezTo>
                    <a:cubicBezTo>
                      <a:pt x="22669" y="0"/>
                      <a:pt x="29146" y="6477"/>
                      <a:pt x="29146" y="14573"/>
                    </a:cubicBezTo>
                    <a:cubicBezTo>
                      <a:pt x="29146" y="22670"/>
                      <a:pt x="22669" y="29147"/>
                      <a:pt x="14573" y="29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7" name="Google Shape;3087;p23"/>
              <p:cNvSpPr/>
              <p:nvPr/>
            </p:nvSpPr>
            <p:spPr>
              <a:xfrm>
                <a:off x="4912899" y="3216496"/>
                <a:ext cx="28194" cy="28193"/>
              </a:xfrm>
              <a:custGeom>
                <a:avLst/>
                <a:gdLst/>
                <a:ahLst/>
                <a:cxnLst/>
                <a:rect l="l" t="t" r="r" b="b"/>
                <a:pathLst>
                  <a:path w="28194"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8" name="Google Shape;3088;p23"/>
              <p:cNvSpPr/>
              <p:nvPr/>
            </p:nvSpPr>
            <p:spPr>
              <a:xfrm>
                <a:off x="4994719" y="3135438"/>
                <a:ext cx="27432" cy="27432"/>
              </a:xfrm>
              <a:custGeom>
                <a:avLst/>
                <a:gdLst/>
                <a:ahLst/>
                <a:cxnLst/>
                <a:rect l="l" t="t" r="r" b="b"/>
                <a:pathLst>
                  <a:path w="27432" h="27432"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9" name="Google Shape;3089;p23"/>
              <p:cNvSpPr/>
              <p:nvPr/>
            </p:nvSpPr>
            <p:spPr>
              <a:xfrm>
                <a:off x="5076444" y="3054381"/>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0" name="Google Shape;3090;p23"/>
              <p:cNvSpPr/>
              <p:nvPr/>
            </p:nvSpPr>
            <p:spPr>
              <a:xfrm>
                <a:off x="5158263" y="297332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1" name="Google Shape;3091;p23"/>
              <p:cNvSpPr/>
              <p:nvPr/>
            </p:nvSpPr>
            <p:spPr>
              <a:xfrm>
                <a:off x="5240178" y="2892456"/>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2" name="Google Shape;3092;p23"/>
              <p:cNvSpPr/>
              <p:nvPr/>
            </p:nvSpPr>
            <p:spPr>
              <a:xfrm>
                <a:off x="5321998" y="2811398"/>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3" name="Google Shape;3093;p23"/>
              <p:cNvSpPr/>
              <p:nvPr/>
            </p:nvSpPr>
            <p:spPr>
              <a:xfrm>
                <a:off x="5403818" y="2730340"/>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4" name="Google Shape;3094;p23"/>
              <p:cNvSpPr/>
              <p:nvPr/>
            </p:nvSpPr>
            <p:spPr>
              <a:xfrm>
                <a:off x="5485542" y="2649282"/>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69" y="5048"/>
                      <a:pt x="22669" y="11335"/>
                    </a:cubicBezTo>
                    <a:cubicBezTo>
                      <a:pt x="22669"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5" name="Google Shape;3095;p23"/>
              <p:cNvSpPr/>
              <p:nvPr/>
            </p:nvSpPr>
            <p:spPr>
              <a:xfrm>
                <a:off x="5567457" y="2568415"/>
                <a:ext cx="21716" cy="21716"/>
              </a:xfrm>
              <a:custGeom>
                <a:avLst/>
                <a:gdLst/>
                <a:ahLst/>
                <a:cxnLst/>
                <a:rect l="l" t="t" r="r" b="b"/>
                <a:pathLst>
                  <a:path w="21716" h="21716" extrusionOk="0">
                    <a:moveTo>
                      <a:pt x="21717" y="10858"/>
                    </a:moveTo>
                    <a:cubicBezTo>
                      <a:pt x="21717" y="16855"/>
                      <a:pt x="16855" y="21717"/>
                      <a:pt x="10858" y="21717"/>
                    </a:cubicBezTo>
                    <a:cubicBezTo>
                      <a:pt x="4861" y="21717"/>
                      <a:pt x="0" y="16855"/>
                      <a:pt x="0" y="10858"/>
                    </a:cubicBezTo>
                    <a:cubicBezTo>
                      <a:pt x="0" y="4861"/>
                      <a:pt x="4861" y="0"/>
                      <a:pt x="10858" y="0"/>
                    </a:cubicBezTo>
                    <a:cubicBezTo>
                      <a:pt x="16855" y="0"/>
                      <a:pt x="21717" y="4861"/>
                      <a:pt x="21717" y="10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6" name="Google Shape;3096;p23"/>
              <p:cNvSpPr/>
              <p:nvPr/>
            </p:nvSpPr>
            <p:spPr>
              <a:xfrm>
                <a:off x="5649277" y="2487357"/>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7" name="Google Shape;3097;p23"/>
              <p:cNvSpPr/>
              <p:nvPr/>
            </p:nvSpPr>
            <p:spPr>
              <a:xfrm>
                <a:off x="5731097" y="240630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8" name="Google Shape;3098;p23"/>
              <p:cNvSpPr/>
              <p:nvPr/>
            </p:nvSpPr>
            <p:spPr>
              <a:xfrm>
                <a:off x="5812916" y="2325242"/>
                <a:ext cx="19431" cy="19431"/>
              </a:xfrm>
              <a:custGeom>
                <a:avLst/>
                <a:gdLst/>
                <a:ahLst/>
                <a:cxnLst/>
                <a:rect l="l" t="t" r="r" b="b"/>
                <a:pathLst>
                  <a:path w="19431" h="19431"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9" name="Google Shape;3099;p23"/>
              <p:cNvSpPr/>
              <p:nvPr/>
            </p:nvSpPr>
            <p:spPr>
              <a:xfrm>
                <a:off x="5894736" y="2244280"/>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7"/>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0" name="Google Shape;3100;p23"/>
              <p:cNvSpPr/>
              <p:nvPr/>
            </p:nvSpPr>
            <p:spPr>
              <a:xfrm>
                <a:off x="5976556" y="216331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1" name="Google Shape;3101;p23"/>
              <p:cNvSpPr/>
              <p:nvPr/>
            </p:nvSpPr>
            <p:spPr>
              <a:xfrm>
                <a:off x="6058376" y="2082259"/>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4" y="0"/>
                      <a:pt x="16954" y="3810"/>
                      <a:pt x="16954" y="8477"/>
                    </a:cubicBezTo>
                    <a:cubicBezTo>
                      <a:pt x="16954" y="13144"/>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2" name="Google Shape;3102;p23"/>
              <p:cNvSpPr/>
              <p:nvPr/>
            </p:nvSpPr>
            <p:spPr>
              <a:xfrm>
                <a:off x="6140195" y="2001201"/>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3" name="Google Shape;3103;p23"/>
              <p:cNvSpPr/>
              <p:nvPr/>
            </p:nvSpPr>
            <p:spPr>
              <a:xfrm>
                <a:off x="6222015" y="1920144"/>
                <a:ext cx="15430" cy="15430"/>
              </a:xfrm>
              <a:custGeom>
                <a:avLst/>
                <a:gdLst/>
                <a:ahLst/>
                <a:cxnLst/>
                <a:rect l="l" t="t" r="r" b="b"/>
                <a:pathLst>
                  <a:path w="15430" h="15430" extrusionOk="0">
                    <a:moveTo>
                      <a:pt x="15431" y="7715"/>
                    </a:moveTo>
                    <a:cubicBezTo>
                      <a:pt x="15431" y="11976"/>
                      <a:pt x="11976" y="15430"/>
                      <a:pt x="7715" y="15430"/>
                    </a:cubicBezTo>
                    <a:cubicBezTo>
                      <a:pt x="3454" y="15430"/>
                      <a:pt x="0" y="11976"/>
                      <a:pt x="0" y="7715"/>
                    </a:cubicBezTo>
                    <a:cubicBezTo>
                      <a:pt x="0" y="3454"/>
                      <a:pt x="3454" y="0"/>
                      <a:pt x="7715" y="0"/>
                    </a:cubicBezTo>
                    <a:cubicBezTo>
                      <a:pt x="11976" y="0"/>
                      <a:pt x="15431" y="3454"/>
                      <a:pt x="15431"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4" name="Google Shape;3104;p23"/>
              <p:cNvSpPr/>
              <p:nvPr/>
            </p:nvSpPr>
            <p:spPr>
              <a:xfrm>
                <a:off x="6303835" y="1839276"/>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5" name="Google Shape;3105;p23"/>
              <p:cNvSpPr/>
              <p:nvPr/>
            </p:nvSpPr>
            <p:spPr>
              <a:xfrm>
                <a:off x="6385655" y="1758219"/>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6" name="Google Shape;3106;p23"/>
              <p:cNvSpPr/>
              <p:nvPr/>
            </p:nvSpPr>
            <p:spPr>
              <a:xfrm>
                <a:off x="6467475" y="1677161"/>
                <a:ext cx="12953" cy="12953"/>
              </a:xfrm>
              <a:custGeom>
                <a:avLst/>
                <a:gdLst/>
                <a:ahLst/>
                <a:cxnLst/>
                <a:rect l="l" t="t" r="r" b="b"/>
                <a:pathLst>
                  <a:path w="12953" h="12953"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7" name="Google Shape;3107;p23"/>
              <p:cNvSpPr/>
              <p:nvPr/>
            </p:nvSpPr>
            <p:spPr>
              <a:xfrm>
                <a:off x="6549294" y="1596103"/>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8" name="Google Shape;3108;p23"/>
              <p:cNvSpPr/>
              <p:nvPr/>
            </p:nvSpPr>
            <p:spPr>
              <a:xfrm>
                <a:off x="6631209" y="151514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9" name="Google Shape;3109;p23"/>
              <p:cNvSpPr/>
              <p:nvPr/>
            </p:nvSpPr>
            <p:spPr>
              <a:xfrm>
                <a:off x="6712934" y="1434083"/>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0" name="Google Shape;3110;p23"/>
              <p:cNvSpPr/>
              <p:nvPr/>
            </p:nvSpPr>
            <p:spPr>
              <a:xfrm>
                <a:off x="6794754" y="1353121"/>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1" name="Google Shape;3111;p23"/>
              <p:cNvSpPr/>
              <p:nvPr/>
            </p:nvSpPr>
            <p:spPr>
              <a:xfrm>
                <a:off x="6876573" y="1271967"/>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2" name="Google Shape;3112;p23"/>
              <p:cNvSpPr/>
              <p:nvPr/>
            </p:nvSpPr>
            <p:spPr>
              <a:xfrm>
                <a:off x="6958488" y="1191100"/>
                <a:ext cx="8001" cy="8000"/>
              </a:xfrm>
              <a:custGeom>
                <a:avLst/>
                <a:gdLst/>
                <a:ahLst/>
                <a:cxnLst/>
                <a:rect l="l" t="t" r="r" b="b"/>
                <a:pathLst>
                  <a:path w="8001" h="8000"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113" name="Google Shape;3113;p23"/>
          <p:cNvSpPr/>
          <p:nvPr/>
        </p:nvSpPr>
        <p:spPr>
          <a:xfrm rot="2192">
            <a:off x="2278575" y="4573025"/>
            <a:ext cx="1411800"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3114" name="Google Shape;3114;p23"/>
          <p:cNvSpPr/>
          <p:nvPr/>
        </p:nvSpPr>
        <p:spPr>
          <a:xfrm>
            <a:off x="3918400" y="4522700"/>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3115" name="Google Shape;3115;p23"/>
          <p:cNvSpPr/>
          <p:nvPr/>
        </p:nvSpPr>
        <p:spPr>
          <a:xfrm>
            <a:off x="8264025" y="3977125"/>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3116" name="Google Shape;3116;p23"/>
          <p:cNvSpPr/>
          <p:nvPr/>
        </p:nvSpPr>
        <p:spPr>
          <a:xfrm rot="2700000">
            <a:off x="2116381" y="52294"/>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117"/>
        <p:cNvGrpSpPr/>
        <p:nvPr/>
      </p:nvGrpSpPr>
      <p:grpSpPr>
        <a:xfrm>
          <a:off x="0" y="0"/>
          <a:ext cx="0" cy="0"/>
          <a:chOff x="0" y="0"/>
          <a:chExt cx="0" cy="0"/>
        </a:xfrm>
      </p:grpSpPr>
      <p:sp>
        <p:nvSpPr>
          <p:cNvPr id="3118" name="Google Shape;3118;p24"/>
          <p:cNvSpPr/>
          <p:nvPr/>
        </p:nvSpPr>
        <p:spPr>
          <a:xfrm rot="3160592">
            <a:off x="5635044" y="3157619"/>
            <a:ext cx="3055949" cy="3039664"/>
          </a:xfrm>
          <a:custGeom>
            <a:avLst/>
            <a:gdLst/>
            <a:ahLst/>
            <a:cxnLst/>
            <a:rect l="l" t="t" r="r" b="b"/>
            <a:pathLst>
              <a:path w="2199247" h="2187527" extrusionOk="0">
                <a:moveTo>
                  <a:pt x="27680" y="1108861"/>
                </a:moveTo>
                <a:lnTo>
                  <a:pt x="845687" y="51776"/>
                </a:lnTo>
                <a:cubicBezTo>
                  <a:pt x="891979" y="-8041"/>
                  <a:pt x="979895" y="-17375"/>
                  <a:pt x="1042188" y="30821"/>
                </a:cubicBezTo>
                <a:lnTo>
                  <a:pt x="2142611" y="883118"/>
                </a:lnTo>
                <a:cubicBezTo>
                  <a:pt x="2204810" y="931315"/>
                  <a:pt x="2217764" y="1018850"/>
                  <a:pt x="2171567" y="1078667"/>
                </a:cubicBezTo>
                <a:lnTo>
                  <a:pt x="1353560" y="2135751"/>
                </a:lnTo>
                <a:cubicBezTo>
                  <a:pt x="1307269" y="2195568"/>
                  <a:pt x="1219353" y="2204903"/>
                  <a:pt x="1157060" y="2156706"/>
                </a:cubicBezTo>
                <a:lnTo>
                  <a:pt x="56636" y="1304409"/>
                </a:lnTo>
                <a:cubicBezTo>
                  <a:pt x="-5562" y="1256213"/>
                  <a:pt x="-18516" y="1168678"/>
                  <a:pt x="27680" y="11088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9" name="Google Shape;3119;p24"/>
          <p:cNvSpPr/>
          <p:nvPr/>
        </p:nvSpPr>
        <p:spPr>
          <a:xfrm rot="5402371">
            <a:off x="8148475" y="1807621"/>
            <a:ext cx="870000"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3120" name="Google Shape;3120;p24"/>
          <p:cNvSpPr/>
          <p:nvPr/>
        </p:nvSpPr>
        <p:spPr>
          <a:xfrm>
            <a:off x="8470825" y="1002050"/>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3121" name="Google Shape;3121;p24"/>
          <p:cNvSpPr/>
          <p:nvPr/>
        </p:nvSpPr>
        <p:spPr>
          <a:xfrm rot="2700000" flipH="1">
            <a:off x="-64194" y="757694"/>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2" name="Google Shape;3122;p24"/>
          <p:cNvSpPr/>
          <p:nvPr/>
        </p:nvSpPr>
        <p:spPr>
          <a:xfrm rot="2700000">
            <a:off x="3532606" y="3530944"/>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3" name="Google Shape;3123;p24"/>
          <p:cNvSpPr/>
          <p:nvPr/>
        </p:nvSpPr>
        <p:spPr>
          <a:xfrm>
            <a:off x="2781750" y="4214975"/>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3124" name="Google Shape;3124;p24"/>
          <p:cNvSpPr/>
          <p:nvPr/>
        </p:nvSpPr>
        <p:spPr>
          <a:xfrm rot="2219">
            <a:off x="3399325" y="428400"/>
            <a:ext cx="1859400"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092500" y="2360038"/>
            <a:ext cx="4959000" cy="926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5000" b="1">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6" name="Google Shape;16;p3"/>
          <p:cNvSpPr txBox="1">
            <a:spLocks noGrp="1"/>
          </p:cNvSpPr>
          <p:nvPr>
            <p:ph type="title" idx="2" hasCustomPrompt="1"/>
          </p:nvPr>
        </p:nvSpPr>
        <p:spPr>
          <a:xfrm>
            <a:off x="3646350" y="1449900"/>
            <a:ext cx="1851300" cy="1014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900"/>
              <a:buNone/>
              <a:defRPr sz="6000" b="1"/>
            </a:lvl1pPr>
            <a:lvl2pPr lvl="1" rtl="0">
              <a:spcBef>
                <a:spcPts val="0"/>
              </a:spcBef>
              <a:spcAft>
                <a:spcPts val="0"/>
              </a:spcAft>
              <a:buClr>
                <a:schemeClr val="dk2"/>
              </a:buClr>
              <a:buSzPts val="8900"/>
              <a:buNone/>
              <a:defRPr sz="8900">
                <a:solidFill>
                  <a:schemeClr val="dk2"/>
                </a:solidFill>
              </a:defRPr>
            </a:lvl2pPr>
            <a:lvl3pPr lvl="2" rtl="0">
              <a:spcBef>
                <a:spcPts val="0"/>
              </a:spcBef>
              <a:spcAft>
                <a:spcPts val="0"/>
              </a:spcAft>
              <a:buClr>
                <a:schemeClr val="dk2"/>
              </a:buClr>
              <a:buSzPts val="8900"/>
              <a:buNone/>
              <a:defRPr sz="8900">
                <a:solidFill>
                  <a:schemeClr val="dk2"/>
                </a:solidFill>
              </a:defRPr>
            </a:lvl3pPr>
            <a:lvl4pPr lvl="3" rtl="0">
              <a:spcBef>
                <a:spcPts val="0"/>
              </a:spcBef>
              <a:spcAft>
                <a:spcPts val="0"/>
              </a:spcAft>
              <a:buClr>
                <a:schemeClr val="dk2"/>
              </a:buClr>
              <a:buSzPts val="8900"/>
              <a:buNone/>
              <a:defRPr sz="8900">
                <a:solidFill>
                  <a:schemeClr val="dk2"/>
                </a:solidFill>
              </a:defRPr>
            </a:lvl4pPr>
            <a:lvl5pPr lvl="4" rtl="0">
              <a:spcBef>
                <a:spcPts val="0"/>
              </a:spcBef>
              <a:spcAft>
                <a:spcPts val="0"/>
              </a:spcAft>
              <a:buClr>
                <a:schemeClr val="dk2"/>
              </a:buClr>
              <a:buSzPts val="8900"/>
              <a:buNone/>
              <a:defRPr sz="8900">
                <a:solidFill>
                  <a:schemeClr val="dk2"/>
                </a:solidFill>
              </a:defRPr>
            </a:lvl5pPr>
            <a:lvl6pPr lvl="5" rtl="0">
              <a:spcBef>
                <a:spcPts val="0"/>
              </a:spcBef>
              <a:spcAft>
                <a:spcPts val="0"/>
              </a:spcAft>
              <a:buClr>
                <a:schemeClr val="dk2"/>
              </a:buClr>
              <a:buSzPts val="8900"/>
              <a:buNone/>
              <a:defRPr sz="8900">
                <a:solidFill>
                  <a:schemeClr val="dk2"/>
                </a:solidFill>
              </a:defRPr>
            </a:lvl6pPr>
            <a:lvl7pPr lvl="6" rtl="0">
              <a:spcBef>
                <a:spcPts val="0"/>
              </a:spcBef>
              <a:spcAft>
                <a:spcPts val="0"/>
              </a:spcAft>
              <a:buClr>
                <a:schemeClr val="dk2"/>
              </a:buClr>
              <a:buSzPts val="8900"/>
              <a:buNone/>
              <a:defRPr sz="8900">
                <a:solidFill>
                  <a:schemeClr val="dk2"/>
                </a:solidFill>
              </a:defRPr>
            </a:lvl7pPr>
            <a:lvl8pPr lvl="7" rtl="0">
              <a:spcBef>
                <a:spcPts val="0"/>
              </a:spcBef>
              <a:spcAft>
                <a:spcPts val="0"/>
              </a:spcAft>
              <a:buClr>
                <a:schemeClr val="dk2"/>
              </a:buClr>
              <a:buSzPts val="8900"/>
              <a:buNone/>
              <a:defRPr sz="8900">
                <a:solidFill>
                  <a:schemeClr val="dk2"/>
                </a:solidFill>
              </a:defRPr>
            </a:lvl8pPr>
            <a:lvl9pPr lvl="8" rtl="0">
              <a:spcBef>
                <a:spcPts val="0"/>
              </a:spcBef>
              <a:spcAft>
                <a:spcPts val="0"/>
              </a:spcAft>
              <a:buClr>
                <a:schemeClr val="dk2"/>
              </a:buClr>
              <a:buSzPts val="8900"/>
              <a:buNone/>
              <a:defRPr sz="8900">
                <a:solidFill>
                  <a:schemeClr val="dk2"/>
                </a:solidFill>
              </a:defRPr>
            </a:lvl9pPr>
          </a:lstStyle>
          <a:p>
            <a:r>
              <a:t>xx%</a:t>
            </a:r>
          </a:p>
        </p:txBody>
      </p:sp>
      <p:sp>
        <p:nvSpPr>
          <p:cNvPr id="17" name="Google Shape;17;p3"/>
          <p:cNvSpPr/>
          <p:nvPr/>
        </p:nvSpPr>
        <p:spPr>
          <a:xfrm>
            <a:off x="662675" y="2649450"/>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8" name="Google Shape;18;p3"/>
          <p:cNvSpPr/>
          <p:nvPr/>
        </p:nvSpPr>
        <p:spPr>
          <a:xfrm rot="5402302">
            <a:off x="-120925" y="1344493"/>
            <a:ext cx="1791900"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17"/>
        <p:cNvGrpSpPr/>
        <p:nvPr/>
      </p:nvGrpSpPr>
      <p:grpSpPr>
        <a:xfrm>
          <a:off x="0" y="0"/>
          <a:ext cx="0" cy="0"/>
          <a:chOff x="0" y="0"/>
          <a:chExt cx="0" cy="0"/>
        </a:xfrm>
      </p:grpSpPr>
      <p:sp>
        <p:nvSpPr>
          <p:cNvPr id="518" name="Google Shape;518;p5"/>
          <p:cNvSpPr txBox="1">
            <a:spLocks noGrp="1"/>
          </p:cNvSpPr>
          <p:nvPr>
            <p:ph type="subTitle" idx="1"/>
          </p:nvPr>
        </p:nvSpPr>
        <p:spPr>
          <a:xfrm>
            <a:off x="2151900" y="1366775"/>
            <a:ext cx="4840200" cy="499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19" name="Google Shape;519;p5"/>
          <p:cNvSpPr txBox="1">
            <a:spLocks noGrp="1"/>
          </p:cNvSpPr>
          <p:nvPr>
            <p:ph type="subTitle" idx="2"/>
          </p:nvPr>
        </p:nvSpPr>
        <p:spPr>
          <a:xfrm>
            <a:off x="2151900" y="2858717"/>
            <a:ext cx="4840200" cy="499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20" name="Google Shape;520;p5"/>
          <p:cNvSpPr txBox="1">
            <a:spLocks noGrp="1"/>
          </p:cNvSpPr>
          <p:nvPr>
            <p:ph type="subTitle" idx="3"/>
          </p:nvPr>
        </p:nvSpPr>
        <p:spPr>
          <a:xfrm>
            <a:off x="2151900" y="1775922"/>
            <a:ext cx="4840200" cy="93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1" name="Google Shape;521;p5"/>
          <p:cNvSpPr txBox="1">
            <a:spLocks noGrp="1"/>
          </p:cNvSpPr>
          <p:nvPr>
            <p:ph type="subTitle" idx="4"/>
          </p:nvPr>
        </p:nvSpPr>
        <p:spPr>
          <a:xfrm>
            <a:off x="2151900" y="3267875"/>
            <a:ext cx="4840200" cy="102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2" name="Google Shape;522;p5"/>
          <p:cNvSpPr txBox="1">
            <a:spLocks noGrp="1"/>
          </p:cNvSpPr>
          <p:nvPr>
            <p:ph type="title"/>
          </p:nvPr>
        </p:nvSpPr>
        <p:spPr>
          <a:xfrm>
            <a:off x="713225" y="4450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3" name="Google Shape;523;p5"/>
          <p:cNvSpPr/>
          <p:nvPr/>
        </p:nvSpPr>
        <p:spPr>
          <a:xfrm>
            <a:off x="669925" y="4652900"/>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24" name="Google Shape;524;p5"/>
          <p:cNvSpPr/>
          <p:nvPr/>
        </p:nvSpPr>
        <p:spPr>
          <a:xfrm rot="2484">
            <a:off x="1283400" y="4703450"/>
            <a:ext cx="1245600"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25" name="Google Shape;525;p5"/>
          <p:cNvSpPr/>
          <p:nvPr/>
        </p:nvSpPr>
        <p:spPr>
          <a:xfrm rot="2700000" flipH="1">
            <a:off x="7634356" y="824194"/>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5"/>
          <p:cNvSpPr/>
          <p:nvPr/>
        </p:nvSpPr>
        <p:spPr>
          <a:xfrm>
            <a:off x="8318425" y="2796000"/>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2"/>
        <p:cNvGrpSpPr/>
        <p:nvPr/>
      </p:nvGrpSpPr>
      <p:grpSpPr>
        <a:xfrm>
          <a:off x="0" y="0"/>
          <a:ext cx="0" cy="0"/>
          <a:chOff x="0" y="0"/>
          <a:chExt cx="0" cy="0"/>
        </a:xfrm>
      </p:grpSpPr>
      <p:sp>
        <p:nvSpPr>
          <p:cNvPr id="533" name="Google Shape;533;p7"/>
          <p:cNvSpPr txBox="1">
            <a:spLocks noGrp="1"/>
          </p:cNvSpPr>
          <p:nvPr>
            <p:ph type="title"/>
          </p:nvPr>
        </p:nvSpPr>
        <p:spPr>
          <a:xfrm>
            <a:off x="713225" y="445025"/>
            <a:ext cx="3477900" cy="130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4" name="Google Shape;534;p7"/>
          <p:cNvSpPr txBox="1">
            <a:spLocks noGrp="1"/>
          </p:cNvSpPr>
          <p:nvPr>
            <p:ph type="subTitle" idx="1"/>
          </p:nvPr>
        </p:nvSpPr>
        <p:spPr>
          <a:xfrm>
            <a:off x="713225" y="1978750"/>
            <a:ext cx="4185300" cy="2046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5" name="Google Shape;535;p7"/>
          <p:cNvSpPr>
            <a:spLocks noGrp="1"/>
          </p:cNvSpPr>
          <p:nvPr>
            <p:ph type="pic" idx="2"/>
          </p:nvPr>
        </p:nvSpPr>
        <p:spPr>
          <a:xfrm flipH="1">
            <a:off x="5531474" y="539550"/>
            <a:ext cx="2787000" cy="4064400"/>
          </a:xfrm>
          <a:prstGeom prst="roundRect">
            <a:avLst>
              <a:gd name="adj" fmla="val 16667"/>
            </a:avLst>
          </a:prstGeom>
          <a:noFill/>
          <a:ln w="19050" cap="flat" cmpd="sng">
            <a:solidFill>
              <a:schemeClr val="dk1"/>
            </a:solidFill>
            <a:prstDash val="solid"/>
            <a:round/>
            <a:headEnd type="none" w="sm" len="sm"/>
            <a:tailEnd type="none" w="sm" len="sm"/>
          </a:ln>
        </p:spPr>
      </p:sp>
      <p:sp>
        <p:nvSpPr>
          <p:cNvPr id="536" name="Google Shape;536;p7"/>
          <p:cNvSpPr/>
          <p:nvPr/>
        </p:nvSpPr>
        <p:spPr>
          <a:xfrm rot="5639">
            <a:off x="2439224" y="4708750"/>
            <a:ext cx="1828802" cy="123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37" name="Google Shape;537;p7"/>
          <p:cNvSpPr/>
          <p:nvPr/>
        </p:nvSpPr>
        <p:spPr>
          <a:xfrm>
            <a:off x="1910550" y="4658050"/>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38" name="Google Shape;538;p7"/>
          <p:cNvSpPr/>
          <p:nvPr/>
        </p:nvSpPr>
        <p:spPr>
          <a:xfrm rot="2700000" flipH="1">
            <a:off x="-437844" y="622519"/>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9"/>
        <p:cNvGrpSpPr/>
        <p:nvPr/>
      </p:nvGrpSpPr>
      <p:grpSpPr>
        <a:xfrm>
          <a:off x="0" y="0"/>
          <a:ext cx="0" cy="0"/>
          <a:chOff x="0" y="0"/>
          <a:chExt cx="0" cy="0"/>
        </a:xfrm>
      </p:grpSpPr>
      <p:sp>
        <p:nvSpPr>
          <p:cNvPr id="540" name="Google Shape;540;p8"/>
          <p:cNvSpPr txBox="1">
            <a:spLocks noGrp="1"/>
          </p:cNvSpPr>
          <p:nvPr>
            <p:ph type="title"/>
          </p:nvPr>
        </p:nvSpPr>
        <p:spPr>
          <a:xfrm>
            <a:off x="138810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41" name="Google Shape;541;p8"/>
          <p:cNvSpPr/>
          <p:nvPr/>
        </p:nvSpPr>
        <p:spPr>
          <a:xfrm rot="5405855">
            <a:off x="7741174" y="1499547"/>
            <a:ext cx="1761303" cy="123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42" name="Google Shape;542;p8"/>
          <p:cNvSpPr/>
          <p:nvPr/>
        </p:nvSpPr>
        <p:spPr>
          <a:xfrm>
            <a:off x="8508850" y="2730450"/>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43" name="Google Shape;543;p8"/>
          <p:cNvSpPr/>
          <p:nvPr/>
        </p:nvSpPr>
        <p:spPr>
          <a:xfrm rot="2700000" flipH="1">
            <a:off x="-83194" y="1699169"/>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4"/>
        <p:cNvGrpSpPr/>
        <p:nvPr/>
      </p:nvGrpSpPr>
      <p:grpSpPr>
        <a:xfrm>
          <a:off x="0" y="0"/>
          <a:ext cx="0" cy="0"/>
          <a:chOff x="0" y="0"/>
          <a:chExt cx="0" cy="0"/>
        </a:xfrm>
      </p:grpSpPr>
      <p:sp>
        <p:nvSpPr>
          <p:cNvPr id="545" name="Google Shape;54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46" name="Google Shape;54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47" name="Google Shape;547;p9"/>
          <p:cNvSpPr/>
          <p:nvPr/>
        </p:nvSpPr>
        <p:spPr>
          <a:xfrm rot="2700000">
            <a:off x="6373231" y="-259206"/>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9"/>
          <p:cNvSpPr/>
          <p:nvPr/>
        </p:nvSpPr>
        <p:spPr>
          <a:xfrm>
            <a:off x="5622525" y="424825"/>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49" name="Google Shape;549;p9"/>
          <p:cNvSpPr/>
          <p:nvPr/>
        </p:nvSpPr>
        <p:spPr>
          <a:xfrm rot="2757">
            <a:off x="806825" y="4720233"/>
            <a:ext cx="1870201"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0"/>
        <p:cNvGrpSpPr/>
        <p:nvPr/>
      </p:nvGrpSpPr>
      <p:grpSpPr>
        <a:xfrm>
          <a:off x="0" y="0"/>
          <a:ext cx="0" cy="0"/>
          <a:chOff x="0" y="0"/>
          <a:chExt cx="0" cy="0"/>
        </a:xfrm>
      </p:grpSpPr>
      <p:sp>
        <p:nvSpPr>
          <p:cNvPr id="551" name="Google Shape;551;p10"/>
          <p:cNvSpPr>
            <a:spLocks noGrp="1"/>
          </p:cNvSpPr>
          <p:nvPr>
            <p:ph type="pic" idx="2"/>
          </p:nvPr>
        </p:nvSpPr>
        <p:spPr>
          <a:xfrm>
            <a:off x="0" y="0"/>
            <a:ext cx="9144000" cy="5143500"/>
          </a:xfrm>
          <a:prstGeom prst="rect">
            <a:avLst/>
          </a:prstGeom>
          <a:noFill/>
          <a:ln>
            <a:noFill/>
          </a:ln>
        </p:spPr>
      </p:sp>
      <p:sp>
        <p:nvSpPr>
          <p:cNvPr id="552" name="Google Shape;552;p10"/>
          <p:cNvSpPr txBox="1">
            <a:spLocks noGrp="1"/>
          </p:cNvSpPr>
          <p:nvPr>
            <p:ph type="title"/>
          </p:nvPr>
        </p:nvSpPr>
        <p:spPr>
          <a:xfrm>
            <a:off x="713225" y="445025"/>
            <a:ext cx="77178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61"/>
        <p:cNvGrpSpPr/>
        <p:nvPr/>
      </p:nvGrpSpPr>
      <p:grpSpPr>
        <a:xfrm>
          <a:off x="0" y="0"/>
          <a:ext cx="0" cy="0"/>
          <a:chOff x="0" y="0"/>
          <a:chExt cx="0" cy="0"/>
        </a:xfrm>
      </p:grpSpPr>
      <p:sp>
        <p:nvSpPr>
          <p:cNvPr id="562" name="Google Shape;562;p13"/>
          <p:cNvSpPr txBox="1">
            <a:spLocks noGrp="1"/>
          </p:cNvSpPr>
          <p:nvPr>
            <p:ph type="title"/>
          </p:nvPr>
        </p:nvSpPr>
        <p:spPr>
          <a:xfrm>
            <a:off x="713225" y="4450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3" name="Google Shape;563;p13"/>
          <p:cNvSpPr txBox="1">
            <a:spLocks noGrp="1"/>
          </p:cNvSpPr>
          <p:nvPr>
            <p:ph type="title" idx="2" hasCustomPrompt="1"/>
          </p:nvPr>
        </p:nvSpPr>
        <p:spPr>
          <a:xfrm>
            <a:off x="2386313" y="1297683"/>
            <a:ext cx="7347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4" name="Google Shape;564;p13"/>
          <p:cNvSpPr txBox="1">
            <a:spLocks noGrp="1"/>
          </p:cNvSpPr>
          <p:nvPr>
            <p:ph type="title" idx="3" hasCustomPrompt="1"/>
          </p:nvPr>
        </p:nvSpPr>
        <p:spPr>
          <a:xfrm>
            <a:off x="2379538" y="2988691"/>
            <a:ext cx="7347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5" name="Google Shape;565;p13"/>
          <p:cNvSpPr txBox="1">
            <a:spLocks noGrp="1"/>
          </p:cNvSpPr>
          <p:nvPr>
            <p:ph type="title" idx="4" hasCustomPrompt="1"/>
          </p:nvPr>
        </p:nvSpPr>
        <p:spPr>
          <a:xfrm>
            <a:off x="2386313" y="1861358"/>
            <a:ext cx="7347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6" name="Google Shape;566;p13"/>
          <p:cNvSpPr txBox="1">
            <a:spLocks noGrp="1"/>
          </p:cNvSpPr>
          <p:nvPr>
            <p:ph type="title" idx="5" hasCustomPrompt="1"/>
          </p:nvPr>
        </p:nvSpPr>
        <p:spPr>
          <a:xfrm>
            <a:off x="2386313" y="3552366"/>
            <a:ext cx="7347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7" name="Google Shape;567;p13"/>
          <p:cNvSpPr txBox="1">
            <a:spLocks noGrp="1"/>
          </p:cNvSpPr>
          <p:nvPr>
            <p:ph type="title" idx="6" hasCustomPrompt="1"/>
          </p:nvPr>
        </p:nvSpPr>
        <p:spPr>
          <a:xfrm>
            <a:off x="2386313" y="2425033"/>
            <a:ext cx="7347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8" name="Google Shape;568;p13"/>
          <p:cNvSpPr txBox="1">
            <a:spLocks noGrp="1"/>
          </p:cNvSpPr>
          <p:nvPr>
            <p:ph type="title" idx="7" hasCustomPrompt="1"/>
          </p:nvPr>
        </p:nvSpPr>
        <p:spPr>
          <a:xfrm>
            <a:off x="2386313" y="4116041"/>
            <a:ext cx="7347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9" name="Google Shape;569;p13"/>
          <p:cNvSpPr txBox="1">
            <a:spLocks noGrp="1"/>
          </p:cNvSpPr>
          <p:nvPr>
            <p:ph type="subTitle" idx="1"/>
          </p:nvPr>
        </p:nvSpPr>
        <p:spPr>
          <a:xfrm>
            <a:off x="3048047" y="1297675"/>
            <a:ext cx="3716400" cy="447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2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70" name="Google Shape;570;p13"/>
          <p:cNvSpPr txBox="1">
            <a:spLocks noGrp="1"/>
          </p:cNvSpPr>
          <p:nvPr>
            <p:ph type="subTitle" idx="8"/>
          </p:nvPr>
        </p:nvSpPr>
        <p:spPr>
          <a:xfrm>
            <a:off x="3048047" y="1861350"/>
            <a:ext cx="3716400" cy="447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2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71" name="Google Shape;571;p13"/>
          <p:cNvSpPr txBox="1">
            <a:spLocks noGrp="1"/>
          </p:cNvSpPr>
          <p:nvPr>
            <p:ph type="subTitle" idx="9"/>
          </p:nvPr>
        </p:nvSpPr>
        <p:spPr>
          <a:xfrm>
            <a:off x="3048047" y="2425025"/>
            <a:ext cx="3716400" cy="447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2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72" name="Google Shape;572;p13"/>
          <p:cNvSpPr txBox="1">
            <a:spLocks noGrp="1"/>
          </p:cNvSpPr>
          <p:nvPr>
            <p:ph type="subTitle" idx="13"/>
          </p:nvPr>
        </p:nvSpPr>
        <p:spPr>
          <a:xfrm>
            <a:off x="3038052" y="2988700"/>
            <a:ext cx="3716400" cy="447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2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73" name="Google Shape;573;p13"/>
          <p:cNvSpPr txBox="1">
            <a:spLocks noGrp="1"/>
          </p:cNvSpPr>
          <p:nvPr>
            <p:ph type="subTitle" idx="14"/>
          </p:nvPr>
        </p:nvSpPr>
        <p:spPr>
          <a:xfrm>
            <a:off x="3048047" y="3552375"/>
            <a:ext cx="3716400" cy="447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2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74" name="Google Shape;574;p13"/>
          <p:cNvSpPr txBox="1">
            <a:spLocks noGrp="1"/>
          </p:cNvSpPr>
          <p:nvPr>
            <p:ph type="subTitle" idx="15"/>
          </p:nvPr>
        </p:nvSpPr>
        <p:spPr>
          <a:xfrm>
            <a:off x="3048047" y="4116050"/>
            <a:ext cx="3716400" cy="447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22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575" name="Google Shape;575;p13"/>
          <p:cNvGrpSpPr/>
          <p:nvPr/>
        </p:nvGrpSpPr>
        <p:grpSpPr>
          <a:xfrm rot="2700000" flipH="1">
            <a:off x="5814899" y="116646"/>
            <a:ext cx="5030680" cy="5064362"/>
            <a:chOff x="3819525" y="1138237"/>
            <a:chExt cx="4552378" cy="4582857"/>
          </a:xfrm>
        </p:grpSpPr>
        <p:grpSp>
          <p:nvGrpSpPr>
            <p:cNvPr id="576" name="Google Shape;576;p13"/>
            <p:cNvGrpSpPr/>
            <p:nvPr/>
          </p:nvGrpSpPr>
          <p:grpSpPr>
            <a:xfrm>
              <a:off x="3821144" y="1138237"/>
              <a:ext cx="4550759" cy="4582857"/>
              <a:chOff x="3821144" y="1138237"/>
              <a:chExt cx="4550759" cy="4582857"/>
            </a:xfrm>
          </p:grpSpPr>
          <p:sp>
            <p:nvSpPr>
              <p:cNvPr id="577" name="Google Shape;577;p13"/>
              <p:cNvSpPr/>
              <p:nvPr/>
            </p:nvSpPr>
            <p:spPr>
              <a:xfrm>
                <a:off x="3821144" y="5675089"/>
                <a:ext cx="23050" cy="46005"/>
              </a:xfrm>
              <a:custGeom>
                <a:avLst/>
                <a:gdLst/>
                <a:ahLst/>
                <a:cxnLst/>
                <a:rect l="l" t="t" r="r" b="b"/>
                <a:pathLst>
                  <a:path w="23050" h="46005" extrusionOk="0">
                    <a:moveTo>
                      <a:pt x="0" y="0"/>
                    </a:moveTo>
                    <a:cubicBezTo>
                      <a:pt x="12668" y="0"/>
                      <a:pt x="23051" y="10287"/>
                      <a:pt x="23051" y="22955"/>
                    </a:cubicBezTo>
                    <a:cubicBezTo>
                      <a:pt x="23051" y="35623"/>
                      <a:pt x="12764" y="46006"/>
                      <a:pt x="0" y="46006"/>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3"/>
              <p:cNvSpPr/>
              <p:nvPr/>
            </p:nvSpPr>
            <p:spPr>
              <a:xfrm>
                <a:off x="3870960" y="5594127"/>
                <a:ext cx="45148" cy="45148"/>
              </a:xfrm>
              <a:custGeom>
                <a:avLst/>
                <a:gdLst/>
                <a:ahLst/>
                <a:cxnLst/>
                <a:rect l="l" t="t" r="r" b="b"/>
                <a:pathLst>
                  <a:path w="45148" h="45148" extrusionOk="0">
                    <a:moveTo>
                      <a:pt x="22574" y="45148"/>
                    </a:moveTo>
                    <a:cubicBezTo>
                      <a:pt x="10096" y="45148"/>
                      <a:pt x="0" y="35052"/>
                      <a:pt x="0" y="22574"/>
                    </a:cubicBezTo>
                    <a:cubicBezTo>
                      <a:pt x="0" y="10096"/>
                      <a:pt x="10096" y="0"/>
                      <a:pt x="22574" y="0"/>
                    </a:cubicBezTo>
                    <a:cubicBezTo>
                      <a:pt x="35052" y="0"/>
                      <a:pt x="45149" y="10096"/>
                      <a:pt x="45149" y="22574"/>
                    </a:cubicBezTo>
                    <a:cubicBezTo>
                      <a:pt x="45149" y="35052"/>
                      <a:pt x="35052" y="45148"/>
                      <a:pt x="22574" y="4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3"/>
              <p:cNvSpPr/>
              <p:nvPr/>
            </p:nvSpPr>
            <p:spPr>
              <a:xfrm>
                <a:off x="3952684" y="5513069"/>
                <a:ext cx="44386" cy="44386"/>
              </a:xfrm>
              <a:custGeom>
                <a:avLst/>
                <a:gdLst/>
                <a:ahLst/>
                <a:cxnLst/>
                <a:rect l="l" t="t" r="r" b="b"/>
                <a:pathLst>
                  <a:path w="44386" h="44386" extrusionOk="0">
                    <a:moveTo>
                      <a:pt x="22193" y="44387"/>
                    </a:moveTo>
                    <a:cubicBezTo>
                      <a:pt x="9906" y="44387"/>
                      <a:pt x="0" y="34481"/>
                      <a:pt x="0" y="22193"/>
                    </a:cubicBezTo>
                    <a:cubicBezTo>
                      <a:pt x="0" y="9906"/>
                      <a:pt x="9906" y="0"/>
                      <a:pt x="22193" y="0"/>
                    </a:cubicBezTo>
                    <a:cubicBezTo>
                      <a:pt x="34481" y="0"/>
                      <a:pt x="44387" y="9906"/>
                      <a:pt x="44387" y="22193"/>
                    </a:cubicBezTo>
                    <a:cubicBezTo>
                      <a:pt x="44387" y="34481"/>
                      <a:pt x="34481" y="44387"/>
                      <a:pt x="22193" y="443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3"/>
              <p:cNvSpPr/>
              <p:nvPr/>
            </p:nvSpPr>
            <p:spPr>
              <a:xfrm>
                <a:off x="4034504" y="5432011"/>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811"/>
                      <a:pt x="43625" y="21812"/>
                    </a:cubicBezTo>
                    <a:cubicBezTo>
                      <a:pt x="43625" y="33814"/>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3"/>
              <p:cNvSpPr/>
              <p:nvPr/>
            </p:nvSpPr>
            <p:spPr>
              <a:xfrm>
                <a:off x="4116323" y="5350953"/>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3"/>
              <p:cNvSpPr/>
              <p:nvPr/>
            </p:nvSpPr>
            <p:spPr>
              <a:xfrm>
                <a:off x="4198238" y="5270086"/>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3"/>
              <p:cNvSpPr/>
              <p:nvPr/>
            </p:nvSpPr>
            <p:spPr>
              <a:xfrm>
                <a:off x="4279963" y="5189028"/>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3"/>
              <p:cNvSpPr/>
              <p:nvPr/>
            </p:nvSpPr>
            <p:spPr>
              <a:xfrm>
                <a:off x="4361783" y="5107971"/>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3"/>
              <p:cNvSpPr/>
              <p:nvPr/>
            </p:nvSpPr>
            <p:spPr>
              <a:xfrm>
                <a:off x="4443602" y="5026913"/>
                <a:ext cx="39624" cy="39624"/>
              </a:xfrm>
              <a:custGeom>
                <a:avLst/>
                <a:gdLst/>
                <a:ahLst/>
                <a:cxnLst/>
                <a:rect l="l" t="t" r="r" b="b"/>
                <a:pathLst>
                  <a:path w="39624"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3"/>
              <p:cNvSpPr/>
              <p:nvPr/>
            </p:nvSpPr>
            <p:spPr>
              <a:xfrm>
                <a:off x="4525518" y="4946046"/>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3"/>
              <p:cNvSpPr/>
              <p:nvPr/>
            </p:nvSpPr>
            <p:spPr>
              <a:xfrm>
                <a:off x="4607337" y="486498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3"/>
              <p:cNvSpPr/>
              <p:nvPr/>
            </p:nvSpPr>
            <p:spPr>
              <a:xfrm>
                <a:off x="4689062" y="4783930"/>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3"/>
              <p:cNvSpPr/>
              <p:nvPr/>
            </p:nvSpPr>
            <p:spPr>
              <a:xfrm>
                <a:off x="4770881" y="4702872"/>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13"/>
              <p:cNvSpPr/>
              <p:nvPr/>
            </p:nvSpPr>
            <p:spPr>
              <a:xfrm>
                <a:off x="4852797" y="4622005"/>
                <a:ext cx="35432" cy="35433"/>
              </a:xfrm>
              <a:custGeom>
                <a:avLst/>
                <a:gdLst/>
                <a:ahLst/>
                <a:cxnLst/>
                <a:rect l="l" t="t" r="r" b="b"/>
                <a:pathLst>
                  <a:path w="35432" h="35433" extrusionOk="0">
                    <a:moveTo>
                      <a:pt x="17716" y="35433"/>
                    </a:moveTo>
                    <a:cubicBezTo>
                      <a:pt x="7906" y="35433"/>
                      <a:pt x="0" y="27527"/>
                      <a:pt x="0" y="17716"/>
                    </a:cubicBezTo>
                    <a:cubicBezTo>
                      <a:pt x="0" y="7906"/>
                      <a:pt x="7906" y="0"/>
                      <a:pt x="17716" y="0"/>
                    </a:cubicBezTo>
                    <a:cubicBezTo>
                      <a:pt x="27527" y="0"/>
                      <a:pt x="35433" y="7906"/>
                      <a:pt x="35433" y="17716"/>
                    </a:cubicBezTo>
                    <a:cubicBezTo>
                      <a:pt x="35433" y="27527"/>
                      <a:pt x="27527" y="35433"/>
                      <a:pt x="17716"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13"/>
              <p:cNvSpPr/>
              <p:nvPr/>
            </p:nvSpPr>
            <p:spPr>
              <a:xfrm>
                <a:off x="4934616" y="4540947"/>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13"/>
              <p:cNvSpPr/>
              <p:nvPr/>
            </p:nvSpPr>
            <p:spPr>
              <a:xfrm>
                <a:off x="5016436" y="4459890"/>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13"/>
              <p:cNvSpPr/>
              <p:nvPr/>
            </p:nvSpPr>
            <p:spPr>
              <a:xfrm>
                <a:off x="5098161" y="4378832"/>
                <a:ext cx="33147" cy="33147"/>
              </a:xfrm>
              <a:custGeom>
                <a:avLst/>
                <a:gdLst/>
                <a:ahLst/>
                <a:cxnLst/>
                <a:rect l="l" t="t" r="r" b="b"/>
                <a:pathLst>
                  <a:path w="33147"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13"/>
              <p:cNvSpPr/>
              <p:nvPr/>
            </p:nvSpPr>
            <p:spPr>
              <a:xfrm>
                <a:off x="5180075" y="4297870"/>
                <a:ext cx="32194" cy="32289"/>
              </a:xfrm>
              <a:custGeom>
                <a:avLst/>
                <a:gdLst/>
                <a:ahLst/>
                <a:cxnLst/>
                <a:rect l="l" t="t" r="r" b="b"/>
                <a:pathLst>
                  <a:path w="32194" h="32289" extrusionOk="0">
                    <a:moveTo>
                      <a:pt x="16097" y="32290"/>
                    </a:moveTo>
                    <a:cubicBezTo>
                      <a:pt x="7144" y="32290"/>
                      <a:pt x="0" y="25051"/>
                      <a:pt x="0" y="16193"/>
                    </a:cubicBezTo>
                    <a:cubicBezTo>
                      <a:pt x="0" y="7334"/>
                      <a:pt x="7239" y="0"/>
                      <a:pt x="16097" y="0"/>
                    </a:cubicBezTo>
                    <a:cubicBezTo>
                      <a:pt x="24956" y="0"/>
                      <a:pt x="32195" y="7239"/>
                      <a:pt x="32195" y="16193"/>
                    </a:cubicBezTo>
                    <a:cubicBezTo>
                      <a:pt x="32195"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13"/>
              <p:cNvSpPr/>
              <p:nvPr/>
            </p:nvSpPr>
            <p:spPr>
              <a:xfrm>
                <a:off x="5261895" y="4216907"/>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13"/>
              <p:cNvSpPr/>
              <p:nvPr/>
            </p:nvSpPr>
            <p:spPr>
              <a:xfrm>
                <a:off x="5343715" y="413584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13"/>
              <p:cNvSpPr/>
              <p:nvPr/>
            </p:nvSpPr>
            <p:spPr>
              <a:xfrm>
                <a:off x="5425535" y="4054792"/>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13"/>
              <p:cNvSpPr/>
              <p:nvPr/>
            </p:nvSpPr>
            <p:spPr>
              <a:xfrm>
                <a:off x="5507259" y="3973734"/>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3"/>
              <p:cNvSpPr/>
              <p:nvPr/>
            </p:nvSpPr>
            <p:spPr>
              <a:xfrm>
                <a:off x="5589174" y="3892867"/>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3"/>
              <p:cNvSpPr/>
              <p:nvPr/>
            </p:nvSpPr>
            <p:spPr>
              <a:xfrm>
                <a:off x="5670994" y="3811809"/>
                <a:ext cx="27431" cy="27432"/>
              </a:xfrm>
              <a:custGeom>
                <a:avLst/>
                <a:gdLst/>
                <a:ahLst/>
                <a:cxnLst/>
                <a:rect l="l" t="t" r="r" b="b"/>
                <a:pathLst>
                  <a:path w="27431" h="27432"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3"/>
              <p:cNvSpPr/>
              <p:nvPr/>
            </p:nvSpPr>
            <p:spPr>
              <a:xfrm>
                <a:off x="5752814" y="3730751"/>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3"/>
              <p:cNvSpPr/>
              <p:nvPr/>
            </p:nvSpPr>
            <p:spPr>
              <a:xfrm>
                <a:off x="5834633" y="364969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3"/>
              <p:cNvSpPr/>
              <p:nvPr/>
            </p:nvSpPr>
            <p:spPr>
              <a:xfrm>
                <a:off x="5916453" y="3568826"/>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3"/>
              <p:cNvSpPr/>
              <p:nvPr/>
            </p:nvSpPr>
            <p:spPr>
              <a:xfrm>
                <a:off x="5998273" y="348767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3"/>
              <p:cNvSpPr/>
              <p:nvPr/>
            </p:nvSpPr>
            <p:spPr>
              <a:xfrm>
                <a:off x="6080093" y="340661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3"/>
              <p:cNvSpPr/>
              <p:nvPr/>
            </p:nvSpPr>
            <p:spPr>
              <a:xfrm>
                <a:off x="6161912" y="332555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3"/>
              <p:cNvSpPr/>
              <p:nvPr/>
            </p:nvSpPr>
            <p:spPr>
              <a:xfrm>
                <a:off x="6243828" y="3244690"/>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3"/>
              <p:cNvSpPr/>
              <p:nvPr/>
            </p:nvSpPr>
            <p:spPr>
              <a:xfrm>
                <a:off x="6325552" y="3163632"/>
                <a:ext cx="20954" cy="20954"/>
              </a:xfrm>
              <a:custGeom>
                <a:avLst/>
                <a:gdLst/>
                <a:ahLst/>
                <a:cxnLst/>
                <a:rect l="l" t="t" r="r" b="b"/>
                <a:pathLst>
                  <a:path w="20954" h="20954" extrusionOk="0">
                    <a:moveTo>
                      <a:pt x="10478" y="20955"/>
                    </a:moveTo>
                    <a:cubicBezTo>
                      <a:pt x="4667" y="20955"/>
                      <a:pt x="0" y="16288"/>
                      <a:pt x="0" y="10478"/>
                    </a:cubicBezTo>
                    <a:cubicBezTo>
                      <a:pt x="0" y="4667"/>
                      <a:pt x="4667" y="0"/>
                      <a:pt x="10478" y="0"/>
                    </a:cubicBezTo>
                    <a:cubicBezTo>
                      <a:pt x="16288" y="0"/>
                      <a:pt x="20955" y="4667"/>
                      <a:pt x="20955" y="10478"/>
                    </a:cubicBezTo>
                    <a:cubicBezTo>
                      <a:pt x="20955" y="16288"/>
                      <a:pt x="16288" y="20955"/>
                      <a:pt x="10478"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3"/>
              <p:cNvSpPr/>
              <p:nvPr/>
            </p:nvSpPr>
            <p:spPr>
              <a:xfrm>
                <a:off x="6407372" y="3082575"/>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3"/>
              <p:cNvSpPr/>
              <p:nvPr/>
            </p:nvSpPr>
            <p:spPr>
              <a:xfrm>
                <a:off x="6489191" y="3001517"/>
                <a:ext cx="19431" cy="19431"/>
              </a:xfrm>
              <a:custGeom>
                <a:avLst/>
                <a:gdLst/>
                <a:ahLst/>
                <a:cxnLst/>
                <a:rect l="l" t="t" r="r" b="b"/>
                <a:pathLst>
                  <a:path w="19431"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3"/>
              <p:cNvSpPr/>
              <p:nvPr/>
            </p:nvSpPr>
            <p:spPr>
              <a:xfrm>
                <a:off x="6571107" y="2920650"/>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3"/>
              <p:cNvSpPr/>
              <p:nvPr/>
            </p:nvSpPr>
            <p:spPr>
              <a:xfrm>
                <a:off x="6652926" y="2839592"/>
                <a:ext cx="17716" cy="17716"/>
              </a:xfrm>
              <a:custGeom>
                <a:avLst/>
                <a:gdLst/>
                <a:ahLst/>
                <a:cxnLst/>
                <a:rect l="l" t="t" r="r" b="b"/>
                <a:pathLst>
                  <a:path w="17716" h="17716" extrusionOk="0">
                    <a:moveTo>
                      <a:pt x="8858" y="17717"/>
                    </a:moveTo>
                    <a:cubicBezTo>
                      <a:pt x="3905" y="17717"/>
                      <a:pt x="0" y="13716"/>
                      <a:pt x="0" y="8858"/>
                    </a:cubicBezTo>
                    <a:cubicBezTo>
                      <a:pt x="0" y="4000"/>
                      <a:pt x="4001"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3"/>
              <p:cNvSpPr/>
              <p:nvPr/>
            </p:nvSpPr>
            <p:spPr>
              <a:xfrm>
                <a:off x="6734651" y="2758534"/>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3"/>
              <p:cNvSpPr/>
              <p:nvPr/>
            </p:nvSpPr>
            <p:spPr>
              <a:xfrm>
                <a:off x="6816471" y="2677477"/>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3"/>
              <p:cNvSpPr/>
              <p:nvPr/>
            </p:nvSpPr>
            <p:spPr>
              <a:xfrm>
                <a:off x="6898385" y="2596419"/>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3"/>
              <p:cNvSpPr/>
              <p:nvPr/>
            </p:nvSpPr>
            <p:spPr>
              <a:xfrm>
                <a:off x="6980205" y="2515552"/>
                <a:ext cx="14478" cy="14477"/>
              </a:xfrm>
              <a:custGeom>
                <a:avLst/>
                <a:gdLst/>
                <a:ahLst/>
                <a:cxnLst/>
                <a:rect l="l" t="t" r="r" b="b"/>
                <a:pathLst>
                  <a:path w="14478" h="14477" extrusionOk="0">
                    <a:moveTo>
                      <a:pt x="7239" y="14478"/>
                    </a:moveTo>
                    <a:cubicBezTo>
                      <a:pt x="3239" y="14478"/>
                      <a:pt x="0" y="11239"/>
                      <a:pt x="0" y="7239"/>
                    </a:cubicBezTo>
                    <a:cubicBezTo>
                      <a:pt x="0" y="3238"/>
                      <a:pt x="3239" y="0"/>
                      <a:pt x="7239" y="0"/>
                    </a:cubicBezTo>
                    <a:cubicBezTo>
                      <a:pt x="11240" y="0"/>
                      <a:pt x="14478" y="3238"/>
                      <a:pt x="14478" y="7239"/>
                    </a:cubicBezTo>
                    <a:cubicBezTo>
                      <a:pt x="14478" y="11239"/>
                      <a:pt x="11240"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3"/>
              <p:cNvSpPr/>
              <p:nvPr/>
            </p:nvSpPr>
            <p:spPr>
              <a:xfrm>
                <a:off x="7062025" y="2434494"/>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3"/>
              <p:cNvSpPr/>
              <p:nvPr/>
            </p:nvSpPr>
            <p:spPr>
              <a:xfrm>
                <a:off x="7143750" y="2353436"/>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3"/>
              <p:cNvSpPr/>
              <p:nvPr/>
            </p:nvSpPr>
            <p:spPr>
              <a:xfrm>
                <a:off x="7225569" y="2272378"/>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13"/>
              <p:cNvSpPr/>
              <p:nvPr/>
            </p:nvSpPr>
            <p:spPr>
              <a:xfrm>
                <a:off x="7307484" y="219151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13"/>
              <p:cNvSpPr/>
              <p:nvPr/>
            </p:nvSpPr>
            <p:spPr>
              <a:xfrm>
                <a:off x="7389304" y="2110453"/>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13"/>
              <p:cNvSpPr/>
              <p:nvPr/>
            </p:nvSpPr>
            <p:spPr>
              <a:xfrm>
                <a:off x="7471124" y="2029395"/>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6" y="2191"/>
                      <a:pt x="9716" y="4858"/>
                    </a:cubicBezTo>
                    <a:cubicBezTo>
                      <a:pt x="9716"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3"/>
              <p:cNvSpPr/>
              <p:nvPr/>
            </p:nvSpPr>
            <p:spPr>
              <a:xfrm>
                <a:off x="7552848" y="1948338"/>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3"/>
              <p:cNvSpPr/>
              <p:nvPr/>
            </p:nvSpPr>
            <p:spPr>
              <a:xfrm>
                <a:off x="7634763" y="1867470"/>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13"/>
              <p:cNvSpPr/>
              <p:nvPr/>
            </p:nvSpPr>
            <p:spPr>
              <a:xfrm>
                <a:off x="7716583" y="1786413"/>
                <a:ext cx="7238" cy="7238"/>
              </a:xfrm>
              <a:custGeom>
                <a:avLst/>
                <a:gdLst/>
                <a:ahLst/>
                <a:cxnLst/>
                <a:rect l="l" t="t" r="r" b="b"/>
                <a:pathLst>
                  <a:path w="7238" h="7238" extrusionOk="0">
                    <a:moveTo>
                      <a:pt x="3619" y="7239"/>
                    </a:moveTo>
                    <a:cubicBezTo>
                      <a:pt x="1619" y="7239"/>
                      <a:pt x="0" y="5620"/>
                      <a:pt x="0" y="3619"/>
                    </a:cubicBezTo>
                    <a:cubicBezTo>
                      <a:pt x="0" y="1619"/>
                      <a:pt x="1619" y="0"/>
                      <a:pt x="3619" y="0"/>
                    </a:cubicBezTo>
                    <a:cubicBezTo>
                      <a:pt x="5620" y="0"/>
                      <a:pt x="7239" y="1619"/>
                      <a:pt x="7239" y="3619"/>
                    </a:cubicBezTo>
                    <a:cubicBezTo>
                      <a:pt x="7239" y="5620"/>
                      <a:pt x="5620" y="7239"/>
                      <a:pt x="3619"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13"/>
              <p:cNvSpPr/>
              <p:nvPr/>
            </p:nvSpPr>
            <p:spPr>
              <a:xfrm>
                <a:off x="7798403" y="1705355"/>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3"/>
              <p:cNvSpPr/>
              <p:nvPr/>
            </p:nvSpPr>
            <p:spPr>
              <a:xfrm>
                <a:off x="7880223" y="1624297"/>
                <a:ext cx="5715" cy="5715"/>
              </a:xfrm>
              <a:custGeom>
                <a:avLst/>
                <a:gdLst/>
                <a:ahLst/>
                <a:cxnLst/>
                <a:rect l="l" t="t" r="r" b="b"/>
                <a:pathLst>
                  <a:path w="5715"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13"/>
              <p:cNvSpPr/>
              <p:nvPr/>
            </p:nvSpPr>
            <p:spPr>
              <a:xfrm>
                <a:off x="7962042" y="1543430"/>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3"/>
              <p:cNvSpPr/>
              <p:nvPr/>
            </p:nvSpPr>
            <p:spPr>
              <a:xfrm>
                <a:off x="8043862" y="1462372"/>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048"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3"/>
              <p:cNvSpPr/>
              <p:nvPr/>
            </p:nvSpPr>
            <p:spPr>
              <a:xfrm>
                <a:off x="8125682" y="1381315"/>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3"/>
              <p:cNvSpPr/>
              <p:nvPr/>
            </p:nvSpPr>
            <p:spPr>
              <a:xfrm>
                <a:off x="8207501" y="1300257"/>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3"/>
              <p:cNvSpPr/>
              <p:nvPr/>
            </p:nvSpPr>
            <p:spPr>
              <a:xfrm>
                <a:off x="8289416" y="1219390"/>
                <a:ext cx="1524" cy="1523"/>
              </a:xfrm>
              <a:custGeom>
                <a:avLst/>
                <a:gdLst/>
                <a:ahLst/>
                <a:cxnLst/>
                <a:rect l="l" t="t" r="r" b="b"/>
                <a:pathLst>
                  <a:path w="1524" h="1523" extrusionOk="0">
                    <a:moveTo>
                      <a:pt x="762" y="1524"/>
                    </a:moveTo>
                    <a:cubicBezTo>
                      <a:pt x="762" y="1524"/>
                      <a:pt x="0" y="1143"/>
                      <a:pt x="0" y="762"/>
                    </a:cubicBezTo>
                    <a:cubicBezTo>
                      <a:pt x="0" y="381"/>
                      <a:pt x="381" y="0"/>
                      <a:pt x="762" y="0"/>
                    </a:cubicBezTo>
                    <a:cubicBezTo>
                      <a:pt x="1143" y="0"/>
                      <a:pt x="1524" y="381"/>
                      <a:pt x="1524" y="762"/>
                    </a:cubicBezTo>
                    <a:cubicBezTo>
                      <a:pt x="1524" y="1143"/>
                      <a:pt x="1143" y="1524"/>
                      <a:pt x="762" y="15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3"/>
              <p:cNvSpPr/>
              <p:nvPr/>
            </p:nvSpPr>
            <p:spPr>
              <a:xfrm>
                <a:off x="8371141" y="1138237"/>
                <a:ext cx="762" cy="761"/>
              </a:xfrm>
              <a:custGeom>
                <a:avLst/>
                <a:gdLst/>
                <a:ahLst/>
                <a:cxnLst/>
                <a:rect l="l" t="t" r="r" b="b"/>
                <a:pathLst>
                  <a:path w="762" h="761" extrusionOk="0">
                    <a:moveTo>
                      <a:pt x="381" y="762"/>
                    </a:moveTo>
                    <a:cubicBezTo>
                      <a:pt x="381" y="762"/>
                      <a:pt x="0" y="572"/>
                      <a:pt x="0" y="381"/>
                    </a:cubicBezTo>
                    <a:cubicBezTo>
                      <a:pt x="0" y="191"/>
                      <a:pt x="191" y="0"/>
                      <a:pt x="381" y="0"/>
                    </a:cubicBezTo>
                    <a:cubicBezTo>
                      <a:pt x="572" y="0"/>
                      <a:pt x="762" y="191"/>
                      <a:pt x="762" y="381"/>
                    </a:cubicBezTo>
                    <a:cubicBezTo>
                      <a:pt x="762" y="572"/>
                      <a:pt x="572" y="762"/>
                      <a:pt x="381" y="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4" name="Google Shape;634;p13"/>
            <p:cNvGrpSpPr/>
            <p:nvPr/>
          </p:nvGrpSpPr>
          <p:grpSpPr>
            <a:xfrm>
              <a:off x="3819525" y="1144142"/>
              <a:ext cx="4396262" cy="4419980"/>
              <a:chOff x="3819525" y="1144142"/>
              <a:chExt cx="4396262" cy="4419980"/>
            </a:xfrm>
          </p:grpSpPr>
          <p:sp>
            <p:nvSpPr>
              <p:cNvPr id="635" name="Google Shape;635;p13"/>
              <p:cNvSpPr/>
              <p:nvPr/>
            </p:nvSpPr>
            <p:spPr>
              <a:xfrm>
                <a:off x="3819525" y="5518879"/>
                <a:ext cx="22574" cy="45243"/>
              </a:xfrm>
              <a:custGeom>
                <a:avLst/>
                <a:gdLst/>
                <a:ahLst/>
                <a:cxnLst/>
                <a:rect l="l" t="t" r="r" b="b"/>
                <a:pathLst>
                  <a:path w="22574" h="45243" extrusionOk="0">
                    <a:moveTo>
                      <a:pt x="0" y="95"/>
                    </a:moveTo>
                    <a:cubicBezTo>
                      <a:pt x="12478" y="95"/>
                      <a:pt x="22574" y="10192"/>
                      <a:pt x="22574" y="22670"/>
                    </a:cubicBezTo>
                    <a:cubicBezTo>
                      <a:pt x="22574" y="35147"/>
                      <a:pt x="12478" y="45244"/>
                      <a:pt x="0" y="45244"/>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3"/>
              <p:cNvSpPr/>
              <p:nvPr/>
            </p:nvSpPr>
            <p:spPr>
              <a:xfrm>
                <a:off x="3877532" y="5438012"/>
                <a:ext cx="44386" cy="44386"/>
              </a:xfrm>
              <a:custGeom>
                <a:avLst/>
                <a:gdLst/>
                <a:ahLst/>
                <a:cxnLst/>
                <a:rect l="l" t="t" r="r" b="b"/>
                <a:pathLst>
                  <a:path w="44386" h="44386" extrusionOk="0">
                    <a:moveTo>
                      <a:pt x="22193" y="44386"/>
                    </a:moveTo>
                    <a:cubicBezTo>
                      <a:pt x="9906" y="44386"/>
                      <a:pt x="0" y="34480"/>
                      <a:pt x="0" y="22193"/>
                    </a:cubicBezTo>
                    <a:cubicBezTo>
                      <a:pt x="0" y="9906"/>
                      <a:pt x="9906" y="0"/>
                      <a:pt x="22193" y="0"/>
                    </a:cubicBezTo>
                    <a:cubicBezTo>
                      <a:pt x="34481" y="0"/>
                      <a:pt x="44387" y="9906"/>
                      <a:pt x="44387" y="22193"/>
                    </a:cubicBezTo>
                    <a:cubicBezTo>
                      <a:pt x="44387" y="34480"/>
                      <a:pt x="34481" y="44386"/>
                      <a:pt x="22193" y="44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3"/>
              <p:cNvSpPr/>
              <p:nvPr/>
            </p:nvSpPr>
            <p:spPr>
              <a:xfrm>
                <a:off x="3959352" y="5356859"/>
                <a:ext cx="43624" cy="43624"/>
              </a:xfrm>
              <a:custGeom>
                <a:avLst/>
                <a:gdLst/>
                <a:ahLst/>
                <a:cxnLst/>
                <a:rect l="l" t="t" r="r" b="b"/>
                <a:pathLst>
                  <a:path w="43624" h="43624" extrusionOk="0">
                    <a:moveTo>
                      <a:pt x="21812" y="43625"/>
                    </a:moveTo>
                    <a:cubicBezTo>
                      <a:pt x="9811" y="43625"/>
                      <a:pt x="0" y="33909"/>
                      <a:pt x="0" y="21812"/>
                    </a:cubicBezTo>
                    <a:cubicBezTo>
                      <a:pt x="0" y="9716"/>
                      <a:pt x="9715" y="0"/>
                      <a:pt x="21812" y="0"/>
                    </a:cubicBezTo>
                    <a:cubicBezTo>
                      <a:pt x="33909" y="0"/>
                      <a:pt x="43625" y="9716"/>
                      <a:pt x="43625" y="21812"/>
                    </a:cubicBezTo>
                    <a:cubicBezTo>
                      <a:pt x="43625" y="33909"/>
                      <a:pt x="33909" y="43625"/>
                      <a:pt x="21812" y="436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3"/>
              <p:cNvSpPr/>
              <p:nvPr/>
            </p:nvSpPr>
            <p:spPr>
              <a:xfrm>
                <a:off x="4041171" y="5275801"/>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620"/>
                      <a:pt x="42863" y="21431"/>
                    </a:cubicBezTo>
                    <a:cubicBezTo>
                      <a:pt x="42863"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3"/>
              <p:cNvSpPr/>
              <p:nvPr/>
            </p:nvSpPr>
            <p:spPr>
              <a:xfrm>
                <a:off x="4123086" y="5194934"/>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3"/>
              <p:cNvSpPr/>
              <p:nvPr/>
            </p:nvSpPr>
            <p:spPr>
              <a:xfrm>
                <a:off x="4204906" y="5113876"/>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3"/>
              <p:cNvSpPr/>
              <p:nvPr/>
            </p:nvSpPr>
            <p:spPr>
              <a:xfrm>
                <a:off x="4286631" y="5032819"/>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3"/>
              <p:cNvSpPr/>
              <p:nvPr/>
            </p:nvSpPr>
            <p:spPr>
              <a:xfrm>
                <a:off x="4368450" y="4951761"/>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3"/>
              <p:cNvSpPr/>
              <p:nvPr/>
            </p:nvSpPr>
            <p:spPr>
              <a:xfrm>
                <a:off x="4450365" y="4870894"/>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3"/>
              <p:cNvSpPr/>
              <p:nvPr/>
            </p:nvSpPr>
            <p:spPr>
              <a:xfrm>
                <a:off x="4532185" y="4789836"/>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10" y="8477"/>
                      <a:pt x="37910" y="18955"/>
                    </a:cubicBezTo>
                    <a:cubicBezTo>
                      <a:pt x="37910"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3"/>
              <p:cNvSpPr/>
              <p:nvPr/>
            </p:nvSpPr>
            <p:spPr>
              <a:xfrm>
                <a:off x="4614005" y="4708778"/>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7" y="8287"/>
                      <a:pt x="37147" y="18574"/>
                    </a:cubicBezTo>
                    <a:cubicBezTo>
                      <a:pt x="37147"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3"/>
              <p:cNvSpPr/>
              <p:nvPr/>
            </p:nvSpPr>
            <p:spPr>
              <a:xfrm>
                <a:off x="4695729" y="462772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3"/>
              <p:cNvSpPr/>
              <p:nvPr/>
            </p:nvSpPr>
            <p:spPr>
              <a:xfrm>
                <a:off x="4777644" y="4546758"/>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432"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3"/>
              <p:cNvSpPr/>
              <p:nvPr/>
            </p:nvSpPr>
            <p:spPr>
              <a:xfrm>
                <a:off x="4859464" y="4465795"/>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3"/>
              <p:cNvSpPr/>
              <p:nvPr/>
            </p:nvSpPr>
            <p:spPr>
              <a:xfrm>
                <a:off x="4941284" y="4384737"/>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3"/>
              <p:cNvSpPr/>
              <p:nvPr/>
            </p:nvSpPr>
            <p:spPr>
              <a:xfrm>
                <a:off x="5023104" y="4303680"/>
                <a:ext cx="33147" cy="33147"/>
              </a:xfrm>
              <a:custGeom>
                <a:avLst/>
                <a:gdLst/>
                <a:ahLst/>
                <a:cxnLst/>
                <a:rect l="l" t="t" r="r" b="b"/>
                <a:pathLst>
                  <a:path w="33147" h="33147" extrusionOk="0">
                    <a:moveTo>
                      <a:pt x="33147" y="16574"/>
                    </a:moveTo>
                    <a:cubicBezTo>
                      <a:pt x="33147" y="25727"/>
                      <a:pt x="25727" y="33147"/>
                      <a:pt x="16573" y="33147"/>
                    </a:cubicBezTo>
                    <a:cubicBezTo>
                      <a:pt x="7420" y="33147"/>
                      <a:pt x="0" y="25727"/>
                      <a:pt x="0" y="16574"/>
                    </a:cubicBezTo>
                    <a:cubicBezTo>
                      <a:pt x="0" y="7420"/>
                      <a:pt x="7420" y="0"/>
                      <a:pt x="16573"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3"/>
              <p:cNvSpPr/>
              <p:nvPr/>
            </p:nvSpPr>
            <p:spPr>
              <a:xfrm>
                <a:off x="5104923" y="4222622"/>
                <a:ext cx="32289" cy="32384"/>
              </a:xfrm>
              <a:custGeom>
                <a:avLst/>
                <a:gdLst/>
                <a:ahLst/>
                <a:cxnLst/>
                <a:rect l="l" t="t" r="r" b="b"/>
                <a:pathLst>
                  <a:path w="32289" h="32384" extrusionOk="0">
                    <a:moveTo>
                      <a:pt x="16097" y="32385"/>
                    </a:moveTo>
                    <a:cubicBezTo>
                      <a:pt x="7144" y="32385"/>
                      <a:pt x="0" y="25146"/>
                      <a:pt x="0" y="16192"/>
                    </a:cubicBezTo>
                    <a:cubicBezTo>
                      <a:pt x="0" y="7239"/>
                      <a:pt x="7239" y="0"/>
                      <a:pt x="16097" y="0"/>
                    </a:cubicBezTo>
                    <a:cubicBezTo>
                      <a:pt x="24956" y="0"/>
                      <a:pt x="32290" y="7239"/>
                      <a:pt x="32290" y="16192"/>
                    </a:cubicBezTo>
                    <a:cubicBezTo>
                      <a:pt x="32290" y="25146"/>
                      <a:pt x="25051" y="32385"/>
                      <a:pt x="16097"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3"/>
              <p:cNvSpPr/>
              <p:nvPr/>
            </p:nvSpPr>
            <p:spPr>
              <a:xfrm>
                <a:off x="5186743" y="4141755"/>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3"/>
              <p:cNvSpPr/>
              <p:nvPr/>
            </p:nvSpPr>
            <p:spPr>
              <a:xfrm>
                <a:off x="5268563" y="4060697"/>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3"/>
              <p:cNvSpPr/>
              <p:nvPr/>
            </p:nvSpPr>
            <p:spPr>
              <a:xfrm>
                <a:off x="5350383" y="3979639"/>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3"/>
              <p:cNvSpPr/>
              <p:nvPr/>
            </p:nvSpPr>
            <p:spPr>
              <a:xfrm>
                <a:off x="5432202" y="3898581"/>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3"/>
              <p:cNvSpPr/>
              <p:nvPr/>
            </p:nvSpPr>
            <p:spPr>
              <a:xfrm>
                <a:off x="5514022" y="3817714"/>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3"/>
              <p:cNvSpPr/>
              <p:nvPr/>
            </p:nvSpPr>
            <p:spPr>
              <a:xfrm>
                <a:off x="5595842" y="3736657"/>
                <a:ext cx="27431" cy="27431"/>
              </a:xfrm>
              <a:custGeom>
                <a:avLst/>
                <a:gdLst/>
                <a:ahLst/>
                <a:cxnLst/>
                <a:rect l="l" t="t" r="r" b="b"/>
                <a:pathLst>
                  <a:path w="27431" h="27431" extrusionOk="0">
                    <a:moveTo>
                      <a:pt x="27432" y="13716"/>
                    </a:moveTo>
                    <a:cubicBezTo>
                      <a:pt x="27432" y="21291"/>
                      <a:pt x="21291" y="27432"/>
                      <a:pt x="13716" y="27432"/>
                    </a:cubicBezTo>
                    <a:cubicBezTo>
                      <a:pt x="6141" y="27432"/>
                      <a:pt x="0" y="21291"/>
                      <a:pt x="0" y="13716"/>
                    </a:cubicBezTo>
                    <a:cubicBezTo>
                      <a:pt x="0" y="6141"/>
                      <a:pt x="6141" y="0"/>
                      <a:pt x="13716" y="0"/>
                    </a:cubicBezTo>
                    <a:cubicBezTo>
                      <a:pt x="21291" y="0"/>
                      <a:pt x="27432" y="6141"/>
                      <a:pt x="27432"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3"/>
              <p:cNvSpPr/>
              <p:nvPr/>
            </p:nvSpPr>
            <p:spPr>
              <a:xfrm>
                <a:off x="5677662" y="3655599"/>
                <a:ext cx="26670" cy="26669"/>
              </a:xfrm>
              <a:custGeom>
                <a:avLst/>
                <a:gdLst/>
                <a:ahLst/>
                <a:cxnLst/>
                <a:rect l="l" t="t" r="r" b="b"/>
                <a:pathLst>
                  <a:path w="26670" h="26669"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3"/>
              <p:cNvSpPr/>
              <p:nvPr/>
            </p:nvSpPr>
            <p:spPr>
              <a:xfrm>
                <a:off x="5759481" y="3574541"/>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3"/>
              <p:cNvSpPr/>
              <p:nvPr/>
            </p:nvSpPr>
            <p:spPr>
              <a:xfrm>
                <a:off x="5841396" y="3493674"/>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3"/>
              <p:cNvSpPr/>
              <p:nvPr/>
            </p:nvSpPr>
            <p:spPr>
              <a:xfrm>
                <a:off x="5923121" y="3412616"/>
                <a:ext cx="24193" cy="24193"/>
              </a:xfrm>
              <a:custGeom>
                <a:avLst/>
                <a:gdLst/>
                <a:ahLst/>
                <a:cxnLst/>
                <a:rect l="l" t="t" r="r" b="b"/>
                <a:pathLst>
                  <a:path w="24193" h="24193" extrusionOk="0">
                    <a:moveTo>
                      <a:pt x="12097" y="24194"/>
                    </a:moveTo>
                    <a:cubicBezTo>
                      <a:pt x="5429" y="24194"/>
                      <a:pt x="0" y="18764"/>
                      <a:pt x="0" y="12097"/>
                    </a:cubicBezTo>
                    <a:cubicBezTo>
                      <a:pt x="0" y="5429"/>
                      <a:pt x="5429" y="0"/>
                      <a:pt x="12097" y="0"/>
                    </a:cubicBezTo>
                    <a:cubicBezTo>
                      <a:pt x="18764" y="0"/>
                      <a:pt x="24193" y="5429"/>
                      <a:pt x="24193" y="12097"/>
                    </a:cubicBezTo>
                    <a:cubicBezTo>
                      <a:pt x="24193" y="18764"/>
                      <a:pt x="18764" y="24194"/>
                      <a:pt x="12097" y="24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3"/>
              <p:cNvSpPr/>
              <p:nvPr/>
            </p:nvSpPr>
            <p:spPr>
              <a:xfrm>
                <a:off x="6004941" y="3331558"/>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3"/>
              <p:cNvSpPr/>
              <p:nvPr/>
            </p:nvSpPr>
            <p:spPr>
              <a:xfrm>
                <a:off x="6086760" y="3250500"/>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3"/>
              <p:cNvSpPr/>
              <p:nvPr/>
            </p:nvSpPr>
            <p:spPr>
              <a:xfrm>
                <a:off x="6168675" y="3169538"/>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3"/>
              <p:cNvSpPr/>
              <p:nvPr/>
            </p:nvSpPr>
            <p:spPr>
              <a:xfrm>
                <a:off x="6250400" y="3088480"/>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3"/>
              <p:cNvSpPr/>
              <p:nvPr/>
            </p:nvSpPr>
            <p:spPr>
              <a:xfrm>
                <a:off x="6332219" y="3007423"/>
                <a:ext cx="20193" cy="20192"/>
              </a:xfrm>
              <a:custGeom>
                <a:avLst/>
                <a:gdLst/>
                <a:ahLst/>
                <a:cxnLst/>
                <a:rect l="l" t="t" r="r" b="b"/>
                <a:pathLst>
                  <a:path w="20193"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3"/>
              <p:cNvSpPr/>
              <p:nvPr/>
            </p:nvSpPr>
            <p:spPr>
              <a:xfrm>
                <a:off x="6414039" y="2926365"/>
                <a:ext cx="19430" cy="19431"/>
              </a:xfrm>
              <a:custGeom>
                <a:avLst/>
                <a:gdLst/>
                <a:ahLst/>
                <a:cxnLst/>
                <a:rect l="l" t="t" r="r" b="b"/>
                <a:pathLst>
                  <a:path w="19430"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3"/>
              <p:cNvSpPr/>
              <p:nvPr/>
            </p:nvSpPr>
            <p:spPr>
              <a:xfrm>
                <a:off x="6495954" y="2845498"/>
                <a:ext cx="18478" cy="18478"/>
              </a:xfrm>
              <a:custGeom>
                <a:avLst/>
                <a:gdLst/>
                <a:ahLst/>
                <a:cxnLst/>
                <a:rect l="l" t="t" r="r" b="b"/>
                <a:pathLst>
                  <a:path w="18478" h="18478" extrusionOk="0">
                    <a:moveTo>
                      <a:pt x="18478" y="9239"/>
                    </a:moveTo>
                    <a:cubicBezTo>
                      <a:pt x="18478" y="14342"/>
                      <a:pt x="14342" y="18479"/>
                      <a:pt x="9239" y="18479"/>
                    </a:cubicBezTo>
                    <a:cubicBezTo>
                      <a:pt x="4137" y="18479"/>
                      <a:pt x="0" y="14342"/>
                      <a:pt x="0" y="9239"/>
                    </a:cubicBezTo>
                    <a:cubicBezTo>
                      <a:pt x="0" y="4137"/>
                      <a:pt x="4137" y="0"/>
                      <a:pt x="9239" y="0"/>
                    </a:cubicBezTo>
                    <a:cubicBezTo>
                      <a:pt x="14342" y="0"/>
                      <a:pt x="18478" y="4137"/>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3"/>
              <p:cNvSpPr/>
              <p:nvPr/>
            </p:nvSpPr>
            <p:spPr>
              <a:xfrm>
                <a:off x="6577774" y="2764440"/>
                <a:ext cx="17716" cy="17716"/>
              </a:xfrm>
              <a:custGeom>
                <a:avLst/>
                <a:gdLst/>
                <a:ahLst/>
                <a:cxnLst/>
                <a:rect l="l" t="t" r="r" b="b"/>
                <a:pathLst>
                  <a:path w="17716" h="17716" extrusionOk="0">
                    <a:moveTo>
                      <a:pt x="17717" y="8858"/>
                    </a:moveTo>
                    <a:cubicBezTo>
                      <a:pt x="17717" y="13751"/>
                      <a:pt x="13750" y="17716"/>
                      <a:pt x="8858" y="17716"/>
                    </a:cubicBezTo>
                    <a:cubicBezTo>
                      <a:pt x="3966" y="17716"/>
                      <a:pt x="0" y="13750"/>
                      <a:pt x="0" y="8858"/>
                    </a:cubicBezTo>
                    <a:cubicBezTo>
                      <a:pt x="0" y="3966"/>
                      <a:pt x="3966" y="0"/>
                      <a:pt x="8858" y="0"/>
                    </a:cubicBezTo>
                    <a:cubicBezTo>
                      <a:pt x="13750"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3"/>
              <p:cNvSpPr/>
              <p:nvPr/>
            </p:nvSpPr>
            <p:spPr>
              <a:xfrm>
                <a:off x="6659499" y="2683382"/>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3"/>
              <p:cNvSpPr/>
              <p:nvPr/>
            </p:nvSpPr>
            <p:spPr>
              <a:xfrm>
                <a:off x="6741318" y="2602324"/>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3"/>
              <p:cNvSpPr/>
              <p:nvPr/>
            </p:nvSpPr>
            <p:spPr>
              <a:xfrm>
                <a:off x="6823138" y="2521362"/>
                <a:ext cx="15430" cy="15335"/>
              </a:xfrm>
              <a:custGeom>
                <a:avLst/>
                <a:gdLst/>
                <a:ahLst/>
                <a:cxnLst/>
                <a:rect l="l" t="t" r="r" b="b"/>
                <a:pathLst>
                  <a:path w="15430" h="15335" extrusionOk="0">
                    <a:moveTo>
                      <a:pt x="7715" y="15335"/>
                    </a:moveTo>
                    <a:cubicBezTo>
                      <a:pt x="3524" y="15335"/>
                      <a:pt x="0" y="11906"/>
                      <a:pt x="0" y="7620"/>
                    </a:cubicBezTo>
                    <a:cubicBezTo>
                      <a:pt x="0" y="3334"/>
                      <a:pt x="3429" y="0"/>
                      <a:pt x="7715" y="0"/>
                    </a:cubicBezTo>
                    <a:cubicBezTo>
                      <a:pt x="12002" y="0"/>
                      <a:pt x="15430" y="3429"/>
                      <a:pt x="15430" y="7620"/>
                    </a:cubicBezTo>
                    <a:cubicBezTo>
                      <a:pt x="15430" y="11811"/>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3"/>
              <p:cNvSpPr/>
              <p:nvPr/>
            </p:nvSpPr>
            <p:spPr>
              <a:xfrm>
                <a:off x="6905053" y="2440399"/>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3"/>
              <p:cNvSpPr/>
              <p:nvPr/>
            </p:nvSpPr>
            <p:spPr>
              <a:xfrm>
                <a:off x="6986873" y="2359341"/>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3"/>
              <p:cNvSpPr/>
              <p:nvPr/>
            </p:nvSpPr>
            <p:spPr>
              <a:xfrm>
                <a:off x="7068597" y="2278284"/>
                <a:ext cx="12954" cy="12954"/>
              </a:xfrm>
              <a:custGeom>
                <a:avLst/>
                <a:gdLst/>
                <a:ahLst/>
                <a:cxnLst/>
                <a:rect l="l" t="t" r="r" b="b"/>
                <a:pathLst>
                  <a:path w="12954" h="12954" extrusionOk="0">
                    <a:moveTo>
                      <a:pt x="6477" y="12954"/>
                    </a:moveTo>
                    <a:cubicBezTo>
                      <a:pt x="2953" y="12954"/>
                      <a:pt x="0" y="10096"/>
                      <a:pt x="0" y="6477"/>
                    </a:cubicBezTo>
                    <a:cubicBezTo>
                      <a:pt x="0" y="2857"/>
                      <a:pt x="2858" y="0"/>
                      <a:pt x="6477" y="0"/>
                    </a:cubicBezTo>
                    <a:cubicBezTo>
                      <a:pt x="10097" y="0"/>
                      <a:pt x="12954" y="2857"/>
                      <a:pt x="12954" y="6477"/>
                    </a:cubicBezTo>
                    <a:cubicBezTo>
                      <a:pt x="12954" y="10096"/>
                      <a:pt x="10097"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3"/>
              <p:cNvSpPr/>
              <p:nvPr/>
            </p:nvSpPr>
            <p:spPr>
              <a:xfrm>
                <a:off x="7150417" y="2197226"/>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3"/>
              <p:cNvSpPr/>
              <p:nvPr/>
            </p:nvSpPr>
            <p:spPr>
              <a:xfrm>
                <a:off x="7232332" y="2116359"/>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3"/>
              <p:cNvSpPr/>
              <p:nvPr/>
            </p:nvSpPr>
            <p:spPr>
              <a:xfrm>
                <a:off x="7314152" y="2035301"/>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7" y="2381"/>
                      <a:pt x="10477" y="5239"/>
                    </a:cubicBezTo>
                    <a:cubicBezTo>
                      <a:pt x="10477"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3"/>
              <p:cNvSpPr/>
              <p:nvPr/>
            </p:nvSpPr>
            <p:spPr>
              <a:xfrm>
                <a:off x="7395972" y="1954243"/>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3"/>
              <p:cNvSpPr/>
              <p:nvPr/>
            </p:nvSpPr>
            <p:spPr>
              <a:xfrm>
                <a:off x="7477696" y="1873186"/>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3"/>
              <p:cNvSpPr/>
              <p:nvPr/>
            </p:nvSpPr>
            <p:spPr>
              <a:xfrm>
                <a:off x="7559611" y="1792318"/>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3"/>
              <p:cNvSpPr/>
              <p:nvPr/>
            </p:nvSpPr>
            <p:spPr>
              <a:xfrm>
                <a:off x="7641431" y="1711260"/>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3"/>
              <p:cNvSpPr/>
              <p:nvPr/>
            </p:nvSpPr>
            <p:spPr>
              <a:xfrm>
                <a:off x="7723250" y="1630203"/>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3"/>
              <p:cNvSpPr/>
              <p:nvPr/>
            </p:nvSpPr>
            <p:spPr>
              <a:xfrm>
                <a:off x="7805070" y="1549145"/>
                <a:ext cx="5715" cy="5715"/>
              </a:xfrm>
              <a:custGeom>
                <a:avLst/>
                <a:gdLst/>
                <a:ahLst/>
                <a:cxnLst/>
                <a:rect l="l" t="t" r="r" b="b"/>
                <a:pathLst>
                  <a:path w="5715" h="5715"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3"/>
              <p:cNvSpPr/>
              <p:nvPr/>
            </p:nvSpPr>
            <p:spPr>
              <a:xfrm>
                <a:off x="7886890" y="1468278"/>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3"/>
              <p:cNvSpPr/>
              <p:nvPr/>
            </p:nvSpPr>
            <p:spPr>
              <a:xfrm>
                <a:off x="7968710" y="1387220"/>
                <a:ext cx="4000" cy="4000"/>
              </a:xfrm>
              <a:custGeom>
                <a:avLst/>
                <a:gdLst/>
                <a:ahLst/>
                <a:cxnLst/>
                <a:rect l="l" t="t" r="r" b="b"/>
                <a:pathLst>
                  <a:path w="4000" h="4000" extrusionOk="0">
                    <a:moveTo>
                      <a:pt x="4000" y="2000"/>
                    </a:moveTo>
                    <a:cubicBezTo>
                      <a:pt x="4000" y="3105"/>
                      <a:pt x="3105" y="4000"/>
                      <a:pt x="2000" y="4000"/>
                    </a:cubicBezTo>
                    <a:cubicBezTo>
                      <a:pt x="896" y="4000"/>
                      <a:pt x="0" y="3105"/>
                      <a:pt x="0" y="2000"/>
                    </a:cubicBezTo>
                    <a:cubicBezTo>
                      <a:pt x="0" y="896"/>
                      <a:pt x="896" y="0"/>
                      <a:pt x="2000" y="0"/>
                    </a:cubicBezTo>
                    <a:cubicBezTo>
                      <a:pt x="3105" y="0"/>
                      <a:pt x="4000" y="896"/>
                      <a:pt x="4000" y="2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3"/>
              <p:cNvSpPr/>
              <p:nvPr/>
            </p:nvSpPr>
            <p:spPr>
              <a:xfrm>
                <a:off x="8050530" y="1306162"/>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6" y="0"/>
                      <a:pt x="3238" y="762"/>
                      <a:pt x="3238" y="1619"/>
                    </a:cubicBezTo>
                    <a:cubicBezTo>
                      <a:pt x="3238" y="2477"/>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3"/>
              <p:cNvSpPr/>
              <p:nvPr/>
            </p:nvSpPr>
            <p:spPr>
              <a:xfrm>
                <a:off x="8132349" y="1225104"/>
                <a:ext cx="2476" cy="2476"/>
              </a:xfrm>
              <a:custGeom>
                <a:avLst/>
                <a:gdLst/>
                <a:ahLst/>
                <a:cxnLst/>
                <a:rect l="l" t="t" r="r" b="b"/>
                <a:pathLst>
                  <a:path w="2476" h="2476" extrusionOk="0">
                    <a:moveTo>
                      <a:pt x="1238" y="2477"/>
                    </a:moveTo>
                    <a:cubicBezTo>
                      <a:pt x="571" y="2477"/>
                      <a:pt x="0" y="1905"/>
                      <a:pt x="0" y="1238"/>
                    </a:cubicBezTo>
                    <a:cubicBezTo>
                      <a:pt x="0" y="572"/>
                      <a:pt x="571" y="0"/>
                      <a:pt x="1238" y="0"/>
                    </a:cubicBezTo>
                    <a:cubicBezTo>
                      <a:pt x="1905" y="0"/>
                      <a:pt x="2476" y="572"/>
                      <a:pt x="2476" y="1238"/>
                    </a:cubicBezTo>
                    <a:cubicBezTo>
                      <a:pt x="2476"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3"/>
              <p:cNvSpPr/>
              <p:nvPr/>
            </p:nvSpPr>
            <p:spPr>
              <a:xfrm>
                <a:off x="8214264" y="1144142"/>
                <a:ext cx="1523" cy="1619"/>
              </a:xfrm>
              <a:custGeom>
                <a:avLst/>
                <a:gdLst/>
                <a:ahLst/>
                <a:cxnLst/>
                <a:rect l="l" t="t" r="r" b="b"/>
                <a:pathLst>
                  <a:path w="1523" h="1619" extrusionOk="0">
                    <a:moveTo>
                      <a:pt x="762" y="1619"/>
                    </a:moveTo>
                    <a:cubicBezTo>
                      <a:pt x="762" y="1619"/>
                      <a:pt x="0" y="1238"/>
                      <a:pt x="0" y="762"/>
                    </a:cubicBezTo>
                    <a:cubicBezTo>
                      <a:pt x="0" y="286"/>
                      <a:pt x="381" y="0"/>
                      <a:pt x="762" y="0"/>
                    </a:cubicBezTo>
                    <a:cubicBezTo>
                      <a:pt x="1143" y="0"/>
                      <a:pt x="1524" y="381"/>
                      <a:pt x="1524" y="762"/>
                    </a:cubicBezTo>
                    <a:cubicBezTo>
                      <a:pt x="1524" y="1143"/>
                      <a:pt x="1143" y="1619"/>
                      <a:pt x="762" y="16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0" name="Google Shape;690;p13"/>
            <p:cNvGrpSpPr/>
            <p:nvPr/>
          </p:nvGrpSpPr>
          <p:grpSpPr>
            <a:xfrm>
              <a:off x="3821525" y="1149952"/>
              <a:ext cx="4238148" cy="4257198"/>
              <a:chOff x="3821525" y="1149952"/>
              <a:chExt cx="4238148" cy="4257198"/>
            </a:xfrm>
          </p:grpSpPr>
          <p:sp>
            <p:nvSpPr>
              <p:cNvPr id="691" name="Google Shape;691;p13"/>
              <p:cNvSpPr/>
              <p:nvPr/>
            </p:nvSpPr>
            <p:spPr>
              <a:xfrm>
                <a:off x="3821525" y="5362764"/>
                <a:ext cx="22193" cy="44386"/>
              </a:xfrm>
              <a:custGeom>
                <a:avLst/>
                <a:gdLst/>
                <a:ahLst/>
                <a:cxnLst/>
                <a:rect l="l" t="t" r="r" b="b"/>
                <a:pathLst>
                  <a:path w="22193" h="44386" extrusionOk="0">
                    <a:moveTo>
                      <a:pt x="0" y="0"/>
                    </a:moveTo>
                    <a:cubicBezTo>
                      <a:pt x="12287" y="0"/>
                      <a:pt x="22193" y="9906"/>
                      <a:pt x="22193" y="22193"/>
                    </a:cubicBezTo>
                    <a:cubicBezTo>
                      <a:pt x="22193" y="34481"/>
                      <a:pt x="12287" y="44387"/>
                      <a:pt x="0" y="44387"/>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13"/>
              <p:cNvSpPr/>
              <p:nvPr/>
            </p:nvSpPr>
            <p:spPr>
              <a:xfrm>
                <a:off x="3884199" y="5281707"/>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715"/>
                      <a:pt x="43625" y="21812"/>
                    </a:cubicBezTo>
                    <a:cubicBezTo>
                      <a:pt x="43625" y="33909"/>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13"/>
              <p:cNvSpPr/>
              <p:nvPr/>
            </p:nvSpPr>
            <p:spPr>
              <a:xfrm>
                <a:off x="3966019" y="5200649"/>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2" y="9620"/>
                      <a:pt x="42862" y="21431"/>
                    </a:cubicBezTo>
                    <a:cubicBezTo>
                      <a:pt x="42862"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13"/>
              <p:cNvSpPr/>
              <p:nvPr/>
            </p:nvSpPr>
            <p:spPr>
              <a:xfrm>
                <a:off x="4047934" y="5119782"/>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3"/>
              <p:cNvSpPr/>
              <p:nvPr/>
            </p:nvSpPr>
            <p:spPr>
              <a:xfrm>
                <a:off x="4129754" y="5038724"/>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3"/>
              <p:cNvSpPr/>
              <p:nvPr/>
            </p:nvSpPr>
            <p:spPr>
              <a:xfrm>
                <a:off x="4211478" y="4957666"/>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3"/>
              <p:cNvSpPr/>
              <p:nvPr/>
            </p:nvSpPr>
            <p:spPr>
              <a:xfrm>
                <a:off x="4293298" y="4876609"/>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3"/>
              <p:cNvSpPr/>
              <p:nvPr/>
            </p:nvSpPr>
            <p:spPr>
              <a:xfrm>
                <a:off x="4375213" y="479574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13"/>
              <p:cNvSpPr/>
              <p:nvPr/>
            </p:nvSpPr>
            <p:spPr>
              <a:xfrm>
                <a:off x="4457033" y="4714684"/>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3"/>
              <p:cNvSpPr/>
              <p:nvPr/>
            </p:nvSpPr>
            <p:spPr>
              <a:xfrm>
                <a:off x="4538852" y="4633626"/>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3"/>
              <p:cNvSpPr/>
              <p:nvPr/>
            </p:nvSpPr>
            <p:spPr>
              <a:xfrm>
                <a:off x="4620577" y="4552568"/>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13"/>
              <p:cNvSpPr/>
              <p:nvPr/>
            </p:nvSpPr>
            <p:spPr>
              <a:xfrm>
                <a:off x="4702492" y="4471701"/>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3"/>
              <p:cNvSpPr/>
              <p:nvPr/>
            </p:nvSpPr>
            <p:spPr>
              <a:xfrm>
                <a:off x="4784312" y="4390643"/>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3"/>
              <p:cNvSpPr/>
              <p:nvPr/>
            </p:nvSpPr>
            <p:spPr>
              <a:xfrm>
                <a:off x="4866131" y="4309585"/>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3"/>
              <p:cNvSpPr/>
              <p:nvPr/>
            </p:nvSpPr>
            <p:spPr>
              <a:xfrm>
                <a:off x="4947951" y="4228528"/>
                <a:ext cx="33146" cy="33147"/>
              </a:xfrm>
              <a:custGeom>
                <a:avLst/>
                <a:gdLst/>
                <a:ahLst/>
                <a:cxnLst/>
                <a:rect l="l" t="t" r="r" b="b"/>
                <a:pathLst>
                  <a:path w="33146"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3"/>
              <p:cNvSpPr/>
              <p:nvPr/>
            </p:nvSpPr>
            <p:spPr>
              <a:xfrm>
                <a:off x="5029771" y="4147565"/>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5" y="7239"/>
                      <a:pt x="32195" y="16097"/>
                    </a:cubicBezTo>
                    <a:cubicBezTo>
                      <a:pt x="32195"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3"/>
              <p:cNvSpPr/>
              <p:nvPr/>
            </p:nvSpPr>
            <p:spPr>
              <a:xfrm>
                <a:off x="5111591" y="4066603"/>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3"/>
              <p:cNvSpPr/>
              <p:nvPr/>
            </p:nvSpPr>
            <p:spPr>
              <a:xfrm>
                <a:off x="5193411" y="3985545"/>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3"/>
              <p:cNvSpPr/>
              <p:nvPr/>
            </p:nvSpPr>
            <p:spPr>
              <a:xfrm>
                <a:off x="5275230" y="3904487"/>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3"/>
              <p:cNvSpPr/>
              <p:nvPr/>
            </p:nvSpPr>
            <p:spPr>
              <a:xfrm>
                <a:off x="5357050" y="3823429"/>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3"/>
              <p:cNvSpPr/>
              <p:nvPr/>
            </p:nvSpPr>
            <p:spPr>
              <a:xfrm>
                <a:off x="5438870" y="3742562"/>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3"/>
              <p:cNvSpPr/>
              <p:nvPr/>
            </p:nvSpPr>
            <p:spPr>
              <a:xfrm>
                <a:off x="5520690" y="3661504"/>
                <a:ext cx="27431" cy="27432"/>
              </a:xfrm>
              <a:custGeom>
                <a:avLst/>
                <a:gdLst/>
                <a:ahLst/>
                <a:cxnLst/>
                <a:rect l="l" t="t" r="r" b="b"/>
                <a:pathLst>
                  <a:path w="27431" h="27432" extrusionOk="0">
                    <a:moveTo>
                      <a:pt x="13716" y="27432"/>
                    </a:moveTo>
                    <a:cubicBezTo>
                      <a:pt x="6096" y="27432"/>
                      <a:pt x="0" y="21241"/>
                      <a:pt x="0" y="13716"/>
                    </a:cubicBezTo>
                    <a:cubicBezTo>
                      <a:pt x="0" y="6191"/>
                      <a:pt x="6096" y="0"/>
                      <a:pt x="13716" y="0"/>
                    </a:cubicBezTo>
                    <a:cubicBezTo>
                      <a:pt x="21336"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3"/>
              <p:cNvSpPr/>
              <p:nvPr/>
            </p:nvSpPr>
            <p:spPr>
              <a:xfrm>
                <a:off x="5602509" y="3580446"/>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3"/>
              <p:cNvSpPr/>
              <p:nvPr/>
            </p:nvSpPr>
            <p:spPr>
              <a:xfrm>
                <a:off x="5684329" y="3499389"/>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3"/>
              <p:cNvSpPr/>
              <p:nvPr/>
            </p:nvSpPr>
            <p:spPr>
              <a:xfrm>
                <a:off x="5766244" y="3418426"/>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3"/>
              <p:cNvSpPr/>
              <p:nvPr/>
            </p:nvSpPr>
            <p:spPr>
              <a:xfrm>
                <a:off x="5847969" y="3337464"/>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3"/>
              <p:cNvSpPr/>
              <p:nvPr/>
            </p:nvSpPr>
            <p:spPr>
              <a:xfrm>
                <a:off x="5929788" y="3256406"/>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3"/>
              <p:cNvSpPr/>
              <p:nvPr/>
            </p:nvSpPr>
            <p:spPr>
              <a:xfrm>
                <a:off x="6011608" y="3175348"/>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3"/>
              <p:cNvSpPr/>
              <p:nvPr/>
            </p:nvSpPr>
            <p:spPr>
              <a:xfrm>
                <a:off x="6093523" y="3094481"/>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3"/>
              <p:cNvSpPr/>
              <p:nvPr/>
            </p:nvSpPr>
            <p:spPr>
              <a:xfrm>
                <a:off x="6175343" y="3013328"/>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3"/>
              <p:cNvSpPr/>
              <p:nvPr/>
            </p:nvSpPr>
            <p:spPr>
              <a:xfrm>
                <a:off x="6257067" y="293227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3"/>
              <p:cNvSpPr/>
              <p:nvPr/>
            </p:nvSpPr>
            <p:spPr>
              <a:xfrm>
                <a:off x="6338887" y="2851212"/>
                <a:ext cx="19431" cy="19431"/>
              </a:xfrm>
              <a:custGeom>
                <a:avLst/>
                <a:gdLst/>
                <a:ahLst/>
                <a:cxnLst/>
                <a:rect l="l" t="t" r="r" b="b"/>
                <a:pathLst>
                  <a:path w="19431" h="19431" extrusionOk="0">
                    <a:moveTo>
                      <a:pt x="9715" y="19431"/>
                    </a:moveTo>
                    <a:cubicBezTo>
                      <a:pt x="4381" y="19431"/>
                      <a:pt x="0" y="15145"/>
                      <a:pt x="0" y="9716"/>
                    </a:cubicBezTo>
                    <a:cubicBezTo>
                      <a:pt x="0" y="4286"/>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3"/>
              <p:cNvSpPr/>
              <p:nvPr/>
            </p:nvSpPr>
            <p:spPr>
              <a:xfrm>
                <a:off x="6420802" y="2770345"/>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3"/>
              <p:cNvSpPr/>
              <p:nvPr/>
            </p:nvSpPr>
            <p:spPr>
              <a:xfrm>
                <a:off x="6502622" y="268928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3"/>
              <p:cNvSpPr/>
              <p:nvPr/>
            </p:nvSpPr>
            <p:spPr>
              <a:xfrm>
                <a:off x="6584441" y="2608230"/>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3"/>
              <p:cNvSpPr/>
              <p:nvPr/>
            </p:nvSpPr>
            <p:spPr>
              <a:xfrm>
                <a:off x="6666166" y="2527172"/>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3"/>
              <p:cNvSpPr/>
              <p:nvPr/>
            </p:nvSpPr>
            <p:spPr>
              <a:xfrm>
                <a:off x="6748081" y="2446114"/>
                <a:ext cx="15335" cy="15430"/>
              </a:xfrm>
              <a:custGeom>
                <a:avLst/>
                <a:gdLst/>
                <a:ahLst/>
                <a:cxnLst/>
                <a:rect l="l" t="t" r="r" b="b"/>
                <a:pathLst>
                  <a:path w="15335" h="15430" extrusionOk="0">
                    <a:moveTo>
                      <a:pt x="7620" y="15430"/>
                    </a:moveTo>
                    <a:cubicBezTo>
                      <a:pt x="3429" y="15430"/>
                      <a:pt x="0" y="12002"/>
                      <a:pt x="0" y="7715"/>
                    </a:cubicBezTo>
                    <a:cubicBezTo>
                      <a:pt x="0" y="3429"/>
                      <a:pt x="3429" y="0"/>
                      <a:pt x="7620" y="0"/>
                    </a:cubicBezTo>
                    <a:cubicBezTo>
                      <a:pt x="11811" y="0"/>
                      <a:pt x="15335" y="3429"/>
                      <a:pt x="15335" y="7715"/>
                    </a:cubicBezTo>
                    <a:cubicBezTo>
                      <a:pt x="15335" y="12002"/>
                      <a:pt x="11906" y="15430"/>
                      <a:pt x="7620"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3"/>
              <p:cNvSpPr/>
              <p:nvPr/>
            </p:nvSpPr>
            <p:spPr>
              <a:xfrm>
                <a:off x="6829901" y="2365247"/>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3"/>
              <p:cNvSpPr/>
              <p:nvPr/>
            </p:nvSpPr>
            <p:spPr>
              <a:xfrm>
                <a:off x="6911721" y="2284189"/>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3"/>
              <p:cNvSpPr/>
              <p:nvPr/>
            </p:nvSpPr>
            <p:spPr>
              <a:xfrm>
                <a:off x="6993540" y="2203132"/>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13"/>
              <p:cNvSpPr/>
              <p:nvPr/>
            </p:nvSpPr>
            <p:spPr>
              <a:xfrm>
                <a:off x="7075265" y="2122074"/>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13"/>
              <p:cNvSpPr/>
              <p:nvPr/>
            </p:nvSpPr>
            <p:spPr>
              <a:xfrm>
                <a:off x="7157180" y="2041207"/>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3"/>
              <p:cNvSpPr/>
              <p:nvPr/>
            </p:nvSpPr>
            <p:spPr>
              <a:xfrm>
                <a:off x="7239000" y="1960149"/>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3"/>
              <p:cNvSpPr/>
              <p:nvPr/>
            </p:nvSpPr>
            <p:spPr>
              <a:xfrm>
                <a:off x="7320819" y="1879091"/>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3"/>
              <p:cNvSpPr/>
              <p:nvPr/>
            </p:nvSpPr>
            <p:spPr>
              <a:xfrm>
                <a:off x="7402639" y="1798033"/>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3"/>
              <p:cNvSpPr/>
              <p:nvPr/>
            </p:nvSpPr>
            <p:spPr>
              <a:xfrm>
                <a:off x="7484459" y="1717166"/>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13"/>
              <p:cNvSpPr/>
              <p:nvPr/>
            </p:nvSpPr>
            <p:spPr>
              <a:xfrm>
                <a:off x="7566278" y="1636108"/>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13"/>
              <p:cNvSpPr/>
              <p:nvPr/>
            </p:nvSpPr>
            <p:spPr>
              <a:xfrm>
                <a:off x="7648098" y="1555050"/>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13"/>
              <p:cNvSpPr/>
              <p:nvPr/>
            </p:nvSpPr>
            <p:spPr>
              <a:xfrm>
                <a:off x="7729918" y="1473993"/>
                <a:ext cx="5715" cy="5714"/>
              </a:xfrm>
              <a:custGeom>
                <a:avLst/>
                <a:gdLst/>
                <a:ahLst/>
                <a:cxnLst/>
                <a:rect l="l" t="t" r="r" b="b"/>
                <a:pathLst>
                  <a:path w="5715"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13"/>
              <p:cNvSpPr/>
              <p:nvPr/>
            </p:nvSpPr>
            <p:spPr>
              <a:xfrm>
                <a:off x="7811833" y="1393126"/>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13"/>
              <p:cNvSpPr/>
              <p:nvPr/>
            </p:nvSpPr>
            <p:spPr>
              <a:xfrm>
                <a:off x="7893558" y="1312068"/>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13"/>
              <p:cNvSpPr/>
              <p:nvPr/>
            </p:nvSpPr>
            <p:spPr>
              <a:xfrm>
                <a:off x="7975377" y="1231010"/>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13"/>
              <p:cNvSpPr/>
              <p:nvPr/>
            </p:nvSpPr>
            <p:spPr>
              <a:xfrm>
                <a:off x="8057197" y="1149952"/>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13"/>
            <p:cNvGrpSpPr/>
            <p:nvPr/>
          </p:nvGrpSpPr>
          <p:grpSpPr>
            <a:xfrm>
              <a:off x="3825335" y="1155858"/>
              <a:ext cx="4078128" cy="4094320"/>
              <a:chOff x="3825335" y="1155858"/>
              <a:chExt cx="4078128" cy="4094320"/>
            </a:xfrm>
          </p:grpSpPr>
          <p:sp>
            <p:nvSpPr>
              <p:cNvPr id="745" name="Google Shape;745;p13"/>
              <p:cNvSpPr/>
              <p:nvPr/>
            </p:nvSpPr>
            <p:spPr>
              <a:xfrm>
                <a:off x="3825335" y="5206554"/>
                <a:ext cx="21812" cy="43624"/>
              </a:xfrm>
              <a:custGeom>
                <a:avLst/>
                <a:gdLst/>
                <a:ahLst/>
                <a:cxnLst/>
                <a:rect l="l" t="t" r="r" b="b"/>
                <a:pathLst>
                  <a:path w="21812" h="43624" extrusionOk="0">
                    <a:moveTo>
                      <a:pt x="0" y="43625"/>
                    </a:moveTo>
                    <a:cubicBezTo>
                      <a:pt x="12002" y="43625"/>
                      <a:pt x="21812" y="33909"/>
                      <a:pt x="21812" y="21812"/>
                    </a:cubicBezTo>
                    <a:cubicBezTo>
                      <a:pt x="21812" y="9716"/>
                      <a:pt x="12097" y="0"/>
                      <a:pt x="0" y="0"/>
                    </a:cubicBezTo>
                    <a:lnTo>
                      <a:pt x="0" y="436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3"/>
              <p:cNvSpPr/>
              <p:nvPr/>
            </p:nvSpPr>
            <p:spPr>
              <a:xfrm>
                <a:off x="3890867" y="5125592"/>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3"/>
              <p:cNvSpPr/>
              <p:nvPr/>
            </p:nvSpPr>
            <p:spPr>
              <a:xfrm>
                <a:off x="3972782" y="5044629"/>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3"/>
              <p:cNvSpPr/>
              <p:nvPr/>
            </p:nvSpPr>
            <p:spPr>
              <a:xfrm>
                <a:off x="4054602" y="4963572"/>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3"/>
              <p:cNvSpPr/>
              <p:nvPr/>
            </p:nvSpPr>
            <p:spPr>
              <a:xfrm>
                <a:off x="4136326" y="4882514"/>
                <a:ext cx="40386" cy="40385"/>
              </a:xfrm>
              <a:custGeom>
                <a:avLst/>
                <a:gdLst/>
                <a:ahLst/>
                <a:cxnLst/>
                <a:rect l="l" t="t" r="r" b="b"/>
                <a:pathLst>
                  <a:path w="40386"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3"/>
              <p:cNvSpPr/>
              <p:nvPr/>
            </p:nvSpPr>
            <p:spPr>
              <a:xfrm>
                <a:off x="4218146" y="4801456"/>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3"/>
              <p:cNvSpPr/>
              <p:nvPr/>
            </p:nvSpPr>
            <p:spPr>
              <a:xfrm>
                <a:off x="4300061" y="4720589"/>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3"/>
              <p:cNvSpPr/>
              <p:nvPr/>
            </p:nvSpPr>
            <p:spPr>
              <a:xfrm>
                <a:off x="4381881" y="4639531"/>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3"/>
              <p:cNvSpPr/>
              <p:nvPr/>
            </p:nvSpPr>
            <p:spPr>
              <a:xfrm>
                <a:off x="4463700" y="4558473"/>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3"/>
              <p:cNvSpPr/>
              <p:nvPr/>
            </p:nvSpPr>
            <p:spPr>
              <a:xfrm>
                <a:off x="4545425" y="4477416"/>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3"/>
              <p:cNvSpPr/>
              <p:nvPr/>
            </p:nvSpPr>
            <p:spPr>
              <a:xfrm>
                <a:off x="4627340" y="4396548"/>
                <a:ext cx="35433" cy="35433"/>
              </a:xfrm>
              <a:custGeom>
                <a:avLst/>
                <a:gdLst/>
                <a:ahLst/>
                <a:cxnLst/>
                <a:rect l="l" t="t" r="r" b="b"/>
                <a:pathLst>
                  <a:path w="35433" h="35433" extrusionOk="0">
                    <a:moveTo>
                      <a:pt x="17717" y="35433"/>
                    </a:moveTo>
                    <a:cubicBezTo>
                      <a:pt x="7906" y="35433"/>
                      <a:pt x="0" y="27527"/>
                      <a:pt x="0" y="17717"/>
                    </a:cubicBezTo>
                    <a:cubicBezTo>
                      <a:pt x="0" y="7906"/>
                      <a:pt x="7906" y="0"/>
                      <a:pt x="17717" y="0"/>
                    </a:cubicBezTo>
                    <a:cubicBezTo>
                      <a:pt x="27527" y="0"/>
                      <a:pt x="35433" y="7906"/>
                      <a:pt x="35433" y="17717"/>
                    </a:cubicBezTo>
                    <a:cubicBezTo>
                      <a:pt x="35433" y="27527"/>
                      <a:pt x="27432"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3"/>
              <p:cNvSpPr/>
              <p:nvPr/>
            </p:nvSpPr>
            <p:spPr>
              <a:xfrm>
                <a:off x="4709160" y="4315491"/>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3"/>
              <p:cNvSpPr/>
              <p:nvPr/>
            </p:nvSpPr>
            <p:spPr>
              <a:xfrm>
                <a:off x="4790979" y="4234433"/>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3"/>
              <p:cNvSpPr/>
              <p:nvPr/>
            </p:nvSpPr>
            <p:spPr>
              <a:xfrm>
                <a:off x="4872799" y="4153375"/>
                <a:ext cx="33146" cy="33147"/>
              </a:xfrm>
              <a:custGeom>
                <a:avLst/>
                <a:gdLst/>
                <a:ahLst/>
                <a:cxnLst/>
                <a:rect l="l" t="t" r="r" b="b"/>
                <a:pathLst>
                  <a:path w="33146" h="33147" extrusionOk="0">
                    <a:moveTo>
                      <a:pt x="16573" y="33147"/>
                    </a:moveTo>
                    <a:cubicBezTo>
                      <a:pt x="7429" y="33147"/>
                      <a:pt x="0" y="25718"/>
                      <a:pt x="0" y="16574"/>
                    </a:cubicBezTo>
                    <a:cubicBezTo>
                      <a:pt x="0" y="7429"/>
                      <a:pt x="7429" y="0"/>
                      <a:pt x="16573" y="0"/>
                    </a:cubicBezTo>
                    <a:cubicBezTo>
                      <a:pt x="25717" y="0"/>
                      <a:pt x="33147" y="7429"/>
                      <a:pt x="33147" y="16574"/>
                    </a:cubicBezTo>
                    <a:cubicBezTo>
                      <a:pt x="33147" y="25718"/>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3"/>
              <p:cNvSpPr/>
              <p:nvPr/>
            </p:nvSpPr>
            <p:spPr>
              <a:xfrm>
                <a:off x="4954524" y="4072413"/>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3"/>
              <p:cNvSpPr/>
              <p:nvPr/>
            </p:nvSpPr>
            <p:spPr>
              <a:xfrm>
                <a:off x="5036439" y="3991450"/>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3"/>
              <p:cNvSpPr/>
              <p:nvPr/>
            </p:nvSpPr>
            <p:spPr>
              <a:xfrm>
                <a:off x="5118258" y="3910393"/>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3"/>
              <p:cNvSpPr/>
              <p:nvPr/>
            </p:nvSpPr>
            <p:spPr>
              <a:xfrm>
                <a:off x="5200078" y="3829335"/>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3"/>
              <p:cNvSpPr/>
              <p:nvPr/>
            </p:nvSpPr>
            <p:spPr>
              <a:xfrm>
                <a:off x="5281898" y="3748277"/>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4"/>
                      <a:pt x="6525" y="0"/>
                      <a:pt x="14573" y="0"/>
                    </a:cubicBezTo>
                    <a:cubicBezTo>
                      <a:pt x="22622" y="0"/>
                      <a:pt x="29146" y="6524"/>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3"/>
              <p:cNvSpPr/>
              <p:nvPr/>
            </p:nvSpPr>
            <p:spPr>
              <a:xfrm>
                <a:off x="5363717" y="3667410"/>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3"/>
              <p:cNvSpPr/>
              <p:nvPr/>
            </p:nvSpPr>
            <p:spPr>
              <a:xfrm>
                <a:off x="5445537" y="3586352"/>
                <a:ext cx="27431" cy="27432"/>
              </a:xfrm>
              <a:custGeom>
                <a:avLst/>
                <a:gdLst/>
                <a:ahLst/>
                <a:cxnLst/>
                <a:rect l="l" t="t" r="r" b="b"/>
                <a:pathLst>
                  <a:path w="27431" h="27432"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3"/>
              <p:cNvSpPr/>
              <p:nvPr/>
            </p:nvSpPr>
            <p:spPr>
              <a:xfrm>
                <a:off x="5527357" y="3505294"/>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3"/>
              <p:cNvSpPr/>
              <p:nvPr/>
            </p:nvSpPr>
            <p:spPr>
              <a:xfrm>
                <a:off x="5609177" y="3424237"/>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3"/>
              <p:cNvSpPr/>
              <p:nvPr/>
            </p:nvSpPr>
            <p:spPr>
              <a:xfrm>
                <a:off x="5691092" y="3343369"/>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3"/>
              <p:cNvSpPr/>
              <p:nvPr/>
            </p:nvSpPr>
            <p:spPr>
              <a:xfrm>
                <a:off x="5772816" y="3262312"/>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3"/>
              <p:cNvSpPr/>
              <p:nvPr/>
            </p:nvSpPr>
            <p:spPr>
              <a:xfrm>
                <a:off x="5854636" y="3181254"/>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3"/>
              <p:cNvSpPr/>
              <p:nvPr/>
            </p:nvSpPr>
            <p:spPr>
              <a:xfrm>
                <a:off x="5936456" y="3100196"/>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3"/>
              <p:cNvSpPr/>
              <p:nvPr/>
            </p:nvSpPr>
            <p:spPr>
              <a:xfrm>
                <a:off x="6018371" y="3019329"/>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3"/>
              <p:cNvSpPr/>
              <p:nvPr/>
            </p:nvSpPr>
            <p:spPr>
              <a:xfrm>
                <a:off x="6100191" y="2938271"/>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3"/>
              <p:cNvSpPr/>
              <p:nvPr/>
            </p:nvSpPr>
            <p:spPr>
              <a:xfrm>
                <a:off x="6181915" y="2857213"/>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3"/>
              <p:cNvSpPr/>
              <p:nvPr/>
            </p:nvSpPr>
            <p:spPr>
              <a:xfrm>
                <a:off x="6263735" y="2776156"/>
                <a:ext cx="19431" cy="19430"/>
              </a:xfrm>
              <a:custGeom>
                <a:avLst/>
                <a:gdLst/>
                <a:ahLst/>
                <a:cxnLst/>
                <a:rect l="l" t="t" r="r" b="b"/>
                <a:pathLst>
                  <a:path w="19431" h="19430"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3"/>
              <p:cNvSpPr/>
              <p:nvPr/>
            </p:nvSpPr>
            <p:spPr>
              <a:xfrm>
                <a:off x="6345650" y="2695193"/>
                <a:ext cx="18478" cy="18478"/>
              </a:xfrm>
              <a:custGeom>
                <a:avLst/>
                <a:gdLst/>
                <a:ahLst/>
                <a:cxnLst/>
                <a:rect l="l" t="t" r="r" b="b"/>
                <a:pathLst>
                  <a:path w="18478" h="18478" extrusionOk="0">
                    <a:moveTo>
                      <a:pt x="9239" y="18478"/>
                    </a:moveTo>
                    <a:cubicBezTo>
                      <a:pt x="4096" y="18478"/>
                      <a:pt x="0" y="14288"/>
                      <a:pt x="0" y="9239"/>
                    </a:cubicBezTo>
                    <a:cubicBezTo>
                      <a:pt x="0" y="4191"/>
                      <a:pt x="4191" y="0"/>
                      <a:pt x="9239" y="0"/>
                    </a:cubicBezTo>
                    <a:cubicBezTo>
                      <a:pt x="14288" y="0"/>
                      <a:pt x="18479" y="4191"/>
                      <a:pt x="18479" y="9239"/>
                    </a:cubicBezTo>
                    <a:cubicBezTo>
                      <a:pt x="18479" y="14288"/>
                      <a:pt x="14288" y="18478"/>
                      <a:pt x="9239" y="18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3"/>
              <p:cNvSpPr/>
              <p:nvPr/>
            </p:nvSpPr>
            <p:spPr>
              <a:xfrm>
                <a:off x="6427469" y="2614135"/>
                <a:ext cx="17716" cy="17716"/>
              </a:xfrm>
              <a:custGeom>
                <a:avLst/>
                <a:gdLst/>
                <a:ahLst/>
                <a:cxnLst/>
                <a:rect l="l" t="t" r="r" b="b"/>
                <a:pathLst>
                  <a:path w="17716" h="17716" extrusionOk="0">
                    <a:moveTo>
                      <a:pt x="8858" y="17717"/>
                    </a:moveTo>
                    <a:cubicBezTo>
                      <a:pt x="4001" y="17717"/>
                      <a:pt x="0" y="13716"/>
                      <a:pt x="0" y="8858"/>
                    </a:cubicBezTo>
                    <a:cubicBezTo>
                      <a:pt x="0" y="4000"/>
                      <a:pt x="4001"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3"/>
              <p:cNvSpPr/>
              <p:nvPr/>
            </p:nvSpPr>
            <p:spPr>
              <a:xfrm>
                <a:off x="6509289" y="2533078"/>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4" y="0"/>
                      <a:pt x="16954" y="3810"/>
                      <a:pt x="16954" y="8477"/>
                    </a:cubicBezTo>
                    <a:cubicBezTo>
                      <a:pt x="16954" y="13145"/>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3"/>
              <p:cNvSpPr/>
              <p:nvPr/>
            </p:nvSpPr>
            <p:spPr>
              <a:xfrm>
                <a:off x="6591014" y="2452020"/>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3"/>
              <p:cNvSpPr/>
              <p:nvPr/>
            </p:nvSpPr>
            <p:spPr>
              <a:xfrm>
                <a:off x="6672833" y="2371057"/>
                <a:ext cx="15430" cy="15335"/>
              </a:xfrm>
              <a:custGeom>
                <a:avLst/>
                <a:gdLst/>
                <a:ahLst/>
                <a:cxnLst/>
                <a:rect l="l" t="t" r="r" b="b"/>
                <a:pathLst>
                  <a:path w="15430" h="15335" extrusionOk="0">
                    <a:moveTo>
                      <a:pt x="7715" y="15335"/>
                    </a:moveTo>
                    <a:cubicBezTo>
                      <a:pt x="3524" y="15335"/>
                      <a:pt x="0" y="11906"/>
                      <a:pt x="0" y="7715"/>
                    </a:cubicBezTo>
                    <a:cubicBezTo>
                      <a:pt x="0" y="3524"/>
                      <a:pt x="3429" y="0"/>
                      <a:pt x="7715" y="0"/>
                    </a:cubicBezTo>
                    <a:cubicBezTo>
                      <a:pt x="12002" y="0"/>
                      <a:pt x="15430" y="3429"/>
                      <a:pt x="15430" y="7715"/>
                    </a:cubicBezTo>
                    <a:cubicBezTo>
                      <a:pt x="15430" y="12002"/>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3"/>
              <p:cNvSpPr/>
              <p:nvPr/>
            </p:nvSpPr>
            <p:spPr>
              <a:xfrm>
                <a:off x="6754749" y="2290095"/>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3"/>
              <p:cNvSpPr/>
              <p:nvPr/>
            </p:nvSpPr>
            <p:spPr>
              <a:xfrm>
                <a:off x="6836568" y="2209037"/>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3"/>
              <p:cNvSpPr/>
              <p:nvPr/>
            </p:nvSpPr>
            <p:spPr>
              <a:xfrm>
                <a:off x="6918388" y="2127979"/>
                <a:ext cx="12954" cy="12953"/>
              </a:xfrm>
              <a:custGeom>
                <a:avLst/>
                <a:gdLst/>
                <a:ahLst/>
                <a:cxnLst/>
                <a:rect l="l" t="t" r="r" b="b"/>
                <a:pathLst>
                  <a:path w="12954" h="12953" extrusionOk="0">
                    <a:moveTo>
                      <a:pt x="6477" y="12954"/>
                    </a:moveTo>
                    <a:cubicBezTo>
                      <a:pt x="2953" y="12954"/>
                      <a:pt x="0" y="10096"/>
                      <a:pt x="0" y="6477"/>
                    </a:cubicBezTo>
                    <a:cubicBezTo>
                      <a:pt x="0" y="2857"/>
                      <a:pt x="2858"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3"/>
              <p:cNvSpPr/>
              <p:nvPr/>
            </p:nvSpPr>
            <p:spPr>
              <a:xfrm>
                <a:off x="7000113" y="2046922"/>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3"/>
              <p:cNvSpPr/>
              <p:nvPr/>
            </p:nvSpPr>
            <p:spPr>
              <a:xfrm>
                <a:off x="7082027" y="1966054"/>
                <a:ext cx="11239" cy="11239"/>
              </a:xfrm>
              <a:custGeom>
                <a:avLst/>
                <a:gdLst/>
                <a:ahLst/>
                <a:cxnLst/>
                <a:rect l="l" t="t" r="r" b="b"/>
                <a:pathLst>
                  <a:path w="11239" h="11239" extrusionOk="0">
                    <a:moveTo>
                      <a:pt x="5620" y="11239"/>
                    </a:moveTo>
                    <a:cubicBezTo>
                      <a:pt x="2477" y="11239"/>
                      <a:pt x="0" y="8668"/>
                      <a:pt x="0" y="5620"/>
                    </a:cubicBezTo>
                    <a:cubicBezTo>
                      <a:pt x="0" y="2572"/>
                      <a:pt x="2572" y="0"/>
                      <a:pt x="5620" y="0"/>
                    </a:cubicBezTo>
                    <a:cubicBezTo>
                      <a:pt x="8668" y="0"/>
                      <a:pt x="11240" y="2572"/>
                      <a:pt x="11240" y="5620"/>
                    </a:cubicBezTo>
                    <a:cubicBezTo>
                      <a:pt x="11240"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3"/>
              <p:cNvSpPr/>
              <p:nvPr/>
            </p:nvSpPr>
            <p:spPr>
              <a:xfrm>
                <a:off x="7163847" y="1884997"/>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3"/>
              <p:cNvSpPr/>
              <p:nvPr/>
            </p:nvSpPr>
            <p:spPr>
              <a:xfrm>
                <a:off x="7245667" y="1803939"/>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3"/>
              <p:cNvSpPr/>
              <p:nvPr/>
            </p:nvSpPr>
            <p:spPr>
              <a:xfrm>
                <a:off x="7327487" y="1722881"/>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3"/>
              <p:cNvSpPr/>
              <p:nvPr/>
            </p:nvSpPr>
            <p:spPr>
              <a:xfrm>
                <a:off x="7409307" y="1642014"/>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3"/>
              <p:cNvSpPr/>
              <p:nvPr/>
            </p:nvSpPr>
            <p:spPr>
              <a:xfrm>
                <a:off x="7491126" y="1560956"/>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3"/>
              <p:cNvSpPr/>
              <p:nvPr/>
            </p:nvSpPr>
            <p:spPr>
              <a:xfrm>
                <a:off x="7572946" y="1479898"/>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3"/>
              <p:cNvSpPr/>
              <p:nvPr/>
            </p:nvSpPr>
            <p:spPr>
              <a:xfrm>
                <a:off x="7654766" y="1398841"/>
                <a:ext cx="5715" cy="5714"/>
              </a:xfrm>
              <a:custGeom>
                <a:avLst/>
                <a:gdLst/>
                <a:ahLst/>
                <a:cxnLst/>
                <a:rect l="l" t="t" r="r" b="b"/>
                <a:pathLst>
                  <a:path w="5715" h="5714"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3"/>
              <p:cNvSpPr/>
              <p:nvPr/>
            </p:nvSpPr>
            <p:spPr>
              <a:xfrm>
                <a:off x="7736681" y="1317973"/>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3"/>
              <p:cNvSpPr/>
              <p:nvPr/>
            </p:nvSpPr>
            <p:spPr>
              <a:xfrm>
                <a:off x="7818405" y="1236915"/>
                <a:ext cx="4000" cy="4000"/>
              </a:xfrm>
              <a:custGeom>
                <a:avLst/>
                <a:gdLst/>
                <a:ahLst/>
                <a:cxnLst/>
                <a:rect l="l" t="t" r="r" b="b"/>
                <a:pathLst>
                  <a:path w="4000" h="4000" extrusionOk="0">
                    <a:moveTo>
                      <a:pt x="2000" y="4001"/>
                    </a:moveTo>
                    <a:cubicBezTo>
                      <a:pt x="858" y="4001"/>
                      <a:pt x="0" y="3143"/>
                      <a:pt x="0" y="2000"/>
                    </a:cubicBezTo>
                    <a:cubicBezTo>
                      <a:pt x="0" y="857"/>
                      <a:pt x="858" y="0"/>
                      <a:pt x="2000" y="0"/>
                    </a:cubicBezTo>
                    <a:cubicBezTo>
                      <a:pt x="3143" y="0"/>
                      <a:pt x="4001" y="857"/>
                      <a:pt x="4001" y="2000"/>
                    </a:cubicBezTo>
                    <a:cubicBezTo>
                      <a:pt x="4001"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3"/>
              <p:cNvSpPr/>
              <p:nvPr/>
            </p:nvSpPr>
            <p:spPr>
              <a:xfrm>
                <a:off x="7900225" y="1155858"/>
                <a:ext cx="3238" cy="3238"/>
              </a:xfrm>
              <a:custGeom>
                <a:avLst/>
                <a:gdLst/>
                <a:ahLst/>
                <a:cxnLst/>
                <a:rect l="l" t="t" r="r" b="b"/>
                <a:pathLst>
                  <a:path w="3238" h="3238" extrusionOk="0">
                    <a:moveTo>
                      <a:pt x="1619" y="3239"/>
                    </a:moveTo>
                    <a:cubicBezTo>
                      <a:pt x="762" y="3239"/>
                      <a:pt x="0" y="2476"/>
                      <a:pt x="0" y="1619"/>
                    </a:cubicBezTo>
                    <a:cubicBezTo>
                      <a:pt x="0" y="762"/>
                      <a:pt x="762" y="0"/>
                      <a:pt x="1619" y="0"/>
                    </a:cubicBezTo>
                    <a:cubicBezTo>
                      <a:pt x="2476" y="0"/>
                      <a:pt x="3238" y="762"/>
                      <a:pt x="3238" y="1619"/>
                    </a:cubicBezTo>
                    <a:cubicBezTo>
                      <a:pt x="3238" y="2476"/>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6" name="Google Shape;796;p13"/>
            <p:cNvGrpSpPr/>
            <p:nvPr/>
          </p:nvGrpSpPr>
          <p:grpSpPr>
            <a:xfrm>
              <a:off x="3826954" y="1161763"/>
              <a:ext cx="3920299" cy="3931539"/>
              <a:chOff x="3826954" y="1161763"/>
              <a:chExt cx="3920299" cy="3931539"/>
            </a:xfrm>
          </p:grpSpPr>
          <p:sp>
            <p:nvSpPr>
              <p:cNvPr id="797" name="Google Shape;797;p13"/>
              <p:cNvSpPr/>
              <p:nvPr/>
            </p:nvSpPr>
            <p:spPr>
              <a:xfrm>
                <a:off x="3826954" y="5050440"/>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3"/>
              <p:cNvSpPr/>
              <p:nvPr/>
            </p:nvSpPr>
            <p:spPr>
              <a:xfrm>
                <a:off x="3897629" y="4969572"/>
                <a:ext cx="41910" cy="41910"/>
              </a:xfrm>
              <a:custGeom>
                <a:avLst/>
                <a:gdLst/>
                <a:ahLst/>
                <a:cxnLst/>
                <a:rect l="l" t="t" r="r" b="b"/>
                <a:pathLst>
                  <a:path w="41910" h="41910"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3"/>
              <p:cNvSpPr/>
              <p:nvPr/>
            </p:nvSpPr>
            <p:spPr>
              <a:xfrm>
                <a:off x="3979449" y="4888420"/>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3"/>
              <p:cNvSpPr/>
              <p:nvPr/>
            </p:nvSpPr>
            <p:spPr>
              <a:xfrm>
                <a:off x="4061269" y="4807362"/>
                <a:ext cx="40386" cy="40386"/>
              </a:xfrm>
              <a:custGeom>
                <a:avLst/>
                <a:gdLst/>
                <a:ahLst/>
                <a:cxnLst/>
                <a:rect l="l" t="t" r="r" b="b"/>
                <a:pathLst>
                  <a:path w="40386"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3"/>
              <p:cNvSpPr/>
              <p:nvPr/>
            </p:nvSpPr>
            <p:spPr>
              <a:xfrm>
                <a:off x="4142993" y="4726304"/>
                <a:ext cx="39623" cy="39623"/>
              </a:xfrm>
              <a:custGeom>
                <a:avLst/>
                <a:gdLst/>
                <a:ahLst/>
                <a:cxnLst/>
                <a:rect l="l" t="t" r="r" b="b"/>
                <a:pathLst>
                  <a:path w="39623" h="39623"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3"/>
              <p:cNvSpPr/>
              <p:nvPr/>
            </p:nvSpPr>
            <p:spPr>
              <a:xfrm>
                <a:off x="4224909" y="4645437"/>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3"/>
              <p:cNvSpPr/>
              <p:nvPr/>
            </p:nvSpPr>
            <p:spPr>
              <a:xfrm>
                <a:off x="4306728" y="4564379"/>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3"/>
              <p:cNvSpPr/>
              <p:nvPr/>
            </p:nvSpPr>
            <p:spPr>
              <a:xfrm>
                <a:off x="4388548" y="4483321"/>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7" y="8287"/>
                      <a:pt x="37147" y="18574"/>
                    </a:cubicBezTo>
                    <a:cubicBezTo>
                      <a:pt x="37147"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3"/>
              <p:cNvSpPr/>
              <p:nvPr/>
            </p:nvSpPr>
            <p:spPr>
              <a:xfrm>
                <a:off x="4470368" y="4402263"/>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3"/>
              <p:cNvSpPr/>
              <p:nvPr/>
            </p:nvSpPr>
            <p:spPr>
              <a:xfrm rot="-128855">
                <a:off x="4552045" y="4321410"/>
                <a:ext cx="35458" cy="35458"/>
              </a:xfrm>
              <a:custGeom>
                <a:avLst/>
                <a:gdLst/>
                <a:ahLst/>
                <a:cxnLst/>
                <a:rect l="l" t="t" r="r" b="b"/>
                <a:pathLst>
                  <a:path w="35433" h="35433" extrusionOk="0">
                    <a:moveTo>
                      <a:pt x="35433" y="17716"/>
                    </a:moveTo>
                    <a:cubicBezTo>
                      <a:pt x="35433" y="27501"/>
                      <a:pt x="27501" y="35433"/>
                      <a:pt x="17716" y="35433"/>
                    </a:cubicBezTo>
                    <a:cubicBezTo>
                      <a:pt x="7932" y="35433"/>
                      <a:pt x="0" y="27501"/>
                      <a:pt x="0" y="17716"/>
                    </a:cubicBezTo>
                    <a:cubicBezTo>
                      <a:pt x="0" y="7932"/>
                      <a:pt x="7932" y="0"/>
                      <a:pt x="17716" y="0"/>
                    </a:cubicBezTo>
                    <a:cubicBezTo>
                      <a:pt x="27501" y="0"/>
                      <a:pt x="35433" y="7932"/>
                      <a:pt x="35433" y="17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3"/>
              <p:cNvSpPr/>
              <p:nvPr/>
            </p:nvSpPr>
            <p:spPr>
              <a:xfrm>
                <a:off x="4634007" y="4240338"/>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3"/>
              <p:cNvSpPr/>
              <p:nvPr/>
            </p:nvSpPr>
            <p:spPr>
              <a:xfrm>
                <a:off x="4715827" y="4159281"/>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3"/>
              <p:cNvSpPr/>
              <p:nvPr/>
            </p:nvSpPr>
            <p:spPr>
              <a:xfrm>
                <a:off x="4797647" y="4078223"/>
                <a:ext cx="33146" cy="33147"/>
              </a:xfrm>
              <a:custGeom>
                <a:avLst/>
                <a:gdLst/>
                <a:ahLst/>
                <a:cxnLst/>
                <a:rect l="l" t="t" r="r" b="b"/>
                <a:pathLst>
                  <a:path w="33146" h="33147"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3"/>
              <p:cNvSpPr/>
              <p:nvPr/>
            </p:nvSpPr>
            <p:spPr>
              <a:xfrm>
                <a:off x="4879562" y="3997261"/>
                <a:ext cx="32194" cy="32289"/>
              </a:xfrm>
              <a:custGeom>
                <a:avLst/>
                <a:gdLst/>
                <a:ahLst/>
                <a:cxnLst/>
                <a:rect l="l" t="t" r="r" b="b"/>
                <a:pathLst>
                  <a:path w="32194" h="32289" extrusionOk="0">
                    <a:moveTo>
                      <a:pt x="16097" y="32290"/>
                    </a:moveTo>
                    <a:cubicBezTo>
                      <a:pt x="7144" y="32290"/>
                      <a:pt x="0" y="25051"/>
                      <a:pt x="0" y="16192"/>
                    </a:cubicBezTo>
                    <a:cubicBezTo>
                      <a:pt x="0" y="7334"/>
                      <a:pt x="7239" y="0"/>
                      <a:pt x="16097" y="0"/>
                    </a:cubicBezTo>
                    <a:cubicBezTo>
                      <a:pt x="24956" y="0"/>
                      <a:pt x="32194" y="7239"/>
                      <a:pt x="32194" y="16192"/>
                    </a:cubicBezTo>
                    <a:cubicBezTo>
                      <a:pt x="32194"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3"/>
              <p:cNvSpPr/>
              <p:nvPr/>
            </p:nvSpPr>
            <p:spPr>
              <a:xfrm>
                <a:off x="4961286" y="3916298"/>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2" y="7048"/>
                      <a:pt x="31432" y="15716"/>
                    </a:cubicBezTo>
                    <a:cubicBezTo>
                      <a:pt x="31432"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3"/>
              <p:cNvSpPr/>
              <p:nvPr/>
            </p:nvSpPr>
            <p:spPr>
              <a:xfrm>
                <a:off x="5043106" y="3835240"/>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0" y="6858"/>
                      <a:pt x="30670" y="15335"/>
                    </a:cubicBezTo>
                    <a:cubicBezTo>
                      <a:pt x="30670"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3"/>
              <p:cNvSpPr/>
              <p:nvPr/>
            </p:nvSpPr>
            <p:spPr>
              <a:xfrm>
                <a:off x="5124926" y="3754183"/>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3"/>
              <p:cNvSpPr/>
              <p:nvPr/>
            </p:nvSpPr>
            <p:spPr>
              <a:xfrm>
                <a:off x="5206746" y="3673125"/>
                <a:ext cx="29146" cy="29146"/>
              </a:xfrm>
              <a:custGeom>
                <a:avLst/>
                <a:gdLst/>
                <a:ahLst/>
                <a:cxnLst/>
                <a:rect l="l" t="t" r="r" b="b"/>
                <a:pathLst>
                  <a:path w="29146" h="29146" extrusionOk="0">
                    <a:moveTo>
                      <a:pt x="29146" y="14573"/>
                    </a:moveTo>
                    <a:cubicBezTo>
                      <a:pt x="29146" y="22622"/>
                      <a:pt x="22622" y="29147"/>
                      <a:pt x="14573" y="29147"/>
                    </a:cubicBezTo>
                    <a:cubicBezTo>
                      <a:pt x="6525" y="29147"/>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3"/>
              <p:cNvSpPr/>
              <p:nvPr/>
            </p:nvSpPr>
            <p:spPr>
              <a:xfrm>
                <a:off x="5288565" y="3592258"/>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3"/>
              <p:cNvSpPr/>
              <p:nvPr/>
            </p:nvSpPr>
            <p:spPr>
              <a:xfrm>
                <a:off x="5370385" y="3511200"/>
                <a:ext cx="27431" cy="27431"/>
              </a:xfrm>
              <a:custGeom>
                <a:avLst/>
                <a:gdLst/>
                <a:ahLst/>
                <a:cxnLst/>
                <a:rect l="l" t="t" r="r" b="b"/>
                <a:pathLst>
                  <a:path w="27431" h="27431"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3"/>
              <p:cNvSpPr/>
              <p:nvPr/>
            </p:nvSpPr>
            <p:spPr>
              <a:xfrm>
                <a:off x="5452205" y="3430142"/>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3"/>
              <p:cNvSpPr/>
              <p:nvPr/>
            </p:nvSpPr>
            <p:spPr>
              <a:xfrm>
                <a:off x="5534025" y="3349084"/>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13"/>
              <p:cNvSpPr/>
              <p:nvPr/>
            </p:nvSpPr>
            <p:spPr>
              <a:xfrm>
                <a:off x="5615940" y="3268217"/>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13"/>
              <p:cNvSpPr/>
              <p:nvPr/>
            </p:nvSpPr>
            <p:spPr>
              <a:xfrm>
                <a:off x="5697759" y="3187159"/>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3"/>
              <p:cNvSpPr/>
              <p:nvPr/>
            </p:nvSpPr>
            <p:spPr>
              <a:xfrm>
                <a:off x="5779484" y="3106102"/>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3"/>
              <p:cNvSpPr/>
              <p:nvPr/>
            </p:nvSpPr>
            <p:spPr>
              <a:xfrm>
                <a:off x="5861304" y="3025044"/>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3"/>
              <p:cNvSpPr/>
              <p:nvPr/>
            </p:nvSpPr>
            <p:spPr>
              <a:xfrm>
                <a:off x="5943219" y="2944177"/>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3"/>
              <p:cNvSpPr/>
              <p:nvPr/>
            </p:nvSpPr>
            <p:spPr>
              <a:xfrm>
                <a:off x="6025038" y="2863119"/>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3"/>
              <p:cNvSpPr/>
              <p:nvPr/>
            </p:nvSpPr>
            <p:spPr>
              <a:xfrm>
                <a:off x="6106763" y="2782061"/>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3"/>
              <p:cNvSpPr/>
              <p:nvPr/>
            </p:nvSpPr>
            <p:spPr>
              <a:xfrm>
                <a:off x="6188583" y="2701003"/>
                <a:ext cx="19430" cy="19430"/>
              </a:xfrm>
              <a:custGeom>
                <a:avLst/>
                <a:gdLst/>
                <a:ahLst/>
                <a:cxnLst/>
                <a:rect l="l" t="t" r="r" b="b"/>
                <a:pathLst>
                  <a:path w="19430" h="19430" extrusionOk="0">
                    <a:moveTo>
                      <a:pt x="9716" y="19431"/>
                    </a:moveTo>
                    <a:cubicBezTo>
                      <a:pt x="4381" y="19431"/>
                      <a:pt x="0" y="15049"/>
                      <a:pt x="0" y="9715"/>
                    </a:cubicBezTo>
                    <a:cubicBezTo>
                      <a:pt x="0" y="4381"/>
                      <a:pt x="4381"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3"/>
              <p:cNvSpPr/>
              <p:nvPr/>
            </p:nvSpPr>
            <p:spPr>
              <a:xfrm>
                <a:off x="6270498" y="2620041"/>
                <a:ext cx="18478" cy="18478"/>
              </a:xfrm>
              <a:custGeom>
                <a:avLst/>
                <a:gdLst/>
                <a:ahLst/>
                <a:cxnLst/>
                <a:rect l="l" t="t" r="r" b="b"/>
                <a:pathLst>
                  <a:path w="18478" h="18478" extrusionOk="0">
                    <a:moveTo>
                      <a:pt x="18479" y="9239"/>
                    </a:moveTo>
                    <a:cubicBezTo>
                      <a:pt x="18479" y="14342"/>
                      <a:pt x="14342" y="18478"/>
                      <a:pt x="9239" y="18478"/>
                    </a:cubicBezTo>
                    <a:cubicBezTo>
                      <a:pt x="4137" y="18478"/>
                      <a:pt x="0" y="14342"/>
                      <a:pt x="0" y="9239"/>
                    </a:cubicBezTo>
                    <a:cubicBezTo>
                      <a:pt x="0" y="4136"/>
                      <a:pt x="4137" y="0"/>
                      <a:pt x="9239" y="0"/>
                    </a:cubicBezTo>
                    <a:cubicBezTo>
                      <a:pt x="14342" y="0"/>
                      <a:pt x="18479" y="4136"/>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3"/>
              <p:cNvSpPr/>
              <p:nvPr/>
            </p:nvSpPr>
            <p:spPr>
              <a:xfrm>
                <a:off x="6352317" y="2538983"/>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13"/>
              <p:cNvSpPr/>
              <p:nvPr/>
            </p:nvSpPr>
            <p:spPr>
              <a:xfrm>
                <a:off x="6434137" y="2457925"/>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13"/>
              <p:cNvSpPr/>
              <p:nvPr/>
            </p:nvSpPr>
            <p:spPr>
              <a:xfrm>
                <a:off x="6515861" y="2376867"/>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3"/>
              <p:cNvSpPr/>
              <p:nvPr/>
            </p:nvSpPr>
            <p:spPr>
              <a:xfrm>
                <a:off x="6597776" y="2295810"/>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3"/>
              <p:cNvSpPr/>
              <p:nvPr/>
            </p:nvSpPr>
            <p:spPr>
              <a:xfrm>
                <a:off x="6679596" y="2214943"/>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3"/>
              <p:cNvSpPr/>
              <p:nvPr/>
            </p:nvSpPr>
            <p:spPr>
              <a:xfrm>
                <a:off x="6761416" y="2133885"/>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3"/>
              <p:cNvSpPr/>
              <p:nvPr/>
            </p:nvSpPr>
            <p:spPr>
              <a:xfrm>
                <a:off x="6843236" y="2052827"/>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13"/>
              <p:cNvSpPr/>
              <p:nvPr/>
            </p:nvSpPr>
            <p:spPr>
              <a:xfrm>
                <a:off x="6924960" y="1971769"/>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3"/>
              <p:cNvSpPr/>
              <p:nvPr/>
            </p:nvSpPr>
            <p:spPr>
              <a:xfrm>
                <a:off x="7006875" y="1890902"/>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3"/>
              <p:cNvSpPr/>
              <p:nvPr/>
            </p:nvSpPr>
            <p:spPr>
              <a:xfrm>
                <a:off x="7088695" y="1809844"/>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3"/>
              <p:cNvSpPr/>
              <p:nvPr/>
            </p:nvSpPr>
            <p:spPr>
              <a:xfrm>
                <a:off x="7170515" y="1728787"/>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3"/>
              <p:cNvSpPr/>
              <p:nvPr/>
            </p:nvSpPr>
            <p:spPr>
              <a:xfrm>
                <a:off x="7252334" y="1647729"/>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3"/>
              <p:cNvSpPr/>
              <p:nvPr/>
            </p:nvSpPr>
            <p:spPr>
              <a:xfrm>
                <a:off x="7334154" y="1566862"/>
                <a:ext cx="8000" cy="8001"/>
              </a:xfrm>
              <a:custGeom>
                <a:avLst/>
                <a:gdLst/>
                <a:ahLst/>
                <a:cxnLst/>
                <a:rect l="l" t="t" r="r" b="b"/>
                <a:pathLst>
                  <a:path w="8000" h="8001"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3"/>
              <p:cNvSpPr/>
              <p:nvPr/>
            </p:nvSpPr>
            <p:spPr>
              <a:xfrm>
                <a:off x="7415974" y="1485804"/>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3"/>
              <p:cNvSpPr/>
              <p:nvPr/>
            </p:nvSpPr>
            <p:spPr>
              <a:xfrm>
                <a:off x="7497794" y="1404746"/>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3"/>
              <p:cNvSpPr/>
              <p:nvPr/>
            </p:nvSpPr>
            <p:spPr>
              <a:xfrm>
                <a:off x="7579614" y="1323688"/>
                <a:ext cx="5714" cy="5715"/>
              </a:xfrm>
              <a:custGeom>
                <a:avLst/>
                <a:gdLst/>
                <a:ahLst/>
                <a:cxnLst/>
                <a:rect l="l" t="t" r="r" b="b"/>
                <a:pathLst>
                  <a:path w="5714"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3"/>
              <p:cNvSpPr/>
              <p:nvPr/>
            </p:nvSpPr>
            <p:spPr>
              <a:xfrm>
                <a:off x="7661528" y="1242821"/>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3"/>
              <p:cNvSpPr/>
              <p:nvPr/>
            </p:nvSpPr>
            <p:spPr>
              <a:xfrm>
                <a:off x="7743253" y="1161763"/>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0" y="857"/>
                      <a:pt x="4000" y="2000"/>
                    </a:cubicBezTo>
                    <a:cubicBezTo>
                      <a:pt x="4000"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6" name="Google Shape;846;p13"/>
            <p:cNvGrpSpPr/>
            <p:nvPr/>
          </p:nvGrpSpPr>
          <p:grpSpPr>
            <a:xfrm>
              <a:off x="3822477" y="1167669"/>
              <a:ext cx="3768661" cy="3768660"/>
              <a:chOff x="3822477" y="1167669"/>
              <a:chExt cx="3768661" cy="3768660"/>
            </a:xfrm>
          </p:grpSpPr>
          <p:sp>
            <p:nvSpPr>
              <p:cNvPr id="847" name="Google Shape;847;p13"/>
              <p:cNvSpPr/>
              <p:nvPr/>
            </p:nvSpPr>
            <p:spPr>
              <a:xfrm>
                <a:off x="3822477" y="4894420"/>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3"/>
              <p:cNvSpPr/>
              <p:nvPr/>
            </p:nvSpPr>
            <p:spPr>
              <a:xfrm>
                <a:off x="3904297" y="4813362"/>
                <a:ext cx="41148" cy="41148"/>
              </a:xfrm>
              <a:custGeom>
                <a:avLst/>
                <a:gdLst/>
                <a:ahLst/>
                <a:cxnLst/>
                <a:rect l="l" t="t" r="r" b="b"/>
                <a:pathLst>
                  <a:path w="41148"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3"/>
              <p:cNvSpPr/>
              <p:nvPr/>
            </p:nvSpPr>
            <p:spPr>
              <a:xfrm>
                <a:off x="3986117" y="4732305"/>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3"/>
              <p:cNvSpPr/>
              <p:nvPr/>
            </p:nvSpPr>
            <p:spPr>
              <a:xfrm>
                <a:off x="4067841" y="4651152"/>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3"/>
              <p:cNvSpPr/>
              <p:nvPr/>
            </p:nvSpPr>
            <p:spPr>
              <a:xfrm>
                <a:off x="4149756" y="457028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3"/>
              <p:cNvSpPr/>
              <p:nvPr/>
            </p:nvSpPr>
            <p:spPr>
              <a:xfrm>
                <a:off x="4231576" y="4489227"/>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13"/>
              <p:cNvSpPr/>
              <p:nvPr/>
            </p:nvSpPr>
            <p:spPr>
              <a:xfrm>
                <a:off x="4313396" y="4408169"/>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13"/>
              <p:cNvSpPr/>
              <p:nvPr/>
            </p:nvSpPr>
            <p:spPr>
              <a:xfrm>
                <a:off x="4395215" y="4327111"/>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6" y="8096"/>
                      <a:pt x="36386" y="18193"/>
                    </a:cubicBezTo>
                    <a:cubicBezTo>
                      <a:pt x="36386"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13"/>
              <p:cNvSpPr/>
              <p:nvPr/>
            </p:nvSpPr>
            <p:spPr>
              <a:xfrm>
                <a:off x="4477035" y="4246149"/>
                <a:ext cx="35433" cy="35528"/>
              </a:xfrm>
              <a:custGeom>
                <a:avLst/>
                <a:gdLst/>
                <a:ahLst/>
                <a:cxnLst/>
                <a:rect l="l" t="t" r="r" b="b"/>
                <a:pathLst>
                  <a:path w="35433" h="35528" extrusionOk="0">
                    <a:moveTo>
                      <a:pt x="17717" y="35528"/>
                    </a:moveTo>
                    <a:cubicBezTo>
                      <a:pt x="7906" y="35528"/>
                      <a:pt x="0" y="27622"/>
                      <a:pt x="0" y="17812"/>
                    </a:cubicBezTo>
                    <a:cubicBezTo>
                      <a:pt x="0" y="8001"/>
                      <a:pt x="7906" y="0"/>
                      <a:pt x="17717" y="0"/>
                    </a:cubicBezTo>
                    <a:cubicBezTo>
                      <a:pt x="27527" y="0"/>
                      <a:pt x="35433" y="7906"/>
                      <a:pt x="35433" y="17812"/>
                    </a:cubicBezTo>
                    <a:cubicBezTo>
                      <a:pt x="35433" y="27718"/>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13"/>
              <p:cNvSpPr/>
              <p:nvPr/>
            </p:nvSpPr>
            <p:spPr>
              <a:xfrm>
                <a:off x="4558855" y="4165186"/>
                <a:ext cx="34670" cy="34670"/>
              </a:xfrm>
              <a:custGeom>
                <a:avLst/>
                <a:gdLst/>
                <a:ahLst/>
                <a:cxnLst/>
                <a:rect l="l" t="t" r="r" b="b"/>
                <a:pathLst>
                  <a:path w="34670" h="34670" extrusionOk="0">
                    <a:moveTo>
                      <a:pt x="17335" y="34671"/>
                    </a:moveTo>
                    <a:cubicBezTo>
                      <a:pt x="7715" y="34671"/>
                      <a:pt x="0" y="26860"/>
                      <a:pt x="0" y="17335"/>
                    </a:cubicBezTo>
                    <a:cubicBezTo>
                      <a:pt x="0" y="7810"/>
                      <a:pt x="7810" y="0"/>
                      <a:pt x="17335" y="0"/>
                    </a:cubicBezTo>
                    <a:cubicBezTo>
                      <a:pt x="26860" y="0"/>
                      <a:pt x="34671" y="7810"/>
                      <a:pt x="34671" y="17335"/>
                    </a:cubicBezTo>
                    <a:cubicBezTo>
                      <a:pt x="34671" y="26860"/>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13"/>
              <p:cNvSpPr/>
              <p:nvPr/>
            </p:nvSpPr>
            <p:spPr>
              <a:xfrm>
                <a:off x="4640675" y="4084128"/>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13"/>
              <p:cNvSpPr/>
              <p:nvPr/>
            </p:nvSpPr>
            <p:spPr>
              <a:xfrm>
                <a:off x="4722495" y="4003071"/>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13"/>
              <p:cNvSpPr/>
              <p:nvPr/>
            </p:nvSpPr>
            <p:spPr>
              <a:xfrm>
                <a:off x="4804314" y="3922013"/>
                <a:ext cx="32289" cy="32384"/>
              </a:xfrm>
              <a:custGeom>
                <a:avLst/>
                <a:gdLst/>
                <a:ahLst/>
                <a:cxnLst/>
                <a:rect l="l" t="t" r="r" b="b"/>
                <a:pathLst>
                  <a:path w="32289" h="32384" extrusionOk="0">
                    <a:moveTo>
                      <a:pt x="16192" y="32385"/>
                    </a:moveTo>
                    <a:cubicBezTo>
                      <a:pt x="7239" y="32385"/>
                      <a:pt x="0" y="25146"/>
                      <a:pt x="0" y="16192"/>
                    </a:cubicBezTo>
                    <a:cubicBezTo>
                      <a:pt x="0" y="7239"/>
                      <a:pt x="7239" y="0"/>
                      <a:pt x="16192" y="0"/>
                    </a:cubicBezTo>
                    <a:cubicBezTo>
                      <a:pt x="25146" y="0"/>
                      <a:pt x="32290" y="7239"/>
                      <a:pt x="32290" y="16192"/>
                    </a:cubicBezTo>
                    <a:cubicBezTo>
                      <a:pt x="32290" y="25146"/>
                      <a:pt x="25051" y="32385"/>
                      <a:pt x="16192"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13"/>
              <p:cNvSpPr/>
              <p:nvPr/>
            </p:nvSpPr>
            <p:spPr>
              <a:xfrm>
                <a:off x="4886134" y="3841146"/>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13"/>
              <p:cNvSpPr/>
              <p:nvPr/>
            </p:nvSpPr>
            <p:spPr>
              <a:xfrm>
                <a:off x="4967954" y="3760088"/>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13"/>
              <p:cNvSpPr/>
              <p:nvPr/>
            </p:nvSpPr>
            <p:spPr>
              <a:xfrm>
                <a:off x="5049774" y="3679030"/>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13"/>
              <p:cNvSpPr/>
              <p:nvPr/>
            </p:nvSpPr>
            <p:spPr>
              <a:xfrm>
                <a:off x="5131593" y="3597972"/>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13"/>
              <p:cNvSpPr/>
              <p:nvPr/>
            </p:nvSpPr>
            <p:spPr>
              <a:xfrm>
                <a:off x="5213508" y="3517105"/>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13"/>
              <p:cNvSpPr/>
              <p:nvPr/>
            </p:nvSpPr>
            <p:spPr>
              <a:xfrm>
                <a:off x="5295233" y="3436048"/>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13"/>
              <p:cNvSpPr/>
              <p:nvPr/>
            </p:nvSpPr>
            <p:spPr>
              <a:xfrm>
                <a:off x="5377053" y="3354990"/>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13"/>
              <p:cNvSpPr/>
              <p:nvPr/>
            </p:nvSpPr>
            <p:spPr>
              <a:xfrm>
                <a:off x="5458872" y="3273932"/>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13"/>
              <p:cNvSpPr/>
              <p:nvPr/>
            </p:nvSpPr>
            <p:spPr>
              <a:xfrm>
                <a:off x="5540787" y="3193065"/>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13"/>
              <p:cNvSpPr/>
              <p:nvPr/>
            </p:nvSpPr>
            <p:spPr>
              <a:xfrm>
                <a:off x="5622607" y="3112007"/>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3"/>
              <p:cNvSpPr/>
              <p:nvPr/>
            </p:nvSpPr>
            <p:spPr>
              <a:xfrm>
                <a:off x="5704332" y="3030949"/>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13"/>
              <p:cNvSpPr/>
              <p:nvPr/>
            </p:nvSpPr>
            <p:spPr>
              <a:xfrm>
                <a:off x="5786151" y="2949891"/>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13"/>
              <p:cNvSpPr/>
              <p:nvPr/>
            </p:nvSpPr>
            <p:spPr>
              <a:xfrm>
                <a:off x="5868066" y="2869024"/>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13"/>
              <p:cNvSpPr/>
              <p:nvPr/>
            </p:nvSpPr>
            <p:spPr>
              <a:xfrm>
                <a:off x="5949886" y="2787966"/>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3"/>
              <p:cNvSpPr/>
              <p:nvPr/>
            </p:nvSpPr>
            <p:spPr>
              <a:xfrm>
                <a:off x="6031706" y="2706909"/>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3"/>
              <p:cNvSpPr/>
              <p:nvPr/>
            </p:nvSpPr>
            <p:spPr>
              <a:xfrm>
                <a:off x="6113430" y="2625851"/>
                <a:ext cx="19430" cy="19431"/>
              </a:xfrm>
              <a:custGeom>
                <a:avLst/>
                <a:gdLst/>
                <a:ahLst/>
                <a:cxnLst/>
                <a:rect l="l" t="t" r="r" b="b"/>
                <a:pathLst>
                  <a:path w="19430" h="19431" extrusionOk="0">
                    <a:moveTo>
                      <a:pt x="9716" y="19431"/>
                    </a:moveTo>
                    <a:cubicBezTo>
                      <a:pt x="4381" y="19431"/>
                      <a:pt x="0" y="15050"/>
                      <a:pt x="0" y="9716"/>
                    </a:cubicBezTo>
                    <a:cubicBezTo>
                      <a:pt x="0" y="4382"/>
                      <a:pt x="4286" y="0"/>
                      <a:pt x="9716" y="0"/>
                    </a:cubicBezTo>
                    <a:cubicBezTo>
                      <a:pt x="15145"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3"/>
              <p:cNvSpPr/>
              <p:nvPr/>
            </p:nvSpPr>
            <p:spPr>
              <a:xfrm>
                <a:off x="6195345" y="2544889"/>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3"/>
              <p:cNvSpPr/>
              <p:nvPr/>
            </p:nvSpPr>
            <p:spPr>
              <a:xfrm>
                <a:off x="6277165" y="2463926"/>
                <a:ext cx="17716" cy="17716"/>
              </a:xfrm>
              <a:custGeom>
                <a:avLst/>
                <a:gdLst/>
                <a:ahLst/>
                <a:cxnLst/>
                <a:rect l="l" t="t" r="r" b="b"/>
                <a:pathLst>
                  <a:path w="17716" h="17716" extrusionOk="0">
                    <a:moveTo>
                      <a:pt x="8858" y="17717"/>
                    </a:moveTo>
                    <a:cubicBezTo>
                      <a:pt x="4001" y="17717"/>
                      <a:pt x="0" y="13716"/>
                      <a:pt x="0" y="8858"/>
                    </a:cubicBezTo>
                    <a:cubicBezTo>
                      <a:pt x="0" y="4001"/>
                      <a:pt x="4001" y="0"/>
                      <a:pt x="8858" y="0"/>
                    </a:cubicBezTo>
                    <a:cubicBezTo>
                      <a:pt x="13716" y="0"/>
                      <a:pt x="17717" y="4001"/>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3"/>
              <p:cNvSpPr/>
              <p:nvPr/>
            </p:nvSpPr>
            <p:spPr>
              <a:xfrm>
                <a:off x="6358985" y="2382773"/>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5" y="3810"/>
                      <a:pt x="16955" y="8477"/>
                    </a:cubicBezTo>
                    <a:cubicBezTo>
                      <a:pt x="16955"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13"/>
              <p:cNvSpPr/>
              <p:nvPr/>
            </p:nvSpPr>
            <p:spPr>
              <a:xfrm>
                <a:off x="6440805" y="2301715"/>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13"/>
              <p:cNvSpPr/>
              <p:nvPr/>
            </p:nvSpPr>
            <p:spPr>
              <a:xfrm>
                <a:off x="6522529" y="2220753"/>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3"/>
              <p:cNvSpPr/>
              <p:nvPr/>
            </p:nvSpPr>
            <p:spPr>
              <a:xfrm>
                <a:off x="6604444" y="2139790"/>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3"/>
              <p:cNvSpPr/>
              <p:nvPr/>
            </p:nvSpPr>
            <p:spPr>
              <a:xfrm>
                <a:off x="6686264" y="2058732"/>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3"/>
              <p:cNvSpPr/>
              <p:nvPr/>
            </p:nvSpPr>
            <p:spPr>
              <a:xfrm>
                <a:off x="6768083" y="1977675"/>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3"/>
              <p:cNvSpPr/>
              <p:nvPr/>
            </p:nvSpPr>
            <p:spPr>
              <a:xfrm>
                <a:off x="6849903" y="1896617"/>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3"/>
              <p:cNvSpPr/>
              <p:nvPr/>
            </p:nvSpPr>
            <p:spPr>
              <a:xfrm>
                <a:off x="6931723" y="1815750"/>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13"/>
              <p:cNvSpPr/>
              <p:nvPr/>
            </p:nvSpPr>
            <p:spPr>
              <a:xfrm>
                <a:off x="7013543" y="1734692"/>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13"/>
              <p:cNvSpPr/>
              <p:nvPr/>
            </p:nvSpPr>
            <p:spPr>
              <a:xfrm>
                <a:off x="7095363" y="1653634"/>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13"/>
              <p:cNvSpPr/>
              <p:nvPr/>
            </p:nvSpPr>
            <p:spPr>
              <a:xfrm>
                <a:off x="7177182" y="1572576"/>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13"/>
              <p:cNvSpPr/>
              <p:nvPr/>
            </p:nvSpPr>
            <p:spPr>
              <a:xfrm>
                <a:off x="7259002" y="1491709"/>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3"/>
              <p:cNvSpPr/>
              <p:nvPr/>
            </p:nvSpPr>
            <p:spPr>
              <a:xfrm>
                <a:off x="7340822" y="1410652"/>
                <a:ext cx="7239" cy="7239"/>
              </a:xfrm>
              <a:custGeom>
                <a:avLst/>
                <a:gdLst/>
                <a:ahLst/>
                <a:cxnLst/>
                <a:rect l="l" t="t" r="r" b="b"/>
                <a:pathLst>
                  <a:path w="7239" h="7239"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3"/>
              <p:cNvSpPr/>
              <p:nvPr/>
            </p:nvSpPr>
            <p:spPr>
              <a:xfrm>
                <a:off x="7422641" y="1329594"/>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13"/>
              <p:cNvSpPr/>
              <p:nvPr/>
            </p:nvSpPr>
            <p:spPr>
              <a:xfrm>
                <a:off x="7504461" y="1248536"/>
                <a:ext cx="5715" cy="5715"/>
              </a:xfrm>
              <a:custGeom>
                <a:avLst/>
                <a:gdLst/>
                <a:ahLst/>
                <a:cxnLst/>
                <a:rect l="l" t="t" r="r" b="b"/>
                <a:pathLst>
                  <a:path w="5715" h="5715" extrusionOk="0">
                    <a:moveTo>
                      <a:pt x="2858" y="5715"/>
                    </a:moveTo>
                    <a:cubicBezTo>
                      <a:pt x="1334" y="5715"/>
                      <a:pt x="0" y="4477"/>
                      <a:pt x="0" y="2858"/>
                    </a:cubicBezTo>
                    <a:cubicBezTo>
                      <a:pt x="0" y="1238"/>
                      <a:pt x="1238" y="0"/>
                      <a:pt x="2858" y="0"/>
                    </a:cubicBezTo>
                    <a:cubicBezTo>
                      <a:pt x="4477" y="0"/>
                      <a:pt x="5715" y="1238"/>
                      <a:pt x="5715" y="2858"/>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13"/>
              <p:cNvSpPr/>
              <p:nvPr/>
            </p:nvSpPr>
            <p:spPr>
              <a:xfrm>
                <a:off x="7586376" y="1167669"/>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4" name="Google Shape;894;p13"/>
            <p:cNvGrpSpPr/>
            <p:nvPr/>
          </p:nvGrpSpPr>
          <p:grpSpPr>
            <a:xfrm>
              <a:off x="3829145" y="1173384"/>
              <a:ext cx="3605878" cy="3605973"/>
              <a:chOff x="3829145" y="1173384"/>
              <a:chExt cx="3605878" cy="3605973"/>
            </a:xfrm>
          </p:grpSpPr>
          <p:sp>
            <p:nvSpPr>
              <p:cNvPr id="895" name="Google Shape;895;p13"/>
              <p:cNvSpPr/>
              <p:nvPr/>
            </p:nvSpPr>
            <p:spPr>
              <a:xfrm>
                <a:off x="3829145" y="4738210"/>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13"/>
              <p:cNvSpPr/>
              <p:nvPr/>
            </p:nvSpPr>
            <p:spPr>
              <a:xfrm>
                <a:off x="3910965" y="4657153"/>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13"/>
              <p:cNvSpPr/>
              <p:nvPr/>
            </p:nvSpPr>
            <p:spPr>
              <a:xfrm>
                <a:off x="3992689" y="4576095"/>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3"/>
              <p:cNvSpPr/>
              <p:nvPr/>
            </p:nvSpPr>
            <p:spPr>
              <a:xfrm>
                <a:off x="4074604" y="4495228"/>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13"/>
              <p:cNvSpPr/>
              <p:nvPr/>
            </p:nvSpPr>
            <p:spPr>
              <a:xfrm>
                <a:off x="4156424" y="4414170"/>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13"/>
              <p:cNvSpPr/>
              <p:nvPr/>
            </p:nvSpPr>
            <p:spPr>
              <a:xfrm>
                <a:off x="4238243" y="4333017"/>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13"/>
              <p:cNvSpPr/>
              <p:nvPr/>
            </p:nvSpPr>
            <p:spPr>
              <a:xfrm>
                <a:off x="4320063" y="4251959"/>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13"/>
              <p:cNvSpPr/>
              <p:nvPr/>
            </p:nvSpPr>
            <p:spPr>
              <a:xfrm>
                <a:off x="4401883" y="4171092"/>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13"/>
              <p:cNvSpPr/>
              <p:nvPr/>
            </p:nvSpPr>
            <p:spPr>
              <a:xfrm>
                <a:off x="4483703" y="4090034"/>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3"/>
              <p:cNvSpPr/>
              <p:nvPr/>
            </p:nvSpPr>
            <p:spPr>
              <a:xfrm>
                <a:off x="4565522" y="4008976"/>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13"/>
              <p:cNvSpPr/>
              <p:nvPr/>
            </p:nvSpPr>
            <p:spPr>
              <a:xfrm>
                <a:off x="4647342" y="3927919"/>
                <a:ext cx="33146" cy="33146"/>
              </a:xfrm>
              <a:custGeom>
                <a:avLst/>
                <a:gdLst/>
                <a:ahLst/>
                <a:cxnLst/>
                <a:rect l="l" t="t" r="r" b="b"/>
                <a:pathLst>
                  <a:path w="33146" h="33146"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13"/>
              <p:cNvSpPr/>
              <p:nvPr/>
            </p:nvSpPr>
            <p:spPr>
              <a:xfrm>
                <a:off x="4729257" y="3846956"/>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4" y="7239"/>
                      <a:pt x="32194" y="16097"/>
                    </a:cubicBezTo>
                    <a:cubicBezTo>
                      <a:pt x="32194"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13"/>
              <p:cNvSpPr/>
              <p:nvPr/>
            </p:nvSpPr>
            <p:spPr>
              <a:xfrm>
                <a:off x="4810982" y="3765994"/>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13"/>
              <p:cNvSpPr/>
              <p:nvPr/>
            </p:nvSpPr>
            <p:spPr>
              <a:xfrm>
                <a:off x="4892802" y="3684936"/>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13"/>
              <p:cNvSpPr/>
              <p:nvPr/>
            </p:nvSpPr>
            <p:spPr>
              <a:xfrm>
                <a:off x="4974621" y="3603878"/>
                <a:ext cx="29908" cy="29908"/>
              </a:xfrm>
              <a:custGeom>
                <a:avLst/>
                <a:gdLst/>
                <a:ahLst/>
                <a:cxnLst/>
                <a:rect l="l" t="t" r="r" b="b"/>
                <a:pathLst>
                  <a:path w="29908" h="29908" extrusionOk="0">
                    <a:moveTo>
                      <a:pt x="14954" y="29909"/>
                    </a:moveTo>
                    <a:cubicBezTo>
                      <a:pt x="6668" y="29909"/>
                      <a:pt x="0" y="23241"/>
                      <a:pt x="0" y="14954"/>
                    </a:cubicBezTo>
                    <a:cubicBezTo>
                      <a:pt x="0" y="6668"/>
                      <a:pt x="6668" y="0"/>
                      <a:pt x="14954" y="0"/>
                    </a:cubicBezTo>
                    <a:cubicBezTo>
                      <a:pt x="23241" y="0"/>
                      <a:pt x="29909" y="6668"/>
                      <a:pt x="29909" y="14954"/>
                    </a:cubicBezTo>
                    <a:cubicBezTo>
                      <a:pt x="29909"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3"/>
              <p:cNvSpPr/>
              <p:nvPr/>
            </p:nvSpPr>
            <p:spPr>
              <a:xfrm>
                <a:off x="5056441" y="3522916"/>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3"/>
              <p:cNvSpPr/>
              <p:nvPr/>
            </p:nvSpPr>
            <p:spPr>
              <a:xfrm>
                <a:off x="5138356" y="3441953"/>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13"/>
              <p:cNvSpPr/>
              <p:nvPr/>
            </p:nvSpPr>
            <p:spPr>
              <a:xfrm>
                <a:off x="5220080" y="3360895"/>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13"/>
              <p:cNvSpPr/>
              <p:nvPr/>
            </p:nvSpPr>
            <p:spPr>
              <a:xfrm>
                <a:off x="5301900" y="3279837"/>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13"/>
              <p:cNvSpPr/>
              <p:nvPr/>
            </p:nvSpPr>
            <p:spPr>
              <a:xfrm>
                <a:off x="5383720" y="3198780"/>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3"/>
              <p:cNvSpPr/>
              <p:nvPr/>
            </p:nvSpPr>
            <p:spPr>
              <a:xfrm>
                <a:off x="5465635" y="3117912"/>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13"/>
              <p:cNvSpPr/>
              <p:nvPr/>
            </p:nvSpPr>
            <p:spPr>
              <a:xfrm>
                <a:off x="5547455" y="3036855"/>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13"/>
              <p:cNvSpPr/>
              <p:nvPr/>
            </p:nvSpPr>
            <p:spPr>
              <a:xfrm>
                <a:off x="5629179" y="2955797"/>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3"/>
              <p:cNvSpPr/>
              <p:nvPr/>
            </p:nvSpPr>
            <p:spPr>
              <a:xfrm>
                <a:off x="5710999" y="2874739"/>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13"/>
              <p:cNvSpPr/>
              <p:nvPr/>
            </p:nvSpPr>
            <p:spPr>
              <a:xfrm>
                <a:off x="5792914" y="2793872"/>
                <a:ext cx="21717" cy="21716"/>
              </a:xfrm>
              <a:custGeom>
                <a:avLst/>
                <a:gdLst/>
                <a:ahLst/>
                <a:cxnLst/>
                <a:rect l="l" t="t" r="r" b="b"/>
                <a:pathLst>
                  <a:path w="21717" h="21716" extrusionOk="0">
                    <a:moveTo>
                      <a:pt x="10859" y="21717"/>
                    </a:moveTo>
                    <a:cubicBezTo>
                      <a:pt x="4858" y="21717"/>
                      <a:pt x="0" y="16859"/>
                      <a:pt x="0" y="10858"/>
                    </a:cubicBezTo>
                    <a:cubicBezTo>
                      <a:pt x="0" y="4858"/>
                      <a:pt x="4858" y="0"/>
                      <a:pt x="10859" y="0"/>
                    </a:cubicBezTo>
                    <a:cubicBezTo>
                      <a:pt x="16859" y="0"/>
                      <a:pt x="21717" y="4858"/>
                      <a:pt x="21717" y="10858"/>
                    </a:cubicBezTo>
                    <a:cubicBezTo>
                      <a:pt x="21717" y="16859"/>
                      <a:pt x="16859" y="21717"/>
                      <a:pt x="10859"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13"/>
              <p:cNvSpPr/>
              <p:nvPr/>
            </p:nvSpPr>
            <p:spPr>
              <a:xfrm>
                <a:off x="5874734" y="2712814"/>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13"/>
              <p:cNvSpPr/>
              <p:nvPr/>
            </p:nvSpPr>
            <p:spPr>
              <a:xfrm>
                <a:off x="5956554" y="2631757"/>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13"/>
              <p:cNvSpPr/>
              <p:nvPr/>
            </p:nvSpPr>
            <p:spPr>
              <a:xfrm>
                <a:off x="6038278" y="2550699"/>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13"/>
              <p:cNvSpPr/>
              <p:nvPr/>
            </p:nvSpPr>
            <p:spPr>
              <a:xfrm>
                <a:off x="6120193" y="2469832"/>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13"/>
              <p:cNvSpPr/>
              <p:nvPr/>
            </p:nvSpPr>
            <p:spPr>
              <a:xfrm>
                <a:off x="6202013" y="2388679"/>
                <a:ext cx="17716" cy="17716"/>
              </a:xfrm>
              <a:custGeom>
                <a:avLst/>
                <a:gdLst/>
                <a:ahLst/>
                <a:cxnLst/>
                <a:rect l="l" t="t" r="r" b="b"/>
                <a:pathLst>
                  <a:path w="17716" h="17716" extrusionOk="0">
                    <a:moveTo>
                      <a:pt x="17717" y="8858"/>
                    </a:moveTo>
                    <a:cubicBezTo>
                      <a:pt x="17717" y="13751"/>
                      <a:pt x="13751" y="17716"/>
                      <a:pt x="8858" y="17716"/>
                    </a:cubicBezTo>
                    <a:cubicBezTo>
                      <a:pt x="3966" y="17716"/>
                      <a:pt x="0" y="13750"/>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13"/>
              <p:cNvSpPr/>
              <p:nvPr/>
            </p:nvSpPr>
            <p:spPr>
              <a:xfrm>
                <a:off x="6283833" y="2307716"/>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13"/>
              <p:cNvSpPr/>
              <p:nvPr/>
            </p:nvSpPr>
            <p:spPr>
              <a:xfrm>
                <a:off x="6365652" y="2226658"/>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3"/>
              <p:cNvSpPr/>
              <p:nvPr/>
            </p:nvSpPr>
            <p:spPr>
              <a:xfrm>
                <a:off x="6447377" y="2145601"/>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1" y="0"/>
                      <a:pt x="15430" y="3429"/>
                      <a:pt x="15430" y="7715"/>
                    </a:cubicBezTo>
                    <a:cubicBezTo>
                      <a:pt x="15430" y="12001"/>
                      <a:pt x="12001"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13"/>
              <p:cNvSpPr/>
              <p:nvPr/>
            </p:nvSpPr>
            <p:spPr>
              <a:xfrm>
                <a:off x="6529292" y="2064638"/>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13"/>
              <p:cNvSpPr/>
              <p:nvPr/>
            </p:nvSpPr>
            <p:spPr>
              <a:xfrm>
                <a:off x="6611111" y="1983580"/>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13"/>
              <p:cNvSpPr/>
              <p:nvPr/>
            </p:nvSpPr>
            <p:spPr>
              <a:xfrm>
                <a:off x="6692931" y="1902522"/>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13"/>
              <p:cNvSpPr/>
              <p:nvPr/>
            </p:nvSpPr>
            <p:spPr>
              <a:xfrm>
                <a:off x="6774751" y="1821465"/>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13"/>
              <p:cNvSpPr/>
              <p:nvPr/>
            </p:nvSpPr>
            <p:spPr>
              <a:xfrm>
                <a:off x="6856571" y="1740598"/>
                <a:ext cx="11239" cy="11239"/>
              </a:xfrm>
              <a:custGeom>
                <a:avLst/>
                <a:gdLst/>
                <a:ahLst/>
                <a:cxnLst/>
                <a:rect l="l" t="t" r="r" b="b"/>
                <a:pathLst>
                  <a:path w="11239" h="11239" extrusionOk="0">
                    <a:moveTo>
                      <a:pt x="5620" y="11239"/>
                    </a:moveTo>
                    <a:cubicBezTo>
                      <a:pt x="2476" y="11239"/>
                      <a:pt x="0" y="8668"/>
                      <a:pt x="0" y="5620"/>
                    </a:cubicBezTo>
                    <a:cubicBezTo>
                      <a:pt x="0" y="2572"/>
                      <a:pt x="2572" y="0"/>
                      <a:pt x="5620" y="0"/>
                    </a:cubicBezTo>
                    <a:cubicBezTo>
                      <a:pt x="8668" y="0"/>
                      <a:pt x="11239" y="2572"/>
                      <a:pt x="11239" y="5620"/>
                    </a:cubicBezTo>
                    <a:cubicBezTo>
                      <a:pt x="11239"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3"/>
              <p:cNvSpPr/>
              <p:nvPr/>
            </p:nvSpPr>
            <p:spPr>
              <a:xfrm>
                <a:off x="6938391" y="1659540"/>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3"/>
              <p:cNvSpPr/>
              <p:nvPr/>
            </p:nvSpPr>
            <p:spPr>
              <a:xfrm>
                <a:off x="7020210" y="1578482"/>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3"/>
              <p:cNvSpPr/>
              <p:nvPr/>
            </p:nvSpPr>
            <p:spPr>
              <a:xfrm>
                <a:off x="7102030" y="1497424"/>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3"/>
              <p:cNvSpPr/>
              <p:nvPr/>
            </p:nvSpPr>
            <p:spPr>
              <a:xfrm>
                <a:off x="7183945" y="1416557"/>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3"/>
              <p:cNvSpPr/>
              <p:nvPr/>
            </p:nvSpPr>
            <p:spPr>
              <a:xfrm>
                <a:off x="7265669" y="1335499"/>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3"/>
              <p:cNvSpPr/>
              <p:nvPr/>
            </p:nvSpPr>
            <p:spPr>
              <a:xfrm>
                <a:off x="7347489" y="1254441"/>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3"/>
              <p:cNvSpPr/>
              <p:nvPr/>
            </p:nvSpPr>
            <p:spPr>
              <a:xfrm>
                <a:off x="7429309" y="1173384"/>
                <a:ext cx="5714" cy="5714"/>
              </a:xfrm>
              <a:custGeom>
                <a:avLst/>
                <a:gdLst/>
                <a:ahLst/>
                <a:cxnLst/>
                <a:rect l="l" t="t" r="r" b="b"/>
                <a:pathLst>
                  <a:path w="5714"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0" name="Google Shape;940;p13"/>
            <p:cNvGrpSpPr/>
            <p:nvPr/>
          </p:nvGrpSpPr>
          <p:grpSpPr>
            <a:xfrm>
              <a:off x="3835812" y="1179289"/>
              <a:ext cx="3443001" cy="3443097"/>
              <a:chOff x="3835812" y="1179289"/>
              <a:chExt cx="3443001" cy="3443097"/>
            </a:xfrm>
          </p:grpSpPr>
          <p:sp>
            <p:nvSpPr>
              <p:cNvPr id="941" name="Google Shape;941;p13"/>
              <p:cNvSpPr/>
              <p:nvPr/>
            </p:nvSpPr>
            <p:spPr>
              <a:xfrm>
                <a:off x="3835812" y="4582000"/>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3"/>
              <p:cNvSpPr/>
              <p:nvPr/>
            </p:nvSpPr>
            <p:spPr>
              <a:xfrm>
                <a:off x="3917632" y="4500943"/>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13"/>
              <p:cNvSpPr/>
              <p:nvPr/>
            </p:nvSpPr>
            <p:spPr>
              <a:xfrm>
                <a:off x="3999452" y="442007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13"/>
              <p:cNvSpPr/>
              <p:nvPr/>
            </p:nvSpPr>
            <p:spPr>
              <a:xfrm>
                <a:off x="4081271" y="433901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3"/>
              <p:cNvSpPr/>
              <p:nvPr/>
            </p:nvSpPr>
            <p:spPr>
              <a:xfrm>
                <a:off x="4163091" y="4257864"/>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3"/>
              <p:cNvSpPr/>
              <p:nvPr/>
            </p:nvSpPr>
            <p:spPr>
              <a:xfrm>
                <a:off x="4244911" y="4176807"/>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5" y="8096"/>
                      <a:pt x="36385" y="18193"/>
                    </a:cubicBezTo>
                    <a:cubicBezTo>
                      <a:pt x="36385"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13"/>
              <p:cNvSpPr/>
              <p:nvPr/>
            </p:nvSpPr>
            <p:spPr>
              <a:xfrm>
                <a:off x="4326826" y="4095939"/>
                <a:ext cx="35433" cy="35433"/>
              </a:xfrm>
              <a:custGeom>
                <a:avLst/>
                <a:gdLst/>
                <a:ahLst/>
                <a:cxnLst/>
                <a:rect l="l" t="t" r="r" b="b"/>
                <a:pathLst>
                  <a:path w="35433" h="35433" extrusionOk="0">
                    <a:moveTo>
                      <a:pt x="17717" y="35433"/>
                    </a:moveTo>
                    <a:cubicBezTo>
                      <a:pt x="7906" y="35433"/>
                      <a:pt x="0" y="27527"/>
                      <a:pt x="0" y="17717"/>
                    </a:cubicBezTo>
                    <a:cubicBezTo>
                      <a:pt x="0" y="7906"/>
                      <a:pt x="8001" y="0"/>
                      <a:pt x="17717" y="0"/>
                    </a:cubicBezTo>
                    <a:cubicBezTo>
                      <a:pt x="27432" y="0"/>
                      <a:pt x="35433" y="7906"/>
                      <a:pt x="35433" y="17717"/>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13"/>
              <p:cNvSpPr/>
              <p:nvPr/>
            </p:nvSpPr>
            <p:spPr>
              <a:xfrm>
                <a:off x="4408551" y="4014882"/>
                <a:ext cx="34671" cy="34670"/>
              </a:xfrm>
              <a:custGeom>
                <a:avLst/>
                <a:gdLst/>
                <a:ahLst/>
                <a:cxnLst/>
                <a:rect l="l" t="t" r="r" b="b"/>
                <a:pathLst>
                  <a:path w="34671" h="34670" extrusionOk="0">
                    <a:moveTo>
                      <a:pt x="17335" y="34671"/>
                    </a:moveTo>
                    <a:cubicBezTo>
                      <a:pt x="7715" y="34671"/>
                      <a:pt x="0" y="26860"/>
                      <a:pt x="0" y="17335"/>
                    </a:cubicBezTo>
                    <a:cubicBezTo>
                      <a:pt x="0" y="7810"/>
                      <a:pt x="7810" y="0"/>
                      <a:pt x="17335" y="0"/>
                    </a:cubicBezTo>
                    <a:cubicBezTo>
                      <a:pt x="26861" y="0"/>
                      <a:pt x="34671" y="7810"/>
                      <a:pt x="34671" y="17335"/>
                    </a:cubicBezTo>
                    <a:cubicBezTo>
                      <a:pt x="34671" y="26860"/>
                      <a:pt x="26861"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13"/>
              <p:cNvSpPr/>
              <p:nvPr/>
            </p:nvSpPr>
            <p:spPr>
              <a:xfrm>
                <a:off x="4490370" y="3933824"/>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13"/>
              <p:cNvSpPr/>
              <p:nvPr/>
            </p:nvSpPr>
            <p:spPr>
              <a:xfrm>
                <a:off x="4572190" y="3852862"/>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13"/>
              <p:cNvSpPr/>
              <p:nvPr/>
            </p:nvSpPr>
            <p:spPr>
              <a:xfrm>
                <a:off x="4654010" y="3771804"/>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13"/>
              <p:cNvSpPr/>
              <p:nvPr/>
            </p:nvSpPr>
            <p:spPr>
              <a:xfrm>
                <a:off x="4735829" y="3690841"/>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13"/>
              <p:cNvSpPr/>
              <p:nvPr/>
            </p:nvSpPr>
            <p:spPr>
              <a:xfrm>
                <a:off x="4817649" y="3609784"/>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13"/>
              <p:cNvSpPr/>
              <p:nvPr/>
            </p:nvSpPr>
            <p:spPr>
              <a:xfrm>
                <a:off x="4899469" y="3528726"/>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13"/>
              <p:cNvSpPr/>
              <p:nvPr/>
            </p:nvSpPr>
            <p:spPr>
              <a:xfrm>
                <a:off x="4981289" y="3447668"/>
                <a:ext cx="29146" cy="29146"/>
              </a:xfrm>
              <a:custGeom>
                <a:avLst/>
                <a:gdLst/>
                <a:ahLst/>
                <a:cxnLst/>
                <a:rect l="l" t="t" r="r" b="b"/>
                <a:pathLst>
                  <a:path w="29146" h="29146" extrusionOk="0">
                    <a:moveTo>
                      <a:pt x="14573" y="29146"/>
                    </a:moveTo>
                    <a:cubicBezTo>
                      <a:pt x="6572" y="29146"/>
                      <a:pt x="0" y="22669"/>
                      <a:pt x="0" y="14573"/>
                    </a:cubicBezTo>
                    <a:cubicBezTo>
                      <a:pt x="0" y="6477"/>
                      <a:pt x="6477" y="0"/>
                      <a:pt x="14573" y="0"/>
                    </a:cubicBezTo>
                    <a:cubicBezTo>
                      <a:pt x="22669" y="0"/>
                      <a:pt x="29146" y="6477"/>
                      <a:pt x="29146" y="14573"/>
                    </a:cubicBezTo>
                    <a:cubicBezTo>
                      <a:pt x="29146" y="22669"/>
                      <a:pt x="22669"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13"/>
              <p:cNvSpPr/>
              <p:nvPr/>
            </p:nvSpPr>
            <p:spPr>
              <a:xfrm>
                <a:off x="5063204" y="3366801"/>
                <a:ext cx="28193" cy="28193"/>
              </a:xfrm>
              <a:custGeom>
                <a:avLst/>
                <a:gdLst/>
                <a:ahLst/>
                <a:cxnLst/>
                <a:rect l="l" t="t" r="r" b="b"/>
                <a:pathLst>
                  <a:path w="28193"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13"/>
              <p:cNvSpPr/>
              <p:nvPr/>
            </p:nvSpPr>
            <p:spPr>
              <a:xfrm>
                <a:off x="5144928" y="3285743"/>
                <a:ext cx="27432" cy="27431"/>
              </a:xfrm>
              <a:custGeom>
                <a:avLst/>
                <a:gdLst/>
                <a:ahLst/>
                <a:cxnLst/>
                <a:rect l="l" t="t" r="r" b="b"/>
                <a:pathLst>
                  <a:path w="27432" h="27431"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13"/>
              <p:cNvSpPr/>
              <p:nvPr/>
            </p:nvSpPr>
            <p:spPr>
              <a:xfrm>
                <a:off x="5226748" y="3204685"/>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13"/>
              <p:cNvSpPr/>
              <p:nvPr/>
            </p:nvSpPr>
            <p:spPr>
              <a:xfrm>
                <a:off x="5308568" y="3123628"/>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13"/>
              <p:cNvSpPr/>
              <p:nvPr/>
            </p:nvSpPr>
            <p:spPr>
              <a:xfrm>
                <a:off x="5390483" y="3042760"/>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13"/>
              <p:cNvSpPr/>
              <p:nvPr/>
            </p:nvSpPr>
            <p:spPr>
              <a:xfrm>
                <a:off x="5472303" y="296170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13"/>
              <p:cNvSpPr/>
              <p:nvPr/>
            </p:nvSpPr>
            <p:spPr>
              <a:xfrm>
                <a:off x="5554027" y="288064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3"/>
              <p:cNvSpPr/>
              <p:nvPr/>
            </p:nvSpPr>
            <p:spPr>
              <a:xfrm>
                <a:off x="5635847" y="279958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13"/>
              <p:cNvSpPr/>
              <p:nvPr/>
            </p:nvSpPr>
            <p:spPr>
              <a:xfrm>
                <a:off x="5717762" y="2718720"/>
                <a:ext cx="21717" cy="21717"/>
              </a:xfrm>
              <a:custGeom>
                <a:avLst/>
                <a:gdLst/>
                <a:ahLst/>
                <a:cxnLst/>
                <a:rect l="l" t="t" r="r" b="b"/>
                <a:pathLst>
                  <a:path w="21717" h="21717" extrusionOk="0">
                    <a:moveTo>
                      <a:pt x="10858" y="21717"/>
                    </a:moveTo>
                    <a:cubicBezTo>
                      <a:pt x="4858" y="21717"/>
                      <a:pt x="0" y="16859"/>
                      <a:pt x="0" y="10859"/>
                    </a:cubicBezTo>
                    <a:cubicBezTo>
                      <a:pt x="0" y="4858"/>
                      <a:pt x="4858" y="0"/>
                      <a:pt x="10858" y="0"/>
                    </a:cubicBezTo>
                    <a:cubicBezTo>
                      <a:pt x="16859" y="0"/>
                      <a:pt x="21717" y="4858"/>
                      <a:pt x="21717" y="10859"/>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13"/>
              <p:cNvSpPr/>
              <p:nvPr/>
            </p:nvSpPr>
            <p:spPr>
              <a:xfrm>
                <a:off x="5799582" y="2637662"/>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13"/>
              <p:cNvSpPr/>
              <p:nvPr/>
            </p:nvSpPr>
            <p:spPr>
              <a:xfrm>
                <a:off x="5881401" y="2556604"/>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13"/>
              <p:cNvSpPr/>
              <p:nvPr/>
            </p:nvSpPr>
            <p:spPr>
              <a:xfrm>
                <a:off x="5963126" y="2475546"/>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13"/>
              <p:cNvSpPr/>
              <p:nvPr/>
            </p:nvSpPr>
            <p:spPr>
              <a:xfrm>
                <a:off x="6045041" y="2394584"/>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3"/>
              <p:cNvSpPr/>
              <p:nvPr/>
            </p:nvSpPr>
            <p:spPr>
              <a:xfrm>
                <a:off x="6126861" y="2313622"/>
                <a:ext cx="17716" cy="17716"/>
              </a:xfrm>
              <a:custGeom>
                <a:avLst/>
                <a:gdLst/>
                <a:ahLst/>
                <a:cxnLst/>
                <a:rect l="l" t="t" r="r" b="b"/>
                <a:pathLst>
                  <a:path w="17716" h="17716" extrusionOk="0">
                    <a:moveTo>
                      <a:pt x="8858" y="17717"/>
                    </a:moveTo>
                    <a:cubicBezTo>
                      <a:pt x="4000"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13"/>
              <p:cNvSpPr/>
              <p:nvPr/>
            </p:nvSpPr>
            <p:spPr>
              <a:xfrm>
                <a:off x="6208680" y="2232564"/>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13"/>
              <p:cNvSpPr/>
              <p:nvPr/>
            </p:nvSpPr>
            <p:spPr>
              <a:xfrm>
                <a:off x="6290500" y="2151506"/>
                <a:ext cx="16192" cy="16192"/>
              </a:xfrm>
              <a:custGeom>
                <a:avLst/>
                <a:gdLst/>
                <a:ahLst/>
                <a:cxnLst/>
                <a:rect l="l" t="t" r="r" b="b"/>
                <a:pathLst>
                  <a:path w="16192" h="16192" extrusionOk="0">
                    <a:moveTo>
                      <a:pt x="8096" y="16193"/>
                    </a:moveTo>
                    <a:cubicBezTo>
                      <a:pt x="3619" y="16193"/>
                      <a:pt x="0" y="12573"/>
                      <a:pt x="0" y="8096"/>
                    </a:cubicBezTo>
                    <a:cubicBezTo>
                      <a:pt x="0" y="3620"/>
                      <a:pt x="3619"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3"/>
              <p:cNvSpPr/>
              <p:nvPr/>
            </p:nvSpPr>
            <p:spPr>
              <a:xfrm>
                <a:off x="6372225" y="2070448"/>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3"/>
              <p:cNvSpPr/>
              <p:nvPr/>
            </p:nvSpPr>
            <p:spPr>
              <a:xfrm>
                <a:off x="6454140" y="1989581"/>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3"/>
              <p:cNvSpPr/>
              <p:nvPr/>
            </p:nvSpPr>
            <p:spPr>
              <a:xfrm>
                <a:off x="6535959" y="1908428"/>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3"/>
              <p:cNvSpPr/>
              <p:nvPr/>
            </p:nvSpPr>
            <p:spPr>
              <a:xfrm>
                <a:off x="6617779" y="1827370"/>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3"/>
              <p:cNvSpPr/>
              <p:nvPr/>
            </p:nvSpPr>
            <p:spPr>
              <a:xfrm>
                <a:off x="6699599" y="1746313"/>
                <a:ext cx="12191" cy="12192"/>
              </a:xfrm>
              <a:custGeom>
                <a:avLst/>
                <a:gdLst/>
                <a:ahLst/>
                <a:cxnLst/>
                <a:rect l="l" t="t" r="r" b="b"/>
                <a:pathLst>
                  <a:path w="12191" h="12192"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3"/>
              <p:cNvSpPr/>
              <p:nvPr/>
            </p:nvSpPr>
            <p:spPr>
              <a:xfrm>
                <a:off x="6781418" y="1665445"/>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3"/>
              <p:cNvSpPr/>
              <p:nvPr/>
            </p:nvSpPr>
            <p:spPr>
              <a:xfrm>
                <a:off x="6863238" y="1584388"/>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3"/>
              <p:cNvSpPr/>
              <p:nvPr/>
            </p:nvSpPr>
            <p:spPr>
              <a:xfrm>
                <a:off x="6945058" y="1503330"/>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3"/>
              <p:cNvSpPr/>
              <p:nvPr/>
            </p:nvSpPr>
            <p:spPr>
              <a:xfrm>
                <a:off x="7026878" y="1422272"/>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13"/>
              <p:cNvSpPr/>
              <p:nvPr/>
            </p:nvSpPr>
            <p:spPr>
              <a:xfrm>
                <a:off x="7108793" y="1341405"/>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13"/>
              <p:cNvSpPr/>
              <p:nvPr/>
            </p:nvSpPr>
            <p:spPr>
              <a:xfrm>
                <a:off x="7190517" y="1260347"/>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3"/>
              <p:cNvSpPr/>
              <p:nvPr/>
            </p:nvSpPr>
            <p:spPr>
              <a:xfrm>
                <a:off x="7272337" y="1179289"/>
                <a:ext cx="6476" cy="6476"/>
              </a:xfrm>
              <a:custGeom>
                <a:avLst/>
                <a:gdLst/>
                <a:ahLst/>
                <a:cxnLst/>
                <a:rect l="l" t="t" r="r" b="b"/>
                <a:pathLst>
                  <a:path w="6476" h="6476"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4" name="Google Shape;984;p13"/>
            <p:cNvGrpSpPr/>
            <p:nvPr/>
          </p:nvGrpSpPr>
          <p:grpSpPr>
            <a:xfrm>
              <a:off x="3842480" y="1185195"/>
              <a:ext cx="3280124" cy="3280218"/>
              <a:chOff x="3842480" y="1185195"/>
              <a:chExt cx="3280124" cy="3280218"/>
            </a:xfrm>
          </p:grpSpPr>
          <p:sp>
            <p:nvSpPr>
              <p:cNvPr id="985" name="Google Shape;985;p13"/>
              <p:cNvSpPr/>
              <p:nvPr/>
            </p:nvSpPr>
            <p:spPr>
              <a:xfrm>
                <a:off x="3842480" y="4425790"/>
                <a:ext cx="39624" cy="39623"/>
              </a:xfrm>
              <a:custGeom>
                <a:avLst/>
                <a:gdLst/>
                <a:ahLst/>
                <a:cxnLst/>
                <a:rect l="l" t="t" r="r" b="b"/>
                <a:pathLst>
                  <a:path w="39624" h="39623" extrusionOk="0">
                    <a:moveTo>
                      <a:pt x="39624" y="19812"/>
                    </a:moveTo>
                    <a:cubicBezTo>
                      <a:pt x="39624" y="30754"/>
                      <a:pt x="30754" y="39624"/>
                      <a:pt x="19812" y="39624"/>
                    </a:cubicBezTo>
                    <a:cubicBezTo>
                      <a:pt x="8870" y="39624"/>
                      <a:pt x="0" y="30754"/>
                      <a:pt x="0" y="19812"/>
                    </a:cubicBezTo>
                    <a:cubicBezTo>
                      <a:pt x="0" y="8870"/>
                      <a:pt x="8870" y="0"/>
                      <a:pt x="19812" y="0"/>
                    </a:cubicBezTo>
                    <a:cubicBezTo>
                      <a:pt x="30754" y="0"/>
                      <a:pt x="39624" y="8870"/>
                      <a:pt x="39624" y="198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13"/>
              <p:cNvSpPr/>
              <p:nvPr/>
            </p:nvSpPr>
            <p:spPr>
              <a:xfrm>
                <a:off x="3924300" y="4344923"/>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3"/>
              <p:cNvSpPr/>
              <p:nvPr/>
            </p:nvSpPr>
            <p:spPr>
              <a:xfrm>
                <a:off x="4006119" y="4263865"/>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3"/>
              <p:cNvSpPr/>
              <p:nvPr/>
            </p:nvSpPr>
            <p:spPr>
              <a:xfrm>
                <a:off x="4087939" y="4182808"/>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3"/>
              <p:cNvSpPr/>
              <p:nvPr/>
            </p:nvSpPr>
            <p:spPr>
              <a:xfrm>
                <a:off x="4169759" y="410175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3"/>
              <p:cNvSpPr/>
              <p:nvPr/>
            </p:nvSpPr>
            <p:spPr>
              <a:xfrm>
                <a:off x="4251674" y="4020787"/>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3"/>
              <p:cNvSpPr/>
              <p:nvPr/>
            </p:nvSpPr>
            <p:spPr>
              <a:xfrm>
                <a:off x="4333398" y="3939729"/>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3"/>
              <p:cNvSpPr/>
              <p:nvPr/>
            </p:nvSpPr>
            <p:spPr>
              <a:xfrm>
                <a:off x="4415218" y="3858672"/>
                <a:ext cx="33908" cy="33909"/>
              </a:xfrm>
              <a:custGeom>
                <a:avLst/>
                <a:gdLst/>
                <a:ahLst/>
                <a:cxnLst/>
                <a:rect l="l" t="t" r="r" b="b"/>
                <a:pathLst>
                  <a:path w="33908" h="33909" extrusionOk="0">
                    <a:moveTo>
                      <a:pt x="16954" y="33909"/>
                    </a:moveTo>
                    <a:cubicBezTo>
                      <a:pt x="7620" y="33909"/>
                      <a:pt x="0" y="26289"/>
                      <a:pt x="0" y="16955"/>
                    </a:cubicBezTo>
                    <a:cubicBezTo>
                      <a:pt x="0" y="7620"/>
                      <a:pt x="7620" y="0"/>
                      <a:pt x="16954" y="0"/>
                    </a:cubicBezTo>
                    <a:cubicBezTo>
                      <a:pt x="26289" y="0"/>
                      <a:pt x="33909" y="7620"/>
                      <a:pt x="33909" y="16955"/>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13"/>
              <p:cNvSpPr/>
              <p:nvPr/>
            </p:nvSpPr>
            <p:spPr>
              <a:xfrm>
                <a:off x="4497038" y="3777709"/>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13"/>
              <p:cNvSpPr/>
              <p:nvPr/>
            </p:nvSpPr>
            <p:spPr>
              <a:xfrm rot="-5391406">
                <a:off x="4578878" y="3696629"/>
                <a:ext cx="32385" cy="32385"/>
              </a:xfrm>
              <a:custGeom>
                <a:avLst/>
                <a:gdLst/>
                <a:ahLst/>
                <a:cxnLst/>
                <a:rect l="l" t="t" r="r" b="b"/>
                <a:pathLst>
                  <a:path w="32385" h="32385" extrusionOk="0">
                    <a:moveTo>
                      <a:pt x="32385" y="16192"/>
                    </a:moveTo>
                    <a:cubicBezTo>
                      <a:pt x="32385" y="25135"/>
                      <a:pt x="25135" y="32385"/>
                      <a:pt x="16193" y="32385"/>
                    </a:cubicBezTo>
                    <a:cubicBezTo>
                      <a:pt x="7250" y="32385"/>
                      <a:pt x="0" y="25135"/>
                      <a:pt x="0" y="16192"/>
                    </a:cubicBezTo>
                    <a:cubicBezTo>
                      <a:pt x="0" y="7250"/>
                      <a:pt x="7250" y="0"/>
                      <a:pt x="16193" y="0"/>
                    </a:cubicBezTo>
                    <a:cubicBezTo>
                      <a:pt x="25135" y="0"/>
                      <a:pt x="32385" y="7249"/>
                      <a:pt x="32385"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13"/>
              <p:cNvSpPr/>
              <p:nvPr/>
            </p:nvSpPr>
            <p:spPr>
              <a:xfrm>
                <a:off x="4660772" y="3615689"/>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13"/>
              <p:cNvSpPr/>
              <p:nvPr/>
            </p:nvSpPr>
            <p:spPr>
              <a:xfrm>
                <a:off x="4742497" y="3534631"/>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13"/>
              <p:cNvSpPr/>
              <p:nvPr/>
            </p:nvSpPr>
            <p:spPr>
              <a:xfrm>
                <a:off x="4824317" y="3453574"/>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13"/>
              <p:cNvSpPr/>
              <p:nvPr/>
            </p:nvSpPr>
            <p:spPr>
              <a:xfrm>
                <a:off x="4906137" y="3372611"/>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13"/>
              <p:cNvSpPr/>
              <p:nvPr/>
            </p:nvSpPr>
            <p:spPr>
              <a:xfrm>
                <a:off x="4988052" y="3291649"/>
                <a:ext cx="28193" cy="28193"/>
              </a:xfrm>
              <a:custGeom>
                <a:avLst/>
                <a:gdLst/>
                <a:ahLst/>
                <a:cxnLst/>
                <a:rect l="l" t="t" r="r" b="b"/>
                <a:pathLst>
                  <a:path w="28193" h="28193" extrusionOk="0">
                    <a:moveTo>
                      <a:pt x="14097" y="28194"/>
                    </a:moveTo>
                    <a:cubicBezTo>
                      <a:pt x="6286" y="28194"/>
                      <a:pt x="0" y="21908"/>
                      <a:pt x="0" y="14097"/>
                    </a:cubicBezTo>
                    <a:cubicBezTo>
                      <a:pt x="0" y="6287"/>
                      <a:pt x="6286" y="0"/>
                      <a:pt x="14097" y="0"/>
                    </a:cubicBezTo>
                    <a:cubicBezTo>
                      <a:pt x="21908" y="0"/>
                      <a:pt x="28194" y="6287"/>
                      <a:pt x="28194" y="14097"/>
                    </a:cubicBezTo>
                    <a:cubicBezTo>
                      <a:pt x="28194" y="21908"/>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13"/>
              <p:cNvSpPr/>
              <p:nvPr/>
            </p:nvSpPr>
            <p:spPr>
              <a:xfrm>
                <a:off x="5069871" y="3210591"/>
                <a:ext cx="27431" cy="27431"/>
              </a:xfrm>
              <a:custGeom>
                <a:avLst/>
                <a:gdLst/>
                <a:ahLst/>
                <a:cxnLst/>
                <a:rect l="l" t="t" r="r" b="b"/>
                <a:pathLst>
                  <a:path w="27431"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13"/>
              <p:cNvSpPr/>
              <p:nvPr/>
            </p:nvSpPr>
            <p:spPr>
              <a:xfrm>
                <a:off x="5151596" y="3129533"/>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13"/>
              <p:cNvSpPr/>
              <p:nvPr/>
            </p:nvSpPr>
            <p:spPr>
              <a:xfrm>
                <a:off x="5233416" y="3048475"/>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13"/>
              <p:cNvSpPr/>
              <p:nvPr/>
            </p:nvSpPr>
            <p:spPr>
              <a:xfrm>
                <a:off x="5315330" y="2967608"/>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13"/>
              <p:cNvSpPr/>
              <p:nvPr/>
            </p:nvSpPr>
            <p:spPr>
              <a:xfrm>
                <a:off x="5397150" y="2886550"/>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13"/>
              <p:cNvSpPr/>
              <p:nvPr/>
            </p:nvSpPr>
            <p:spPr>
              <a:xfrm>
                <a:off x="5478970" y="2805492"/>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13"/>
              <p:cNvSpPr/>
              <p:nvPr/>
            </p:nvSpPr>
            <p:spPr>
              <a:xfrm>
                <a:off x="5560695" y="2724435"/>
                <a:ext cx="22669" cy="22669"/>
              </a:xfrm>
              <a:custGeom>
                <a:avLst/>
                <a:gdLst/>
                <a:ahLst/>
                <a:cxnLst/>
                <a:rect l="l" t="t" r="r" b="b"/>
                <a:pathLst>
                  <a:path w="22669" h="22669" extrusionOk="0">
                    <a:moveTo>
                      <a:pt x="22669" y="11335"/>
                    </a:moveTo>
                    <a:cubicBezTo>
                      <a:pt x="22669" y="17595"/>
                      <a:pt x="17595" y="22670"/>
                      <a:pt x="11335" y="22670"/>
                    </a:cubicBezTo>
                    <a:cubicBezTo>
                      <a:pt x="5075" y="22670"/>
                      <a:pt x="0" y="17595"/>
                      <a:pt x="0" y="11335"/>
                    </a:cubicBezTo>
                    <a:cubicBezTo>
                      <a:pt x="0" y="5075"/>
                      <a:pt x="5075" y="0"/>
                      <a:pt x="11335" y="0"/>
                    </a:cubicBezTo>
                    <a:cubicBezTo>
                      <a:pt x="17595" y="0"/>
                      <a:pt x="22669" y="5075"/>
                      <a:pt x="22669" y="11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13"/>
              <p:cNvSpPr/>
              <p:nvPr/>
            </p:nvSpPr>
            <p:spPr>
              <a:xfrm>
                <a:off x="5642609" y="2643567"/>
                <a:ext cx="21716" cy="21717"/>
              </a:xfrm>
              <a:custGeom>
                <a:avLst/>
                <a:gdLst/>
                <a:ahLst/>
                <a:cxnLst/>
                <a:rect l="l" t="t" r="r" b="b"/>
                <a:pathLst>
                  <a:path w="21716" h="21717"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13"/>
              <p:cNvSpPr/>
              <p:nvPr/>
            </p:nvSpPr>
            <p:spPr>
              <a:xfrm>
                <a:off x="5724429" y="2562510"/>
                <a:ext cx="20954" cy="20954"/>
              </a:xfrm>
              <a:custGeom>
                <a:avLst/>
                <a:gdLst/>
                <a:ahLst/>
                <a:cxnLst/>
                <a:rect l="l" t="t" r="r" b="b"/>
                <a:pathLst>
                  <a:path w="20954" h="20954" extrusionOk="0">
                    <a:moveTo>
                      <a:pt x="20955" y="10478"/>
                    </a:moveTo>
                    <a:cubicBezTo>
                      <a:pt x="20955" y="16264"/>
                      <a:pt x="16264" y="20955"/>
                      <a:pt x="10477" y="20955"/>
                    </a:cubicBezTo>
                    <a:cubicBezTo>
                      <a:pt x="4691" y="20955"/>
                      <a:pt x="0" y="16264"/>
                      <a:pt x="0" y="10478"/>
                    </a:cubicBezTo>
                    <a:cubicBezTo>
                      <a:pt x="0" y="4691"/>
                      <a:pt x="4691" y="0"/>
                      <a:pt x="10477" y="0"/>
                    </a:cubicBezTo>
                    <a:cubicBezTo>
                      <a:pt x="16264" y="0"/>
                      <a:pt x="20955" y="4691"/>
                      <a:pt x="20955"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13"/>
              <p:cNvSpPr/>
              <p:nvPr/>
            </p:nvSpPr>
            <p:spPr>
              <a:xfrm>
                <a:off x="5806249" y="2481452"/>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13"/>
              <p:cNvSpPr/>
              <p:nvPr/>
            </p:nvSpPr>
            <p:spPr>
              <a:xfrm>
                <a:off x="5888069" y="2400394"/>
                <a:ext cx="19431" cy="19431"/>
              </a:xfrm>
              <a:custGeom>
                <a:avLst/>
                <a:gdLst/>
                <a:ahLst/>
                <a:cxnLst/>
                <a:rect l="l" t="t" r="r" b="b"/>
                <a:pathLst>
                  <a:path w="19431" h="19431" extrusionOk="0">
                    <a:moveTo>
                      <a:pt x="9716" y="19431"/>
                    </a:moveTo>
                    <a:cubicBezTo>
                      <a:pt x="4382" y="19431"/>
                      <a:pt x="0" y="15050"/>
                      <a:pt x="0" y="9716"/>
                    </a:cubicBezTo>
                    <a:cubicBezTo>
                      <a:pt x="0" y="4382"/>
                      <a:pt x="4382"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13"/>
              <p:cNvSpPr/>
              <p:nvPr/>
            </p:nvSpPr>
            <p:spPr>
              <a:xfrm>
                <a:off x="5969888" y="2319527"/>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13"/>
              <p:cNvSpPr/>
              <p:nvPr/>
            </p:nvSpPr>
            <p:spPr>
              <a:xfrm>
                <a:off x="6051708" y="2238469"/>
                <a:ext cx="17716" cy="17716"/>
              </a:xfrm>
              <a:custGeom>
                <a:avLst/>
                <a:gdLst/>
                <a:ahLst/>
                <a:cxnLst/>
                <a:rect l="l" t="t" r="r" b="b"/>
                <a:pathLst>
                  <a:path w="17716" h="17716" extrusionOk="0">
                    <a:moveTo>
                      <a:pt x="17717" y="8858"/>
                    </a:moveTo>
                    <a:cubicBezTo>
                      <a:pt x="17717" y="13751"/>
                      <a:pt x="13751" y="17717"/>
                      <a:pt x="8858" y="17717"/>
                    </a:cubicBezTo>
                    <a:cubicBezTo>
                      <a:pt x="3966" y="17717"/>
                      <a:pt x="0" y="13751"/>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13"/>
              <p:cNvSpPr/>
              <p:nvPr/>
            </p:nvSpPr>
            <p:spPr>
              <a:xfrm>
                <a:off x="6133528" y="2157412"/>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13"/>
              <p:cNvSpPr/>
              <p:nvPr/>
            </p:nvSpPr>
            <p:spPr>
              <a:xfrm>
                <a:off x="6215348" y="2076354"/>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13"/>
              <p:cNvSpPr/>
              <p:nvPr/>
            </p:nvSpPr>
            <p:spPr>
              <a:xfrm>
                <a:off x="6297167" y="1995296"/>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2" y="0"/>
                      <a:pt x="15430" y="3429"/>
                      <a:pt x="15430" y="7715"/>
                    </a:cubicBezTo>
                    <a:cubicBezTo>
                      <a:pt x="15430" y="12001"/>
                      <a:pt x="12002"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13"/>
              <p:cNvSpPr/>
              <p:nvPr/>
            </p:nvSpPr>
            <p:spPr>
              <a:xfrm>
                <a:off x="6378987" y="1914334"/>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13"/>
              <p:cNvSpPr/>
              <p:nvPr/>
            </p:nvSpPr>
            <p:spPr>
              <a:xfrm>
                <a:off x="6460807" y="1833371"/>
                <a:ext cx="13716" cy="13715"/>
              </a:xfrm>
              <a:custGeom>
                <a:avLst/>
                <a:gdLst/>
                <a:ahLst/>
                <a:cxnLst/>
                <a:rect l="l" t="t" r="r" b="b"/>
                <a:pathLst>
                  <a:path w="13716" h="13715"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13"/>
              <p:cNvSpPr/>
              <p:nvPr/>
            </p:nvSpPr>
            <p:spPr>
              <a:xfrm>
                <a:off x="6542627" y="1752313"/>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13"/>
              <p:cNvSpPr/>
              <p:nvPr/>
            </p:nvSpPr>
            <p:spPr>
              <a:xfrm>
                <a:off x="6624447" y="1671160"/>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13"/>
              <p:cNvSpPr/>
              <p:nvPr/>
            </p:nvSpPr>
            <p:spPr>
              <a:xfrm>
                <a:off x="6706361" y="1590293"/>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13"/>
              <p:cNvSpPr/>
              <p:nvPr/>
            </p:nvSpPr>
            <p:spPr>
              <a:xfrm>
                <a:off x="6788086" y="1509235"/>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13"/>
              <p:cNvSpPr/>
              <p:nvPr/>
            </p:nvSpPr>
            <p:spPr>
              <a:xfrm>
                <a:off x="6869906" y="1428178"/>
                <a:ext cx="9715" cy="9715"/>
              </a:xfrm>
              <a:custGeom>
                <a:avLst/>
                <a:gdLst/>
                <a:ahLst/>
                <a:cxnLst/>
                <a:rect l="l" t="t" r="r" b="b"/>
                <a:pathLst>
                  <a:path w="9715" h="9715" extrusionOk="0">
                    <a:moveTo>
                      <a:pt x="4858" y="9715"/>
                    </a:moveTo>
                    <a:cubicBezTo>
                      <a:pt x="2191" y="9715"/>
                      <a:pt x="0" y="7525"/>
                      <a:pt x="0" y="4858"/>
                    </a:cubicBezTo>
                    <a:cubicBezTo>
                      <a:pt x="0" y="2191"/>
                      <a:pt x="2191" y="0"/>
                      <a:pt x="4858" y="0"/>
                    </a:cubicBezTo>
                    <a:cubicBezTo>
                      <a:pt x="7525" y="0"/>
                      <a:pt x="9715" y="2191"/>
                      <a:pt x="9715" y="4858"/>
                    </a:cubicBezTo>
                    <a:cubicBezTo>
                      <a:pt x="9715" y="7525"/>
                      <a:pt x="7525" y="9715"/>
                      <a:pt x="4858" y="9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13"/>
              <p:cNvSpPr/>
              <p:nvPr/>
            </p:nvSpPr>
            <p:spPr>
              <a:xfrm>
                <a:off x="6951725" y="1347120"/>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13"/>
              <p:cNvSpPr/>
              <p:nvPr/>
            </p:nvSpPr>
            <p:spPr>
              <a:xfrm>
                <a:off x="7033641" y="1266252"/>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13"/>
              <p:cNvSpPr/>
              <p:nvPr/>
            </p:nvSpPr>
            <p:spPr>
              <a:xfrm>
                <a:off x="7115365" y="1185195"/>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6" name="Google Shape;1026;p13"/>
            <p:cNvGrpSpPr/>
            <p:nvPr/>
          </p:nvGrpSpPr>
          <p:grpSpPr>
            <a:xfrm>
              <a:off x="3849147" y="1191100"/>
              <a:ext cx="3117342" cy="3117342"/>
              <a:chOff x="3849147" y="1191100"/>
              <a:chExt cx="3117342" cy="3117342"/>
            </a:xfrm>
          </p:grpSpPr>
          <p:sp>
            <p:nvSpPr>
              <p:cNvPr id="1027" name="Google Shape;1027;p13"/>
              <p:cNvSpPr/>
              <p:nvPr/>
            </p:nvSpPr>
            <p:spPr>
              <a:xfrm>
                <a:off x="3849147" y="426977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13"/>
              <p:cNvSpPr/>
              <p:nvPr/>
            </p:nvSpPr>
            <p:spPr>
              <a:xfrm>
                <a:off x="3930967" y="4188713"/>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13"/>
              <p:cNvSpPr/>
              <p:nvPr/>
            </p:nvSpPr>
            <p:spPr>
              <a:xfrm>
                <a:off x="4012787" y="4107655"/>
                <a:ext cx="37147" cy="37147"/>
              </a:xfrm>
              <a:custGeom>
                <a:avLst/>
                <a:gdLst/>
                <a:ahLst/>
                <a:cxnLst/>
                <a:rect l="l" t="t" r="r" b="b"/>
                <a:pathLst>
                  <a:path w="37147" h="37147" extrusionOk="0">
                    <a:moveTo>
                      <a:pt x="37148" y="18574"/>
                    </a:moveTo>
                    <a:cubicBezTo>
                      <a:pt x="37148" y="28832"/>
                      <a:pt x="28832" y="37148"/>
                      <a:pt x="18574" y="37148"/>
                    </a:cubicBezTo>
                    <a:cubicBezTo>
                      <a:pt x="8316" y="37148"/>
                      <a:pt x="0" y="28832"/>
                      <a:pt x="0" y="18574"/>
                    </a:cubicBezTo>
                    <a:cubicBezTo>
                      <a:pt x="0" y="8316"/>
                      <a:pt x="8316" y="0"/>
                      <a:pt x="18574" y="0"/>
                    </a:cubicBezTo>
                    <a:cubicBezTo>
                      <a:pt x="28832" y="0"/>
                      <a:pt x="37148" y="8316"/>
                      <a:pt x="37148" y="18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13"/>
              <p:cNvSpPr/>
              <p:nvPr/>
            </p:nvSpPr>
            <p:spPr>
              <a:xfrm>
                <a:off x="4094606" y="4026597"/>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6" y="8096"/>
                      <a:pt x="36386" y="18193"/>
                    </a:cubicBezTo>
                    <a:cubicBezTo>
                      <a:pt x="36386"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13"/>
              <p:cNvSpPr/>
              <p:nvPr/>
            </p:nvSpPr>
            <p:spPr>
              <a:xfrm>
                <a:off x="4176521" y="3945730"/>
                <a:ext cx="35433" cy="35433"/>
              </a:xfrm>
              <a:custGeom>
                <a:avLst/>
                <a:gdLst/>
                <a:ahLst/>
                <a:cxnLst/>
                <a:rect l="l" t="t" r="r" b="b"/>
                <a:pathLst>
                  <a:path w="35433" h="35433" extrusionOk="0">
                    <a:moveTo>
                      <a:pt x="17717" y="35433"/>
                    </a:moveTo>
                    <a:cubicBezTo>
                      <a:pt x="7906" y="35433"/>
                      <a:pt x="0" y="27527"/>
                      <a:pt x="0" y="17716"/>
                    </a:cubicBezTo>
                    <a:cubicBezTo>
                      <a:pt x="0" y="7906"/>
                      <a:pt x="8001" y="0"/>
                      <a:pt x="17717" y="0"/>
                    </a:cubicBezTo>
                    <a:cubicBezTo>
                      <a:pt x="27432"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13"/>
              <p:cNvSpPr/>
              <p:nvPr/>
            </p:nvSpPr>
            <p:spPr>
              <a:xfrm>
                <a:off x="4258246" y="3864672"/>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13"/>
              <p:cNvSpPr/>
              <p:nvPr/>
            </p:nvSpPr>
            <p:spPr>
              <a:xfrm>
                <a:off x="4340066" y="3783615"/>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13"/>
              <p:cNvSpPr/>
              <p:nvPr/>
            </p:nvSpPr>
            <p:spPr>
              <a:xfrm>
                <a:off x="4421886" y="3702557"/>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13"/>
              <p:cNvSpPr/>
              <p:nvPr/>
            </p:nvSpPr>
            <p:spPr>
              <a:xfrm>
                <a:off x="4503800" y="3621499"/>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6" y="0"/>
                      <a:pt x="32195" y="7239"/>
                      <a:pt x="32195" y="16097"/>
                    </a:cubicBezTo>
                    <a:cubicBezTo>
                      <a:pt x="32195" y="24955"/>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13"/>
              <p:cNvSpPr/>
              <p:nvPr/>
            </p:nvSpPr>
            <p:spPr>
              <a:xfrm>
                <a:off x="4585620" y="3540537"/>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13"/>
              <p:cNvSpPr/>
              <p:nvPr/>
            </p:nvSpPr>
            <p:spPr>
              <a:xfrm>
                <a:off x="4667345" y="345947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13"/>
              <p:cNvSpPr/>
              <p:nvPr/>
            </p:nvSpPr>
            <p:spPr>
              <a:xfrm>
                <a:off x="4749164" y="3378421"/>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13"/>
              <p:cNvSpPr/>
              <p:nvPr/>
            </p:nvSpPr>
            <p:spPr>
              <a:xfrm>
                <a:off x="4830984" y="3297363"/>
                <a:ext cx="29146" cy="29146"/>
              </a:xfrm>
              <a:custGeom>
                <a:avLst/>
                <a:gdLst/>
                <a:ahLst/>
                <a:cxnLst/>
                <a:rect l="l" t="t" r="r" b="b"/>
                <a:pathLst>
                  <a:path w="29146" h="29146" extrusionOk="0">
                    <a:moveTo>
                      <a:pt x="14573" y="29147"/>
                    </a:moveTo>
                    <a:cubicBezTo>
                      <a:pt x="6572" y="29147"/>
                      <a:pt x="0" y="22670"/>
                      <a:pt x="0" y="14573"/>
                    </a:cubicBezTo>
                    <a:cubicBezTo>
                      <a:pt x="0" y="6477"/>
                      <a:pt x="6477" y="0"/>
                      <a:pt x="14573" y="0"/>
                    </a:cubicBezTo>
                    <a:cubicBezTo>
                      <a:pt x="22669" y="0"/>
                      <a:pt x="29146" y="6477"/>
                      <a:pt x="29146" y="14573"/>
                    </a:cubicBezTo>
                    <a:cubicBezTo>
                      <a:pt x="29146" y="22670"/>
                      <a:pt x="22669" y="29147"/>
                      <a:pt x="14573" y="29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13"/>
              <p:cNvSpPr/>
              <p:nvPr/>
            </p:nvSpPr>
            <p:spPr>
              <a:xfrm>
                <a:off x="4912899" y="3216496"/>
                <a:ext cx="28194" cy="28193"/>
              </a:xfrm>
              <a:custGeom>
                <a:avLst/>
                <a:gdLst/>
                <a:ahLst/>
                <a:cxnLst/>
                <a:rect l="l" t="t" r="r" b="b"/>
                <a:pathLst>
                  <a:path w="28194"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13"/>
              <p:cNvSpPr/>
              <p:nvPr/>
            </p:nvSpPr>
            <p:spPr>
              <a:xfrm>
                <a:off x="4994719" y="3135438"/>
                <a:ext cx="27432" cy="27432"/>
              </a:xfrm>
              <a:custGeom>
                <a:avLst/>
                <a:gdLst/>
                <a:ahLst/>
                <a:cxnLst/>
                <a:rect l="l" t="t" r="r" b="b"/>
                <a:pathLst>
                  <a:path w="27432" h="27432"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13"/>
              <p:cNvSpPr/>
              <p:nvPr/>
            </p:nvSpPr>
            <p:spPr>
              <a:xfrm>
                <a:off x="5076444" y="3054381"/>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13"/>
              <p:cNvSpPr/>
              <p:nvPr/>
            </p:nvSpPr>
            <p:spPr>
              <a:xfrm>
                <a:off x="5158263" y="297332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13"/>
              <p:cNvSpPr/>
              <p:nvPr/>
            </p:nvSpPr>
            <p:spPr>
              <a:xfrm>
                <a:off x="5240178" y="2892456"/>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13"/>
              <p:cNvSpPr/>
              <p:nvPr/>
            </p:nvSpPr>
            <p:spPr>
              <a:xfrm>
                <a:off x="5321998" y="2811398"/>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13"/>
              <p:cNvSpPr/>
              <p:nvPr/>
            </p:nvSpPr>
            <p:spPr>
              <a:xfrm>
                <a:off x="5403818" y="2730340"/>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13"/>
              <p:cNvSpPr/>
              <p:nvPr/>
            </p:nvSpPr>
            <p:spPr>
              <a:xfrm>
                <a:off x="5485542" y="2649282"/>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69" y="5048"/>
                      <a:pt x="22669" y="11335"/>
                    </a:cubicBezTo>
                    <a:cubicBezTo>
                      <a:pt x="22669"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13"/>
              <p:cNvSpPr/>
              <p:nvPr/>
            </p:nvSpPr>
            <p:spPr>
              <a:xfrm>
                <a:off x="5567457" y="2568415"/>
                <a:ext cx="21716" cy="21716"/>
              </a:xfrm>
              <a:custGeom>
                <a:avLst/>
                <a:gdLst/>
                <a:ahLst/>
                <a:cxnLst/>
                <a:rect l="l" t="t" r="r" b="b"/>
                <a:pathLst>
                  <a:path w="21716" h="21716" extrusionOk="0">
                    <a:moveTo>
                      <a:pt x="21717" y="10858"/>
                    </a:moveTo>
                    <a:cubicBezTo>
                      <a:pt x="21717" y="16855"/>
                      <a:pt x="16855" y="21717"/>
                      <a:pt x="10858" y="21717"/>
                    </a:cubicBezTo>
                    <a:cubicBezTo>
                      <a:pt x="4861" y="21717"/>
                      <a:pt x="0" y="16855"/>
                      <a:pt x="0" y="10858"/>
                    </a:cubicBezTo>
                    <a:cubicBezTo>
                      <a:pt x="0" y="4861"/>
                      <a:pt x="4861" y="0"/>
                      <a:pt x="10858" y="0"/>
                    </a:cubicBezTo>
                    <a:cubicBezTo>
                      <a:pt x="16855" y="0"/>
                      <a:pt x="21717" y="4861"/>
                      <a:pt x="21717" y="10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13"/>
              <p:cNvSpPr/>
              <p:nvPr/>
            </p:nvSpPr>
            <p:spPr>
              <a:xfrm>
                <a:off x="5649277" y="2487357"/>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13"/>
              <p:cNvSpPr/>
              <p:nvPr/>
            </p:nvSpPr>
            <p:spPr>
              <a:xfrm>
                <a:off x="5731097" y="240630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13"/>
              <p:cNvSpPr/>
              <p:nvPr/>
            </p:nvSpPr>
            <p:spPr>
              <a:xfrm>
                <a:off x="5812916" y="2325242"/>
                <a:ext cx="19431" cy="19431"/>
              </a:xfrm>
              <a:custGeom>
                <a:avLst/>
                <a:gdLst/>
                <a:ahLst/>
                <a:cxnLst/>
                <a:rect l="l" t="t" r="r" b="b"/>
                <a:pathLst>
                  <a:path w="19431" h="19431"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13"/>
              <p:cNvSpPr/>
              <p:nvPr/>
            </p:nvSpPr>
            <p:spPr>
              <a:xfrm>
                <a:off x="5894736" y="2244280"/>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7"/>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13"/>
              <p:cNvSpPr/>
              <p:nvPr/>
            </p:nvSpPr>
            <p:spPr>
              <a:xfrm>
                <a:off x="5976556" y="216331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13"/>
              <p:cNvSpPr/>
              <p:nvPr/>
            </p:nvSpPr>
            <p:spPr>
              <a:xfrm>
                <a:off x="6058376" y="2082259"/>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4" y="0"/>
                      <a:pt x="16954" y="3810"/>
                      <a:pt x="16954" y="8477"/>
                    </a:cubicBezTo>
                    <a:cubicBezTo>
                      <a:pt x="16954" y="13144"/>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13"/>
              <p:cNvSpPr/>
              <p:nvPr/>
            </p:nvSpPr>
            <p:spPr>
              <a:xfrm>
                <a:off x="6140195" y="2001201"/>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13"/>
              <p:cNvSpPr/>
              <p:nvPr/>
            </p:nvSpPr>
            <p:spPr>
              <a:xfrm>
                <a:off x="6222015" y="1920144"/>
                <a:ext cx="15430" cy="15430"/>
              </a:xfrm>
              <a:custGeom>
                <a:avLst/>
                <a:gdLst/>
                <a:ahLst/>
                <a:cxnLst/>
                <a:rect l="l" t="t" r="r" b="b"/>
                <a:pathLst>
                  <a:path w="15430" h="15430" extrusionOk="0">
                    <a:moveTo>
                      <a:pt x="15431" y="7715"/>
                    </a:moveTo>
                    <a:cubicBezTo>
                      <a:pt x="15431" y="11976"/>
                      <a:pt x="11976" y="15430"/>
                      <a:pt x="7715" y="15430"/>
                    </a:cubicBezTo>
                    <a:cubicBezTo>
                      <a:pt x="3454" y="15430"/>
                      <a:pt x="0" y="11976"/>
                      <a:pt x="0" y="7715"/>
                    </a:cubicBezTo>
                    <a:cubicBezTo>
                      <a:pt x="0" y="3454"/>
                      <a:pt x="3454" y="0"/>
                      <a:pt x="7715" y="0"/>
                    </a:cubicBezTo>
                    <a:cubicBezTo>
                      <a:pt x="11976" y="0"/>
                      <a:pt x="15431" y="3454"/>
                      <a:pt x="15431"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13"/>
              <p:cNvSpPr/>
              <p:nvPr/>
            </p:nvSpPr>
            <p:spPr>
              <a:xfrm>
                <a:off x="6303835" y="1839276"/>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13"/>
              <p:cNvSpPr/>
              <p:nvPr/>
            </p:nvSpPr>
            <p:spPr>
              <a:xfrm>
                <a:off x="6385655" y="1758219"/>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13"/>
              <p:cNvSpPr/>
              <p:nvPr/>
            </p:nvSpPr>
            <p:spPr>
              <a:xfrm>
                <a:off x="6467475" y="1677161"/>
                <a:ext cx="12953" cy="12953"/>
              </a:xfrm>
              <a:custGeom>
                <a:avLst/>
                <a:gdLst/>
                <a:ahLst/>
                <a:cxnLst/>
                <a:rect l="l" t="t" r="r" b="b"/>
                <a:pathLst>
                  <a:path w="12953" h="12953"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13"/>
              <p:cNvSpPr/>
              <p:nvPr/>
            </p:nvSpPr>
            <p:spPr>
              <a:xfrm>
                <a:off x="6549294" y="1596103"/>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13"/>
              <p:cNvSpPr/>
              <p:nvPr/>
            </p:nvSpPr>
            <p:spPr>
              <a:xfrm>
                <a:off x="6631209" y="151514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13"/>
              <p:cNvSpPr/>
              <p:nvPr/>
            </p:nvSpPr>
            <p:spPr>
              <a:xfrm>
                <a:off x="6712934" y="1434083"/>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13"/>
              <p:cNvSpPr/>
              <p:nvPr/>
            </p:nvSpPr>
            <p:spPr>
              <a:xfrm>
                <a:off x="6794754" y="1353121"/>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13"/>
              <p:cNvSpPr/>
              <p:nvPr/>
            </p:nvSpPr>
            <p:spPr>
              <a:xfrm>
                <a:off x="6876573" y="1271967"/>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13"/>
              <p:cNvSpPr/>
              <p:nvPr/>
            </p:nvSpPr>
            <p:spPr>
              <a:xfrm>
                <a:off x="6958488" y="1191100"/>
                <a:ext cx="8001" cy="8000"/>
              </a:xfrm>
              <a:custGeom>
                <a:avLst/>
                <a:gdLst/>
                <a:ahLst/>
                <a:cxnLst/>
                <a:rect l="l" t="t" r="r" b="b"/>
                <a:pathLst>
                  <a:path w="8001" h="8000"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66" name="Google Shape;1066;p13"/>
          <p:cNvSpPr/>
          <p:nvPr/>
        </p:nvSpPr>
        <p:spPr>
          <a:xfrm>
            <a:off x="313325" y="2581400"/>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067" name="Google Shape;1067;p13"/>
          <p:cNvSpPr/>
          <p:nvPr/>
        </p:nvSpPr>
        <p:spPr>
          <a:xfrm rot="5405726">
            <a:off x="-294776" y="1513274"/>
            <a:ext cx="1440902" cy="123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068" name="Google Shape;1068;p13"/>
          <p:cNvSpPr/>
          <p:nvPr/>
        </p:nvSpPr>
        <p:spPr>
          <a:xfrm rot="5110">
            <a:off x="6400150" y="4809575"/>
            <a:ext cx="807301" cy="123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069" name="Google Shape;1069;p13"/>
          <p:cNvSpPr/>
          <p:nvPr/>
        </p:nvSpPr>
        <p:spPr>
          <a:xfrm>
            <a:off x="7394850" y="4758875"/>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1pPr>
            <a:lvl2pPr lvl="1">
              <a:lnSpc>
                <a:spcPct val="100000"/>
              </a:lnSpc>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2pPr>
            <a:lvl3pPr lvl="2">
              <a:lnSpc>
                <a:spcPct val="100000"/>
              </a:lnSpc>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3pPr>
            <a:lvl4pPr lvl="3">
              <a:lnSpc>
                <a:spcPct val="100000"/>
              </a:lnSpc>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4pPr>
            <a:lvl5pPr lvl="4">
              <a:lnSpc>
                <a:spcPct val="100000"/>
              </a:lnSpc>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5pPr>
            <a:lvl6pPr lvl="5">
              <a:lnSpc>
                <a:spcPct val="100000"/>
              </a:lnSpc>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6pPr>
            <a:lvl7pPr lvl="6">
              <a:lnSpc>
                <a:spcPct val="100000"/>
              </a:lnSpc>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7pPr>
            <a:lvl8pPr lvl="7">
              <a:lnSpc>
                <a:spcPct val="100000"/>
              </a:lnSpc>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8pPr>
            <a:lvl9pPr lvl="8">
              <a:lnSpc>
                <a:spcPct val="100000"/>
              </a:lnSpc>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5"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4"/>
        <p:cNvGrpSpPr/>
        <p:nvPr/>
      </p:nvGrpSpPr>
      <p:grpSpPr>
        <a:xfrm>
          <a:off x="0" y="0"/>
          <a:ext cx="0" cy="0"/>
          <a:chOff x="0" y="0"/>
          <a:chExt cx="0" cy="0"/>
        </a:xfrm>
      </p:grpSpPr>
      <p:sp>
        <p:nvSpPr>
          <p:cNvPr id="3135" name="Google Shape;3135;p28"/>
          <p:cNvSpPr txBox="1">
            <a:spLocks noGrp="1"/>
          </p:cNvSpPr>
          <p:nvPr>
            <p:ph type="ctrTitle"/>
          </p:nvPr>
        </p:nvSpPr>
        <p:spPr>
          <a:xfrm>
            <a:off x="1174631" y="1938575"/>
            <a:ext cx="6891900" cy="1308300"/>
          </a:xfrm>
          <a:prstGeom prst="rect">
            <a:avLst/>
          </a:prstGeom>
        </p:spPr>
        <p:txBody>
          <a:bodyPr spcFirstLastPara="1" wrap="square" lIns="91425" tIns="91425" rIns="91425" bIns="91425" anchor="b" anchorCtr="0">
            <a:noAutofit/>
          </a:bodyPr>
          <a:lstStyle/>
          <a:p>
            <a:r>
              <a:rPr lang="en-US" sz="3200" b="1">
                <a:latin typeface="Söhne"/>
              </a:rPr>
              <a:t>Precision Targeting: Unveiling Customer Niches for Strategic Growth</a:t>
            </a:r>
            <a:endParaRPr lang="en-US" sz="3200"/>
          </a:p>
        </p:txBody>
      </p:sp>
      <p:sp>
        <p:nvSpPr>
          <p:cNvPr id="3137" name="Google Shape;3137;p28"/>
          <p:cNvSpPr/>
          <p:nvPr/>
        </p:nvSpPr>
        <p:spPr>
          <a:xfrm rot="2700000">
            <a:off x="2213031" y="-33606"/>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8" name="Google Shape;3138;p28"/>
          <p:cNvSpPr/>
          <p:nvPr/>
        </p:nvSpPr>
        <p:spPr>
          <a:xfrm>
            <a:off x="1338675" y="650425"/>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3139" name="Google Shape;3139;p28"/>
          <p:cNvSpPr/>
          <p:nvPr/>
        </p:nvSpPr>
        <p:spPr>
          <a:xfrm rot="409828">
            <a:off x="429472" y="3609452"/>
            <a:ext cx="3051118" cy="3034859"/>
          </a:xfrm>
          <a:custGeom>
            <a:avLst/>
            <a:gdLst/>
            <a:ahLst/>
            <a:cxnLst/>
            <a:rect l="l" t="t" r="r" b="b"/>
            <a:pathLst>
              <a:path w="2199247" h="2187527" extrusionOk="0">
                <a:moveTo>
                  <a:pt x="27680" y="1108861"/>
                </a:moveTo>
                <a:lnTo>
                  <a:pt x="845687" y="51776"/>
                </a:lnTo>
                <a:cubicBezTo>
                  <a:pt x="891979" y="-8041"/>
                  <a:pt x="979895" y="-17375"/>
                  <a:pt x="1042188" y="30821"/>
                </a:cubicBezTo>
                <a:lnTo>
                  <a:pt x="2142611" y="883118"/>
                </a:lnTo>
                <a:cubicBezTo>
                  <a:pt x="2204810" y="931315"/>
                  <a:pt x="2217764" y="1018850"/>
                  <a:pt x="2171567" y="1078667"/>
                </a:cubicBezTo>
                <a:lnTo>
                  <a:pt x="1353560" y="2135751"/>
                </a:lnTo>
                <a:cubicBezTo>
                  <a:pt x="1307269" y="2195568"/>
                  <a:pt x="1219353" y="2204903"/>
                  <a:pt x="1157060" y="2156706"/>
                </a:cubicBezTo>
                <a:lnTo>
                  <a:pt x="56636" y="1304409"/>
                </a:lnTo>
                <a:cubicBezTo>
                  <a:pt x="-5562" y="1256213"/>
                  <a:pt x="-18516" y="1168678"/>
                  <a:pt x="27680" y="11088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0" name="Google Shape;3140;p28"/>
          <p:cNvSpPr/>
          <p:nvPr/>
        </p:nvSpPr>
        <p:spPr>
          <a:xfrm>
            <a:off x="4247325" y="700975"/>
            <a:ext cx="1650900"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3141" name="Google Shape;3141;p28"/>
          <p:cNvGrpSpPr/>
          <p:nvPr/>
        </p:nvGrpSpPr>
        <p:grpSpPr>
          <a:xfrm flipH="1">
            <a:off x="5706236" y="-1099158"/>
            <a:ext cx="4552378" cy="4582857"/>
            <a:chOff x="3819525" y="1138237"/>
            <a:chExt cx="4552378" cy="4582857"/>
          </a:xfrm>
        </p:grpSpPr>
        <p:grpSp>
          <p:nvGrpSpPr>
            <p:cNvPr id="3142" name="Google Shape;3142;p28"/>
            <p:cNvGrpSpPr/>
            <p:nvPr/>
          </p:nvGrpSpPr>
          <p:grpSpPr>
            <a:xfrm>
              <a:off x="3821144" y="1138237"/>
              <a:ext cx="4550759" cy="4582857"/>
              <a:chOff x="3821144" y="1138237"/>
              <a:chExt cx="4550759" cy="4582857"/>
            </a:xfrm>
          </p:grpSpPr>
          <p:sp>
            <p:nvSpPr>
              <p:cNvPr id="3143" name="Google Shape;3143;p28"/>
              <p:cNvSpPr/>
              <p:nvPr/>
            </p:nvSpPr>
            <p:spPr>
              <a:xfrm>
                <a:off x="3821144" y="5675089"/>
                <a:ext cx="23050" cy="46005"/>
              </a:xfrm>
              <a:custGeom>
                <a:avLst/>
                <a:gdLst/>
                <a:ahLst/>
                <a:cxnLst/>
                <a:rect l="l" t="t" r="r" b="b"/>
                <a:pathLst>
                  <a:path w="23050" h="46005" extrusionOk="0">
                    <a:moveTo>
                      <a:pt x="0" y="0"/>
                    </a:moveTo>
                    <a:cubicBezTo>
                      <a:pt x="12668" y="0"/>
                      <a:pt x="23051" y="10287"/>
                      <a:pt x="23051" y="22955"/>
                    </a:cubicBezTo>
                    <a:cubicBezTo>
                      <a:pt x="23051" y="35623"/>
                      <a:pt x="12764" y="46006"/>
                      <a:pt x="0" y="46006"/>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4" name="Google Shape;3144;p28"/>
              <p:cNvSpPr/>
              <p:nvPr/>
            </p:nvSpPr>
            <p:spPr>
              <a:xfrm>
                <a:off x="3870960" y="5594127"/>
                <a:ext cx="45148" cy="45148"/>
              </a:xfrm>
              <a:custGeom>
                <a:avLst/>
                <a:gdLst/>
                <a:ahLst/>
                <a:cxnLst/>
                <a:rect l="l" t="t" r="r" b="b"/>
                <a:pathLst>
                  <a:path w="45148" h="45148" extrusionOk="0">
                    <a:moveTo>
                      <a:pt x="22574" y="45148"/>
                    </a:moveTo>
                    <a:cubicBezTo>
                      <a:pt x="10096" y="45148"/>
                      <a:pt x="0" y="35052"/>
                      <a:pt x="0" y="22574"/>
                    </a:cubicBezTo>
                    <a:cubicBezTo>
                      <a:pt x="0" y="10096"/>
                      <a:pt x="10096" y="0"/>
                      <a:pt x="22574" y="0"/>
                    </a:cubicBezTo>
                    <a:cubicBezTo>
                      <a:pt x="35052" y="0"/>
                      <a:pt x="45149" y="10096"/>
                      <a:pt x="45149" y="22574"/>
                    </a:cubicBezTo>
                    <a:cubicBezTo>
                      <a:pt x="45149" y="35052"/>
                      <a:pt x="35052" y="45148"/>
                      <a:pt x="22574" y="4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5" name="Google Shape;3145;p28"/>
              <p:cNvSpPr/>
              <p:nvPr/>
            </p:nvSpPr>
            <p:spPr>
              <a:xfrm>
                <a:off x="3952684" y="5513069"/>
                <a:ext cx="44386" cy="44386"/>
              </a:xfrm>
              <a:custGeom>
                <a:avLst/>
                <a:gdLst/>
                <a:ahLst/>
                <a:cxnLst/>
                <a:rect l="l" t="t" r="r" b="b"/>
                <a:pathLst>
                  <a:path w="44386" h="44386" extrusionOk="0">
                    <a:moveTo>
                      <a:pt x="22193" y="44387"/>
                    </a:moveTo>
                    <a:cubicBezTo>
                      <a:pt x="9906" y="44387"/>
                      <a:pt x="0" y="34481"/>
                      <a:pt x="0" y="22193"/>
                    </a:cubicBezTo>
                    <a:cubicBezTo>
                      <a:pt x="0" y="9906"/>
                      <a:pt x="9906" y="0"/>
                      <a:pt x="22193" y="0"/>
                    </a:cubicBezTo>
                    <a:cubicBezTo>
                      <a:pt x="34481" y="0"/>
                      <a:pt x="44387" y="9906"/>
                      <a:pt x="44387" y="22193"/>
                    </a:cubicBezTo>
                    <a:cubicBezTo>
                      <a:pt x="44387" y="34481"/>
                      <a:pt x="34481" y="44387"/>
                      <a:pt x="22193" y="443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6" name="Google Shape;3146;p28"/>
              <p:cNvSpPr/>
              <p:nvPr/>
            </p:nvSpPr>
            <p:spPr>
              <a:xfrm>
                <a:off x="4034504" y="5432011"/>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811"/>
                      <a:pt x="43625" y="21812"/>
                    </a:cubicBezTo>
                    <a:cubicBezTo>
                      <a:pt x="43625" y="33814"/>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7" name="Google Shape;3147;p28"/>
              <p:cNvSpPr/>
              <p:nvPr/>
            </p:nvSpPr>
            <p:spPr>
              <a:xfrm>
                <a:off x="4116323" y="5350953"/>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8" name="Google Shape;3148;p28"/>
              <p:cNvSpPr/>
              <p:nvPr/>
            </p:nvSpPr>
            <p:spPr>
              <a:xfrm>
                <a:off x="4198238" y="5270086"/>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9" name="Google Shape;3149;p28"/>
              <p:cNvSpPr/>
              <p:nvPr/>
            </p:nvSpPr>
            <p:spPr>
              <a:xfrm>
                <a:off x="4279963" y="5189028"/>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0" name="Google Shape;3150;p28"/>
              <p:cNvSpPr/>
              <p:nvPr/>
            </p:nvSpPr>
            <p:spPr>
              <a:xfrm>
                <a:off x="4361783" y="5107971"/>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1" name="Google Shape;3151;p28"/>
              <p:cNvSpPr/>
              <p:nvPr/>
            </p:nvSpPr>
            <p:spPr>
              <a:xfrm>
                <a:off x="4443602" y="5026913"/>
                <a:ext cx="39624" cy="39624"/>
              </a:xfrm>
              <a:custGeom>
                <a:avLst/>
                <a:gdLst/>
                <a:ahLst/>
                <a:cxnLst/>
                <a:rect l="l" t="t" r="r" b="b"/>
                <a:pathLst>
                  <a:path w="39624"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2" name="Google Shape;3152;p28"/>
              <p:cNvSpPr/>
              <p:nvPr/>
            </p:nvSpPr>
            <p:spPr>
              <a:xfrm>
                <a:off x="4525518" y="4946046"/>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3" name="Google Shape;3153;p28"/>
              <p:cNvSpPr/>
              <p:nvPr/>
            </p:nvSpPr>
            <p:spPr>
              <a:xfrm>
                <a:off x="4607337" y="486498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4" name="Google Shape;3154;p28"/>
              <p:cNvSpPr/>
              <p:nvPr/>
            </p:nvSpPr>
            <p:spPr>
              <a:xfrm>
                <a:off x="4689062" y="4783930"/>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5" name="Google Shape;3155;p28"/>
              <p:cNvSpPr/>
              <p:nvPr/>
            </p:nvSpPr>
            <p:spPr>
              <a:xfrm>
                <a:off x="4770881" y="4702872"/>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6" name="Google Shape;3156;p28"/>
              <p:cNvSpPr/>
              <p:nvPr/>
            </p:nvSpPr>
            <p:spPr>
              <a:xfrm>
                <a:off x="4852797" y="4622005"/>
                <a:ext cx="35432" cy="35433"/>
              </a:xfrm>
              <a:custGeom>
                <a:avLst/>
                <a:gdLst/>
                <a:ahLst/>
                <a:cxnLst/>
                <a:rect l="l" t="t" r="r" b="b"/>
                <a:pathLst>
                  <a:path w="35432" h="35433" extrusionOk="0">
                    <a:moveTo>
                      <a:pt x="17716" y="35433"/>
                    </a:moveTo>
                    <a:cubicBezTo>
                      <a:pt x="7906" y="35433"/>
                      <a:pt x="0" y="27527"/>
                      <a:pt x="0" y="17716"/>
                    </a:cubicBezTo>
                    <a:cubicBezTo>
                      <a:pt x="0" y="7906"/>
                      <a:pt x="7906" y="0"/>
                      <a:pt x="17716" y="0"/>
                    </a:cubicBezTo>
                    <a:cubicBezTo>
                      <a:pt x="27527" y="0"/>
                      <a:pt x="35433" y="7906"/>
                      <a:pt x="35433" y="17716"/>
                    </a:cubicBezTo>
                    <a:cubicBezTo>
                      <a:pt x="35433" y="27527"/>
                      <a:pt x="27527" y="35433"/>
                      <a:pt x="17716"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7" name="Google Shape;3157;p28"/>
              <p:cNvSpPr/>
              <p:nvPr/>
            </p:nvSpPr>
            <p:spPr>
              <a:xfrm>
                <a:off x="4934616" y="4540947"/>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8" name="Google Shape;3158;p28"/>
              <p:cNvSpPr/>
              <p:nvPr/>
            </p:nvSpPr>
            <p:spPr>
              <a:xfrm>
                <a:off x="5016436" y="4459890"/>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9" name="Google Shape;3159;p28"/>
              <p:cNvSpPr/>
              <p:nvPr/>
            </p:nvSpPr>
            <p:spPr>
              <a:xfrm>
                <a:off x="5098161" y="4378832"/>
                <a:ext cx="33147" cy="33147"/>
              </a:xfrm>
              <a:custGeom>
                <a:avLst/>
                <a:gdLst/>
                <a:ahLst/>
                <a:cxnLst/>
                <a:rect l="l" t="t" r="r" b="b"/>
                <a:pathLst>
                  <a:path w="33147"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0" name="Google Shape;3160;p28"/>
              <p:cNvSpPr/>
              <p:nvPr/>
            </p:nvSpPr>
            <p:spPr>
              <a:xfrm>
                <a:off x="5180075" y="4297870"/>
                <a:ext cx="32194" cy="32289"/>
              </a:xfrm>
              <a:custGeom>
                <a:avLst/>
                <a:gdLst/>
                <a:ahLst/>
                <a:cxnLst/>
                <a:rect l="l" t="t" r="r" b="b"/>
                <a:pathLst>
                  <a:path w="32194" h="32289" extrusionOk="0">
                    <a:moveTo>
                      <a:pt x="16097" y="32290"/>
                    </a:moveTo>
                    <a:cubicBezTo>
                      <a:pt x="7144" y="32290"/>
                      <a:pt x="0" y="25051"/>
                      <a:pt x="0" y="16193"/>
                    </a:cubicBezTo>
                    <a:cubicBezTo>
                      <a:pt x="0" y="7334"/>
                      <a:pt x="7239" y="0"/>
                      <a:pt x="16097" y="0"/>
                    </a:cubicBezTo>
                    <a:cubicBezTo>
                      <a:pt x="24956" y="0"/>
                      <a:pt x="32195" y="7239"/>
                      <a:pt x="32195" y="16193"/>
                    </a:cubicBezTo>
                    <a:cubicBezTo>
                      <a:pt x="32195"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1" name="Google Shape;3161;p28"/>
              <p:cNvSpPr/>
              <p:nvPr/>
            </p:nvSpPr>
            <p:spPr>
              <a:xfrm>
                <a:off x="5261895" y="4216907"/>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2" name="Google Shape;3162;p28"/>
              <p:cNvSpPr/>
              <p:nvPr/>
            </p:nvSpPr>
            <p:spPr>
              <a:xfrm>
                <a:off x="5343715" y="413584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3" name="Google Shape;3163;p28"/>
              <p:cNvSpPr/>
              <p:nvPr/>
            </p:nvSpPr>
            <p:spPr>
              <a:xfrm>
                <a:off x="5425535" y="4054792"/>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4" name="Google Shape;3164;p28"/>
              <p:cNvSpPr/>
              <p:nvPr/>
            </p:nvSpPr>
            <p:spPr>
              <a:xfrm>
                <a:off x="5507259" y="3973734"/>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5" name="Google Shape;3165;p28"/>
              <p:cNvSpPr/>
              <p:nvPr/>
            </p:nvSpPr>
            <p:spPr>
              <a:xfrm>
                <a:off x="5589174" y="3892867"/>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6" name="Google Shape;3166;p28"/>
              <p:cNvSpPr/>
              <p:nvPr/>
            </p:nvSpPr>
            <p:spPr>
              <a:xfrm>
                <a:off x="5670994" y="3811809"/>
                <a:ext cx="27431" cy="27432"/>
              </a:xfrm>
              <a:custGeom>
                <a:avLst/>
                <a:gdLst/>
                <a:ahLst/>
                <a:cxnLst/>
                <a:rect l="l" t="t" r="r" b="b"/>
                <a:pathLst>
                  <a:path w="27431" h="27432"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7" name="Google Shape;3167;p28"/>
              <p:cNvSpPr/>
              <p:nvPr/>
            </p:nvSpPr>
            <p:spPr>
              <a:xfrm>
                <a:off x="5752814" y="3730751"/>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8" name="Google Shape;3168;p28"/>
              <p:cNvSpPr/>
              <p:nvPr/>
            </p:nvSpPr>
            <p:spPr>
              <a:xfrm>
                <a:off x="5834633" y="364969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9" name="Google Shape;3169;p28"/>
              <p:cNvSpPr/>
              <p:nvPr/>
            </p:nvSpPr>
            <p:spPr>
              <a:xfrm>
                <a:off x="5916453" y="3568826"/>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0" name="Google Shape;3170;p28"/>
              <p:cNvSpPr/>
              <p:nvPr/>
            </p:nvSpPr>
            <p:spPr>
              <a:xfrm>
                <a:off x="5998273" y="348767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1" name="Google Shape;3171;p28"/>
              <p:cNvSpPr/>
              <p:nvPr/>
            </p:nvSpPr>
            <p:spPr>
              <a:xfrm>
                <a:off x="6080093" y="340661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2" name="Google Shape;3172;p28"/>
              <p:cNvSpPr/>
              <p:nvPr/>
            </p:nvSpPr>
            <p:spPr>
              <a:xfrm>
                <a:off x="6161912" y="332555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3" name="Google Shape;3173;p28"/>
              <p:cNvSpPr/>
              <p:nvPr/>
            </p:nvSpPr>
            <p:spPr>
              <a:xfrm>
                <a:off x="6243828" y="3244690"/>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4" name="Google Shape;3174;p28"/>
              <p:cNvSpPr/>
              <p:nvPr/>
            </p:nvSpPr>
            <p:spPr>
              <a:xfrm>
                <a:off x="6325552" y="3163632"/>
                <a:ext cx="20954" cy="20954"/>
              </a:xfrm>
              <a:custGeom>
                <a:avLst/>
                <a:gdLst/>
                <a:ahLst/>
                <a:cxnLst/>
                <a:rect l="l" t="t" r="r" b="b"/>
                <a:pathLst>
                  <a:path w="20954" h="20954" extrusionOk="0">
                    <a:moveTo>
                      <a:pt x="10478" y="20955"/>
                    </a:moveTo>
                    <a:cubicBezTo>
                      <a:pt x="4667" y="20955"/>
                      <a:pt x="0" y="16288"/>
                      <a:pt x="0" y="10478"/>
                    </a:cubicBezTo>
                    <a:cubicBezTo>
                      <a:pt x="0" y="4667"/>
                      <a:pt x="4667" y="0"/>
                      <a:pt x="10478" y="0"/>
                    </a:cubicBezTo>
                    <a:cubicBezTo>
                      <a:pt x="16288" y="0"/>
                      <a:pt x="20955" y="4667"/>
                      <a:pt x="20955" y="10478"/>
                    </a:cubicBezTo>
                    <a:cubicBezTo>
                      <a:pt x="20955" y="16288"/>
                      <a:pt x="16288" y="20955"/>
                      <a:pt x="10478"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5" name="Google Shape;3175;p28"/>
              <p:cNvSpPr/>
              <p:nvPr/>
            </p:nvSpPr>
            <p:spPr>
              <a:xfrm>
                <a:off x="6407372" y="3082575"/>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6" name="Google Shape;3176;p28"/>
              <p:cNvSpPr/>
              <p:nvPr/>
            </p:nvSpPr>
            <p:spPr>
              <a:xfrm>
                <a:off x="6489191" y="3001517"/>
                <a:ext cx="19431" cy="19431"/>
              </a:xfrm>
              <a:custGeom>
                <a:avLst/>
                <a:gdLst/>
                <a:ahLst/>
                <a:cxnLst/>
                <a:rect l="l" t="t" r="r" b="b"/>
                <a:pathLst>
                  <a:path w="19431"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7" name="Google Shape;3177;p28"/>
              <p:cNvSpPr/>
              <p:nvPr/>
            </p:nvSpPr>
            <p:spPr>
              <a:xfrm>
                <a:off x="6571107" y="2920650"/>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8" name="Google Shape;3178;p28"/>
              <p:cNvSpPr/>
              <p:nvPr/>
            </p:nvSpPr>
            <p:spPr>
              <a:xfrm>
                <a:off x="6652926" y="2839592"/>
                <a:ext cx="17716" cy="17716"/>
              </a:xfrm>
              <a:custGeom>
                <a:avLst/>
                <a:gdLst/>
                <a:ahLst/>
                <a:cxnLst/>
                <a:rect l="l" t="t" r="r" b="b"/>
                <a:pathLst>
                  <a:path w="17716" h="17716" extrusionOk="0">
                    <a:moveTo>
                      <a:pt x="8858" y="17717"/>
                    </a:moveTo>
                    <a:cubicBezTo>
                      <a:pt x="3905" y="17717"/>
                      <a:pt x="0" y="13716"/>
                      <a:pt x="0" y="8858"/>
                    </a:cubicBezTo>
                    <a:cubicBezTo>
                      <a:pt x="0" y="4000"/>
                      <a:pt x="4001"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9" name="Google Shape;3179;p28"/>
              <p:cNvSpPr/>
              <p:nvPr/>
            </p:nvSpPr>
            <p:spPr>
              <a:xfrm>
                <a:off x="6734651" y="2758534"/>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0" name="Google Shape;3180;p28"/>
              <p:cNvSpPr/>
              <p:nvPr/>
            </p:nvSpPr>
            <p:spPr>
              <a:xfrm>
                <a:off x="6816471" y="2677477"/>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1" name="Google Shape;3181;p28"/>
              <p:cNvSpPr/>
              <p:nvPr/>
            </p:nvSpPr>
            <p:spPr>
              <a:xfrm>
                <a:off x="6898385" y="2596419"/>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2" name="Google Shape;3182;p28"/>
              <p:cNvSpPr/>
              <p:nvPr/>
            </p:nvSpPr>
            <p:spPr>
              <a:xfrm>
                <a:off x="6980205" y="2515552"/>
                <a:ext cx="14478" cy="14477"/>
              </a:xfrm>
              <a:custGeom>
                <a:avLst/>
                <a:gdLst/>
                <a:ahLst/>
                <a:cxnLst/>
                <a:rect l="l" t="t" r="r" b="b"/>
                <a:pathLst>
                  <a:path w="14478" h="14477" extrusionOk="0">
                    <a:moveTo>
                      <a:pt x="7239" y="14478"/>
                    </a:moveTo>
                    <a:cubicBezTo>
                      <a:pt x="3239" y="14478"/>
                      <a:pt x="0" y="11239"/>
                      <a:pt x="0" y="7239"/>
                    </a:cubicBezTo>
                    <a:cubicBezTo>
                      <a:pt x="0" y="3238"/>
                      <a:pt x="3239" y="0"/>
                      <a:pt x="7239" y="0"/>
                    </a:cubicBezTo>
                    <a:cubicBezTo>
                      <a:pt x="11240" y="0"/>
                      <a:pt x="14478" y="3238"/>
                      <a:pt x="14478" y="7239"/>
                    </a:cubicBezTo>
                    <a:cubicBezTo>
                      <a:pt x="14478" y="11239"/>
                      <a:pt x="11240"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3" name="Google Shape;3183;p28"/>
              <p:cNvSpPr/>
              <p:nvPr/>
            </p:nvSpPr>
            <p:spPr>
              <a:xfrm>
                <a:off x="7062025" y="2434494"/>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4" name="Google Shape;3184;p28"/>
              <p:cNvSpPr/>
              <p:nvPr/>
            </p:nvSpPr>
            <p:spPr>
              <a:xfrm>
                <a:off x="7143750" y="2353436"/>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5" name="Google Shape;3185;p28"/>
              <p:cNvSpPr/>
              <p:nvPr/>
            </p:nvSpPr>
            <p:spPr>
              <a:xfrm>
                <a:off x="7225569" y="2272378"/>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6" name="Google Shape;3186;p28"/>
              <p:cNvSpPr/>
              <p:nvPr/>
            </p:nvSpPr>
            <p:spPr>
              <a:xfrm>
                <a:off x="7307484" y="219151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7" name="Google Shape;3187;p28"/>
              <p:cNvSpPr/>
              <p:nvPr/>
            </p:nvSpPr>
            <p:spPr>
              <a:xfrm>
                <a:off x="7389304" y="2110453"/>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8" name="Google Shape;3188;p28"/>
              <p:cNvSpPr/>
              <p:nvPr/>
            </p:nvSpPr>
            <p:spPr>
              <a:xfrm>
                <a:off x="7471124" y="2029395"/>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6" y="2191"/>
                      <a:pt x="9716" y="4858"/>
                    </a:cubicBezTo>
                    <a:cubicBezTo>
                      <a:pt x="9716"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9" name="Google Shape;3189;p28"/>
              <p:cNvSpPr/>
              <p:nvPr/>
            </p:nvSpPr>
            <p:spPr>
              <a:xfrm>
                <a:off x="7552848" y="1948338"/>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0" name="Google Shape;3190;p28"/>
              <p:cNvSpPr/>
              <p:nvPr/>
            </p:nvSpPr>
            <p:spPr>
              <a:xfrm>
                <a:off x="7634763" y="1867470"/>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1" name="Google Shape;3191;p28"/>
              <p:cNvSpPr/>
              <p:nvPr/>
            </p:nvSpPr>
            <p:spPr>
              <a:xfrm>
                <a:off x="7716583" y="1786413"/>
                <a:ext cx="7238" cy="7238"/>
              </a:xfrm>
              <a:custGeom>
                <a:avLst/>
                <a:gdLst/>
                <a:ahLst/>
                <a:cxnLst/>
                <a:rect l="l" t="t" r="r" b="b"/>
                <a:pathLst>
                  <a:path w="7238" h="7238" extrusionOk="0">
                    <a:moveTo>
                      <a:pt x="3619" y="7239"/>
                    </a:moveTo>
                    <a:cubicBezTo>
                      <a:pt x="1619" y="7239"/>
                      <a:pt x="0" y="5620"/>
                      <a:pt x="0" y="3619"/>
                    </a:cubicBezTo>
                    <a:cubicBezTo>
                      <a:pt x="0" y="1619"/>
                      <a:pt x="1619" y="0"/>
                      <a:pt x="3619" y="0"/>
                    </a:cubicBezTo>
                    <a:cubicBezTo>
                      <a:pt x="5620" y="0"/>
                      <a:pt x="7239" y="1619"/>
                      <a:pt x="7239" y="3619"/>
                    </a:cubicBezTo>
                    <a:cubicBezTo>
                      <a:pt x="7239" y="5620"/>
                      <a:pt x="5620" y="7239"/>
                      <a:pt x="3619"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2" name="Google Shape;3192;p28"/>
              <p:cNvSpPr/>
              <p:nvPr/>
            </p:nvSpPr>
            <p:spPr>
              <a:xfrm>
                <a:off x="7798403" y="1705355"/>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3" name="Google Shape;3193;p28"/>
              <p:cNvSpPr/>
              <p:nvPr/>
            </p:nvSpPr>
            <p:spPr>
              <a:xfrm>
                <a:off x="7880223" y="1624297"/>
                <a:ext cx="5715" cy="5715"/>
              </a:xfrm>
              <a:custGeom>
                <a:avLst/>
                <a:gdLst/>
                <a:ahLst/>
                <a:cxnLst/>
                <a:rect l="l" t="t" r="r" b="b"/>
                <a:pathLst>
                  <a:path w="5715"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4" name="Google Shape;3194;p28"/>
              <p:cNvSpPr/>
              <p:nvPr/>
            </p:nvSpPr>
            <p:spPr>
              <a:xfrm>
                <a:off x="7962042" y="1543430"/>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5" name="Google Shape;3195;p28"/>
              <p:cNvSpPr/>
              <p:nvPr/>
            </p:nvSpPr>
            <p:spPr>
              <a:xfrm>
                <a:off x="8043862" y="1462372"/>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048"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6" name="Google Shape;3196;p28"/>
              <p:cNvSpPr/>
              <p:nvPr/>
            </p:nvSpPr>
            <p:spPr>
              <a:xfrm>
                <a:off x="8125682" y="1381315"/>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7" name="Google Shape;3197;p28"/>
              <p:cNvSpPr/>
              <p:nvPr/>
            </p:nvSpPr>
            <p:spPr>
              <a:xfrm>
                <a:off x="8207501" y="1300257"/>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8" name="Google Shape;3198;p28"/>
              <p:cNvSpPr/>
              <p:nvPr/>
            </p:nvSpPr>
            <p:spPr>
              <a:xfrm>
                <a:off x="8289416" y="1219390"/>
                <a:ext cx="1524" cy="1523"/>
              </a:xfrm>
              <a:custGeom>
                <a:avLst/>
                <a:gdLst/>
                <a:ahLst/>
                <a:cxnLst/>
                <a:rect l="l" t="t" r="r" b="b"/>
                <a:pathLst>
                  <a:path w="1524" h="1523" extrusionOk="0">
                    <a:moveTo>
                      <a:pt x="762" y="1524"/>
                    </a:moveTo>
                    <a:cubicBezTo>
                      <a:pt x="762" y="1524"/>
                      <a:pt x="0" y="1143"/>
                      <a:pt x="0" y="762"/>
                    </a:cubicBezTo>
                    <a:cubicBezTo>
                      <a:pt x="0" y="381"/>
                      <a:pt x="381" y="0"/>
                      <a:pt x="762" y="0"/>
                    </a:cubicBezTo>
                    <a:cubicBezTo>
                      <a:pt x="1143" y="0"/>
                      <a:pt x="1524" y="381"/>
                      <a:pt x="1524" y="762"/>
                    </a:cubicBezTo>
                    <a:cubicBezTo>
                      <a:pt x="1524" y="1143"/>
                      <a:pt x="1143" y="1524"/>
                      <a:pt x="762" y="15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9" name="Google Shape;3199;p28"/>
              <p:cNvSpPr/>
              <p:nvPr/>
            </p:nvSpPr>
            <p:spPr>
              <a:xfrm>
                <a:off x="8371141" y="1138237"/>
                <a:ext cx="762" cy="761"/>
              </a:xfrm>
              <a:custGeom>
                <a:avLst/>
                <a:gdLst/>
                <a:ahLst/>
                <a:cxnLst/>
                <a:rect l="l" t="t" r="r" b="b"/>
                <a:pathLst>
                  <a:path w="762" h="761" extrusionOk="0">
                    <a:moveTo>
                      <a:pt x="381" y="762"/>
                    </a:moveTo>
                    <a:cubicBezTo>
                      <a:pt x="381" y="762"/>
                      <a:pt x="0" y="572"/>
                      <a:pt x="0" y="381"/>
                    </a:cubicBezTo>
                    <a:cubicBezTo>
                      <a:pt x="0" y="191"/>
                      <a:pt x="191" y="0"/>
                      <a:pt x="381" y="0"/>
                    </a:cubicBezTo>
                    <a:cubicBezTo>
                      <a:pt x="572" y="0"/>
                      <a:pt x="762" y="191"/>
                      <a:pt x="762" y="381"/>
                    </a:cubicBezTo>
                    <a:cubicBezTo>
                      <a:pt x="762" y="572"/>
                      <a:pt x="572" y="762"/>
                      <a:pt x="381" y="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00" name="Google Shape;3200;p28"/>
            <p:cNvGrpSpPr/>
            <p:nvPr/>
          </p:nvGrpSpPr>
          <p:grpSpPr>
            <a:xfrm>
              <a:off x="3819525" y="1144142"/>
              <a:ext cx="4396262" cy="4419980"/>
              <a:chOff x="3819525" y="1144142"/>
              <a:chExt cx="4396262" cy="4419980"/>
            </a:xfrm>
          </p:grpSpPr>
          <p:sp>
            <p:nvSpPr>
              <p:cNvPr id="3201" name="Google Shape;3201;p28"/>
              <p:cNvSpPr/>
              <p:nvPr/>
            </p:nvSpPr>
            <p:spPr>
              <a:xfrm>
                <a:off x="3819525" y="5518879"/>
                <a:ext cx="22574" cy="45243"/>
              </a:xfrm>
              <a:custGeom>
                <a:avLst/>
                <a:gdLst/>
                <a:ahLst/>
                <a:cxnLst/>
                <a:rect l="l" t="t" r="r" b="b"/>
                <a:pathLst>
                  <a:path w="22574" h="45243" extrusionOk="0">
                    <a:moveTo>
                      <a:pt x="0" y="95"/>
                    </a:moveTo>
                    <a:cubicBezTo>
                      <a:pt x="12478" y="95"/>
                      <a:pt x="22574" y="10192"/>
                      <a:pt x="22574" y="22670"/>
                    </a:cubicBezTo>
                    <a:cubicBezTo>
                      <a:pt x="22574" y="35147"/>
                      <a:pt x="12478" y="45244"/>
                      <a:pt x="0" y="45244"/>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2" name="Google Shape;3202;p28"/>
              <p:cNvSpPr/>
              <p:nvPr/>
            </p:nvSpPr>
            <p:spPr>
              <a:xfrm>
                <a:off x="3877532" y="5438012"/>
                <a:ext cx="44386" cy="44386"/>
              </a:xfrm>
              <a:custGeom>
                <a:avLst/>
                <a:gdLst/>
                <a:ahLst/>
                <a:cxnLst/>
                <a:rect l="l" t="t" r="r" b="b"/>
                <a:pathLst>
                  <a:path w="44386" h="44386" extrusionOk="0">
                    <a:moveTo>
                      <a:pt x="22193" y="44386"/>
                    </a:moveTo>
                    <a:cubicBezTo>
                      <a:pt x="9906" y="44386"/>
                      <a:pt x="0" y="34480"/>
                      <a:pt x="0" y="22193"/>
                    </a:cubicBezTo>
                    <a:cubicBezTo>
                      <a:pt x="0" y="9906"/>
                      <a:pt x="9906" y="0"/>
                      <a:pt x="22193" y="0"/>
                    </a:cubicBezTo>
                    <a:cubicBezTo>
                      <a:pt x="34481" y="0"/>
                      <a:pt x="44387" y="9906"/>
                      <a:pt x="44387" y="22193"/>
                    </a:cubicBezTo>
                    <a:cubicBezTo>
                      <a:pt x="44387" y="34480"/>
                      <a:pt x="34481" y="44386"/>
                      <a:pt x="22193" y="44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3" name="Google Shape;3203;p28"/>
              <p:cNvSpPr/>
              <p:nvPr/>
            </p:nvSpPr>
            <p:spPr>
              <a:xfrm>
                <a:off x="3959352" y="5356859"/>
                <a:ext cx="43624" cy="43624"/>
              </a:xfrm>
              <a:custGeom>
                <a:avLst/>
                <a:gdLst/>
                <a:ahLst/>
                <a:cxnLst/>
                <a:rect l="l" t="t" r="r" b="b"/>
                <a:pathLst>
                  <a:path w="43624" h="43624" extrusionOk="0">
                    <a:moveTo>
                      <a:pt x="21812" y="43625"/>
                    </a:moveTo>
                    <a:cubicBezTo>
                      <a:pt x="9811" y="43625"/>
                      <a:pt x="0" y="33909"/>
                      <a:pt x="0" y="21812"/>
                    </a:cubicBezTo>
                    <a:cubicBezTo>
                      <a:pt x="0" y="9716"/>
                      <a:pt x="9715" y="0"/>
                      <a:pt x="21812" y="0"/>
                    </a:cubicBezTo>
                    <a:cubicBezTo>
                      <a:pt x="33909" y="0"/>
                      <a:pt x="43625" y="9716"/>
                      <a:pt x="43625" y="21812"/>
                    </a:cubicBezTo>
                    <a:cubicBezTo>
                      <a:pt x="43625" y="33909"/>
                      <a:pt x="33909" y="43625"/>
                      <a:pt x="21812" y="436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4" name="Google Shape;3204;p28"/>
              <p:cNvSpPr/>
              <p:nvPr/>
            </p:nvSpPr>
            <p:spPr>
              <a:xfrm>
                <a:off x="4041171" y="5275801"/>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620"/>
                      <a:pt x="42863" y="21431"/>
                    </a:cubicBezTo>
                    <a:cubicBezTo>
                      <a:pt x="42863"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5" name="Google Shape;3205;p28"/>
              <p:cNvSpPr/>
              <p:nvPr/>
            </p:nvSpPr>
            <p:spPr>
              <a:xfrm>
                <a:off x="4123086" y="5194934"/>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6" name="Google Shape;3206;p28"/>
              <p:cNvSpPr/>
              <p:nvPr/>
            </p:nvSpPr>
            <p:spPr>
              <a:xfrm>
                <a:off x="4204906" y="5113876"/>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7" name="Google Shape;3207;p28"/>
              <p:cNvSpPr/>
              <p:nvPr/>
            </p:nvSpPr>
            <p:spPr>
              <a:xfrm>
                <a:off x="4286631" y="5032819"/>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8" name="Google Shape;3208;p28"/>
              <p:cNvSpPr/>
              <p:nvPr/>
            </p:nvSpPr>
            <p:spPr>
              <a:xfrm>
                <a:off x="4368450" y="4951761"/>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9" name="Google Shape;3209;p28"/>
              <p:cNvSpPr/>
              <p:nvPr/>
            </p:nvSpPr>
            <p:spPr>
              <a:xfrm>
                <a:off x="4450365" y="4870894"/>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0" name="Google Shape;3210;p28"/>
              <p:cNvSpPr/>
              <p:nvPr/>
            </p:nvSpPr>
            <p:spPr>
              <a:xfrm>
                <a:off x="4532185" y="4789836"/>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10" y="8477"/>
                      <a:pt x="37910" y="18955"/>
                    </a:cubicBezTo>
                    <a:cubicBezTo>
                      <a:pt x="37910"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1" name="Google Shape;3211;p28"/>
              <p:cNvSpPr/>
              <p:nvPr/>
            </p:nvSpPr>
            <p:spPr>
              <a:xfrm>
                <a:off x="4614005" y="4708778"/>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7" y="8287"/>
                      <a:pt x="37147" y="18574"/>
                    </a:cubicBezTo>
                    <a:cubicBezTo>
                      <a:pt x="37147"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2" name="Google Shape;3212;p28"/>
              <p:cNvSpPr/>
              <p:nvPr/>
            </p:nvSpPr>
            <p:spPr>
              <a:xfrm>
                <a:off x="4695729" y="462772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3" name="Google Shape;3213;p28"/>
              <p:cNvSpPr/>
              <p:nvPr/>
            </p:nvSpPr>
            <p:spPr>
              <a:xfrm>
                <a:off x="4777644" y="4546758"/>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432"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4" name="Google Shape;3214;p28"/>
              <p:cNvSpPr/>
              <p:nvPr/>
            </p:nvSpPr>
            <p:spPr>
              <a:xfrm>
                <a:off x="4859464" y="4465795"/>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5" name="Google Shape;3215;p28"/>
              <p:cNvSpPr/>
              <p:nvPr/>
            </p:nvSpPr>
            <p:spPr>
              <a:xfrm>
                <a:off x="4941284" y="4384737"/>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6" name="Google Shape;3216;p28"/>
              <p:cNvSpPr/>
              <p:nvPr/>
            </p:nvSpPr>
            <p:spPr>
              <a:xfrm>
                <a:off x="5023104" y="4303680"/>
                <a:ext cx="33147" cy="33147"/>
              </a:xfrm>
              <a:custGeom>
                <a:avLst/>
                <a:gdLst/>
                <a:ahLst/>
                <a:cxnLst/>
                <a:rect l="l" t="t" r="r" b="b"/>
                <a:pathLst>
                  <a:path w="33147" h="33147" extrusionOk="0">
                    <a:moveTo>
                      <a:pt x="33147" y="16574"/>
                    </a:moveTo>
                    <a:cubicBezTo>
                      <a:pt x="33147" y="25727"/>
                      <a:pt x="25727" y="33147"/>
                      <a:pt x="16573" y="33147"/>
                    </a:cubicBezTo>
                    <a:cubicBezTo>
                      <a:pt x="7420" y="33147"/>
                      <a:pt x="0" y="25727"/>
                      <a:pt x="0" y="16574"/>
                    </a:cubicBezTo>
                    <a:cubicBezTo>
                      <a:pt x="0" y="7420"/>
                      <a:pt x="7420" y="0"/>
                      <a:pt x="16573"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7" name="Google Shape;3217;p28"/>
              <p:cNvSpPr/>
              <p:nvPr/>
            </p:nvSpPr>
            <p:spPr>
              <a:xfrm>
                <a:off x="5104923" y="4222622"/>
                <a:ext cx="32289" cy="32384"/>
              </a:xfrm>
              <a:custGeom>
                <a:avLst/>
                <a:gdLst/>
                <a:ahLst/>
                <a:cxnLst/>
                <a:rect l="l" t="t" r="r" b="b"/>
                <a:pathLst>
                  <a:path w="32289" h="32384" extrusionOk="0">
                    <a:moveTo>
                      <a:pt x="16097" y="32385"/>
                    </a:moveTo>
                    <a:cubicBezTo>
                      <a:pt x="7144" y="32385"/>
                      <a:pt x="0" y="25146"/>
                      <a:pt x="0" y="16192"/>
                    </a:cubicBezTo>
                    <a:cubicBezTo>
                      <a:pt x="0" y="7239"/>
                      <a:pt x="7239" y="0"/>
                      <a:pt x="16097" y="0"/>
                    </a:cubicBezTo>
                    <a:cubicBezTo>
                      <a:pt x="24956" y="0"/>
                      <a:pt x="32290" y="7239"/>
                      <a:pt x="32290" y="16192"/>
                    </a:cubicBezTo>
                    <a:cubicBezTo>
                      <a:pt x="32290" y="25146"/>
                      <a:pt x="25051" y="32385"/>
                      <a:pt x="16097"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8" name="Google Shape;3218;p28"/>
              <p:cNvSpPr/>
              <p:nvPr/>
            </p:nvSpPr>
            <p:spPr>
              <a:xfrm>
                <a:off x="5186743" y="4141755"/>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9" name="Google Shape;3219;p28"/>
              <p:cNvSpPr/>
              <p:nvPr/>
            </p:nvSpPr>
            <p:spPr>
              <a:xfrm>
                <a:off x="5268563" y="4060697"/>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0" name="Google Shape;3220;p28"/>
              <p:cNvSpPr/>
              <p:nvPr/>
            </p:nvSpPr>
            <p:spPr>
              <a:xfrm>
                <a:off x="5350383" y="3979639"/>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1" name="Google Shape;3221;p28"/>
              <p:cNvSpPr/>
              <p:nvPr/>
            </p:nvSpPr>
            <p:spPr>
              <a:xfrm>
                <a:off x="5432202" y="3898581"/>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2" name="Google Shape;3222;p28"/>
              <p:cNvSpPr/>
              <p:nvPr/>
            </p:nvSpPr>
            <p:spPr>
              <a:xfrm>
                <a:off x="5514022" y="3817714"/>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3" name="Google Shape;3223;p28"/>
              <p:cNvSpPr/>
              <p:nvPr/>
            </p:nvSpPr>
            <p:spPr>
              <a:xfrm>
                <a:off x="5595842" y="3736657"/>
                <a:ext cx="27431" cy="27431"/>
              </a:xfrm>
              <a:custGeom>
                <a:avLst/>
                <a:gdLst/>
                <a:ahLst/>
                <a:cxnLst/>
                <a:rect l="l" t="t" r="r" b="b"/>
                <a:pathLst>
                  <a:path w="27431" h="27431" extrusionOk="0">
                    <a:moveTo>
                      <a:pt x="27432" y="13716"/>
                    </a:moveTo>
                    <a:cubicBezTo>
                      <a:pt x="27432" y="21291"/>
                      <a:pt x="21291" y="27432"/>
                      <a:pt x="13716" y="27432"/>
                    </a:cubicBezTo>
                    <a:cubicBezTo>
                      <a:pt x="6141" y="27432"/>
                      <a:pt x="0" y="21291"/>
                      <a:pt x="0" y="13716"/>
                    </a:cubicBezTo>
                    <a:cubicBezTo>
                      <a:pt x="0" y="6141"/>
                      <a:pt x="6141" y="0"/>
                      <a:pt x="13716" y="0"/>
                    </a:cubicBezTo>
                    <a:cubicBezTo>
                      <a:pt x="21291" y="0"/>
                      <a:pt x="27432" y="6141"/>
                      <a:pt x="27432"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4" name="Google Shape;3224;p28"/>
              <p:cNvSpPr/>
              <p:nvPr/>
            </p:nvSpPr>
            <p:spPr>
              <a:xfrm>
                <a:off x="5677662" y="3655599"/>
                <a:ext cx="26670" cy="26669"/>
              </a:xfrm>
              <a:custGeom>
                <a:avLst/>
                <a:gdLst/>
                <a:ahLst/>
                <a:cxnLst/>
                <a:rect l="l" t="t" r="r" b="b"/>
                <a:pathLst>
                  <a:path w="26670" h="26669"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5" name="Google Shape;3225;p28"/>
              <p:cNvSpPr/>
              <p:nvPr/>
            </p:nvSpPr>
            <p:spPr>
              <a:xfrm>
                <a:off x="5759481" y="3574541"/>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6" name="Google Shape;3226;p28"/>
              <p:cNvSpPr/>
              <p:nvPr/>
            </p:nvSpPr>
            <p:spPr>
              <a:xfrm>
                <a:off x="5841396" y="3493674"/>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7" name="Google Shape;3227;p28"/>
              <p:cNvSpPr/>
              <p:nvPr/>
            </p:nvSpPr>
            <p:spPr>
              <a:xfrm>
                <a:off x="5923121" y="3412616"/>
                <a:ext cx="24193" cy="24193"/>
              </a:xfrm>
              <a:custGeom>
                <a:avLst/>
                <a:gdLst/>
                <a:ahLst/>
                <a:cxnLst/>
                <a:rect l="l" t="t" r="r" b="b"/>
                <a:pathLst>
                  <a:path w="24193" h="24193" extrusionOk="0">
                    <a:moveTo>
                      <a:pt x="12097" y="24194"/>
                    </a:moveTo>
                    <a:cubicBezTo>
                      <a:pt x="5429" y="24194"/>
                      <a:pt x="0" y="18764"/>
                      <a:pt x="0" y="12097"/>
                    </a:cubicBezTo>
                    <a:cubicBezTo>
                      <a:pt x="0" y="5429"/>
                      <a:pt x="5429" y="0"/>
                      <a:pt x="12097" y="0"/>
                    </a:cubicBezTo>
                    <a:cubicBezTo>
                      <a:pt x="18764" y="0"/>
                      <a:pt x="24193" y="5429"/>
                      <a:pt x="24193" y="12097"/>
                    </a:cubicBezTo>
                    <a:cubicBezTo>
                      <a:pt x="24193" y="18764"/>
                      <a:pt x="18764" y="24194"/>
                      <a:pt x="12097" y="24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8" name="Google Shape;3228;p28"/>
              <p:cNvSpPr/>
              <p:nvPr/>
            </p:nvSpPr>
            <p:spPr>
              <a:xfrm>
                <a:off x="6004941" y="3331558"/>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9" name="Google Shape;3229;p28"/>
              <p:cNvSpPr/>
              <p:nvPr/>
            </p:nvSpPr>
            <p:spPr>
              <a:xfrm>
                <a:off x="6086760" y="3250500"/>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0" name="Google Shape;3230;p28"/>
              <p:cNvSpPr/>
              <p:nvPr/>
            </p:nvSpPr>
            <p:spPr>
              <a:xfrm>
                <a:off x="6168675" y="3169538"/>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1" name="Google Shape;3231;p28"/>
              <p:cNvSpPr/>
              <p:nvPr/>
            </p:nvSpPr>
            <p:spPr>
              <a:xfrm>
                <a:off x="6250400" y="3088480"/>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2" name="Google Shape;3232;p28"/>
              <p:cNvSpPr/>
              <p:nvPr/>
            </p:nvSpPr>
            <p:spPr>
              <a:xfrm>
                <a:off x="6332219" y="3007423"/>
                <a:ext cx="20193" cy="20192"/>
              </a:xfrm>
              <a:custGeom>
                <a:avLst/>
                <a:gdLst/>
                <a:ahLst/>
                <a:cxnLst/>
                <a:rect l="l" t="t" r="r" b="b"/>
                <a:pathLst>
                  <a:path w="20193"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3" name="Google Shape;3233;p28"/>
              <p:cNvSpPr/>
              <p:nvPr/>
            </p:nvSpPr>
            <p:spPr>
              <a:xfrm>
                <a:off x="6414039" y="2926365"/>
                <a:ext cx="19430" cy="19431"/>
              </a:xfrm>
              <a:custGeom>
                <a:avLst/>
                <a:gdLst/>
                <a:ahLst/>
                <a:cxnLst/>
                <a:rect l="l" t="t" r="r" b="b"/>
                <a:pathLst>
                  <a:path w="19430"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4" name="Google Shape;3234;p28"/>
              <p:cNvSpPr/>
              <p:nvPr/>
            </p:nvSpPr>
            <p:spPr>
              <a:xfrm>
                <a:off x="6495954" y="2845498"/>
                <a:ext cx="18478" cy="18478"/>
              </a:xfrm>
              <a:custGeom>
                <a:avLst/>
                <a:gdLst/>
                <a:ahLst/>
                <a:cxnLst/>
                <a:rect l="l" t="t" r="r" b="b"/>
                <a:pathLst>
                  <a:path w="18478" h="18478" extrusionOk="0">
                    <a:moveTo>
                      <a:pt x="18478" y="9239"/>
                    </a:moveTo>
                    <a:cubicBezTo>
                      <a:pt x="18478" y="14342"/>
                      <a:pt x="14342" y="18479"/>
                      <a:pt x="9239" y="18479"/>
                    </a:cubicBezTo>
                    <a:cubicBezTo>
                      <a:pt x="4137" y="18479"/>
                      <a:pt x="0" y="14342"/>
                      <a:pt x="0" y="9239"/>
                    </a:cubicBezTo>
                    <a:cubicBezTo>
                      <a:pt x="0" y="4137"/>
                      <a:pt x="4137" y="0"/>
                      <a:pt x="9239" y="0"/>
                    </a:cubicBezTo>
                    <a:cubicBezTo>
                      <a:pt x="14342" y="0"/>
                      <a:pt x="18478" y="4137"/>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5" name="Google Shape;3235;p28"/>
              <p:cNvSpPr/>
              <p:nvPr/>
            </p:nvSpPr>
            <p:spPr>
              <a:xfrm>
                <a:off x="6577774" y="2764440"/>
                <a:ext cx="17716" cy="17716"/>
              </a:xfrm>
              <a:custGeom>
                <a:avLst/>
                <a:gdLst/>
                <a:ahLst/>
                <a:cxnLst/>
                <a:rect l="l" t="t" r="r" b="b"/>
                <a:pathLst>
                  <a:path w="17716" h="17716" extrusionOk="0">
                    <a:moveTo>
                      <a:pt x="17717" y="8858"/>
                    </a:moveTo>
                    <a:cubicBezTo>
                      <a:pt x="17717" y="13751"/>
                      <a:pt x="13750" y="17716"/>
                      <a:pt x="8858" y="17716"/>
                    </a:cubicBezTo>
                    <a:cubicBezTo>
                      <a:pt x="3966" y="17716"/>
                      <a:pt x="0" y="13750"/>
                      <a:pt x="0" y="8858"/>
                    </a:cubicBezTo>
                    <a:cubicBezTo>
                      <a:pt x="0" y="3966"/>
                      <a:pt x="3966" y="0"/>
                      <a:pt x="8858" y="0"/>
                    </a:cubicBezTo>
                    <a:cubicBezTo>
                      <a:pt x="13750"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6" name="Google Shape;3236;p28"/>
              <p:cNvSpPr/>
              <p:nvPr/>
            </p:nvSpPr>
            <p:spPr>
              <a:xfrm>
                <a:off x="6659499" y="2683382"/>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7" name="Google Shape;3237;p28"/>
              <p:cNvSpPr/>
              <p:nvPr/>
            </p:nvSpPr>
            <p:spPr>
              <a:xfrm>
                <a:off x="6741318" y="2602324"/>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8" name="Google Shape;3238;p28"/>
              <p:cNvSpPr/>
              <p:nvPr/>
            </p:nvSpPr>
            <p:spPr>
              <a:xfrm>
                <a:off x="6823138" y="2521362"/>
                <a:ext cx="15430" cy="15335"/>
              </a:xfrm>
              <a:custGeom>
                <a:avLst/>
                <a:gdLst/>
                <a:ahLst/>
                <a:cxnLst/>
                <a:rect l="l" t="t" r="r" b="b"/>
                <a:pathLst>
                  <a:path w="15430" h="15335" extrusionOk="0">
                    <a:moveTo>
                      <a:pt x="7715" y="15335"/>
                    </a:moveTo>
                    <a:cubicBezTo>
                      <a:pt x="3524" y="15335"/>
                      <a:pt x="0" y="11906"/>
                      <a:pt x="0" y="7620"/>
                    </a:cubicBezTo>
                    <a:cubicBezTo>
                      <a:pt x="0" y="3334"/>
                      <a:pt x="3429" y="0"/>
                      <a:pt x="7715" y="0"/>
                    </a:cubicBezTo>
                    <a:cubicBezTo>
                      <a:pt x="12002" y="0"/>
                      <a:pt x="15430" y="3429"/>
                      <a:pt x="15430" y="7620"/>
                    </a:cubicBezTo>
                    <a:cubicBezTo>
                      <a:pt x="15430" y="11811"/>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9" name="Google Shape;3239;p28"/>
              <p:cNvSpPr/>
              <p:nvPr/>
            </p:nvSpPr>
            <p:spPr>
              <a:xfrm>
                <a:off x="6905053" y="2440399"/>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0" name="Google Shape;3240;p28"/>
              <p:cNvSpPr/>
              <p:nvPr/>
            </p:nvSpPr>
            <p:spPr>
              <a:xfrm>
                <a:off x="6986873" y="2359341"/>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1" name="Google Shape;3241;p28"/>
              <p:cNvSpPr/>
              <p:nvPr/>
            </p:nvSpPr>
            <p:spPr>
              <a:xfrm>
                <a:off x="7068597" y="2278284"/>
                <a:ext cx="12954" cy="12954"/>
              </a:xfrm>
              <a:custGeom>
                <a:avLst/>
                <a:gdLst/>
                <a:ahLst/>
                <a:cxnLst/>
                <a:rect l="l" t="t" r="r" b="b"/>
                <a:pathLst>
                  <a:path w="12954" h="12954" extrusionOk="0">
                    <a:moveTo>
                      <a:pt x="6477" y="12954"/>
                    </a:moveTo>
                    <a:cubicBezTo>
                      <a:pt x="2953" y="12954"/>
                      <a:pt x="0" y="10096"/>
                      <a:pt x="0" y="6477"/>
                    </a:cubicBezTo>
                    <a:cubicBezTo>
                      <a:pt x="0" y="2857"/>
                      <a:pt x="2858" y="0"/>
                      <a:pt x="6477" y="0"/>
                    </a:cubicBezTo>
                    <a:cubicBezTo>
                      <a:pt x="10097" y="0"/>
                      <a:pt x="12954" y="2857"/>
                      <a:pt x="12954" y="6477"/>
                    </a:cubicBezTo>
                    <a:cubicBezTo>
                      <a:pt x="12954" y="10096"/>
                      <a:pt x="10097"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2" name="Google Shape;3242;p28"/>
              <p:cNvSpPr/>
              <p:nvPr/>
            </p:nvSpPr>
            <p:spPr>
              <a:xfrm>
                <a:off x="7150417" y="2197226"/>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3" name="Google Shape;3243;p28"/>
              <p:cNvSpPr/>
              <p:nvPr/>
            </p:nvSpPr>
            <p:spPr>
              <a:xfrm>
                <a:off x="7232332" y="2116359"/>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7314152" y="2035301"/>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7" y="2381"/>
                      <a:pt x="10477" y="5239"/>
                    </a:cubicBezTo>
                    <a:cubicBezTo>
                      <a:pt x="10477"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p:nvPr/>
            </p:nvSpPr>
            <p:spPr>
              <a:xfrm>
                <a:off x="7395972" y="1954243"/>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6" name="Google Shape;3246;p28"/>
              <p:cNvSpPr/>
              <p:nvPr/>
            </p:nvSpPr>
            <p:spPr>
              <a:xfrm>
                <a:off x="7477696" y="1873186"/>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7" name="Google Shape;3247;p28"/>
              <p:cNvSpPr/>
              <p:nvPr/>
            </p:nvSpPr>
            <p:spPr>
              <a:xfrm>
                <a:off x="7559611" y="1792318"/>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8" name="Google Shape;3248;p28"/>
              <p:cNvSpPr/>
              <p:nvPr/>
            </p:nvSpPr>
            <p:spPr>
              <a:xfrm>
                <a:off x="7641431" y="1711260"/>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9" name="Google Shape;3249;p28"/>
              <p:cNvSpPr/>
              <p:nvPr/>
            </p:nvSpPr>
            <p:spPr>
              <a:xfrm>
                <a:off x="7723250" y="1630203"/>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0" name="Google Shape;3250;p28"/>
              <p:cNvSpPr/>
              <p:nvPr/>
            </p:nvSpPr>
            <p:spPr>
              <a:xfrm>
                <a:off x="7805070" y="1549145"/>
                <a:ext cx="5715" cy="5715"/>
              </a:xfrm>
              <a:custGeom>
                <a:avLst/>
                <a:gdLst/>
                <a:ahLst/>
                <a:cxnLst/>
                <a:rect l="l" t="t" r="r" b="b"/>
                <a:pathLst>
                  <a:path w="5715" h="5715"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1" name="Google Shape;3251;p28"/>
              <p:cNvSpPr/>
              <p:nvPr/>
            </p:nvSpPr>
            <p:spPr>
              <a:xfrm>
                <a:off x="7886890" y="1468278"/>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2" name="Google Shape;3252;p28"/>
              <p:cNvSpPr/>
              <p:nvPr/>
            </p:nvSpPr>
            <p:spPr>
              <a:xfrm>
                <a:off x="7968710" y="1387220"/>
                <a:ext cx="4000" cy="4000"/>
              </a:xfrm>
              <a:custGeom>
                <a:avLst/>
                <a:gdLst/>
                <a:ahLst/>
                <a:cxnLst/>
                <a:rect l="l" t="t" r="r" b="b"/>
                <a:pathLst>
                  <a:path w="4000" h="4000" extrusionOk="0">
                    <a:moveTo>
                      <a:pt x="4000" y="2000"/>
                    </a:moveTo>
                    <a:cubicBezTo>
                      <a:pt x="4000" y="3105"/>
                      <a:pt x="3105" y="4000"/>
                      <a:pt x="2000" y="4000"/>
                    </a:cubicBezTo>
                    <a:cubicBezTo>
                      <a:pt x="896" y="4000"/>
                      <a:pt x="0" y="3105"/>
                      <a:pt x="0" y="2000"/>
                    </a:cubicBezTo>
                    <a:cubicBezTo>
                      <a:pt x="0" y="896"/>
                      <a:pt x="896" y="0"/>
                      <a:pt x="2000" y="0"/>
                    </a:cubicBezTo>
                    <a:cubicBezTo>
                      <a:pt x="3105" y="0"/>
                      <a:pt x="4000" y="896"/>
                      <a:pt x="4000" y="2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3" name="Google Shape;3253;p28"/>
              <p:cNvSpPr/>
              <p:nvPr/>
            </p:nvSpPr>
            <p:spPr>
              <a:xfrm>
                <a:off x="8050530" y="1306162"/>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6" y="0"/>
                      <a:pt x="3238" y="762"/>
                      <a:pt x="3238" y="1619"/>
                    </a:cubicBezTo>
                    <a:cubicBezTo>
                      <a:pt x="3238" y="2477"/>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4" name="Google Shape;3254;p28"/>
              <p:cNvSpPr/>
              <p:nvPr/>
            </p:nvSpPr>
            <p:spPr>
              <a:xfrm>
                <a:off x="8132349" y="1225104"/>
                <a:ext cx="2476" cy="2476"/>
              </a:xfrm>
              <a:custGeom>
                <a:avLst/>
                <a:gdLst/>
                <a:ahLst/>
                <a:cxnLst/>
                <a:rect l="l" t="t" r="r" b="b"/>
                <a:pathLst>
                  <a:path w="2476" h="2476" extrusionOk="0">
                    <a:moveTo>
                      <a:pt x="1238" y="2477"/>
                    </a:moveTo>
                    <a:cubicBezTo>
                      <a:pt x="571" y="2477"/>
                      <a:pt x="0" y="1905"/>
                      <a:pt x="0" y="1238"/>
                    </a:cubicBezTo>
                    <a:cubicBezTo>
                      <a:pt x="0" y="572"/>
                      <a:pt x="571" y="0"/>
                      <a:pt x="1238" y="0"/>
                    </a:cubicBezTo>
                    <a:cubicBezTo>
                      <a:pt x="1905" y="0"/>
                      <a:pt x="2476" y="572"/>
                      <a:pt x="2476" y="1238"/>
                    </a:cubicBezTo>
                    <a:cubicBezTo>
                      <a:pt x="2476"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5" name="Google Shape;3255;p28"/>
              <p:cNvSpPr/>
              <p:nvPr/>
            </p:nvSpPr>
            <p:spPr>
              <a:xfrm>
                <a:off x="8214264" y="1144142"/>
                <a:ext cx="1523" cy="1619"/>
              </a:xfrm>
              <a:custGeom>
                <a:avLst/>
                <a:gdLst/>
                <a:ahLst/>
                <a:cxnLst/>
                <a:rect l="l" t="t" r="r" b="b"/>
                <a:pathLst>
                  <a:path w="1523" h="1619" extrusionOk="0">
                    <a:moveTo>
                      <a:pt x="762" y="1619"/>
                    </a:moveTo>
                    <a:cubicBezTo>
                      <a:pt x="762" y="1619"/>
                      <a:pt x="0" y="1238"/>
                      <a:pt x="0" y="762"/>
                    </a:cubicBezTo>
                    <a:cubicBezTo>
                      <a:pt x="0" y="286"/>
                      <a:pt x="381" y="0"/>
                      <a:pt x="762" y="0"/>
                    </a:cubicBezTo>
                    <a:cubicBezTo>
                      <a:pt x="1143" y="0"/>
                      <a:pt x="1524" y="381"/>
                      <a:pt x="1524" y="762"/>
                    </a:cubicBezTo>
                    <a:cubicBezTo>
                      <a:pt x="1524" y="1143"/>
                      <a:pt x="1143" y="1619"/>
                      <a:pt x="762" y="16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56" name="Google Shape;3256;p28"/>
            <p:cNvGrpSpPr/>
            <p:nvPr/>
          </p:nvGrpSpPr>
          <p:grpSpPr>
            <a:xfrm>
              <a:off x="3821525" y="1149952"/>
              <a:ext cx="4238148" cy="4257198"/>
              <a:chOff x="3821525" y="1149952"/>
              <a:chExt cx="4238148" cy="4257198"/>
            </a:xfrm>
          </p:grpSpPr>
          <p:sp>
            <p:nvSpPr>
              <p:cNvPr id="3257" name="Google Shape;3257;p28"/>
              <p:cNvSpPr/>
              <p:nvPr/>
            </p:nvSpPr>
            <p:spPr>
              <a:xfrm>
                <a:off x="3821525" y="5362764"/>
                <a:ext cx="22193" cy="44386"/>
              </a:xfrm>
              <a:custGeom>
                <a:avLst/>
                <a:gdLst/>
                <a:ahLst/>
                <a:cxnLst/>
                <a:rect l="l" t="t" r="r" b="b"/>
                <a:pathLst>
                  <a:path w="22193" h="44386" extrusionOk="0">
                    <a:moveTo>
                      <a:pt x="0" y="0"/>
                    </a:moveTo>
                    <a:cubicBezTo>
                      <a:pt x="12287" y="0"/>
                      <a:pt x="22193" y="9906"/>
                      <a:pt x="22193" y="22193"/>
                    </a:cubicBezTo>
                    <a:cubicBezTo>
                      <a:pt x="22193" y="34481"/>
                      <a:pt x="12287" y="44387"/>
                      <a:pt x="0" y="44387"/>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8" name="Google Shape;3258;p28"/>
              <p:cNvSpPr/>
              <p:nvPr/>
            </p:nvSpPr>
            <p:spPr>
              <a:xfrm>
                <a:off x="3884199" y="5281707"/>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715"/>
                      <a:pt x="43625" y="21812"/>
                    </a:cubicBezTo>
                    <a:cubicBezTo>
                      <a:pt x="43625" y="33909"/>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9" name="Google Shape;3259;p28"/>
              <p:cNvSpPr/>
              <p:nvPr/>
            </p:nvSpPr>
            <p:spPr>
              <a:xfrm>
                <a:off x="3966019" y="5200649"/>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2" y="9620"/>
                      <a:pt x="42862" y="21431"/>
                    </a:cubicBezTo>
                    <a:cubicBezTo>
                      <a:pt x="42862"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0" name="Google Shape;3260;p28"/>
              <p:cNvSpPr/>
              <p:nvPr/>
            </p:nvSpPr>
            <p:spPr>
              <a:xfrm>
                <a:off x="4047934" y="5119782"/>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1" name="Google Shape;3261;p28"/>
              <p:cNvSpPr/>
              <p:nvPr/>
            </p:nvSpPr>
            <p:spPr>
              <a:xfrm>
                <a:off x="4129754" y="5038724"/>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2" name="Google Shape;3262;p28"/>
              <p:cNvSpPr/>
              <p:nvPr/>
            </p:nvSpPr>
            <p:spPr>
              <a:xfrm>
                <a:off x="4211478" y="4957666"/>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3" name="Google Shape;3263;p28"/>
              <p:cNvSpPr/>
              <p:nvPr/>
            </p:nvSpPr>
            <p:spPr>
              <a:xfrm>
                <a:off x="4293298" y="4876609"/>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4" name="Google Shape;3264;p28"/>
              <p:cNvSpPr/>
              <p:nvPr/>
            </p:nvSpPr>
            <p:spPr>
              <a:xfrm>
                <a:off x="4375213" y="479574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5" name="Google Shape;3265;p28"/>
              <p:cNvSpPr/>
              <p:nvPr/>
            </p:nvSpPr>
            <p:spPr>
              <a:xfrm>
                <a:off x="4457033" y="4714684"/>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6" name="Google Shape;3266;p28"/>
              <p:cNvSpPr/>
              <p:nvPr/>
            </p:nvSpPr>
            <p:spPr>
              <a:xfrm>
                <a:off x="4538852" y="4633626"/>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7" name="Google Shape;3267;p28"/>
              <p:cNvSpPr/>
              <p:nvPr/>
            </p:nvSpPr>
            <p:spPr>
              <a:xfrm>
                <a:off x="4620577" y="4552568"/>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8" name="Google Shape;3268;p28"/>
              <p:cNvSpPr/>
              <p:nvPr/>
            </p:nvSpPr>
            <p:spPr>
              <a:xfrm>
                <a:off x="4702492" y="4471701"/>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9" name="Google Shape;3269;p28"/>
              <p:cNvSpPr/>
              <p:nvPr/>
            </p:nvSpPr>
            <p:spPr>
              <a:xfrm>
                <a:off x="4784312" y="4390643"/>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0" name="Google Shape;3270;p28"/>
              <p:cNvSpPr/>
              <p:nvPr/>
            </p:nvSpPr>
            <p:spPr>
              <a:xfrm>
                <a:off x="4866131" y="4309585"/>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1" name="Google Shape;3271;p28"/>
              <p:cNvSpPr/>
              <p:nvPr/>
            </p:nvSpPr>
            <p:spPr>
              <a:xfrm>
                <a:off x="4947951" y="4228528"/>
                <a:ext cx="33146" cy="33147"/>
              </a:xfrm>
              <a:custGeom>
                <a:avLst/>
                <a:gdLst/>
                <a:ahLst/>
                <a:cxnLst/>
                <a:rect l="l" t="t" r="r" b="b"/>
                <a:pathLst>
                  <a:path w="33146"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2" name="Google Shape;3272;p28"/>
              <p:cNvSpPr/>
              <p:nvPr/>
            </p:nvSpPr>
            <p:spPr>
              <a:xfrm>
                <a:off x="5029771" y="4147565"/>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5" y="7239"/>
                      <a:pt x="32195" y="16097"/>
                    </a:cubicBezTo>
                    <a:cubicBezTo>
                      <a:pt x="32195"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3" name="Google Shape;3273;p28"/>
              <p:cNvSpPr/>
              <p:nvPr/>
            </p:nvSpPr>
            <p:spPr>
              <a:xfrm>
                <a:off x="5111591" y="4066603"/>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4" name="Google Shape;3274;p28"/>
              <p:cNvSpPr/>
              <p:nvPr/>
            </p:nvSpPr>
            <p:spPr>
              <a:xfrm>
                <a:off x="5193411" y="3985545"/>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5" name="Google Shape;3275;p28"/>
              <p:cNvSpPr/>
              <p:nvPr/>
            </p:nvSpPr>
            <p:spPr>
              <a:xfrm>
                <a:off x="5275230" y="3904487"/>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6" name="Google Shape;3276;p28"/>
              <p:cNvSpPr/>
              <p:nvPr/>
            </p:nvSpPr>
            <p:spPr>
              <a:xfrm>
                <a:off x="5357050" y="3823429"/>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7" name="Google Shape;3277;p28"/>
              <p:cNvSpPr/>
              <p:nvPr/>
            </p:nvSpPr>
            <p:spPr>
              <a:xfrm>
                <a:off x="5438870" y="3742562"/>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8" name="Google Shape;3278;p28"/>
              <p:cNvSpPr/>
              <p:nvPr/>
            </p:nvSpPr>
            <p:spPr>
              <a:xfrm>
                <a:off x="5520690" y="3661504"/>
                <a:ext cx="27431" cy="27432"/>
              </a:xfrm>
              <a:custGeom>
                <a:avLst/>
                <a:gdLst/>
                <a:ahLst/>
                <a:cxnLst/>
                <a:rect l="l" t="t" r="r" b="b"/>
                <a:pathLst>
                  <a:path w="27431" h="27432" extrusionOk="0">
                    <a:moveTo>
                      <a:pt x="13716" y="27432"/>
                    </a:moveTo>
                    <a:cubicBezTo>
                      <a:pt x="6096" y="27432"/>
                      <a:pt x="0" y="21241"/>
                      <a:pt x="0" y="13716"/>
                    </a:cubicBezTo>
                    <a:cubicBezTo>
                      <a:pt x="0" y="6191"/>
                      <a:pt x="6096" y="0"/>
                      <a:pt x="13716" y="0"/>
                    </a:cubicBezTo>
                    <a:cubicBezTo>
                      <a:pt x="21336"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9" name="Google Shape;3279;p28"/>
              <p:cNvSpPr/>
              <p:nvPr/>
            </p:nvSpPr>
            <p:spPr>
              <a:xfrm>
                <a:off x="5602509" y="3580446"/>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0" name="Google Shape;3280;p28"/>
              <p:cNvSpPr/>
              <p:nvPr/>
            </p:nvSpPr>
            <p:spPr>
              <a:xfrm>
                <a:off x="5684329" y="3499389"/>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1" name="Google Shape;3281;p28"/>
              <p:cNvSpPr/>
              <p:nvPr/>
            </p:nvSpPr>
            <p:spPr>
              <a:xfrm>
                <a:off x="5766244" y="3418426"/>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2" name="Google Shape;3282;p28"/>
              <p:cNvSpPr/>
              <p:nvPr/>
            </p:nvSpPr>
            <p:spPr>
              <a:xfrm>
                <a:off x="5847969" y="3337464"/>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3" name="Google Shape;3283;p28"/>
              <p:cNvSpPr/>
              <p:nvPr/>
            </p:nvSpPr>
            <p:spPr>
              <a:xfrm>
                <a:off x="5929788" y="3256406"/>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4" name="Google Shape;3284;p28"/>
              <p:cNvSpPr/>
              <p:nvPr/>
            </p:nvSpPr>
            <p:spPr>
              <a:xfrm>
                <a:off x="6011608" y="3175348"/>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5" name="Google Shape;3285;p28"/>
              <p:cNvSpPr/>
              <p:nvPr/>
            </p:nvSpPr>
            <p:spPr>
              <a:xfrm>
                <a:off x="6093523" y="3094481"/>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6" name="Google Shape;3286;p28"/>
              <p:cNvSpPr/>
              <p:nvPr/>
            </p:nvSpPr>
            <p:spPr>
              <a:xfrm>
                <a:off x="6175343" y="3013328"/>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7" name="Google Shape;3287;p28"/>
              <p:cNvSpPr/>
              <p:nvPr/>
            </p:nvSpPr>
            <p:spPr>
              <a:xfrm>
                <a:off x="6257067" y="293227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8" name="Google Shape;3288;p28"/>
              <p:cNvSpPr/>
              <p:nvPr/>
            </p:nvSpPr>
            <p:spPr>
              <a:xfrm>
                <a:off x="6338887" y="2851212"/>
                <a:ext cx="19431" cy="19431"/>
              </a:xfrm>
              <a:custGeom>
                <a:avLst/>
                <a:gdLst/>
                <a:ahLst/>
                <a:cxnLst/>
                <a:rect l="l" t="t" r="r" b="b"/>
                <a:pathLst>
                  <a:path w="19431" h="19431" extrusionOk="0">
                    <a:moveTo>
                      <a:pt x="9715" y="19431"/>
                    </a:moveTo>
                    <a:cubicBezTo>
                      <a:pt x="4381" y="19431"/>
                      <a:pt x="0" y="15145"/>
                      <a:pt x="0" y="9716"/>
                    </a:cubicBezTo>
                    <a:cubicBezTo>
                      <a:pt x="0" y="4286"/>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9" name="Google Shape;3289;p28"/>
              <p:cNvSpPr/>
              <p:nvPr/>
            </p:nvSpPr>
            <p:spPr>
              <a:xfrm>
                <a:off x="6420802" y="2770345"/>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0" name="Google Shape;3290;p28"/>
              <p:cNvSpPr/>
              <p:nvPr/>
            </p:nvSpPr>
            <p:spPr>
              <a:xfrm>
                <a:off x="6502622" y="268928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1" name="Google Shape;3291;p28"/>
              <p:cNvSpPr/>
              <p:nvPr/>
            </p:nvSpPr>
            <p:spPr>
              <a:xfrm>
                <a:off x="6584441" y="2608230"/>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2" name="Google Shape;3292;p28"/>
              <p:cNvSpPr/>
              <p:nvPr/>
            </p:nvSpPr>
            <p:spPr>
              <a:xfrm>
                <a:off x="6666166" y="2527172"/>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3" name="Google Shape;3293;p28"/>
              <p:cNvSpPr/>
              <p:nvPr/>
            </p:nvSpPr>
            <p:spPr>
              <a:xfrm>
                <a:off x="6748081" y="2446114"/>
                <a:ext cx="15335" cy="15430"/>
              </a:xfrm>
              <a:custGeom>
                <a:avLst/>
                <a:gdLst/>
                <a:ahLst/>
                <a:cxnLst/>
                <a:rect l="l" t="t" r="r" b="b"/>
                <a:pathLst>
                  <a:path w="15335" h="15430" extrusionOk="0">
                    <a:moveTo>
                      <a:pt x="7620" y="15430"/>
                    </a:moveTo>
                    <a:cubicBezTo>
                      <a:pt x="3429" y="15430"/>
                      <a:pt x="0" y="12002"/>
                      <a:pt x="0" y="7715"/>
                    </a:cubicBezTo>
                    <a:cubicBezTo>
                      <a:pt x="0" y="3429"/>
                      <a:pt x="3429" y="0"/>
                      <a:pt x="7620" y="0"/>
                    </a:cubicBezTo>
                    <a:cubicBezTo>
                      <a:pt x="11811" y="0"/>
                      <a:pt x="15335" y="3429"/>
                      <a:pt x="15335" y="7715"/>
                    </a:cubicBezTo>
                    <a:cubicBezTo>
                      <a:pt x="15335" y="12002"/>
                      <a:pt x="11906" y="15430"/>
                      <a:pt x="7620"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4" name="Google Shape;3294;p28"/>
              <p:cNvSpPr/>
              <p:nvPr/>
            </p:nvSpPr>
            <p:spPr>
              <a:xfrm>
                <a:off x="6829901" y="2365247"/>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5" name="Google Shape;3295;p28"/>
              <p:cNvSpPr/>
              <p:nvPr/>
            </p:nvSpPr>
            <p:spPr>
              <a:xfrm>
                <a:off x="6911721" y="2284189"/>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6" name="Google Shape;3296;p28"/>
              <p:cNvSpPr/>
              <p:nvPr/>
            </p:nvSpPr>
            <p:spPr>
              <a:xfrm>
                <a:off x="6993540" y="2203132"/>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7" name="Google Shape;3297;p28"/>
              <p:cNvSpPr/>
              <p:nvPr/>
            </p:nvSpPr>
            <p:spPr>
              <a:xfrm>
                <a:off x="7075265" y="2122074"/>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8" name="Google Shape;3298;p28"/>
              <p:cNvSpPr/>
              <p:nvPr/>
            </p:nvSpPr>
            <p:spPr>
              <a:xfrm>
                <a:off x="7157180" y="2041207"/>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9" name="Google Shape;3299;p28"/>
              <p:cNvSpPr/>
              <p:nvPr/>
            </p:nvSpPr>
            <p:spPr>
              <a:xfrm>
                <a:off x="7239000" y="1960149"/>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0" name="Google Shape;3300;p28"/>
              <p:cNvSpPr/>
              <p:nvPr/>
            </p:nvSpPr>
            <p:spPr>
              <a:xfrm>
                <a:off x="7320819" y="1879091"/>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1" name="Google Shape;3301;p28"/>
              <p:cNvSpPr/>
              <p:nvPr/>
            </p:nvSpPr>
            <p:spPr>
              <a:xfrm>
                <a:off x="7402639" y="1798033"/>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2" name="Google Shape;3302;p28"/>
              <p:cNvSpPr/>
              <p:nvPr/>
            </p:nvSpPr>
            <p:spPr>
              <a:xfrm>
                <a:off x="7484459" y="1717166"/>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3" name="Google Shape;3303;p28"/>
              <p:cNvSpPr/>
              <p:nvPr/>
            </p:nvSpPr>
            <p:spPr>
              <a:xfrm>
                <a:off x="7566278" y="1636108"/>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4" name="Google Shape;3304;p28"/>
              <p:cNvSpPr/>
              <p:nvPr/>
            </p:nvSpPr>
            <p:spPr>
              <a:xfrm>
                <a:off x="7648098" y="1555050"/>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5" name="Google Shape;3305;p28"/>
              <p:cNvSpPr/>
              <p:nvPr/>
            </p:nvSpPr>
            <p:spPr>
              <a:xfrm>
                <a:off x="7729918" y="1473993"/>
                <a:ext cx="5715" cy="5714"/>
              </a:xfrm>
              <a:custGeom>
                <a:avLst/>
                <a:gdLst/>
                <a:ahLst/>
                <a:cxnLst/>
                <a:rect l="l" t="t" r="r" b="b"/>
                <a:pathLst>
                  <a:path w="5715"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6" name="Google Shape;3306;p28"/>
              <p:cNvSpPr/>
              <p:nvPr/>
            </p:nvSpPr>
            <p:spPr>
              <a:xfrm>
                <a:off x="7811833" y="1393126"/>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7" name="Google Shape;3307;p28"/>
              <p:cNvSpPr/>
              <p:nvPr/>
            </p:nvSpPr>
            <p:spPr>
              <a:xfrm>
                <a:off x="7893558" y="1312068"/>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8" name="Google Shape;3308;p28"/>
              <p:cNvSpPr/>
              <p:nvPr/>
            </p:nvSpPr>
            <p:spPr>
              <a:xfrm>
                <a:off x="7975377" y="1231010"/>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9" name="Google Shape;3309;p28"/>
              <p:cNvSpPr/>
              <p:nvPr/>
            </p:nvSpPr>
            <p:spPr>
              <a:xfrm>
                <a:off x="8057197" y="1149952"/>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10" name="Google Shape;3310;p28"/>
            <p:cNvGrpSpPr/>
            <p:nvPr/>
          </p:nvGrpSpPr>
          <p:grpSpPr>
            <a:xfrm>
              <a:off x="3825335" y="1155858"/>
              <a:ext cx="4078128" cy="4094320"/>
              <a:chOff x="3825335" y="1155858"/>
              <a:chExt cx="4078128" cy="4094320"/>
            </a:xfrm>
          </p:grpSpPr>
          <p:sp>
            <p:nvSpPr>
              <p:cNvPr id="3311" name="Google Shape;3311;p28"/>
              <p:cNvSpPr/>
              <p:nvPr/>
            </p:nvSpPr>
            <p:spPr>
              <a:xfrm>
                <a:off x="3825335" y="5206554"/>
                <a:ext cx="21812" cy="43624"/>
              </a:xfrm>
              <a:custGeom>
                <a:avLst/>
                <a:gdLst/>
                <a:ahLst/>
                <a:cxnLst/>
                <a:rect l="l" t="t" r="r" b="b"/>
                <a:pathLst>
                  <a:path w="21812" h="43624" extrusionOk="0">
                    <a:moveTo>
                      <a:pt x="0" y="43625"/>
                    </a:moveTo>
                    <a:cubicBezTo>
                      <a:pt x="12002" y="43625"/>
                      <a:pt x="21812" y="33909"/>
                      <a:pt x="21812" y="21812"/>
                    </a:cubicBezTo>
                    <a:cubicBezTo>
                      <a:pt x="21812" y="9716"/>
                      <a:pt x="12097" y="0"/>
                      <a:pt x="0" y="0"/>
                    </a:cubicBezTo>
                    <a:lnTo>
                      <a:pt x="0" y="436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2" name="Google Shape;3312;p28"/>
              <p:cNvSpPr/>
              <p:nvPr/>
            </p:nvSpPr>
            <p:spPr>
              <a:xfrm>
                <a:off x="3890867" y="5125592"/>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3" name="Google Shape;3313;p28"/>
              <p:cNvSpPr/>
              <p:nvPr/>
            </p:nvSpPr>
            <p:spPr>
              <a:xfrm>
                <a:off x="3972782" y="5044629"/>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4" name="Google Shape;3314;p28"/>
              <p:cNvSpPr/>
              <p:nvPr/>
            </p:nvSpPr>
            <p:spPr>
              <a:xfrm>
                <a:off x="4054602" y="4963572"/>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5" name="Google Shape;3315;p28"/>
              <p:cNvSpPr/>
              <p:nvPr/>
            </p:nvSpPr>
            <p:spPr>
              <a:xfrm>
                <a:off x="4136326" y="4882514"/>
                <a:ext cx="40386" cy="40385"/>
              </a:xfrm>
              <a:custGeom>
                <a:avLst/>
                <a:gdLst/>
                <a:ahLst/>
                <a:cxnLst/>
                <a:rect l="l" t="t" r="r" b="b"/>
                <a:pathLst>
                  <a:path w="40386"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6" name="Google Shape;3316;p28"/>
              <p:cNvSpPr/>
              <p:nvPr/>
            </p:nvSpPr>
            <p:spPr>
              <a:xfrm>
                <a:off x="4218146" y="4801456"/>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7" name="Google Shape;3317;p28"/>
              <p:cNvSpPr/>
              <p:nvPr/>
            </p:nvSpPr>
            <p:spPr>
              <a:xfrm>
                <a:off x="4300061" y="4720589"/>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8" name="Google Shape;3318;p28"/>
              <p:cNvSpPr/>
              <p:nvPr/>
            </p:nvSpPr>
            <p:spPr>
              <a:xfrm>
                <a:off x="4381881" y="4639531"/>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9" name="Google Shape;3319;p28"/>
              <p:cNvSpPr/>
              <p:nvPr/>
            </p:nvSpPr>
            <p:spPr>
              <a:xfrm>
                <a:off x="4463700" y="4558473"/>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0" name="Google Shape;3320;p28"/>
              <p:cNvSpPr/>
              <p:nvPr/>
            </p:nvSpPr>
            <p:spPr>
              <a:xfrm>
                <a:off x="4545425" y="4477416"/>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1" name="Google Shape;3321;p28"/>
              <p:cNvSpPr/>
              <p:nvPr/>
            </p:nvSpPr>
            <p:spPr>
              <a:xfrm>
                <a:off x="4627340" y="4396548"/>
                <a:ext cx="35433" cy="35433"/>
              </a:xfrm>
              <a:custGeom>
                <a:avLst/>
                <a:gdLst/>
                <a:ahLst/>
                <a:cxnLst/>
                <a:rect l="l" t="t" r="r" b="b"/>
                <a:pathLst>
                  <a:path w="35433" h="35433" extrusionOk="0">
                    <a:moveTo>
                      <a:pt x="17717" y="35433"/>
                    </a:moveTo>
                    <a:cubicBezTo>
                      <a:pt x="7906" y="35433"/>
                      <a:pt x="0" y="27527"/>
                      <a:pt x="0" y="17717"/>
                    </a:cubicBezTo>
                    <a:cubicBezTo>
                      <a:pt x="0" y="7906"/>
                      <a:pt x="7906" y="0"/>
                      <a:pt x="17717" y="0"/>
                    </a:cubicBezTo>
                    <a:cubicBezTo>
                      <a:pt x="27527" y="0"/>
                      <a:pt x="35433" y="7906"/>
                      <a:pt x="35433" y="17717"/>
                    </a:cubicBezTo>
                    <a:cubicBezTo>
                      <a:pt x="35433" y="27527"/>
                      <a:pt x="27432"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2" name="Google Shape;3322;p28"/>
              <p:cNvSpPr/>
              <p:nvPr/>
            </p:nvSpPr>
            <p:spPr>
              <a:xfrm>
                <a:off x="4709160" y="4315491"/>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3" name="Google Shape;3323;p28"/>
              <p:cNvSpPr/>
              <p:nvPr/>
            </p:nvSpPr>
            <p:spPr>
              <a:xfrm>
                <a:off x="4790979" y="4234433"/>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4" name="Google Shape;3324;p28"/>
              <p:cNvSpPr/>
              <p:nvPr/>
            </p:nvSpPr>
            <p:spPr>
              <a:xfrm>
                <a:off x="4872799" y="4153375"/>
                <a:ext cx="33146" cy="33147"/>
              </a:xfrm>
              <a:custGeom>
                <a:avLst/>
                <a:gdLst/>
                <a:ahLst/>
                <a:cxnLst/>
                <a:rect l="l" t="t" r="r" b="b"/>
                <a:pathLst>
                  <a:path w="33146" h="33147" extrusionOk="0">
                    <a:moveTo>
                      <a:pt x="16573" y="33147"/>
                    </a:moveTo>
                    <a:cubicBezTo>
                      <a:pt x="7429" y="33147"/>
                      <a:pt x="0" y="25718"/>
                      <a:pt x="0" y="16574"/>
                    </a:cubicBezTo>
                    <a:cubicBezTo>
                      <a:pt x="0" y="7429"/>
                      <a:pt x="7429" y="0"/>
                      <a:pt x="16573" y="0"/>
                    </a:cubicBezTo>
                    <a:cubicBezTo>
                      <a:pt x="25717" y="0"/>
                      <a:pt x="33147" y="7429"/>
                      <a:pt x="33147" y="16574"/>
                    </a:cubicBezTo>
                    <a:cubicBezTo>
                      <a:pt x="33147" y="25718"/>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5" name="Google Shape;3325;p28"/>
              <p:cNvSpPr/>
              <p:nvPr/>
            </p:nvSpPr>
            <p:spPr>
              <a:xfrm>
                <a:off x="4954524" y="4072413"/>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6" name="Google Shape;3326;p28"/>
              <p:cNvSpPr/>
              <p:nvPr/>
            </p:nvSpPr>
            <p:spPr>
              <a:xfrm>
                <a:off x="5036439" y="3991450"/>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7" name="Google Shape;3327;p28"/>
              <p:cNvSpPr/>
              <p:nvPr/>
            </p:nvSpPr>
            <p:spPr>
              <a:xfrm>
                <a:off x="5118258" y="3910393"/>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8" name="Google Shape;3328;p28"/>
              <p:cNvSpPr/>
              <p:nvPr/>
            </p:nvSpPr>
            <p:spPr>
              <a:xfrm>
                <a:off x="5200078" y="3829335"/>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9" name="Google Shape;3329;p28"/>
              <p:cNvSpPr/>
              <p:nvPr/>
            </p:nvSpPr>
            <p:spPr>
              <a:xfrm>
                <a:off x="5281898" y="3748277"/>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4"/>
                      <a:pt x="6525" y="0"/>
                      <a:pt x="14573" y="0"/>
                    </a:cubicBezTo>
                    <a:cubicBezTo>
                      <a:pt x="22622" y="0"/>
                      <a:pt x="29146" y="6524"/>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0" name="Google Shape;3330;p28"/>
              <p:cNvSpPr/>
              <p:nvPr/>
            </p:nvSpPr>
            <p:spPr>
              <a:xfrm>
                <a:off x="5363717" y="3667410"/>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1" name="Google Shape;3331;p28"/>
              <p:cNvSpPr/>
              <p:nvPr/>
            </p:nvSpPr>
            <p:spPr>
              <a:xfrm>
                <a:off x="5445537" y="3586352"/>
                <a:ext cx="27431" cy="27432"/>
              </a:xfrm>
              <a:custGeom>
                <a:avLst/>
                <a:gdLst/>
                <a:ahLst/>
                <a:cxnLst/>
                <a:rect l="l" t="t" r="r" b="b"/>
                <a:pathLst>
                  <a:path w="27431" h="27432"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2" name="Google Shape;3332;p28"/>
              <p:cNvSpPr/>
              <p:nvPr/>
            </p:nvSpPr>
            <p:spPr>
              <a:xfrm>
                <a:off x="5527357" y="3505294"/>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3" name="Google Shape;3333;p28"/>
              <p:cNvSpPr/>
              <p:nvPr/>
            </p:nvSpPr>
            <p:spPr>
              <a:xfrm>
                <a:off x="5609177" y="3424237"/>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4" name="Google Shape;3334;p28"/>
              <p:cNvSpPr/>
              <p:nvPr/>
            </p:nvSpPr>
            <p:spPr>
              <a:xfrm>
                <a:off x="5691092" y="3343369"/>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5" name="Google Shape;3335;p28"/>
              <p:cNvSpPr/>
              <p:nvPr/>
            </p:nvSpPr>
            <p:spPr>
              <a:xfrm>
                <a:off x="5772816" y="3262312"/>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6" name="Google Shape;3336;p28"/>
              <p:cNvSpPr/>
              <p:nvPr/>
            </p:nvSpPr>
            <p:spPr>
              <a:xfrm>
                <a:off x="5854636" y="3181254"/>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7" name="Google Shape;3337;p28"/>
              <p:cNvSpPr/>
              <p:nvPr/>
            </p:nvSpPr>
            <p:spPr>
              <a:xfrm>
                <a:off x="5936456" y="3100196"/>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8" name="Google Shape;3338;p28"/>
              <p:cNvSpPr/>
              <p:nvPr/>
            </p:nvSpPr>
            <p:spPr>
              <a:xfrm>
                <a:off x="6018371" y="3019329"/>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9" name="Google Shape;3339;p28"/>
              <p:cNvSpPr/>
              <p:nvPr/>
            </p:nvSpPr>
            <p:spPr>
              <a:xfrm>
                <a:off x="6100191" y="2938271"/>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0" name="Google Shape;3340;p28"/>
              <p:cNvSpPr/>
              <p:nvPr/>
            </p:nvSpPr>
            <p:spPr>
              <a:xfrm>
                <a:off x="6181915" y="2857213"/>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1" name="Google Shape;3341;p28"/>
              <p:cNvSpPr/>
              <p:nvPr/>
            </p:nvSpPr>
            <p:spPr>
              <a:xfrm>
                <a:off x="6263735" y="2776156"/>
                <a:ext cx="19431" cy="19430"/>
              </a:xfrm>
              <a:custGeom>
                <a:avLst/>
                <a:gdLst/>
                <a:ahLst/>
                <a:cxnLst/>
                <a:rect l="l" t="t" r="r" b="b"/>
                <a:pathLst>
                  <a:path w="19431" h="19430"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2" name="Google Shape;3342;p28"/>
              <p:cNvSpPr/>
              <p:nvPr/>
            </p:nvSpPr>
            <p:spPr>
              <a:xfrm>
                <a:off x="6345650" y="2695193"/>
                <a:ext cx="18478" cy="18478"/>
              </a:xfrm>
              <a:custGeom>
                <a:avLst/>
                <a:gdLst/>
                <a:ahLst/>
                <a:cxnLst/>
                <a:rect l="l" t="t" r="r" b="b"/>
                <a:pathLst>
                  <a:path w="18478" h="18478" extrusionOk="0">
                    <a:moveTo>
                      <a:pt x="9239" y="18478"/>
                    </a:moveTo>
                    <a:cubicBezTo>
                      <a:pt x="4096" y="18478"/>
                      <a:pt x="0" y="14288"/>
                      <a:pt x="0" y="9239"/>
                    </a:cubicBezTo>
                    <a:cubicBezTo>
                      <a:pt x="0" y="4191"/>
                      <a:pt x="4191" y="0"/>
                      <a:pt x="9239" y="0"/>
                    </a:cubicBezTo>
                    <a:cubicBezTo>
                      <a:pt x="14288" y="0"/>
                      <a:pt x="18479" y="4191"/>
                      <a:pt x="18479" y="9239"/>
                    </a:cubicBezTo>
                    <a:cubicBezTo>
                      <a:pt x="18479" y="14288"/>
                      <a:pt x="14288" y="18478"/>
                      <a:pt x="9239" y="18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3" name="Google Shape;3343;p28"/>
              <p:cNvSpPr/>
              <p:nvPr/>
            </p:nvSpPr>
            <p:spPr>
              <a:xfrm>
                <a:off x="6427469" y="2614135"/>
                <a:ext cx="17716" cy="17716"/>
              </a:xfrm>
              <a:custGeom>
                <a:avLst/>
                <a:gdLst/>
                <a:ahLst/>
                <a:cxnLst/>
                <a:rect l="l" t="t" r="r" b="b"/>
                <a:pathLst>
                  <a:path w="17716" h="17716" extrusionOk="0">
                    <a:moveTo>
                      <a:pt x="8858" y="17717"/>
                    </a:moveTo>
                    <a:cubicBezTo>
                      <a:pt x="4001" y="17717"/>
                      <a:pt x="0" y="13716"/>
                      <a:pt x="0" y="8858"/>
                    </a:cubicBezTo>
                    <a:cubicBezTo>
                      <a:pt x="0" y="4000"/>
                      <a:pt x="4001"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4" name="Google Shape;3344;p28"/>
              <p:cNvSpPr/>
              <p:nvPr/>
            </p:nvSpPr>
            <p:spPr>
              <a:xfrm>
                <a:off x="6509289" y="2533078"/>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4" y="0"/>
                      <a:pt x="16954" y="3810"/>
                      <a:pt x="16954" y="8477"/>
                    </a:cubicBezTo>
                    <a:cubicBezTo>
                      <a:pt x="16954" y="13145"/>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5" name="Google Shape;3345;p28"/>
              <p:cNvSpPr/>
              <p:nvPr/>
            </p:nvSpPr>
            <p:spPr>
              <a:xfrm>
                <a:off x="6591014" y="2452020"/>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6" name="Google Shape;3346;p28"/>
              <p:cNvSpPr/>
              <p:nvPr/>
            </p:nvSpPr>
            <p:spPr>
              <a:xfrm>
                <a:off x="6672833" y="2371057"/>
                <a:ext cx="15430" cy="15335"/>
              </a:xfrm>
              <a:custGeom>
                <a:avLst/>
                <a:gdLst/>
                <a:ahLst/>
                <a:cxnLst/>
                <a:rect l="l" t="t" r="r" b="b"/>
                <a:pathLst>
                  <a:path w="15430" h="15335" extrusionOk="0">
                    <a:moveTo>
                      <a:pt x="7715" y="15335"/>
                    </a:moveTo>
                    <a:cubicBezTo>
                      <a:pt x="3524" y="15335"/>
                      <a:pt x="0" y="11906"/>
                      <a:pt x="0" y="7715"/>
                    </a:cubicBezTo>
                    <a:cubicBezTo>
                      <a:pt x="0" y="3524"/>
                      <a:pt x="3429" y="0"/>
                      <a:pt x="7715" y="0"/>
                    </a:cubicBezTo>
                    <a:cubicBezTo>
                      <a:pt x="12002" y="0"/>
                      <a:pt x="15430" y="3429"/>
                      <a:pt x="15430" y="7715"/>
                    </a:cubicBezTo>
                    <a:cubicBezTo>
                      <a:pt x="15430" y="12002"/>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7" name="Google Shape;3347;p28"/>
              <p:cNvSpPr/>
              <p:nvPr/>
            </p:nvSpPr>
            <p:spPr>
              <a:xfrm>
                <a:off x="6754749" y="2290095"/>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8" name="Google Shape;3348;p28"/>
              <p:cNvSpPr/>
              <p:nvPr/>
            </p:nvSpPr>
            <p:spPr>
              <a:xfrm>
                <a:off x="6836568" y="2209037"/>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9" name="Google Shape;3349;p28"/>
              <p:cNvSpPr/>
              <p:nvPr/>
            </p:nvSpPr>
            <p:spPr>
              <a:xfrm>
                <a:off x="6918388" y="2127979"/>
                <a:ext cx="12954" cy="12953"/>
              </a:xfrm>
              <a:custGeom>
                <a:avLst/>
                <a:gdLst/>
                <a:ahLst/>
                <a:cxnLst/>
                <a:rect l="l" t="t" r="r" b="b"/>
                <a:pathLst>
                  <a:path w="12954" h="12953" extrusionOk="0">
                    <a:moveTo>
                      <a:pt x="6477" y="12954"/>
                    </a:moveTo>
                    <a:cubicBezTo>
                      <a:pt x="2953" y="12954"/>
                      <a:pt x="0" y="10096"/>
                      <a:pt x="0" y="6477"/>
                    </a:cubicBezTo>
                    <a:cubicBezTo>
                      <a:pt x="0" y="2857"/>
                      <a:pt x="2858"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0" name="Google Shape;3350;p28"/>
              <p:cNvSpPr/>
              <p:nvPr/>
            </p:nvSpPr>
            <p:spPr>
              <a:xfrm>
                <a:off x="7000113" y="2046922"/>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1" name="Google Shape;3351;p28"/>
              <p:cNvSpPr/>
              <p:nvPr/>
            </p:nvSpPr>
            <p:spPr>
              <a:xfrm>
                <a:off x="7082027" y="1966054"/>
                <a:ext cx="11239" cy="11239"/>
              </a:xfrm>
              <a:custGeom>
                <a:avLst/>
                <a:gdLst/>
                <a:ahLst/>
                <a:cxnLst/>
                <a:rect l="l" t="t" r="r" b="b"/>
                <a:pathLst>
                  <a:path w="11239" h="11239" extrusionOk="0">
                    <a:moveTo>
                      <a:pt x="5620" y="11239"/>
                    </a:moveTo>
                    <a:cubicBezTo>
                      <a:pt x="2477" y="11239"/>
                      <a:pt x="0" y="8668"/>
                      <a:pt x="0" y="5620"/>
                    </a:cubicBezTo>
                    <a:cubicBezTo>
                      <a:pt x="0" y="2572"/>
                      <a:pt x="2572" y="0"/>
                      <a:pt x="5620" y="0"/>
                    </a:cubicBezTo>
                    <a:cubicBezTo>
                      <a:pt x="8668" y="0"/>
                      <a:pt x="11240" y="2572"/>
                      <a:pt x="11240" y="5620"/>
                    </a:cubicBezTo>
                    <a:cubicBezTo>
                      <a:pt x="11240"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2" name="Google Shape;3352;p28"/>
              <p:cNvSpPr/>
              <p:nvPr/>
            </p:nvSpPr>
            <p:spPr>
              <a:xfrm>
                <a:off x="7163847" y="1884997"/>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3" name="Google Shape;3353;p28"/>
              <p:cNvSpPr/>
              <p:nvPr/>
            </p:nvSpPr>
            <p:spPr>
              <a:xfrm>
                <a:off x="7245667" y="1803939"/>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4" name="Google Shape;3354;p28"/>
              <p:cNvSpPr/>
              <p:nvPr/>
            </p:nvSpPr>
            <p:spPr>
              <a:xfrm>
                <a:off x="7327487" y="1722881"/>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5" name="Google Shape;3355;p28"/>
              <p:cNvSpPr/>
              <p:nvPr/>
            </p:nvSpPr>
            <p:spPr>
              <a:xfrm>
                <a:off x="7409307" y="1642014"/>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6" name="Google Shape;3356;p28"/>
              <p:cNvSpPr/>
              <p:nvPr/>
            </p:nvSpPr>
            <p:spPr>
              <a:xfrm>
                <a:off x="7491126" y="1560956"/>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7" name="Google Shape;3357;p28"/>
              <p:cNvSpPr/>
              <p:nvPr/>
            </p:nvSpPr>
            <p:spPr>
              <a:xfrm>
                <a:off x="7572946" y="1479898"/>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8" name="Google Shape;3358;p28"/>
              <p:cNvSpPr/>
              <p:nvPr/>
            </p:nvSpPr>
            <p:spPr>
              <a:xfrm>
                <a:off x="7654766" y="1398841"/>
                <a:ext cx="5715" cy="5714"/>
              </a:xfrm>
              <a:custGeom>
                <a:avLst/>
                <a:gdLst/>
                <a:ahLst/>
                <a:cxnLst/>
                <a:rect l="l" t="t" r="r" b="b"/>
                <a:pathLst>
                  <a:path w="5715" h="5714"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9" name="Google Shape;3359;p28"/>
              <p:cNvSpPr/>
              <p:nvPr/>
            </p:nvSpPr>
            <p:spPr>
              <a:xfrm>
                <a:off x="7736681" y="1317973"/>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0" name="Google Shape;3360;p28"/>
              <p:cNvSpPr/>
              <p:nvPr/>
            </p:nvSpPr>
            <p:spPr>
              <a:xfrm>
                <a:off x="7818405" y="1236915"/>
                <a:ext cx="4000" cy="4000"/>
              </a:xfrm>
              <a:custGeom>
                <a:avLst/>
                <a:gdLst/>
                <a:ahLst/>
                <a:cxnLst/>
                <a:rect l="l" t="t" r="r" b="b"/>
                <a:pathLst>
                  <a:path w="4000" h="4000" extrusionOk="0">
                    <a:moveTo>
                      <a:pt x="2000" y="4001"/>
                    </a:moveTo>
                    <a:cubicBezTo>
                      <a:pt x="858" y="4001"/>
                      <a:pt x="0" y="3143"/>
                      <a:pt x="0" y="2000"/>
                    </a:cubicBezTo>
                    <a:cubicBezTo>
                      <a:pt x="0" y="857"/>
                      <a:pt x="858" y="0"/>
                      <a:pt x="2000" y="0"/>
                    </a:cubicBezTo>
                    <a:cubicBezTo>
                      <a:pt x="3143" y="0"/>
                      <a:pt x="4001" y="857"/>
                      <a:pt x="4001" y="2000"/>
                    </a:cubicBezTo>
                    <a:cubicBezTo>
                      <a:pt x="4001"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1" name="Google Shape;3361;p28"/>
              <p:cNvSpPr/>
              <p:nvPr/>
            </p:nvSpPr>
            <p:spPr>
              <a:xfrm>
                <a:off x="7900225" y="1155858"/>
                <a:ext cx="3238" cy="3238"/>
              </a:xfrm>
              <a:custGeom>
                <a:avLst/>
                <a:gdLst/>
                <a:ahLst/>
                <a:cxnLst/>
                <a:rect l="l" t="t" r="r" b="b"/>
                <a:pathLst>
                  <a:path w="3238" h="3238" extrusionOk="0">
                    <a:moveTo>
                      <a:pt x="1619" y="3239"/>
                    </a:moveTo>
                    <a:cubicBezTo>
                      <a:pt x="762" y="3239"/>
                      <a:pt x="0" y="2476"/>
                      <a:pt x="0" y="1619"/>
                    </a:cubicBezTo>
                    <a:cubicBezTo>
                      <a:pt x="0" y="762"/>
                      <a:pt x="762" y="0"/>
                      <a:pt x="1619" y="0"/>
                    </a:cubicBezTo>
                    <a:cubicBezTo>
                      <a:pt x="2476" y="0"/>
                      <a:pt x="3238" y="762"/>
                      <a:pt x="3238" y="1619"/>
                    </a:cubicBezTo>
                    <a:cubicBezTo>
                      <a:pt x="3238" y="2476"/>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62" name="Google Shape;3362;p28"/>
            <p:cNvGrpSpPr/>
            <p:nvPr/>
          </p:nvGrpSpPr>
          <p:grpSpPr>
            <a:xfrm>
              <a:off x="3826954" y="1161763"/>
              <a:ext cx="3920299" cy="3931539"/>
              <a:chOff x="3826954" y="1161763"/>
              <a:chExt cx="3920299" cy="3931539"/>
            </a:xfrm>
          </p:grpSpPr>
          <p:sp>
            <p:nvSpPr>
              <p:cNvPr id="3363" name="Google Shape;3363;p28"/>
              <p:cNvSpPr/>
              <p:nvPr/>
            </p:nvSpPr>
            <p:spPr>
              <a:xfrm>
                <a:off x="3826954" y="5050440"/>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4" name="Google Shape;3364;p28"/>
              <p:cNvSpPr/>
              <p:nvPr/>
            </p:nvSpPr>
            <p:spPr>
              <a:xfrm>
                <a:off x="3897629" y="4969572"/>
                <a:ext cx="41910" cy="41910"/>
              </a:xfrm>
              <a:custGeom>
                <a:avLst/>
                <a:gdLst/>
                <a:ahLst/>
                <a:cxnLst/>
                <a:rect l="l" t="t" r="r" b="b"/>
                <a:pathLst>
                  <a:path w="41910" h="41910"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5" name="Google Shape;3365;p28"/>
              <p:cNvSpPr/>
              <p:nvPr/>
            </p:nvSpPr>
            <p:spPr>
              <a:xfrm>
                <a:off x="3979449" y="4888420"/>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6" name="Google Shape;3366;p28"/>
              <p:cNvSpPr/>
              <p:nvPr/>
            </p:nvSpPr>
            <p:spPr>
              <a:xfrm>
                <a:off x="4061269" y="4807362"/>
                <a:ext cx="40386" cy="40386"/>
              </a:xfrm>
              <a:custGeom>
                <a:avLst/>
                <a:gdLst/>
                <a:ahLst/>
                <a:cxnLst/>
                <a:rect l="l" t="t" r="r" b="b"/>
                <a:pathLst>
                  <a:path w="40386"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7" name="Google Shape;3367;p28"/>
              <p:cNvSpPr/>
              <p:nvPr/>
            </p:nvSpPr>
            <p:spPr>
              <a:xfrm>
                <a:off x="4142993" y="4726304"/>
                <a:ext cx="39623" cy="39623"/>
              </a:xfrm>
              <a:custGeom>
                <a:avLst/>
                <a:gdLst/>
                <a:ahLst/>
                <a:cxnLst/>
                <a:rect l="l" t="t" r="r" b="b"/>
                <a:pathLst>
                  <a:path w="39623" h="39623"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8" name="Google Shape;3368;p28"/>
              <p:cNvSpPr/>
              <p:nvPr/>
            </p:nvSpPr>
            <p:spPr>
              <a:xfrm>
                <a:off x="4224909" y="4645437"/>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9" name="Google Shape;3369;p28"/>
              <p:cNvSpPr/>
              <p:nvPr/>
            </p:nvSpPr>
            <p:spPr>
              <a:xfrm>
                <a:off x="4306728" y="4564379"/>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0" name="Google Shape;3370;p28"/>
              <p:cNvSpPr/>
              <p:nvPr/>
            </p:nvSpPr>
            <p:spPr>
              <a:xfrm>
                <a:off x="4388548" y="4483321"/>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7" y="8287"/>
                      <a:pt x="37147" y="18574"/>
                    </a:cubicBezTo>
                    <a:cubicBezTo>
                      <a:pt x="37147"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1" name="Google Shape;3371;p28"/>
              <p:cNvSpPr/>
              <p:nvPr/>
            </p:nvSpPr>
            <p:spPr>
              <a:xfrm>
                <a:off x="4470368" y="4402263"/>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2" name="Google Shape;3372;p28"/>
              <p:cNvSpPr/>
              <p:nvPr/>
            </p:nvSpPr>
            <p:spPr>
              <a:xfrm rot="-128855">
                <a:off x="4552045" y="4321410"/>
                <a:ext cx="35458" cy="35458"/>
              </a:xfrm>
              <a:custGeom>
                <a:avLst/>
                <a:gdLst/>
                <a:ahLst/>
                <a:cxnLst/>
                <a:rect l="l" t="t" r="r" b="b"/>
                <a:pathLst>
                  <a:path w="35433" h="35433" extrusionOk="0">
                    <a:moveTo>
                      <a:pt x="35433" y="17716"/>
                    </a:moveTo>
                    <a:cubicBezTo>
                      <a:pt x="35433" y="27501"/>
                      <a:pt x="27501" y="35433"/>
                      <a:pt x="17716" y="35433"/>
                    </a:cubicBezTo>
                    <a:cubicBezTo>
                      <a:pt x="7932" y="35433"/>
                      <a:pt x="0" y="27501"/>
                      <a:pt x="0" y="17716"/>
                    </a:cubicBezTo>
                    <a:cubicBezTo>
                      <a:pt x="0" y="7932"/>
                      <a:pt x="7932" y="0"/>
                      <a:pt x="17716" y="0"/>
                    </a:cubicBezTo>
                    <a:cubicBezTo>
                      <a:pt x="27501" y="0"/>
                      <a:pt x="35433" y="7932"/>
                      <a:pt x="35433" y="17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3" name="Google Shape;3373;p28"/>
              <p:cNvSpPr/>
              <p:nvPr/>
            </p:nvSpPr>
            <p:spPr>
              <a:xfrm>
                <a:off x="4634007" y="4240338"/>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4" name="Google Shape;3374;p28"/>
              <p:cNvSpPr/>
              <p:nvPr/>
            </p:nvSpPr>
            <p:spPr>
              <a:xfrm>
                <a:off x="4715827" y="4159281"/>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5" name="Google Shape;3375;p28"/>
              <p:cNvSpPr/>
              <p:nvPr/>
            </p:nvSpPr>
            <p:spPr>
              <a:xfrm>
                <a:off x="4797647" y="4078223"/>
                <a:ext cx="33146" cy="33147"/>
              </a:xfrm>
              <a:custGeom>
                <a:avLst/>
                <a:gdLst/>
                <a:ahLst/>
                <a:cxnLst/>
                <a:rect l="l" t="t" r="r" b="b"/>
                <a:pathLst>
                  <a:path w="33146" h="33147"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6" name="Google Shape;3376;p28"/>
              <p:cNvSpPr/>
              <p:nvPr/>
            </p:nvSpPr>
            <p:spPr>
              <a:xfrm>
                <a:off x="4879562" y="3997261"/>
                <a:ext cx="32194" cy="32289"/>
              </a:xfrm>
              <a:custGeom>
                <a:avLst/>
                <a:gdLst/>
                <a:ahLst/>
                <a:cxnLst/>
                <a:rect l="l" t="t" r="r" b="b"/>
                <a:pathLst>
                  <a:path w="32194" h="32289" extrusionOk="0">
                    <a:moveTo>
                      <a:pt x="16097" y="32290"/>
                    </a:moveTo>
                    <a:cubicBezTo>
                      <a:pt x="7144" y="32290"/>
                      <a:pt x="0" y="25051"/>
                      <a:pt x="0" y="16192"/>
                    </a:cubicBezTo>
                    <a:cubicBezTo>
                      <a:pt x="0" y="7334"/>
                      <a:pt x="7239" y="0"/>
                      <a:pt x="16097" y="0"/>
                    </a:cubicBezTo>
                    <a:cubicBezTo>
                      <a:pt x="24956" y="0"/>
                      <a:pt x="32194" y="7239"/>
                      <a:pt x="32194" y="16192"/>
                    </a:cubicBezTo>
                    <a:cubicBezTo>
                      <a:pt x="32194"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7" name="Google Shape;3377;p28"/>
              <p:cNvSpPr/>
              <p:nvPr/>
            </p:nvSpPr>
            <p:spPr>
              <a:xfrm>
                <a:off x="4961286" y="3916298"/>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2" y="7048"/>
                      <a:pt x="31432" y="15716"/>
                    </a:cubicBezTo>
                    <a:cubicBezTo>
                      <a:pt x="31432"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8" name="Google Shape;3378;p28"/>
              <p:cNvSpPr/>
              <p:nvPr/>
            </p:nvSpPr>
            <p:spPr>
              <a:xfrm>
                <a:off x="5043106" y="3835240"/>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0" y="6858"/>
                      <a:pt x="30670" y="15335"/>
                    </a:cubicBezTo>
                    <a:cubicBezTo>
                      <a:pt x="30670"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9" name="Google Shape;3379;p28"/>
              <p:cNvSpPr/>
              <p:nvPr/>
            </p:nvSpPr>
            <p:spPr>
              <a:xfrm>
                <a:off x="5124926" y="3754183"/>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0" name="Google Shape;3380;p28"/>
              <p:cNvSpPr/>
              <p:nvPr/>
            </p:nvSpPr>
            <p:spPr>
              <a:xfrm>
                <a:off x="5206746" y="3673125"/>
                <a:ext cx="29146" cy="29146"/>
              </a:xfrm>
              <a:custGeom>
                <a:avLst/>
                <a:gdLst/>
                <a:ahLst/>
                <a:cxnLst/>
                <a:rect l="l" t="t" r="r" b="b"/>
                <a:pathLst>
                  <a:path w="29146" h="29146" extrusionOk="0">
                    <a:moveTo>
                      <a:pt x="29146" y="14573"/>
                    </a:moveTo>
                    <a:cubicBezTo>
                      <a:pt x="29146" y="22622"/>
                      <a:pt x="22622" y="29147"/>
                      <a:pt x="14573" y="29147"/>
                    </a:cubicBezTo>
                    <a:cubicBezTo>
                      <a:pt x="6525" y="29147"/>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1" name="Google Shape;3381;p28"/>
              <p:cNvSpPr/>
              <p:nvPr/>
            </p:nvSpPr>
            <p:spPr>
              <a:xfrm>
                <a:off x="5288565" y="3592258"/>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2" name="Google Shape;3382;p28"/>
              <p:cNvSpPr/>
              <p:nvPr/>
            </p:nvSpPr>
            <p:spPr>
              <a:xfrm>
                <a:off x="5370385" y="3511200"/>
                <a:ext cx="27431" cy="27431"/>
              </a:xfrm>
              <a:custGeom>
                <a:avLst/>
                <a:gdLst/>
                <a:ahLst/>
                <a:cxnLst/>
                <a:rect l="l" t="t" r="r" b="b"/>
                <a:pathLst>
                  <a:path w="27431" h="27431"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3" name="Google Shape;3383;p28"/>
              <p:cNvSpPr/>
              <p:nvPr/>
            </p:nvSpPr>
            <p:spPr>
              <a:xfrm>
                <a:off x="5452205" y="3430142"/>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4" name="Google Shape;3384;p28"/>
              <p:cNvSpPr/>
              <p:nvPr/>
            </p:nvSpPr>
            <p:spPr>
              <a:xfrm>
                <a:off x="5534025" y="3349084"/>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5" name="Google Shape;3385;p28"/>
              <p:cNvSpPr/>
              <p:nvPr/>
            </p:nvSpPr>
            <p:spPr>
              <a:xfrm>
                <a:off x="5615940" y="3268217"/>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6" name="Google Shape;3386;p28"/>
              <p:cNvSpPr/>
              <p:nvPr/>
            </p:nvSpPr>
            <p:spPr>
              <a:xfrm>
                <a:off x="5697759" y="3187159"/>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7" name="Google Shape;3387;p28"/>
              <p:cNvSpPr/>
              <p:nvPr/>
            </p:nvSpPr>
            <p:spPr>
              <a:xfrm>
                <a:off x="5779484" y="3106102"/>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8" name="Google Shape;3388;p28"/>
              <p:cNvSpPr/>
              <p:nvPr/>
            </p:nvSpPr>
            <p:spPr>
              <a:xfrm>
                <a:off x="5861304" y="3025044"/>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9" name="Google Shape;3389;p28"/>
              <p:cNvSpPr/>
              <p:nvPr/>
            </p:nvSpPr>
            <p:spPr>
              <a:xfrm>
                <a:off x="5943219" y="2944177"/>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0" name="Google Shape;3390;p28"/>
              <p:cNvSpPr/>
              <p:nvPr/>
            </p:nvSpPr>
            <p:spPr>
              <a:xfrm>
                <a:off x="6025038" y="2863119"/>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1" name="Google Shape;3391;p28"/>
              <p:cNvSpPr/>
              <p:nvPr/>
            </p:nvSpPr>
            <p:spPr>
              <a:xfrm>
                <a:off x="6106763" y="2782061"/>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2" name="Google Shape;3392;p28"/>
              <p:cNvSpPr/>
              <p:nvPr/>
            </p:nvSpPr>
            <p:spPr>
              <a:xfrm>
                <a:off x="6188583" y="2701003"/>
                <a:ext cx="19430" cy="19430"/>
              </a:xfrm>
              <a:custGeom>
                <a:avLst/>
                <a:gdLst/>
                <a:ahLst/>
                <a:cxnLst/>
                <a:rect l="l" t="t" r="r" b="b"/>
                <a:pathLst>
                  <a:path w="19430" h="19430" extrusionOk="0">
                    <a:moveTo>
                      <a:pt x="9716" y="19431"/>
                    </a:moveTo>
                    <a:cubicBezTo>
                      <a:pt x="4381" y="19431"/>
                      <a:pt x="0" y="15049"/>
                      <a:pt x="0" y="9715"/>
                    </a:cubicBezTo>
                    <a:cubicBezTo>
                      <a:pt x="0" y="4381"/>
                      <a:pt x="4381"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3" name="Google Shape;3393;p28"/>
              <p:cNvSpPr/>
              <p:nvPr/>
            </p:nvSpPr>
            <p:spPr>
              <a:xfrm>
                <a:off x="6270498" y="2620041"/>
                <a:ext cx="18478" cy="18478"/>
              </a:xfrm>
              <a:custGeom>
                <a:avLst/>
                <a:gdLst/>
                <a:ahLst/>
                <a:cxnLst/>
                <a:rect l="l" t="t" r="r" b="b"/>
                <a:pathLst>
                  <a:path w="18478" h="18478" extrusionOk="0">
                    <a:moveTo>
                      <a:pt x="18479" y="9239"/>
                    </a:moveTo>
                    <a:cubicBezTo>
                      <a:pt x="18479" y="14342"/>
                      <a:pt x="14342" y="18478"/>
                      <a:pt x="9239" y="18478"/>
                    </a:cubicBezTo>
                    <a:cubicBezTo>
                      <a:pt x="4137" y="18478"/>
                      <a:pt x="0" y="14342"/>
                      <a:pt x="0" y="9239"/>
                    </a:cubicBezTo>
                    <a:cubicBezTo>
                      <a:pt x="0" y="4136"/>
                      <a:pt x="4137" y="0"/>
                      <a:pt x="9239" y="0"/>
                    </a:cubicBezTo>
                    <a:cubicBezTo>
                      <a:pt x="14342" y="0"/>
                      <a:pt x="18479" y="4136"/>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4" name="Google Shape;3394;p28"/>
              <p:cNvSpPr/>
              <p:nvPr/>
            </p:nvSpPr>
            <p:spPr>
              <a:xfrm>
                <a:off x="6352317" y="2538983"/>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5" name="Google Shape;3395;p28"/>
              <p:cNvSpPr/>
              <p:nvPr/>
            </p:nvSpPr>
            <p:spPr>
              <a:xfrm>
                <a:off x="6434137" y="2457925"/>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6" name="Google Shape;3396;p28"/>
              <p:cNvSpPr/>
              <p:nvPr/>
            </p:nvSpPr>
            <p:spPr>
              <a:xfrm>
                <a:off x="6515861" y="2376867"/>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7" name="Google Shape;3397;p28"/>
              <p:cNvSpPr/>
              <p:nvPr/>
            </p:nvSpPr>
            <p:spPr>
              <a:xfrm>
                <a:off x="6597776" y="2295810"/>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8" name="Google Shape;3398;p28"/>
              <p:cNvSpPr/>
              <p:nvPr/>
            </p:nvSpPr>
            <p:spPr>
              <a:xfrm>
                <a:off x="6679596" y="2214943"/>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9" name="Google Shape;3399;p28"/>
              <p:cNvSpPr/>
              <p:nvPr/>
            </p:nvSpPr>
            <p:spPr>
              <a:xfrm>
                <a:off x="6761416" y="2133885"/>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0" name="Google Shape;3400;p28"/>
              <p:cNvSpPr/>
              <p:nvPr/>
            </p:nvSpPr>
            <p:spPr>
              <a:xfrm>
                <a:off x="6843236" y="2052827"/>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1" name="Google Shape;3401;p28"/>
              <p:cNvSpPr/>
              <p:nvPr/>
            </p:nvSpPr>
            <p:spPr>
              <a:xfrm>
                <a:off x="6924960" y="1971769"/>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2" name="Google Shape;3402;p28"/>
              <p:cNvSpPr/>
              <p:nvPr/>
            </p:nvSpPr>
            <p:spPr>
              <a:xfrm>
                <a:off x="7006875" y="1890902"/>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3" name="Google Shape;3403;p28"/>
              <p:cNvSpPr/>
              <p:nvPr/>
            </p:nvSpPr>
            <p:spPr>
              <a:xfrm>
                <a:off x="7088695" y="1809844"/>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4" name="Google Shape;3404;p28"/>
              <p:cNvSpPr/>
              <p:nvPr/>
            </p:nvSpPr>
            <p:spPr>
              <a:xfrm>
                <a:off x="7170515" y="1728787"/>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5" name="Google Shape;3405;p28"/>
              <p:cNvSpPr/>
              <p:nvPr/>
            </p:nvSpPr>
            <p:spPr>
              <a:xfrm>
                <a:off x="7252334" y="1647729"/>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6" name="Google Shape;3406;p28"/>
              <p:cNvSpPr/>
              <p:nvPr/>
            </p:nvSpPr>
            <p:spPr>
              <a:xfrm>
                <a:off x="7334154" y="1566862"/>
                <a:ext cx="8000" cy="8001"/>
              </a:xfrm>
              <a:custGeom>
                <a:avLst/>
                <a:gdLst/>
                <a:ahLst/>
                <a:cxnLst/>
                <a:rect l="l" t="t" r="r" b="b"/>
                <a:pathLst>
                  <a:path w="8000" h="8001"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7" name="Google Shape;3407;p28"/>
              <p:cNvSpPr/>
              <p:nvPr/>
            </p:nvSpPr>
            <p:spPr>
              <a:xfrm>
                <a:off x="7415974" y="1485804"/>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8" name="Google Shape;3408;p28"/>
              <p:cNvSpPr/>
              <p:nvPr/>
            </p:nvSpPr>
            <p:spPr>
              <a:xfrm>
                <a:off x="7497794" y="1404746"/>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9" name="Google Shape;3409;p28"/>
              <p:cNvSpPr/>
              <p:nvPr/>
            </p:nvSpPr>
            <p:spPr>
              <a:xfrm>
                <a:off x="7579614" y="1323688"/>
                <a:ext cx="5714" cy="5715"/>
              </a:xfrm>
              <a:custGeom>
                <a:avLst/>
                <a:gdLst/>
                <a:ahLst/>
                <a:cxnLst/>
                <a:rect l="l" t="t" r="r" b="b"/>
                <a:pathLst>
                  <a:path w="5714"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0" name="Google Shape;3410;p28"/>
              <p:cNvSpPr/>
              <p:nvPr/>
            </p:nvSpPr>
            <p:spPr>
              <a:xfrm>
                <a:off x="7661528" y="1242821"/>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1" name="Google Shape;3411;p28"/>
              <p:cNvSpPr/>
              <p:nvPr/>
            </p:nvSpPr>
            <p:spPr>
              <a:xfrm>
                <a:off x="7743253" y="1161763"/>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0" y="857"/>
                      <a:pt x="4000" y="2000"/>
                    </a:cubicBezTo>
                    <a:cubicBezTo>
                      <a:pt x="4000"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12" name="Google Shape;3412;p28"/>
            <p:cNvGrpSpPr/>
            <p:nvPr/>
          </p:nvGrpSpPr>
          <p:grpSpPr>
            <a:xfrm>
              <a:off x="3822477" y="1167669"/>
              <a:ext cx="3768661" cy="3768660"/>
              <a:chOff x="3822477" y="1167669"/>
              <a:chExt cx="3768661" cy="3768660"/>
            </a:xfrm>
          </p:grpSpPr>
          <p:sp>
            <p:nvSpPr>
              <p:cNvPr id="3413" name="Google Shape;3413;p28"/>
              <p:cNvSpPr/>
              <p:nvPr/>
            </p:nvSpPr>
            <p:spPr>
              <a:xfrm>
                <a:off x="3822477" y="4894420"/>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4" name="Google Shape;3414;p28"/>
              <p:cNvSpPr/>
              <p:nvPr/>
            </p:nvSpPr>
            <p:spPr>
              <a:xfrm>
                <a:off x="3904297" y="4813362"/>
                <a:ext cx="41148" cy="41148"/>
              </a:xfrm>
              <a:custGeom>
                <a:avLst/>
                <a:gdLst/>
                <a:ahLst/>
                <a:cxnLst/>
                <a:rect l="l" t="t" r="r" b="b"/>
                <a:pathLst>
                  <a:path w="41148"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5" name="Google Shape;3415;p28"/>
              <p:cNvSpPr/>
              <p:nvPr/>
            </p:nvSpPr>
            <p:spPr>
              <a:xfrm>
                <a:off x="3986117" y="4732305"/>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6" name="Google Shape;3416;p28"/>
              <p:cNvSpPr/>
              <p:nvPr/>
            </p:nvSpPr>
            <p:spPr>
              <a:xfrm>
                <a:off x="4067841" y="4651152"/>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7" name="Google Shape;3417;p28"/>
              <p:cNvSpPr/>
              <p:nvPr/>
            </p:nvSpPr>
            <p:spPr>
              <a:xfrm>
                <a:off x="4149756" y="457028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8" name="Google Shape;3418;p28"/>
              <p:cNvSpPr/>
              <p:nvPr/>
            </p:nvSpPr>
            <p:spPr>
              <a:xfrm>
                <a:off x="4231576" y="4489227"/>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9" name="Google Shape;3419;p28"/>
              <p:cNvSpPr/>
              <p:nvPr/>
            </p:nvSpPr>
            <p:spPr>
              <a:xfrm>
                <a:off x="4313396" y="4408169"/>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0" name="Google Shape;3420;p28"/>
              <p:cNvSpPr/>
              <p:nvPr/>
            </p:nvSpPr>
            <p:spPr>
              <a:xfrm>
                <a:off x="4395215" y="4327111"/>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6" y="8096"/>
                      <a:pt x="36386" y="18193"/>
                    </a:cubicBezTo>
                    <a:cubicBezTo>
                      <a:pt x="36386"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1" name="Google Shape;3421;p28"/>
              <p:cNvSpPr/>
              <p:nvPr/>
            </p:nvSpPr>
            <p:spPr>
              <a:xfrm>
                <a:off x="4477035" y="4246149"/>
                <a:ext cx="35433" cy="35528"/>
              </a:xfrm>
              <a:custGeom>
                <a:avLst/>
                <a:gdLst/>
                <a:ahLst/>
                <a:cxnLst/>
                <a:rect l="l" t="t" r="r" b="b"/>
                <a:pathLst>
                  <a:path w="35433" h="35528" extrusionOk="0">
                    <a:moveTo>
                      <a:pt x="17717" y="35528"/>
                    </a:moveTo>
                    <a:cubicBezTo>
                      <a:pt x="7906" y="35528"/>
                      <a:pt x="0" y="27622"/>
                      <a:pt x="0" y="17812"/>
                    </a:cubicBezTo>
                    <a:cubicBezTo>
                      <a:pt x="0" y="8001"/>
                      <a:pt x="7906" y="0"/>
                      <a:pt x="17717" y="0"/>
                    </a:cubicBezTo>
                    <a:cubicBezTo>
                      <a:pt x="27527" y="0"/>
                      <a:pt x="35433" y="7906"/>
                      <a:pt x="35433" y="17812"/>
                    </a:cubicBezTo>
                    <a:cubicBezTo>
                      <a:pt x="35433" y="27718"/>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2" name="Google Shape;3422;p28"/>
              <p:cNvSpPr/>
              <p:nvPr/>
            </p:nvSpPr>
            <p:spPr>
              <a:xfrm>
                <a:off x="4558855" y="4165186"/>
                <a:ext cx="34670" cy="34670"/>
              </a:xfrm>
              <a:custGeom>
                <a:avLst/>
                <a:gdLst/>
                <a:ahLst/>
                <a:cxnLst/>
                <a:rect l="l" t="t" r="r" b="b"/>
                <a:pathLst>
                  <a:path w="34670" h="34670" extrusionOk="0">
                    <a:moveTo>
                      <a:pt x="17335" y="34671"/>
                    </a:moveTo>
                    <a:cubicBezTo>
                      <a:pt x="7715" y="34671"/>
                      <a:pt x="0" y="26860"/>
                      <a:pt x="0" y="17335"/>
                    </a:cubicBezTo>
                    <a:cubicBezTo>
                      <a:pt x="0" y="7810"/>
                      <a:pt x="7810" y="0"/>
                      <a:pt x="17335" y="0"/>
                    </a:cubicBezTo>
                    <a:cubicBezTo>
                      <a:pt x="26860" y="0"/>
                      <a:pt x="34671" y="7810"/>
                      <a:pt x="34671" y="17335"/>
                    </a:cubicBezTo>
                    <a:cubicBezTo>
                      <a:pt x="34671" y="26860"/>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3" name="Google Shape;3423;p28"/>
              <p:cNvSpPr/>
              <p:nvPr/>
            </p:nvSpPr>
            <p:spPr>
              <a:xfrm>
                <a:off x="4640675" y="4084128"/>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4" name="Google Shape;3424;p28"/>
              <p:cNvSpPr/>
              <p:nvPr/>
            </p:nvSpPr>
            <p:spPr>
              <a:xfrm>
                <a:off x="4722495" y="4003071"/>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5" name="Google Shape;3425;p28"/>
              <p:cNvSpPr/>
              <p:nvPr/>
            </p:nvSpPr>
            <p:spPr>
              <a:xfrm>
                <a:off x="4804314" y="3922013"/>
                <a:ext cx="32289" cy="32384"/>
              </a:xfrm>
              <a:custGeom>
                <a:avLst/>
                <a:gdLst/>
                <a:ahLst/>
                <a:cxnLst/>
                <a:rect l="l" t="t" r="r" b="b"/>
                <a:pathLst>
                  <a:path w="32289" h="32384" extrusionOk="0">
                    <a:moveTo>
                      <a:pt x="16192" y="32385"/>
                    </a:moveTo>
                    <a:cubicBezTo>
                      <a:pt x="7239" y="32385"/>
                      <a:pt x="0" y="25146"/>
                      <a:pt x="0" y="16192"/>
                    </a:cubicBezTo>
                    <a:cubicBezTo>
                      <a:pt x="0" y="7239"/>
                      <a:pt x="7239" y="0"/>
                      <a:pt x="16192" y="0"/>
                    </a:cubicBezTo>
                    <a:cubicBezTo>
                      <a:pt x="25146" y="0"/>
                      <a:pt x="32290" y="7239"/>
                      <a:pt x="32290" y="16192"/>
                    </a:cubicBezTo>
                    <a:cubicBezTo>
                      <a:pt x="32290" y="25146"/>
                      <a:pt x="25051" y="32385"/>
                      <a:pt x="16192"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6" name="Google Shape;3426;p28"/>
              <p:cNvSpPr/>
              <p:nvPr/>
            </p:nvSpPr>
            <p:spPr>
              <a:xfrm>
                <a:off x="4886134" y="3841146"/>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7" name="Google Shape;3427;p28"/>
              <p:cNvSpPr/>
              <p:nvPr/>
            </p:nvSpPr>
            <p:spPr>
              <a:xfrm>
                <a:off x="4967954" y="3760088"/>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8" name="Google Shape;3428;p28"/>
              <p:cNvSpPr/>
              <p:nvPr/>
            </p:nvSpPr>
            <p:spPr>
              <a:xfrm>
                <a:off x="5049774" y="3679030"/>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9" name="Google Shape;3429;p28"/>
              <p:cNvSpPr/>
              <p:nvPr/>
            </p:nvSpPr>
            <p:spPr>
              <a:xfrm>
                <a:off x="5131593" y="3597972"/>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0" name="Google Shape;3430;p28"/>
              <p:cNvSpPr/>
              <p:nvPr/>
            </p:nvSpPr>
            <p:spPr>
              <a:xfrm>
                <a:off x="5213508" y="3517105"/>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1" name="Google Shape;3431;p28"/>
              <p:cNvSpPr/>
              <p:nvPr/>
            </p:nvSpPr>
            <p:spPr>
              <a:xfrm>
                <a:off x="5295233" y="3436048"/>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2" name="Google Shape;3432;p28"/>
              <p:cNvSpPr/>
              <p:nvPr/>
            </p:nvSpPr>
            <p:spPr>
              <a:xfrm>
                <a:off x="5377053" y="3354990"/>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3" name="Google Shape;3433;p28"/>
              <p:cNvSpPr/>
              <p:nvPr/>
            </p:nvSpPr>
            <p:spPr>
              <a:xfrm>
                <a:off x="5458872" y="3273932"/>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4" name="Google Shape;3434;p28"/>
              <p:cNvSpPr/>
              <p:nvPr/>
            </p:nvSpPr>
            <p:spPr>
              <a:xfrm>
                <a:off x="5540787" y="3193065"/>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5" name="Google Shape;3435;p28"/>
              <p:cNvSpPr/>
              <p:nvPr/>
            </p:nvSpPr>
            <p:spPr>
              <a:xfrm>
                <a:off x="5622607" y="3112007"/>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6" name="Google Shape;3436;p28"/>
              <p:cNvSpPr/>
              <p:nvPr/>
            </p:nvSpPr>
            <p:spPr>
              <a:xfrm>
                <a:off x="5704332" y="3030949"/>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7" name="Google Shape;3437;p28"/>
              <p:cNvSpPr/>
              <p:nvPr/>
            </p:nvSpPr>
            <p:spPr>
              <a:xfrm>
                <a:off x="5786151" y="2949891"/>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8" name="Google Shape;3438;p28"/>
              <p:cNvSpPr/>
              <p:nvPr/>
            </p:nvSpPr>
            <p:spPr>
              <a:xfrm>
                <a:off x="5868066" y="2869024"/>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9" name="Google Shape;3439;p28"/>
              <p:cNvSpPr/>
              <p:nvPr/>
            </p:nvSpPr>
            <p:spPr>
              <a:xfrm>
                <a:off x="5949886" y="2787966"/>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0" name="Google Shape;3440;p28"/>
              <p:cNvSpPr/>
              <p:nvPr/>
            </p:nvSpPr>
            <p:spPr>
              <a:xfrm>
                <a:off x="6031706" y="2706909"/>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1" name="Google Shape;3441;p28"/>
              <p:cNvSpPr/>
              <p:nvPr/>
            </p:nvSpPr>
            <p:spPr>
              <a:xfrm>
                <a:off x="6113430" y="2625851"/>
                <a:ext cx="19430" cy="19431"/>
              </a:xfrm>
              <a:custGeom>
                <a:avLst/>
                <a:gdLst/>
                <a:ahLst/>
                <a:cxnLst/>
                <a:rect l="l" t="t" r="r" b="b"/>
                <a:pathLst>
                  <a:path w="19430" h="19431" extrusionOk="0">
                    <a:moveTo>
                      <a:pt x="9716" y="19431"/>
                    </a:moveTo>
                    <a:cubicBezTo>
                      <a:pt x="4381" y="19431"/>
                      <a:pt x="0" y="15050"/>
                      <a:pt x="0" y="9716"/>
                    </a:cubicBezTo>
                    <a:cubicBezTo>
                      <a:pt x="0" y="4382"/>
                      <a:pt x="4286" y="0"/>
                      <a:pt x="9716" y="0"/>
                    </a:cubicBezTo>
                    <a:cubicBezTo>
                      <a:pt x="15145"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2" name="Google Shape;3442;p28"/>
              <p:cNvSpPr/>
              <p:nvPr/>
            </p:nvSpPr>
            <p:spPr>
              <a:xfrm>
                <a:off x="6195345" y="2544889"/>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3" name="Google Shape;3443;p28"/>
              <p:cNvSpPr/>
              <p:nvPr/>
            </p:nvSpPr>
            <p:spPr>
              <a:xfrm>
                <a:off x="6277165" y="2463926"/>
                <a:ext cx="17716" cy="17716"/>
              </a:xfrm>
              <a:custGeom>
                <a:avLst/>
                <a:gdLst/>
                <a:ahLst/>
                <a:cxnLst/>
                <a:rect l="l" t="t" r="r" b="b"/>
                <a:pathLst>
                  <a:path w="17716" h="17716" extrusionOk="0">
                    <a:moveTo>
                      <a:pt x="8858" y="17717"/>
                    </a:moveTo>
                    <a:cubicBezTo>
                      <a:pt x="4001" y="17717"/>
                      <a:pt x="0" y="13716"/>
                      <a:pt x="0" y="8858"/>
                    </a:cubicBezTo>
                    <a:cubicBezTo>
                      <a:pt x="0" y="4001"/>
                      <a:pt x="4001" y="0"/>
                      <a:pt x="8858" y="0"/>
                    </a:cubicBezTo>
                    <a:cubicBezTo>
                      <a:pt x="13716" y="0"/>
                      <a:pt x="17717" y="4001"/>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4" name="Google Shape;3444;p28"/>
              <p:cNvSpPr/>
              <p:nvPr/>
            </p:nvSpPr>
            <p:spPr>
              <a:xfrm>
                <a:off x="6358985" y="2382773"/>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5" y="3810"/>
                      <a:pt x="16955" y="8477"/>
                    </a:cubicBezTo>
                    <a:cubicBezTo>
                      <a:pt x="16955"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5" name="Google Shape;3445;p28"/>
              <p:cNvSpPr/>
              <p:nvPr/>
            </p:nvSpPr>
            <p:spPr>
              <a:xfrm>
                <a:off x="6440805" y="2301715"/>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6" name="Google Shape;3446;p28"/>
              <p:cNvSpPr/>
              <p:nvPr/>
            </p:nvSpPr>
            <p:spPr>
              <a:xfrm>
                <a:off x="6522529" y="2220753"/>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7" name="Google Shape;3447;p28"/>
              <p:cNvSpPr/>
              <p:nvPr/>
            </p:nvSpPr>
            <p:spPr>
              <a:xfrm>
                <a:off x="6604444" y="2139790"/>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8" name="Google Shape;3448;p28"/>
              <p:cNvSpPr/>
              <p:nvPr/>
            </p:nvSpPr>
            <p:spPr>
              <a:xfrm>
                <a:off x="6686264" y="2058732"/>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9" name="Google Shape;3449;p28"/>
              <p:cNvSpPr/>
              <p:nvPr/>
            </p:nvSpPr>
            <p:spPr>
              <a:xfrm>
                <a:off x="6768083" y="1977675"/>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0" name="Google Shape;3450;p28"/>
              <p:cNvSpPr/>
              <p:nvPr/>
            </p:nvSpPr>
            <p:spPr>
              <a:xfrm>
                <a:off x="6849903" y="1896617"/>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1" name="Google Shape;3451;p28"/>
              <p:cNvSpPr/>
              <p:nvPr/>
            </p:nvSpPr>
            <p:spPr>
              <a:xfrm>
                <a:off x="6931723" y="1815750"/>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2" name="Google Shape;3452;p28"/>
              <p:cNvSpPr/>
              <p:nvPr/>
            </p:nvSpPr>
            <p:spPr>
              <a:xfrm>
                <a:off x="7013543" y="1734692"/>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3" name="Google Shape;3453;p28"/>
              <p:cNvSpPr/>
              <p:nvPr/>
            </p:nvSpPr>
            <p:spPr>
              <a:xfrm>
                <a:off x="7095363" y="1653634"/>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4" name="Google Shape;3454;p28"/>
              <p:cNvSpPr/>
              <p:nvPr/>
            </p:nvSpPr>
            <p:spPr>
              <a:xfrm>
                <a:off x="7177182" y="1572576"/>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5" name="Google Shape;3455;p28"/>
              <p:cNvSpPr/>
              <p:nvPr/>
            </p:nvSpPr>
            <p:spPr>
              <a:xfrm>
                <a:off x="7259002" y="1491709"/>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6" name="Google Shape;3456;p28"/>
              <p:cNvSpPr/>
              <p:nvPr/>
            </p:nvSpPr>
            <p:spPr>
              <a:xfrm>
                <a:off x="7340822" y="1410652"/>
                <a:ext cx="7239" cy="7239"/>
              </a:xfrm>
              <a:custGeom>
                <a:avLst/>
                <a:gdLst/>
                <a:ahLst/>
                <a:cxnLst/>
                <a:rect l="l" t="t" r="r" b="b"/>
                <a:pathLst>
                  <a:path w="7239" h="7239"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7" name="Google Shape;3457;p28"/>
              <p:cNvSpPr/>
              <p:nvPr/>
            </p:nvSpPr>
            <p:spPr>
              <a:xfrm>
                <a:off x="7422641" y="1329594"/>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8" name="Google Shape;3458;p28"/>
              <p:cNvSpPr/>
              <p:nvPr/>
            </p:nvSpPr>
            <p:spPr>
              <a:xfrm>
                <a:off x="7504461" y="1248536"/>
                <a:ext cx="5715" cy="5715"/>
              </a:xfrm>
              <a:custGeom>
                <a:avLst/>
                <a:gdLst/>
                <a:ahLst/>
                <a:cxnLst/>
                <a:rect l="l" t="t" r="r" b="b"/>
                <a:pathLst>
                  <a:path w="5715" h="5715" extrusionOk="0">
                    <a:moveTo>
                      <a:pt x="2858" y="5715"/>
                    </a:moveTo>
                    <a:cubicBezTo>
                      <a:pt x="1334" y="5715"/>
                      <a:pt x="0" y="4477"/>
                      <a:pt x="0" y="2858"/>
                    </a:cubicBezTo>
                    <a:cubicBezTo>
                      <a:pt x="0" y="1238"/>
                      <a:pt x="1238" y="0"/>
                      <a:pt x="2858" y="0"/>
                    </a:cubicBezTo>
                    <a:cubicBezTo>
                      <a:pt x="4477" y="0"/>
                      <a:pt x="5715" y="1238"/>
                      <a:pt x="5715" y="2858"/>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9" name="Google Shape;3459;p28"/>
              <p:cNvSpPr/>
              <p:nvPr/>
            </p:nvSpPr>
            <p:spPr>
              <a:xfrm>
                <a:off x="7586376" y="1167669"/>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60" name="Google Shape;3460;p28"/>
            <p:cNvGrpSpPr/>
            <p:nvPr/>
          </p:nvGrpSpPr>
          <p:grpSpPr>
            <a:xfrm>
              <a:off x="3829145" y="1173384"/>
              <a:ext cx="3605878" cy="3605973"/>
              <a:chOff x="3829145" y="1173384"/>
              <a:chExt cx="3605878" cy="3605973"/>
            </a:xfrm>
          </p:grpSpPr>
          <p:sp>
            <p:nvSpPr>
              <p:cNvPr id="3461" name="Google Shape;3461;p28"/>
              <p:cNvSpPr/>
              <p:nvPr/>
            </p:nvSpPr>
            <p:spPr>
              <a:xfrm>
                <a:off x="3829145" y="4738210"/>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2" name="Google Shape;3462;p28"/>
              <p:cNvSpPr/>
              <p:nvPr/>
            </p:nvSpPr>
            <p:spPr>
              <a:xfrm>
                <a:off x="3910965" y="4657153"/>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3" name="Google Shape;3463;p28"/>
              <p:cNvSpPr/>
              <p:nvPr/>
            </p:nvSpPr>
            <p:spPr>
              <a:xfrm>
                <a:off x="3992689" y="4576095"/>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4" name="Google Shape;3464;p28"/>
              <p:cNvSpPr/>
              <p:nvPr/>
            </p:nvSpPr>
            <p:spPr>
              <a:xfrm>
                <a:off x="4074604" y="4495228"/>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5" name="Google Shape;3465;p28"/>
              <p:cNvSpPr/>
              <p:nvPr/>
            </p:nvSpPr>
            <p:spPr>
              <a:xfrm>
                <a:off x="4156424" y="4414170"/>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6" name="Google Shape;3466;p28"/>
              <p:cNvSpPr/>
              <p:nvPr/>
            </p:nvSpPr>
            <p:spPr>
              <a:xfrm>
                <a:off x="4238243" y="4333017"/>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7" name="Google Shape;3467;p28"/>
              <p:cNvSpPr/>
              <p:nvPr/>
            </p:nvSpPr>
            <p:spPr>
              <a:xfrm>
                <a:off x="4320063" y="4251959"/>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8" name="Google Shape;3468;p28"/>
              <p:cNvSpPr/>
              <p:nvPr/>
            </p:nvSpPr>
            <p:spPr>
              <a:xfrm>
                <a:off x="4401883" y="4171092"/>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9" name="Google Shape;3469;p28"/>
              <p:cNvSpPr/>
              <p:nvPr/>
            </p:nvSpPr>
            <p:spPr>
              <a:xfrm>
                <a:off x="4483703" y="4090034"/>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0" name="Google Shape;3470;p28"/>
              <p:cNvSpPr/>
              <p:nvPr/>
            </p:nvSpPr>
            <p:spPr>
              <a:xfrm>
                <a:off x="4565522" y="4008976"/>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1" name="Google Shape;3471;p28"/>
              <p:cNvSpPr/>
              <p:nvPr/>
            </p:nvSpPr>
            <p:spPr>
              <a:xfrm>
                <a:off x="4647342" y="3927919"/>
                <a:ext cx="33146" cy="33146"/>
              </a:xfrm>
              <a:custGeom>
                <a:avLst/>
                <a:gdLst/>
                <a:ahLst/>
                <a:cxnLst/>
                <a:rect l="l" t="t" r="r" b="b"/>
                <a:pathLst>
                  <a:path w="33146" h="33146"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2" name="Google Shape;3472;p28"/>
              <p:cNvSpPr/>
              <p:nvPr/>
            </p:nvSpPr>
            <p:spPr>
              <a:xfrm>
                <a:off x="4729257" y="3846956"/>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4" y="7239"/>
                      <a:pt x="32194" y="16097"/>
                    </a:cubicBezTo>
                    <a:cubicBezTo>
                      <a:pt x="32194"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3" name="Google Shape;3473;p28"/>
              <p:cNvSpPr/>
              <p:nvPr/>
            </p:nvSpPr>
            <p:spPr>
              <a:xfrm>
                <a:off x="4810982" y="3765994"/>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4" name="Google Shape;3474;p28"/>
              <p:cNvSpPr/>
              <p:nvPr/>
            </p:nvSpPr>
            <p:spPr>
              <a:xfrm>
                <a:off x="4892802" y="3684936"/>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5" name="Google Shape;3475;p28"/>
              <p:cNvSpPr/>
              <p:nvPr/>
            </p:nvSpPr>
            <p:spPr>
              <a:xfrm>
                <a:off x="4974621" y="3603878"/>
                <a:ext cx="29908" cy="29908"/>
              </a:xfrm>
              <a:custGeom>
                <a:avLst/>
                <a:gdLst/>
                <a:ahLst/>
                <a:cxnLst/>
                <a:rect l="l" t="t" r="r" b="b"/>
                <a:pathLst>
                  <a:path w="29908" h="29908" extrusionOk="0">
                    <a:moveTo>
                      <a:pt x="14954" y="29909"/>
                    </a:moveTo>
                    <a:cubicBezTo>
                      <a:pt x="6668" y="29909"/>
                      <a:pt x="0" y="23241"/>
                      <a:pt x="0" y="14954"/>
                    </a:cubicBezTo>
                    <a:cubicBezTo>
                      <a:pt x="0" y="6668"/>
                      <a:pt x="6668" y="0"/>
                      <a:pt x="14954" y="0"/>
                    </a:cubicBezTo>
                    <a:cubicBezTo>
                      <a:pt x="23241" y="0"/>
                      <a:pt x="29909" y="6668"/>
                      <a:pt x="29909" y="14954"/>
                    </a:cubicBezTo>
                    <a:cubicBezTo>
                      <a:pt x="29909"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6" name="Google Shape;3476;p28"/>
              <p:cNvSpPr/>
              <p:nvPr/>
            </p:nvSpPr>
            <p:spPr>
              <a:xfrm>
                <a:off x="5056441" y="3522916"/>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7" name="Google Shape;3477;p28"/>
              <p:cNvSpPr/>
              <p:nvPr/>
            </p:nvSpPr>
            <p:spPr>
              <a:xfrm>
                <a:off x="5138356" y="3441953"/>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8" name="Google Shape;3478;p28"/>
              <p:cNvSpPr/>
              <p:nvPr/>
            </p:nvSpPr>
            <p:spPr>
              <a:xfrm>
                <a:off x="5220080" y="3360895"/>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9" name="Google Shape;3479;p28"/>
              <p:cNvSpPr/>
              <p:nvPr/>
            </p:nvSpPr>
            <p:spPr>
              <a:xfrm>
                <a:off x="5301900" y="3279837"/>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0" name="Google Shape;3480;p28"/>
              <p:cNvSpPr/>
              <p:nvPr/>
            </p:nvSpPr>
            <p:spPr>
              <a:xfrm>
                <a:off x="5383720" y="3198780"/>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1" name="Google Shape;3481;p28"/>
              <p:cNvSpPr/>
              <p:nvPr/>
            </p:nvSpPr>
            <p:spPr>
              <a:xfrm>
                <a:off x="5465635" y="3117912"/>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2" name="Google Shape;3482;p28"/>
              <p:cNvSpPr/>
              <p:nvPr/>
            </p:nvSpPr>
            <p:spPr>
              <a:xfrm>
                <a:off x="5547455" y="3036855"/>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3" name="Google Shape;3483;p28"/>
              <p:cNvSpPr/>
              <p:nvPr/>
            </p:nvSpPr>
            <p:spPr>
              <a:xfrm>
                <a:off x="5629179" y="2955797"/>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4" name="Google Shape;3484;p28"/>
              <p:cNvSpPr/>
              <p:nvPr/>
            </p:nvSpPr>
            <p:spPr>
              <a:xfrm>
                <a:off x="5710999" y="2874739"/>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5" name="Google Shape;3485;p28"/>
              <p:cNvSpPr/>
              <p:nvPr/>
            </p:nvSpPr>
            <p:spPr>
              <a:xfrm>
                <a:off x="5792914" y="2793872"/>
                <a:ext cx="21717" cy="21716"/>
              </a:xfrm>
              <a:custGeom>
                <a:avLst/>
                <a:gdLst/>
                <a:ahLst/>
                <a:cxnLst/>
                <a:rect l="l" t="t" r="r" b="b"/>
                <a:pathLst>
                  <a:path w="21717" h="21716" extrusionOk="0">
                    <a:moveTo>
                      <a:pt x="10859" y="21717"/>
                    </a:moveTo>
                    <a:cubicBezTo>
                      <a:pt x="4858" y="21717"/>
                      <a:pt x="0" y="16859"/>
                      <a:pt x="0" y="10858"/>
                    </a:cubicBezTo>
                    <a:cubicBezTo>
                      <a:pt x="0" y="4858"/>
                      <a:pt x="4858" y="0"/>
                      <a:pt x="10859" y="0"/>
                    </a:cubicBezTo>
                    <a:cubicBezTo>
                      <a:pt x="16859" y="0"/>
                      <a:pt x="21717" y="4858"/>
                      <a:pt x="21717" y="10858"/>
                    </a:cubicBezTo>
                    <a:cubicBezTo>
                      <a:pt x="21717" y="16859"/>
                      <a:pt x="16859" y="21717"/>
                      <a:pt x="10859"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6" name="Google Shape;3486;p28"/>
              <p:cNvSpPr/>
              <p:nvPr/>
            </p:nvSpPr>
            <p:spPr>
              <a:xfrm>
                <a:off x="5874734" y="2712814"/>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7" name="Google Shape;3487;p28"/>
              <p:cNvSpPr/>
              <p:nvPr/>
            </p:nvSpPr>
            <p:spPr>
              <a:xfrm>
                <a:off x="5956554" y="2631757"/>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8" name="Google Shape;3488;p28"/>
              <p:cNvSpPr/>
              <p:nvPr/>
            </p:nvSpPr>
            <p:spPr>
              <a:xfrm>
                <a:off x="6038278" y="2550699"/>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9" name="Google Shape;3489;p28"/>
              <p:cNvSpPr/>
              <p:nvPr/>
            </p:nvSpPr>
            <p:spPr>
              <a:xfrm>
                <a:off x="6120193" y="2469832"/>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0" name="Google Shape;3490;p28"/>
              <p:cNvSpPr/>
              <p:nvPr/>
            </p:nvSpPr>
            <p:spPr>
              <a:xfrm>
                <a:off x="6202013" y="2388679"/>
                <a:ext cx="17716" cy="17716"/>
              </a:xfrm>
              <a:custGeom>
                <a:avLst/>
                <a:gdLst/>
                <a:ahLst/>
                <a:cxnLst/>
                <a:rect l="l" t="t" r="r" b="b"/>
                <a:pathLst>
                  <a:path w="17716" h="17716" extrusionOk="0">
                    <a:moveTo>
                      <a:pt x="17717" y="8858"/>
                    </a:moveTo>
                    <a:cubicBezTo>
                      <a:pt x="17717" y="13751"/>
                      <a:pt x="13751" y="17716"/>
                      <a:pt x="8858" y="17716"/>
                    </a:cubicBezTo>
                    <a:cubicBezTo>
                      <a:pt x="3966" y="17716"/>
                      <a:pt x="0" y="13750"/>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1" name="Google Shape;3491;p28"/>
              <p:cNvSpPr/>
              <p:nvPr/>
            </p:nvSpPr>
            <p:spPr>
              <a:xfrm>
                <a:off x="6283833" y="2307716"/>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2" name="Google Shape;3492;p28"/>
              <p:cNvSpPr/>
              <p:nvPr/>
            </p:nvSpPr>
            <p:spPr>
              <a:xfrm>
                <a:off x="6365652" y="2226658"/>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3" name="Google Shape;3493;p28"/>
              <p:cNvSpPr/>
              <p:nvPr/>
            </p:nvSpPr>
            <p:spPr>
              <a:xfrm>
                <a:off x="6447377" y="2145601"/>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1" y="0"/>
                      <a:pt x="15430" y="3429"/>
                      <a:pt x="15430" y="7715"/>
                    </a:cubicBezTo>
                    <a:cubicBezTo>
                      <a:pt x="15430" y="12001"/>
                      <a:pt x="12001"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4" name="Google Shape;3494;p28"/>
              <p:cNvSpPr/>
              <p:nvPr/>
            </p:nvSpPr>
            <p:spPr>
              <a:xfrm>
                <a:off x="6529292" y="2064638"/>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5" name="Google Shape;3495;p28"/>
              <p:cNvSpPr/>
              <p:nvPr/>
            </p:nvSpPr>
            <p:spPr>
              <a:xfrm>
                <a:off x="6611111" y="1983580"/>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6" name="Google Shape;3496;p28"/>
              <p:cNvSpPr/>
              <p:nvPr/>
            </p:nvSpPr>
            <p:spPr>
              <a:xfrm>
                <a:off x="6692931" y="1902522"/>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7" name="Google Shape;3497;p28"/>
              <p:cNvSpPr/>
              <p:nvPr/>
            </p:nvSpPr>
            <p:spPr>
              <a:xfrm>
                <a:off x="6774751" y="1821465"/>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8" name="Google Shape;3498;p28"/>
              <p:cNvSpPr/>
              <p:nvPr/>
            </p:nvSpPr>
            <p:spPr>
              <a:xfrm>
                <a:off x="6856571" y="1740598"/>
                <a:ext cx="11239" cy="11239"/>
              </a:xfrm>
              <a:custGeom>
                <a:avLst/>
                <a:gdLst/>
                <a:ahLst/>
                <a:cxnLst/>
                <a:rect l="l" t="t" r="r" b="b"/>
                <a:pathLst>
                  <a:path w="11239" h="11239" extrusionOk="0">
                    <a:moveTo>
                      <a:pt x="5620" y="11239"/>
                    </a:moveTo>
                    <a:cubicBezTo>
                      <a:pt x="2476" y="11239"/>
                      <a:pt x="0" y="8668"/>
                      <a:pt x="0" y="5620"/>
                    </a:cubicBezTo>
                    <a:cubicBezTo>
                      <a:pt x="0" y="2572"/>
                      <a:pt x="2572" y="0"/>
                      <a:pt x="5620" y="0"/>
                    </a:cubicBezTo>
                    <a:cubicBezTo>
                      <a:pt x="8668" y="0"/>
                      <a:pt x="11239" y="2572"/>
                      <a:pt x="11239" y="5620"/>
                    </a:cubicBezTo>
                    <a:cubicBezTo>
                      <a:pt x="11239"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9" name="Google Shape;3499;p28"/>
              <p:cNvSpPr/>
              <p:nvPr/>
            </p:nvSpPr>
            <p:spPr>
              <a:xfrm>
                <a:off x="6938391" y="1659540"/>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0" name="Google Shape;3500;p28"/>
              <p:cNvSpPr/>
              <p:nvPr/>
            </p:nvSpPr>
            <p:spPr>
              <a:xfrm>
                <a:off x="7020210" y="1578482"/>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1" name="Google Shape;3501;p28"/>
              <p:cNvSpPr/>
              <p:nvPr/>
            </p:nvSpPr>
            <p:spPr>
              <a:xfrm>
                <a:off x="7102030" y="1497424"/>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2" name="Google Shape;3502;p28"/>
              <p:cNvSpPr/>
              <p:nvPr/>
            </p:nvSpPr>
            <p:spPr>
              <a:xfrm>
                <a:off x="7183945" y="1416557"/>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3" name="Google Shape;3503;p28"/>
              <p:cNvSpPr/>
              <p:nvPr/>
            </p:nvSpPr>
            <p:spPr>
              <a:xfrm>
                <a:off x="7265669" y="1335499"/>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4" name="Google Shape;3504;p28"/>
              <p:cNvSpPr/>
              <p:nvPr/>
            </p:nvSpPr>
            <p:spPr>
              <a:xfrm>
                <a:off x="7347489" y="1254441"/>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5" name="Google Shape;3505;p28"/>
              <p:cNvSpPr/>
              <p:nvPr/>
            </p:nvSpPr>
            <p:spPr>
              <a:xfrm>
                <a:off x="7429309" y="1173384"/>
                <a:ext cx="5714" cy="5714"/>
              </a:xfrm>
              <a:custGeom>
                <a:avLst/>
                <a:gdLst/>
                <a:ahLst/>
                <a:cxnLst/>
                <a:rect l="l" t="t" r="r" b="b"/>
                <a:pathLst>
                  <a:path w="5714"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06" name="Google Shape;3506;p28"/>
            <p:cNvGrpSpPr/>
            <p:nvPr/>
          </p:nvGrpSpPr>
          <p:grpSpPr>
            <a:xfrm>
              <a:off x="3835812" y="1179289"/>
              <a:ext cx="3443001" cy="3443097"/>
              <a:chOff x="3835812" y="1179289"/>
              <a:chExt cx="3443001" cy="3443097"/>
            </a:xfrm>
          </p:grpSpPr>
          <p:sp>
            <p:nvSpPr>
              <p:cNvPr id="3507" name="Google Shape;3507;p28"/>
              <p:cNvSpPr/>
              <p:nvPr/>
            </p:nvSpPr>
            <p:spPr>
              <a:xfrm>
                <a:off x="3835812" y="4582000"/>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8" name="Google Shape;3508;p28"/>
              <p:cNvSpPr/>
              <p:nvPr/>
            </p:nvSpPr>
            <p:spPr>
              <a:xfrm>
                <a:off x="3917632" y="4500943"/>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9" name="Google Shape;3509;p28"/>
              <p:cNvSpPr/>
              <p:nvPr/>
            </p:nvSpPr>
            <p:spPr>
              <a:xfrm>
                <a:off x="3999452" y="442007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0" name="Google Shape;3510;p28"/>
              <p:cNvSpPr/>
              <p:nvPr/>
            </p:nvSpPr>
            <p:spPr>
              <a:xfrm>
                <a:off x="4081271" y="433901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1" name="Google Shape;3511;p28"/>
              <p:cNvSpPr/>
              <p:nvPr/>
            </p:nvSpPr>
            <p:spPr>
              <a:xfrm>
                <a:off x="4163091" y="4257864"/>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2" name="Google Shape;3512;p28"/>
              <p:cNvSpPr/>
              <p:nvPr/>
            </p:nvSpPr>
            <p:spPr>
              <a:xfrm>
                <a:off x="4244911" y="4176807"/>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5" y="8096"/>
                      <a:pt x="36385" y="18193"/>
                    </a:cubicBezTo>
                    <a:cubicBezTo>
                      <a:pt x="36385"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3" name="Google Shape;3513;p28"/>
              <p:cNvSpPr/>
              <p:nvPr/>
            </p:nvSpPr>
            <p:spPr>
              <a:xfrm>
                <a:off x="4326826" y="4095939"/>
                <a:ext cx="35433" cy="35433"/>
              </a:xfrm>
              <a:custGeom>
                <a:avLst/>
                <a:gdLst/>
                <a:ahLst/>
                <a:cxnLst/>
                <a:rect l="l" t="t" r="r" b="b"/>
                <a:pathLst>
                  <a:path w="35433" h="35433" extrusionOk="0">
                    <a:moveTo>
                      <a:pt x="17717" y="35433"/>
                    </a:moveTo>
                    <a:cubicBezTo>
                      <a:pt x="7906" y="35433"/>
                      <a:pt x="0" y="27527"/>
                      <a:pt x="0" y="17717"/>
                    </a:cubicBezTo>
                    <a:cubicBezTo>
                      <a:pt x="0" y="7906"/>
                      <a:pt x="8001" y="0"/>
                      <a:pt x="17717" y="0"/>
                    </a:cubicBezTo>
                    <a:cubicBezTo>
                      <a:pt x="27432" y="0"/>
                      <a:pt x="35433" y="7906"/>
                      <a:pt x="35433" y="17717"/>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4" name="Google Shape;3514;p28"/>
              <p:cNvSpPr/>
              <p:nvPr/>
            </p:nvSpPr>
            <p:spPr>
              <a:xfrm>
                <a:off x="4408551" y="4014882"/>
                <a:ext cx="34671" cy="34670"/>
              </a:xfrm>
              <a:custGeom>
                <a:avLst/>
                <a:gdLst/>
                <a:ahLst/>
                <a:cxnLst/>
                <a:rect l="l" t="t" r="r" b="b"/>
                <a:pathLst>
                  <a:path w="34671" h="34670" extrusionOk="0">
                    <a:moveTo>
                      <a:pt x="17335" y="34671"/>
                    </a:moveTo>
                    <a:cubicBezTo>
                      <a:pt x="7715" y="34671"/>
                      <a:pt x="0" y="26860"/>
                      <a:pt x="0" y="17335"/>
                    </a:cubicBezTo>
                    <a:cubicBezTo>
                      <a:pt x="0" y="7810"/>
                      <a:pt x="7810" y="0"/>
                      <a:pt x="17335" y="0"/>
                    </a:cubicBezTo>
                    <a:cubicBezTo>
                      <a:pt x="26861" y="0"/>
                      <a:pt x="34671" y="7810"/>
                      <a:pt x="34671" y="17335"/>
                    </a:cubicBezTo>
                    <a:cubicBezTo>
                      <a:pt x="34671" y="26860"/>
                      <a:pt x="26861"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5" name="Google Shape;3515;p28"/>
              <p:cNvSpPr/>
              <p:nvPr/>
            </p:nvSpPr>
            <p:spPr>
              <a:xfrm>
                <a:off x="4490370" y="3933824"/>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6" name="Google Shape;3516;p28"/>
              <p:cNvSpPr/>
              <p:nvPr/>
            </p:nvSpPr>
            <p:spPr>
              <a:xfrm>
                <a:off x="4572190" y="3852862"/>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7" name="Google Shape;3517;p28"/>
              <p:cNvSpPr/>
              <p:nvPr/>
            </p:nvSpPr>
            <p:spPr>
              <a:xfrm>
                <a:off x="4654010" y="3771804"/>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8" name="Google Shape;3518;p28"/>
              <p:cNvSpPr/>
              <p:nvPr/>
            </p:nvSpPr>
            <p:spPr>
              <a:xfrm>
                <a:off x="4735829" y="3690841"/>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9" name="Google Shape;3519;p28"/>
              <p:cNvSpPr/>
              <p:nvPr/>
            </p:nvSpPr>
            <p:spPr>
              <a:xfrm>
                <a:off x="4817649" y="3609784"/>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0" name="Google Shape;3520;p28"/>
              <p:cNvSpPr/>
              <p:nvPr/>
            </p:nvSpPr>
            <p:spPr>
              <a:xfrm>
                <a:off x="4899469" y="3528726"/>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1" name="Google Shape;3521;p28"/>
              <p:cNvSpPr/>
              <p:nvPr/>
            </p:nvSpPr>
            <p:spPr>
              <a:xfrm>
                <a:off x="4981289" y="3447668"/>
                <a:ext cx="29146" cy="29146"/>
              </a:xfrm>
              <a:custGeom>
                <a:avLst/>
                <a:gdLst/>
                <a:ahLst/>
                <a:cxnLst/>
                <a:rect l="l" t="t" r="r" b="b"/>
                <a:pathLst>
                  <a:path w="29146" h="29146" extrusionOk="0">
                    <a:moveTo>
                      <a:pt x="14573" y="29146"/>
                    </a:moveTo>
                    <a:cubicBezTo>
                      <a:pt x="6572" y="29146"/>
                      <a:pt x="0" y="22669"/>
                      <a:pt x="0" y="14573"/>
                    </a:cubicBezTo>
                    <a:cubicBezTo>
                      <a:pt x="0" y="6477"/>
                      <a:pt x="6477" y="0"/>
                      <a:pt x="14573" y="0"/>
                    </a:cubicBezTo>
                    <a:cubicBezTo>
                      <a:pt x="22669" y="0"/>
                      <a:pt x="29146" y="6477"/>
                      <a:pt x="29146" y="14573"/>
                    </a:cubicBezTo>
                    <a:cubicBezTo>
                      <a:pt x="29146" y="22669"/>
                      <a:pt x="22669"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2" name="Google Shape;3522;p28"/>
              <p:cNvSpPr/>
              <p:nvPr/>
            </p:nvSpPr>
            <p:spPr>
              <a:xfrm>
                <a:off x="5063204" y="3366801"/>
                <a:ext cx="28193" cy="28193"/>
              </a:xfrm>
              <a:custGeom>
                <a:avLst/>
                <a:gdLst/>
                <a:ahLst/>
                <a:cxnLst/>
                <a:rect l="l" t="t" r="r" b="b"/>
                <a:pathLst>
                  <a:path w="28193"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3" name="Google Shape;3523;p28"/>
              <p:cNvSpPr/>
              <p:nvPr/>
            </p:nvSpPr>
            <p:spPr>
              <a:xfrm>
                <a:off x="5144928" y="3285743"/>
                <a:ext cx="27432" cy="27431"/>
              </a:xfrm>
              <a:custGeom>
                <a:avLst/>
                <a:gdLst/>
                <a:ahLst/>
                <a:cxnLst/>
                <a:rect l="l" t="t" r="r" b="b"/>
                <a:pathLst>
                  <a:path w="27432" h="27431"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4" name="Google Shape;3524;p28"/>
              <p:cNvSpPr/>
              <p:nvPr/>
            </p:nvSpPr>
            <p:spPr>
              <a:xfrm>
                <a:off x="5226748" y="3204685"/>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5" name="Google Shape;3525;p28"/>
              <p:cNvSpPr/>
              <p:nvPr/>
            </p:nvSpPr>
            <p:spPr>
              <a:xfrm>
                <a:off x="5308568" y="3123628"/>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6" name="Google Shape;3526;p28"/>
              <p:cNvSpPr/>
              <p:nvPr/>
            </p:nvSpPr>
            <p:spPr>
              <a:xfrm>
                <a:off x="5390483" y="3042760"/>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7" name="Google Shape;3527;p28"/>
              <p:cNvSpPr/>
              <p:nvPr/>
            </p:nvSpPr>
            <p:spPr>
              <a:xfrm>
                <a:off x="5472303" y="296170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8" name="Google Shape;3528;p28"/>
              <p:cNvSpPr/>
              <p:nvPr/>
            </p:nvSpPr>
            <p:spPr>
              <a:xfrm>
                <a:off x="5554027" y="288064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9" name="Google Shape;3529;p28"/>
              <p:cNvSpPr/>
              <p:nvPr/>
            </p:nvSpPr>
            <p:spPr>
              <a:xfrm>
                <a:off x="5635847" y="279958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0" name="Google Shape;3530;p28"/>
              <p:cNvSpPr/>
              <p:nvPr/>
            </p:nvSpPr>
            <p:spPr>
              <a:xfrm>
                <a:off x="5717762" y="2718720"/>
                <a:ext cx="21717" cy="21717"/>
              </a:xfrm>
              <a:custGeom>
                <a:avLst/>
                <a:gdLst/>
                <a:ahLst/>
                <a:cxnLst/>
                <a:rect l="l" t="t" r="r" b="b"/>
                <a:pathLst>
                  <a:path w="21717" h="21717" extrusionOk="0">
                    <a:moveTo>
                      <a:pt x="10858" y="21717"/>
                    </a:moveTo>
                    <a:cubicBezTo>
                      <a:pt x="4858" y="21717"/>
                      <a:pt x="0" y="16859"/>
                      <a:pt x="0" y="10859"/>
                    </a:cubicBezTo>
                    <a:cubicBezTo>
                      <a:pt x="0" y="4858"/>
                      <a:pt x="4858" y="0"/>
                      <a:pt x="10858" y="0"/>
                    </a:cubicBezTo>
                    <a:cubicBezTo>
                      <a:pt x="16859" y="0"/>
                      <a:pt x="21717" y="4858"/>
                      <a:pt x="21717" y="10859"/>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1" name="Google Shape;3531;p28"/>
              <p:cNvSpPr/>
              <p:nvPr/>
            </p:nvSpPr>
            <p:spPr>
              <a:xfrm>
                <a:off x="5799582" y="2637662"/>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2" name="Google Shape;3532;p28"/>
              <p:cNvSpPr/>
              <p:nvPr/>
            </p:nvSpPr>
            <p:spPr>
              <a:xfrm>
                <a:off x="5881401" y="2556604"/>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3" name="Google Shape;3533;p28"/>
              <p:cNvSpPr/>
              <p:nvPr/>
            </p:nvSpPr>
            <p:spPr>
              <a:xfrm>
                <a:off x="5963126" y="2475546"/>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4" name="Google Shape;3534;p28"/>
              <p:cNvSpPr/>
              <p:nvPr/>
            </p:nvSpPr>
            <p:spPr>
              <a:xfrm>
                <a:off x="6045041" y="2394584"/>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5" name="Google Shape;3535;p28"/>
              <p:cNvSpPr/>
              <p:nvPr/>
            </p:nvSpPr>
            <p:spPr>
              <a:xfrm>
                <a:off x="6126861" y="2313622"/>
                <a:ext cx="17716" cy="17716"/>
              </a:xfrm>
              <a:custGeom>
                <a:avLst/>
                <a:gdLst/>
                <a:ahLst/>
                <a:cxnLst/>
                <a:rect l="l" t="t" r="r" b="b"/>
                <a:pathLst>
                  <a:path w="17716" h="17716" extrusionOk="0">
                    <a:moveTo>
                      <a:pt x="8858" y="17717"/>
                    </a:moveTo>
                    <a:cubicBezTo>
                      <a:pt x="4000"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6" name="Google Shape;3536;p28"/>
              <p:cNvSpPr/>
              <p:nvPr/>
            </p:nvSpPr>
            <p:spPr>
              <a:xfrm>
                <a:off x="6208680" y="2232564"/>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7" name="Google Shape;3537;p28"/>
              <p:cNvSpPr/>
              <p:nvPr/>
            </p:nvSpPr>
            <p:spPr>
              <a:xfrm>
                <a:off x="6290500" y="2151506"/>
                <a:ext cx="16192" cy="16192"/>
              </a:xfrm>
              <a:custGeom>
                <a:avLst/>
                <a:gdLst/>
                <a:ahLst/>
                <a:cxnLst/>
                <a:rect l="l" t="t" r="r" b="b"/>
                <a:pathLst>
                  <a:path w="16192" h="16192" extrusionOk="0">
                    <a:moveTo>
                      <a:pt x="8096" y="16193"/>
                    </a:moveTo>
                    <a:cubicBezTo>
                      <a:pt x="3619" y="16193"/>
                      <a:pt x="0" y="12573"/>
                      <a:pt x="0" y="8096"/>
                    </a:cubicBezTo>
                    <a:cubicBezTo>
                      <a:pt x="0" y="3620"/>
                      <a:pt x="3619"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8" name="Google Shape;3538;p28"/>
              <p:cNvSpPr/>
              <p:nvPr/>
            </p:nvSpPr>
            <p:spPr>
              <a:xfrm>
                <a:off x="6372225" y="2070448"/>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9" name="Google Shape;3539;p28"/>
              <p:cNvSpPr/>
              <p:nvPr/>
            </p:nvSpPr>
            <p:spPr>
              <a:xfrm>
                <a:off x="6454140" y="1989581"/>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0" name="Google Shape;3540;p28"/>
              <p:cNvSpPr/>
              <p:nvPr/>
            </p:nvSpPr>
            <p:spPr>
              <a:xfrm>
                <a:off x="6535959" y="1908428"/>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1" name="Google Shape;3541;p28"/>
              <p:cNvSpPr/>
              <p:nvPr/>
            </p:nvSpPr>
            <p:spPr>
              <a:xfrm>
                <a:off x="6617779" y="1827370"/>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2" name="Google Shape;3542;p28"/>
              <p:cNvSpPr/>
              <p:nvPr/>
            </p:nvSpPr>
            <p:spPr>
              <a:xfrm>
                <a:off x="6699599" y="1746313"/>
                <a:ext cx="12191" cy="12192"/>
              </a:xfrm>
              <a:custGeom>
                <a:avLst/>
                <a:gdLst/>
                <a:ahLst/>
                <a:cxnLst/>
                <a:rect l="l" t="t" r="r" b="b"/>
                <a:pathLst>
                  <a:path w="12191" h="12192"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3" name="Google Shape;3543;p28"/>
              <p:cNvSpPr/>
              <p:nvPr/>
            </p:nvSpPr>
            <p:spPr>
              <a:xfrm>
                <a:off x="6781418" y="1665445"/>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4" name="Google Shape;3544;p28"/>
              <p:cNvSpPr/>
              <p:nvPr/>
            </p:nvSpPr>
            <p:spPr>
              <a:xfrm>
                <a:off x="6863238" y="1584388"/>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5" name="Google Shape;3545;p28"/>
              <p:cNvSpPr/>
              <p:nvPr/>
            </p:nvSpPr>
            <p:spPr>
              <a:xfrm>
                <a:off x="6945058" y="1503330"/>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6" name="Google Shape;3546;p28"/>
              <p:cNvSpPr/>
              <p:nvPr/>
            </p:nvSpPr>
            <p:spPr>
              <a:xfrm>
                <a:off x="7026878" y="1422272"/>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7" name="Google Shape;3547;p28"/>
              <p:cNvSpPr/>
              <p:nvPr/>
            </p:nvSpPr>
            <p:spPr>
              <a:xfrm>
                <a:off x="7108793" y="1341405"/>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8" name="Google Shape;3548;p28"/>
              <p:cNvSpPr/>
              <p:nvPr/>
            </p:nvSpPr>
            <p:spPr>
              <a:xfrm>
                <a:off x="7190517" y="1260347"/>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9" name="Google Shape;3549;p28"/>
              <p:cNvSpPr/>
              <p:nvPr/>
            </p:nvSpPr>
            <p:spPr>
              <a:xfrm>
                <a:off x="7272337" y="1179289"/>
                <a:ext cx="6476" cy="6476"/>
              </a:xfrm>
              <a:custGeom>
                <a:avLst/>
                <a:gdLst/>
                <a:ahLst/>
                <a:cxnLst/>
                <a:rect l="l" t="t" r="r" b="b"/>
                <a:pathLst>
                  <a:path w="6476" h="6476"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50" name="Google Shape;3550;p28"/>
            <p:cNvGrpSpPr/>
            <p:nvPr/>
          </p:nvGrpSpPr>
          <p:grpSpPr>
            <a:xfrm>
              <a:off x="3842480" y="1185195"/>
              <a:ext cx="3280124" cy="3280218"/>
              <a:chOff x="3842480" y="1185195"/>
              <a:chExt cx="3280124" cy="3280218"/>
            </a:xfrm>
          </p:grpSpPr>
          <p:sp>
            <p:nvSpPr>
              <p:cNvPr id="3551" name="Google Shape;3551;p28"/>
              <p:cNvSpPr/>
              <p:nvPr/>
            </p:nvSpPr>
            <p:spPr>
              <a:xfrm>
                <a:off x="3842480" y="4425790"/>
                <a:ext cx="39624" cy="39623"/>
              </a:xfrm>
              <a:custGeom>
                <a:avLst/>
                <a:gdLst/>
                <a:ahLst/>
                <a:cxnLst/>
                <a:rect l="l" t="t" r="r" b="b"/>
                <a:pathLst>
                  <a:path w="39624" h="39623" extrusionOk="0">
                    <a:moveTo>
                      <a:pt x="39624" y="19812"/>
                    </a:moveTo>
                    <a:cubicBezTo>
                      <a:pt x="39624" y="30754"/>
                      <a:pt x="30754" y="39624"/>
                      <a:pt x="19812" y="39624"/>
                    </a:cubicBezTo>
                    <a:cubicBezTo>
                      <a:pt x="8870" y="39624"/>
                      <a:pt x="0" y="30754"/>
                      <a:pt x="0" y="19812"/>
                    </a:cubicBezTo>
                    <a:cubicBezTo>
                      <a:pt x="0" y="8870"/>
                      <a:pt x="8870" y="0"/>
                      <a:pt x="19812" y="0"/>
                    </a:cubicBezTo>
                    <a:cubicBezTo>
                      <a:pt x="30754" y="0"/>
                      <a:pt x="39624" y="8870"/>
                      <a:pt x="39624" y="198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2" name="Google Shape;3552;p28"/>
              <p:cNvSpPr/>
              <p:nvPr/>
            </p:nvSpPr>
            <p:spPr>
              <a:xfrm>
                <a:off x="3924300" y="4344923"/>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3" name="Google Shape;3553;p28"/>
              <p:cNvSpPr/>
              <p:nvPr/>
            </p:nvSpPr>
            <p:spPr>
              <a:xfrm>
                <a:off x="4006119" y="4263865"/>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4" name="Google Shape;3554;p28"/>
              <p:cNvSpPr/>
              <p:nvPr/>
            </p:nvSpPr>
            <p:spPr>
              <a:xfrm>
                <a:off x="4087939" y="4182808"/>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5" name="Google Shape;3555;p28"/>
              <p:cNvSpPr/>
              <p:nvPr/>
            </p:nvSpPr>
            <p:spPr>
              <a:xfrm>
                <a:off x="4169759" y="410175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6" name="Google Shape;3556;p28"/>
              <p:cNvSpPr/>
              <p:nvPr/>
            </p:nvSpPr>
            <p:spPr>
              <a:xfrm>
                <a:off x="4251674" y="4020787"/>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7" name="Google Shape;3557;p28"/>
              <p:cNvSpPr/>
              <p:nvPr/>
            </p:nvSpPr>
            <p:spPr>
              <a:xfrm>
                <a:off x="4333398" y="3939729"/>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8" name="Google Shape;3558;p28"/>
              <p:cNvSpPr/>
              <p:nvPr/>
            </p:nvSpPr>
            <p:spPr>
              <a:xfrm>
                <a:off x="4415218" y="3858672"/>
                <a:ext cx="33908" cy="33909"/>
              </a:xfrm>
              <a:custGeom>
                <a:avLst/>
                <a:gdLst/>
                <a:ahLst/>
                <a:cxnLst/>
                <a:rect l="l" t="t" r="r" b="b"/>
                <a:pathLst>
                  <a:path w="33908" h="33909" extrusionOk="0">
                    <a:moveTo>
                      <a:pt x="16954" y="33909"/>
                    </a:moveTo>
                    <a:cubicBezTo>
                      <a:pt x="7620" y="33909"/>
                      <a:pt x="0" y="26289"/>
                      <a:pt x="0" y="16955"/>
                    </a:cubicBezTo>
                    <a:cubicBezTo>
                      <a:pt x="0" y="7620"/>
                      <a:pt x="7620" y="0"/>
                      <a:pt x="16954" y="0"/>
                    </a:cubicBezTo>
                    <a:cubicBezTo>
                      <a:pt x="26289" y="0"/>
                      <a:pt x="33909" y="7620"/>
                      <a:pt x="33909" y="16955"/>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9" name="Google Shape;3559;p28"/>
              <p:cNvSpPr/>
              <p:nvPr/>
            </p:nvSpPr>
            <p:spPr>
              <a:xfrm>
                <a:off x="4497038" y="3777709"/>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0" name="Google Shape;3560;p28"/>
              <p:cNvSpPr/>
              <p:nvPr/>
            </p:nvSpPr>
            <p:spPr>
              <a:xfrm rot="-5391406">
                <a:off x="4578878" y="3696629"/>
                <a:ext cx="32385" cy="32385"/>
              </a:xfrm>
              <a:custGeom>
                <a:avLst/>
                <a:gdLst/>
                <a:ahLst/>
                <a:cxnLst/>
                <a:rect l="l" t="t" r="r" b="b"/>
                <a:pathLst>
                  <a:path w="32385" h="32385" extrusionOk="0">
                    <a:moveTo>
                      <a:pt x="32385" y="16192"/>
                    </a:moveTo>
                    <a:cubicBezTo>
                      <a:pt x="32385" y="25135"/>
                      <a:pt x="25135" y="32385"/>
                      <a:pt x="16193" y="32385"/>
                    </a:cubicBezTo>
                    <a:cubicBezTo>
                      <a:pt x="7250" y="32385"/>
                      <a:pt x="0" y="25135"/>
                      <a:pt x="0" y="16192"/>
                    </a:cubicBezTo>
                    <a:cubicBezTo>
                      <a:pt x="0" y="7250"/>
                      <a:pt x="7250" y="0"/>
                      <a:pt x="16193" y="0"/>
                    </a:cubicBezTo>
                    <a:cubicBezTo>
                      <a:pt x="25135" y="0"/>
                      <a:pt x="32385" y="7249"/>
                      <a:pt x="32385"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1" name="Google Shape;3561;p28"/>
              <p:cNvSpPr/>
              <p:nvPr/>
            </p:nvSpPr>
            <p:spPr>
              <a:xfrm>
                <a:off x="4660772" y="3615689"/>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2" name="Google Shape;3562;p28"/>
              <p:cNvSpPr/>
              <p:nvPr/>
            </p:nvSpPr>
            <p:spPr>
              <a:xfrm>
                <a:off x="4742497" y="3534631"/>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3" name="Google Shape;3563;p28"/>
              <p:cNvSpPr/>
              <p:nvPr/>
            </p:nvSpPr>
            <p:spPr>
              <a:xfrm>
                <a:off x="4824317" y="3453574"/>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4" name="Google Shape;3564;p28"/>
              <p:cNvSpPr/>
              <p:nvPr/>
            </p:nvSpPr>
            <p:spPr>
              <a:xfrm>
                <a:off x="4906137" y="3372611"/>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5" name="Google Shape;3565;p28"/>
              <p:cNvSpPr/>
              <p:nvPr/>
            </p:nvSpPr>
            <p:spPr>
              <a:xfrm>
                <a:off x="4988052" y="3291649"/>
                <a:ext cx="28193" cy="28193"/>
              </a:xfrm>
              <a:custGeom>
                <a:avLst/>
                <a:gdLst/>
                <a:ahLst/>
                <a:cxnLst/>
                <a:rect l="l" t="t" r="r" b="b"/>
                <a:pathLst>
                  <a:path w="28193" h="28193" extrusionOk="0">
                    <a:moveTo>
                      <a:pt x="14097" y="28194"/>
                    </a:moveTo>
                    <a:cubicBezTo>
                      <a:pt x="6286" y="28194"/>
                      <a:pt x="0" y="21908"/>
                      <a:pt x="0" y="14097"/>
                    </a:cubicBezTo>
                    <a:cubicBezTo>
                      <a:pt x="0" y="6287"/>
                      <a:pt x="6286" y="0"/>
                      <a:pt x="14097" y="0"/>
                    </a:cubicBezTo>
                    <a:cubicBezTo>
                      <a:pt x="21908" y="0"/>
                      <a:pt x="28194" y="6287"/>
                      <a:pt x="28194" y="14097"/>
                    </a:cubicBezTo>
                    <a:cubicBezTo>
                      <a:pt x="28194" y="21908"/>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6" name="Google Shape;3566;p28"/>
              <p:cNvSpPr/>
              <p:nvPr/>
            </p:nvSpPr>
            <p:spPr>
              <a:xfrm>
                <a:off x="5069871" y="3210591"/>
                <a:ext cx="27431" cy="27431"/>
              </a:xfrm>
              <a:custGeom>
                <a:avLst/>
                <a:gdLst/>
                <a:ahLst/>
                <a:cxnLst/>
                <a:rect l="l" t="t" r="r" b="b"/>
                <a:pathLst>
                  <a:path w="27431"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7" name="Google Shape;3567;p28"/>
              <p:cNvSpPr/>
              <p:nvPr/>
            </p:nvSpPr>
            <p:spPr>
              <a:xfrm>
                <a:off x="5151596" y="3129533"/>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8" name="Google Shape;3568;p28"/>
              <p:cNvSpPr/>
              <p:nvPr/>
            </p:nvSpPr>
            <p:spPr>
              <a:xfrm>
                <a:off x="5233416" y="3048475"/>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9" name="Google Shape;3569;p28"/>
              <p:cNvSpPr/>
              <p:nvPr/>
            </p:nvSpPr>
            <p:spPr>
              <a:xfrm>
                <a:off x="5315330" y="2967608"/>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0" name="Google Shape;3570;p28"/>
              <p:cNvSpPr/>
              <p:nvPr/>
            </p:nvSpPr>
            <p:spPr>
              <a:xfrm>
                <a:off x="5397150" y="2886550"/>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1" name="Google Shape;3571;p28"/>
              <p:cNvSpPr/>
              <p:nvPr/>
            </p:nvSpPr>
            <p:spPr>
              <a:xfrm>
                <a:off x="5478970" y="2805492"/>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2" name="Google Shape;3572;p28"/>
              <p:cNvSpPr/>
              <p:nvPr/>
            </p:nvSpPr>
            <p:spPr>
              <a:xfrm>
                <a:off x="5560695" y="2724435"/>
                <a:ext cx="22669" cy="22669"/>
              </a:xfrm>
              <a:custGeom>
                <a:avLst/>
                <a:gdLst/>
                <a:ahLst/>
                <a:cxnLst/>
                <a:rect l="l" t="t" r="r" b="b"/>
                <a:pathLst>
                  <a:path w="22669" h="22669" extrusionOk="0">
                    <a:moveTo>
                      <a:pt x="22669" y="11335"/>
                    </a:moveTo>
                    <a:cubicBezTo>
                      <a:pt x="22669" y="17595"/>
                      <a:pt x="17595" y="22670"/>
                      <a:pt x="11335" y="22670"/>
                    </a:cubicBezTo>
                    <a:cubicBezTo>
                      <a:pt x="5075" y="22670"/>
                      <a:pt x="0" y="17595"/>
                      <a:pt x="0" y="11335"/>
                    </a:cubicBezTo>
                    <a:cubicBezTo>
                      <a:pt x="0" y="5075"/>
                      <a:pt x="5075" y="0"/>
                      <a:pt x="11335" y="0"/>
                    </a:cubicBezTo>
                    <a:cubicBezTo>
                      <a:pt x="17595" y="0"/>
                      <a:pt x="22669" y="5075"/>
                      <a:pt x="22669" y="11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3" name="Google Shape;3573;p28"/>
              <p:cNvSpPr/>
              <p:nvPr/>
            </p:nvSpPr>
            <p:spPr>
              <a:xfrm>
                <a:off x="5642609" y="2643567"/>
                <a:ext cx="21716" cy="21717"/>
              </a:xfrm>
              <a:custGeom>
                <a:avLst/>
                <a:gdLst/>
                <a:ahLst/>
                <a:cxnLst/>
                <a:rect l="l" t="t" r="r" b="b"/>
                <a:pathLst>
                  <a:path w="21716" h="21717"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4" name="Google Shape;3574;p28"/>
              <p:cNvSpPr/>
              <p:nvPr/>
            </p:nvSpPr>
            <p:spPr>
              <a:xfrm>
                <a:off x="5724429" y="2562510"/>
                <a:ext cx="20954" cy="20954"/>
              </a:xfrm>
              <a:custGeom>
                <a:avLst/>
                <a:gdLst/>
                <a:ahLst/>
                <a:cxnLst/>
                <a:rect l="l" t="t" r="r" b="b"/>
                <a:pathLst>
                  <a:path w="20954" h="20954" extrusionOk="0">
                    <a:moveTo>
                      <a:pt x="20955" y="10478"/>
                    </a:moveTo>
                    <a:cubicBezTo>
                      <a:pt x="20955" y="16264"/>
                      <a:pt x="16264" y="20955"/>
                      <a:pt x="10477" y="20955"/>
                    </a:cubicBezTo>
                    <a:cubicBezTo>
                      <a:pt x="4691" y="20955"/>
                      <a:pt x="0" y="16264"/>
                      <a:pt x="0" y="10478"/>
                    </a:cubicBezTo>
                    <a:cubicBezTo>
                      <a:pt x="0" y="4691"/>
                      <a:pt x="4691" y="0"/>
                      <a:pt x="10477" y="0"/>
                    </a:cubicBezTo>
                    <a:cubicBezTo>
                      <a:pt x="16264" y="0"/>
                      <a:pt x="20955" y="4691"/>
                      <a:pt x="20955"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5" name="Google Shape;3575;p28"/>
              <p:cNvSpPr/>
              <p:nvPr/>
            </p:nvSpPr>
            <p:spPr>
              <a:xfrm>
                <a:off x="5806249" y="2481452"/>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6" name="Google Shape;3576;p28"/>
              <p:cNvSpPr/>
              <p:nvPr/>
            </p:nvSpPr>
            <p:spPr>
              <a:xfrm>
                <a:off x="5888069" y="2400394"/>
                <a:ext cx="19431" cy="19431"/>
              </a:xfrm>
              <a:custGeom>
                <a:avLst/>
                <a:gdLst/>
                <a:ahLst/>
                <a:cxnLst/>
                <a:rect l="l" t="t" r="r" b="b"/>
                <a:pathLst>
                  <a:path w="19431" h="19431" extrusionOk="0">
                    <a:moveTo>
                      <a:pt x="9716" y="19431"/>
                    </a:moveTo>
                    <a:cubicBezTo>
                      <a:pt x="4382" y="19431"/>
                      <a:pt x="0" y="15050"/>
                      <a:pt x="0" y="9716"/>
                    </a:cubicBezTo>
                    <a:cubicBezTo>
                      <a:pt x="0" y="4382"/>
                      <a:pt x="4382"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7" name="Google Shape;3577;p28"/>
              <p:cNvSpPr/>
              <p:nvPr/>
            </p:nvSpPr>
            <p:spPr>
              <a:xfrm>
                <a:off x="5969888" y="2319527"/>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8" name="Google Shape;3578;p28"/>
              <p:cNvSpPr/>
              <p:nvPr/>
            </p:nvSpPr>
            <p:spPr>
              <a:xfrm>
                <a:off x="6051708" y="2238469"/>
                <a:ext cx="17716" cy="17716"/>
              </a:xfrm>
              <a:custGeom>
                <a:avLst/>
                <a:gdLst/>
                <a:ahLst/>
                <a:cxnLst/>
                <a:rect l="l" t="t" r="r" b="b"/>
                <a:pathLst>
                  <a:path w="17716" h="17716" extrusionOk="0">
                    <a:moveTo>
                      <a:pt x="17717" y="8858"/>
                    </a:moveTo>
                    <a:cubicBezTo>
                      <a:pt x="17717" y="13751"/>
                      <a:pt x="13751" y="17717"/>
                      <a:pt x="8858" y="17717"/>
                    </a:cubicBezTo>
                    <a:cubicBezTo>
                      <a:pt x="3966" y="17717"/>
                      <a:pt x="0" y="13751"/>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9" name="Google Shape;3579;p28"/>
              <p:cNvSpPr/>
              <p:nvPr/>
            </p:nvSpPr>
            <p:spPr>
              <a:xfrm>
                <a:off x="6133528" y="2157412"/>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0" name="Google Shape;3580;p28"/>
              <p:cNvSpPr/>
              <p:nvPr/>
            </p:nvSpPr>
            <p:spPr>
              <a:xfrm>
                <a:off x="6215348" y="2076354"/>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1" name="Google Shape;3581;p28"/>
              <p:cNvSpPr/>
              <p:nvPr/>
            </p:nvSpPr>
            <p:spPr>
              <a:xfrm>
                <a:off x="6297167" y="1995296"/>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2" y="0"/>
                      <a:pt x="15430" y="3429"/>
                      <a:pt x="15430" y="7715"/>
                    </a:cubicBezTo>
                    <a:cubicBezTo>
                      <a:pt x="15430" y="12001"/>
                      <a:pt x="12002"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2" name="Google Shape;3582;p28"/>
              <p:cNvSpPr/>
              <p:nvPr/>
            </p:nvSpPr>
            <p:spPr>
              <a:xfrm>
                <a:off x="6378987" y="1914334"/>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3" name="Google Shape;3583;p28"/>
              <p:cNvSpPr/>
              <p:nvPr/>
            </p:nvSpPr>
            <p:spPr>
              <a:xfrm>
                <a:off x="6460807" y="1833371"/>
                <a:ext cx="13716" cy="13715"/>
              </a:xfrm>
              <a:custGeom>
                <a:avLst/>
                <a:gdLst/>
                <a:ahLst/>
                <a:cxnLst/>
                <a:rect l="l" t="t" r="r" b="b"/>
                <a:pathLst>
                  <a:path w="13716" h="13715"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4" name="Google Shape;3584;p28"/>
              <p:cNvSpPr/>
              <p:nvPr/>
            </p:nvSpPr>
            <p:spPr>
              <a:xfrm>
                <a:off x="6542627" y="1752313"/>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5" name="Google Shape;3585;p28"/>
              <p:cNvSpPr/>
              <p:nvPr/>
            </p:nvSpPr>
            <p:spPr>
              <a:xfrm>
                <a:off x="6624447" y="1671160"/>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6" name="Google Shape;3586;p28"/>
              <p:cNvSpPr/>
              <p:nvPr/>
            </p:nvSpPr>
            <p:spPr>
              <a:xfrm>
                <a:off x="6706361" y="1590293"/>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7" name="Google Shape;3587;p28"/>
              <p:cNvSpPr/>
              <p:nvPr/>
            </p:nvSpPr>
            <p:spPr>
              <a:xfrm>
                <a:off x="6788086" y="1509235"/>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8" name="Google Shape;3588;p28"/>
              <p:cNvSpPr/>
              <p:nvPr/>
            </p:nvSpPr>
            <p:spPr>
              <a:xfrm>
                <a:off x="6869906" y="1428178"/>
                <a:ext cx="9715" cy="9715"/>
              </a:xfrm>
              <a:custGeom>
                <a:avLst/>
                <a:gdLst/>
                <a:ahLst/>
                <a:cxnLst/>
                <a:rect l="l" t="t" r="r" b="b"/>
                <a:pathLst>
                  <a:path w="9715" h="9715" extrusionOk="0">
                    <a:moveTo>
                      <a:pt x="4858" y="9715"/>
                    </a:moveTo>
                    <a:cubicBezTo>
                      <a:pt x="2191" y="9715"/>
                      <a:pt x="0" y="7525"/>
                      <a:pt x="0" y="4858"/>
                    </a:cubicBezTo>
                    <a:cubicBezTo>
                      <a:pt x="0" y="2191"/>
                      <a:pt x="2191" y="0"/>
                      <a:pt x="4858" y="0"/>
                    </a:cubicBezTo>
                    <a:cubicBezTo>
                      <a:pt x="7525" y="0"/>
                      <a:pt x="9715" y="2191"/>
                      <a:pt x="9715" y="4858"/>
                    </a:cubicBezTo>
                    <a:cubicBezTo>
                      <a:pt x="9715" y="7525"/>
                      <a:pt x="7525" y="9715"/>
                      <a:pt x="4858" y="9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9" name="Google Shape;3589;p28"/>
              <p:cNvSpPr/>
              <p:nvPr/>
            </p:nvSpPr>
            <p:spPr>
              <a:xfrm>
                <a:off x="6951725" y="1347120"/>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0" name="Google Shape;3590;p28"/>
              <p:cNvSpPr/>
              <p:nvPr/>
            </p:nvSpPr>
            <p:spPr>
              <a:xfrm>
                <a:off x="7033641" y="1266252"/>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1" name="Google Shape;3591;p28"/>
              <p:cNvSpPr/>
              <p:nvPr/>
            </p:nvSpPr>
            <p:spPr>
              <a:xfrm>
                <a:off x="7115365" y="1185195"/>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92" name="Google Shape;3592;p28"/>
            <p:cNvGrpSpPr/>
            <p:nvPr/>
          </p:nvGrpSpPr>
          <p:grpSpPr>
            <a:xfrm>
              <a:off x="3849147" y="1191100"/>
              <a:ext cx="3117342" cy="3117342"/>
              <a:chOff x="3849147" y="1191100"/>
              <a:chExt cx="3117342" cy="3117342"/>
            </a:xfrm>
          </p:grpSpPr>
          <p:sp>
            <p:nvSpPr>
              <p:cNvPr id="3593" name="Google Shape;3593;p28"/>
              <p:cNvSpPr/>
              <p:nvPr/>
            </p:nvSpPr>
            <p:spPr>
              <a:xfrm>
                <a:off x="3849147" y="426977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4" name="Google Shape;3594;p28"/>
              <p:cNvSpPr/>
              <p:nvPr/>
            </p:nvSpPr>
            <p:spPr>
              <a:xfrm>
                <a:off x="3930967" y="4188713"/>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5" name="Google Shape;3595;p28"/>
              <p:cNvSpPr/>
              <p:nvPr/>
            </p:nvSpPr>
            <p:spPr>
              <a:xfrm>
                <a:off x="4012787" y="4107655"/>
                <a:ext cx="37147" cy="37147"/>
              </a:xfrm>
              <a:custGeom>
                <a:avLst/>
                <a:gdLst/>
                <a:ahLst/>
                <a:cxnLst/>
                <a:rect l="l" t="t" r="r" b="b"/>
                <a:pathLst>
                  <a:path w="37147" h="37147" extrusionOk="0">
                    <a:moveTo>
                      <a:pt x="37148" y="18574"/>
                    </a:moveTo>
                    <a:cubicBezTo>
                      <a:pt x="37148" y="28832"/>
                      <a:pt x="28832" y="37148"/>
                      <a:pt x="18574" y="37148"/>
                    </a:cubicBezTo>
                    <a:cubicBezTo>
                      <a:pt x="8316" y="37148"/>
                      <a:pt x="0" y="28832"/>
                      <a:pt x="0" y="18574"/>
                    </a:cubicBezTo>
                    <a:cubicBezTo>
                      <a:pt x="0" y="8316"/>
                      <a:pt x="8316" y="0"/>
                      <a:pt x="18574" y="0"/>
                    </a:cubicBezTo>
                    <a:cubicBezTo>
                      <a:pt x="28832" y="0"/>
                      <a:pt x="37148" y="8316"/>
                      <a:pt x="37148" y="18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6" name="Google Shape;3596;p28"/>
              <p:cNvSpPr/>
              <p:nvPr/>
            </p:nvSpPr>
            <p:spPr>
              <a:xfrm>
                <a:off x="4094606" y="4026597"/>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6" y="8096"/>
                      <a:pt x="36386" y="18193"/>
                    </a:cubicBezTo>
                    <a:cubicBezTo>
                      <a:pt x="36386"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7" name="Google Shape;3597;p28"/>
              <p:cNvSpPr/>
              <p:nvPr/>
            </p:nvSpPr>
            <p:spPr>
              <a:xfrm>
                <a:off x="4176521" y="3945730"/>
                <a:ext cx="35433" cy="35433"/>
              </a:xfrm>
              <a:custGeom>
                <a:avLst/>
                <a:gdLst/>
                <a:ahLst/>
                <a:cxnLst/>
                <a:rect l="l" t="t" r="r" b="b"/>
                <a:pathLst>
                  <a:path w="35433" h="35433" extrusionOk="0">
                    <a:moveTo>
                      <a:pt x="17717" y="35433"/>
                    </a:moveTo>
                    <a:cubicBezTo>
                      <a:pt x="7906" y="35433"/>
                      <a:pt x="0" y="27527"/>
                      <a:pt x="0" y="17716"/>
                    </a:cubicBezTo>
                    <a:cubicBezTo>
                      <a:pt x="0" y="7906"/>
                      <a:pt x="8001" y="0"/>
                      <a:pt x="17717" y="0"/>
                    </a:cubicBezTo>
                    <a:cubicBezTo>
                      <a:pt x="27432"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8" name="Google Shape;3598;p28"/>
              <p:cNvSpPr/>
              <p:nvPr/>
            </p:nvSpPr>
            <p:spPr>
              <a:xfrm>
                <a:off x="4258246" y="3864672"/>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9" name="Google Shape;3599;p28"/>
              <p:cNvSpPr/>
              <p:nvPr/>
            </p:nvSpPr>
            <p:spPr>
              <a:xfrm>
                <a:off x="4340066" y="3783615"/>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0" name="Google Shape;3600;p28"/>
              <p:cNvSpPr/>
              <p:nvPr/>
            </p:nvSpPr>
            <p:spPr>
              <a:xfrm>
                <a:off x="4421886" y="3702557"/>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1" name="Google Shape;3601;p28"/>
              <p:cNvSpPr/>
              <p:nvPr/>
            </p:nvSpPr>
            <p:spPr>
              <a:xfrm>
                <a:off x="4503800" y="3621499"/>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6" y="0"/>
                      <a:pt x="32195" y="7239"/>
                      <a:pt x="32195" y="16097"/>
                    </a:cubicBezTo>
                    <a:cubicBezTo>
                      <a:pt x="32195" y="24955"/>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2" name="Google Shape;3602;p28"/>
              <p:cNvSpPr/>
              <p:nvPr/>
            </p:nvSpPr>
            <p:spPr>
              <a:xfrm>
                <a:off x="4585620" y="3540537"/>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3" name="Google Shape;3603;p28"/>
              <p:cNvSpPr/>
              <p:nvPr/>
            </p:nvSpPr>
            <p:spPr>
              <a:xfrm>
                <a:off x="4667345" y="345947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4" name="Google Shape;3604;p28"/>
              <p:cNvSpPr/>
              <p:nvPr/>
            </p:nvSpPr>
            <p:spPr>
              <a:xfrm>
                <a:off x="4749164" y="3378421"/>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5" name="Google Shape;3605;p28"/>
              <p:cNvSpPr/>
              <p:nvPr/>
            </p:nvSpPr>
            <p:spPr>
              <a:xfrm>
                <a:off x="4830984" y="3297363"/>
                <a:ext cx="29146" cy="29146"/>
              </a:xfrm>
              <a:custGeom>
                <a:avLst/>
                <a:gdLst/>
                <a:ahLst/>
                <a:cxnLst/>
                <a:rect l="l" t="t" r="r" b="b"/>
                <a:pathLst>
                  <a:path w="29146" h="29146" extrusionOk="0">
                    <a:moveTo>
                      <a:pt x="14573" y="29147"/>
                    </a:moveTo>
                    <a:cubicBezTo>
                      <a:pt x="6572" y="29147"/>
                      <a:pt x="0" y="22670"/>
                      <a:pt x="0" y="14573"/>
                    </a:cubicBezTo>
                    <a:cubicBezTo>
                      <a:pt x="0" y="6477"/>
                      <a:pt x="6477" y="0"/>
                      <a:pt x="14573" y="0"/>
                    </a:cubicBezTo>
                    <a:cubicBezTo>
                      <a:pt x="22669" y="0"/>
                      <a:pt x="29146" y="6477"/>
                      <a:pt x="29146" y="14573"/>
                    </a:cubicBezTo>
                    <a:cubicBezTo>
                      <a:pt x="29146" y="22670"/>
                      <a:pt x="22669" y="29147"/>
                      <a:pt x="14573" y="29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6" name="Google Shape;3606;p28"/>
              <p:cNvSpPr/>
              <p:nvPr/>
            </p:nvSpPr>
            <p:spPr>
              <a:xfrm>
                <a:off x="4912899" y="3216496"/>
                <a:ext cx="28194" cy="28193"/>
              </a:xfrm>
              <a:custGeom>
                <a:avLst/>
                <a:gdLst/>
                <a:ahLst/>
                <a:cxnLst/>
                <a:rect l="l" t="t" r="r" b="b"/>
                <a:pathLst>
                  <a:path w="28194"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7" name="Google Shape;3607;p28"/>
              <p:cNvSpPr/>
              <p:nvPr/>
            </p:nvSpPr>
            <p:spPr>
              <a:xfrm>
                <a:off x="4994719" y="3135438"/>
                <a:ext cx="27432" cy="27432"/>
              </a:xfrm>
              <a:custGeom>
                <a:avLst/>
                <a:gdLst/>
                <a:ahLst/>
                <a:cxnLst/>
                <a:rect l="l" t="t" r="r" b="b"/>
                <a:pathLst>
                  <a:path w="27432" h="27432"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8" name="Google Shape;3608;p28"/>
              <p:cNvSpPr/>
              <p:nvPr/>
            </p:nvSpPr>
            <p:spPr>
              <a:xfrm>
                <a:off x="5076444" y="3054381"/>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9" name="Google Shape;3609;p28"/>
              <p:cNvSpPr/>
              <p:nvPr/>
            </p:nvSpPr>
            <p:spPr>
              <a:xfrm>
                <a:off x="5158263" y="297332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0" name="Google Shape;3610;p28"/>
              <p:cNvSpPr/>
              <p:nvPr/>
            </p:nvSpPr>
            <p:spPr>
              <a:xfrm>
                <a:off x="5240178" y="2892456"/>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1" name="Google Shape;3611;p28"/>
              <p:cNvSpPr/>
              <p:nvPr/>
            </p:nvSpPr>
            <p:spPr>
              <a:xfrm>
                <a:off x="5321998" y="2811398"/>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2" name="Google Shape;3612;p28"/>
              <p:cNvSpPr/>
              <p:nvPr/>
            </p:nvSpPr>
            <p:spPr>
              <a:xfrm>
                <a:off x="5403818" y="2730340"/>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3" name="Google Shape;3613;p28"/>
              <p:cNvSpPr/>
              <p:nvPr/>
            </p:nvSpPr>
            <p:spPr>
              <a:xfrm>
                <a:off x="5485542" y="2649282"/>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69" y="5048"/>
                      <a:pt x="22669" y="11335"/>
                    </a:cubicBezTo>
                    <a:cubicBezTo>
                      <a:pt x="22669"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4" name="Google Shape;3614;p28"/>
              <p:cNvSpPr/>
              <p:nvPr/>
            </p:nvSpPr>
            <p:spPr>
              <a:xfrm>
                <a:off x="5567457" y="2568415"/>
                <a:ext cx="21716" cy="21716"/>
              </a:xfrm>
              <a:custGeom>
                <a:avLst/>
                <a:gdLst/>
                <a:ahLst/>
                <a:cxnLst/>
                <a:rect l="l" t="t" r="r" b="b"/>
                <a:pathLst>
                  <a:path w="21716" h="21716" extrusionOk="0">
                    <a:moveTo>
                      <a:pt x="21717" y="10858"/>
                    </a:moveTo>
                    <a:cubicBezTo>
                      <a:pt x="21717" y="16855"/>
                      <a:pt x="16855" y="21717"/>
                      <a:pt x="10858" y="21717"/>
                    </a:cubicBezTo>
                    <a:cubicBezTo>
                      <a:pt x="4861" y="21717"/>
                      <a:pt x="0" y="16855"/>
                      <a:pt x="0" y="10858"/>
                    </a:cubicBezTo>
                    <a:cubicBezTo>
                      <a:pt x="0" y="4861"/>
                      <a:pt x="4861" y="0"/>
                      <a:pt x="10858" y="0"/>
                    </a:cubicBezTo>
                    <a:cubicBezTo>
                      <a:pt x="16855" y="0"/>
                      <a:pt x="21717" y="4861"/>
                      <a:pt x="21717" y="10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5" name="Google Shape;3615;p28"/>
              <p:cNvSpPr/>
              <p:nvPr/>
            </p:nvSpPr>
            <p:spPr>
              <a:xfrm>
                <a:off x="5649277" y="2487357"/>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6" name="Google Shape;3616;p28"/>
              <p:cNvSpPr/>
              <p:nvPr/>
            </p:nvSpPr>
            <p:spPr>
              <a:xfrm>
                <a:off x="5731097" y="240630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7" name="Google Shape;3617;p28"/>
              <p:cNvSpPr/>
              <p:nvPr/>
            </p:nvSpPr>
            <p:spPr>
              <a:xfrm>
                <a:off x="5812916" y="2325242"/>
                <a:ext cx="19431" cy="19431"/>
              </a:xfrm>
              <a:custGeom>
                <a:avLst/>
                <a:gdLst/>
                <a:ahLst/>
                <a:cxnLst/>
                <a:rect l="l" t="t" r="r" b="b"/>
                <a:pathLst>
                  <a:path w="19431" h="19431"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8" name="Google Shape;3618;p28"/>
              <p:cNvSpPr/>
              <p:nvPr/>
            </p:nvSpPr>
            <p:spPr>
              <a:xfrm>
                <a:off x="5894736" y="2244280"/>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7"/>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9" name="Google Shape;3619;p28"/>
              <p:cNvSpPr/>
              <p:nvPr/>
            </p:nvSpPr>
            <p:spPr>
              <a:xfrm>
                <a:off x="5976556" y="216331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0" name="Google Shape;3620;p28"/>
              <p:cNvSpPr/>
              <p:nvPr/>
            </p:nvSpPr>
            <p:spPr>
              <a:xfrm>
                <a:off x="6058376" y="2082259"/>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4" y="0"/>
                      <a:pt x="16954" y="3810"/>
                      <a:pt x="16954" y="8477"/>
                    </a:cubicBezTo>
                    <a:cubicBezTo>
                      <a:pt x="16954" y="13144"/>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1" name="Google Shape;3621;p28"/>
              <p:cNvSpPr/>
              <p:nvPr/>
            </p:nvSpPr>
            <p:spPr>
              <a:xfrm>
                <a:off x="6140195" y="2001201"/>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2" name="Google Shape;3622;p28"/>
              <p:cNvSpPr/>
              <p:nvPr/>
            </p:nvSpPr>
            <p:spPr>
              <a:xfrm>
                <a:off x="6222015" y="1920144"/>
                <a:ext cx="15430" cy="15430"/>
              </a:xfrm>
              <a:custGeom>
                <a:avLst/>
                <a:gdLst/>
                <a:ahLst/>
                <a:cxnLst/>
                <a:rect l="l" t="t" r="r" b="b"/>
                <a:pathLst>
                  <a:path w="15430" h="15430" extrusionOk="0">
                    <a:moveTo>
                      <a:pt x="15431" y="7715"/>
                    </a:moveTo>
                    <a:cubicBezTo>
                      <a:pt x="15431" y="11976"/>
                      <a:pt x="11976" y="15430"/>
                      <a:pt x="7715" y="15430"/>
                    </a:cubicBezTo>
                    <a:cubicBezTo>
                      <a:pt x="3454" y="15430"/>
                      <a:pt x="0" y="11976"/>
                      <a:pt x="0" y="7715"/>
                    </a:cubicBezTo>
                    <a:cubicBezTo>
                      <a:pt x="0" y="3454"/>
                      <a:pt x="3454" y="0"/>
                      <a:pt x="7715" y="0"/>
                    </a:cubicBezTo>
                    <a:cubicBezTo>
                      <a:pt x="11976" y="0"/>
                      <a:pt x="15431" y="3454"/>
                      <a:pt x="15431"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3" name="Google Shape;3623;p28"/>
              <p:cNvSpPr/>
              <p:nvPr/>
            </p:nvSpPr>
            <p:spPr>
              <a:xfrm>
                <a:off x="6303835" y="1839276"/>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4" name="Google Shape;3624;p28"/>
              <p:cNvSpPr/>
              <p:nvPr/>
            </p:nvSpPr>
            <p:spPr>
              <a:xfrm>
                <a:off x="6385655" y="1758219"/>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5" name="Google Shape;3625;p28"/>
              <p:cNvSpPr/>
              <p:nvPr/>
            </p:nvSpPr>
            <p:spPr>
              <a:xfrm>
                <a:off x="6467475" y="1677161"/>
                <a:ext cx="12953" cy="12953"/>
              </a:xfrm>
              <a:custGeom>
                <a:avLst/>
                <a:gdLst/>
                <a:ahLst/>
                <a:cxnLst/>
                <a:rect l="l" t="t" r="r" b="b"/>
                <a:pathLst>
                  <a:path w="12953" h="12953"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6" name="Google Shape;3626;p28"/>
              <p:cNvSpPr/>
              <p:nvPr/>
            </p:nvSpPr>
            <p:spPr>
              <a:xfrm>
                <a:off x="6549294" y="1596103"/>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7" name="Google Shape;3627;p28"/>
              <p:cNvSpPr/>
              <p:nvPr/>
            </p:nvSpPr>
            <p:spPr>
              <a:xfrm>
                <a:off x="6631209" y="151514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8" name="Google Shape;3628;p28"/>
              <p:cNvSpPr/>
              <p:nvPr/>
            </p:nvSpPr>
            <p:spPr>
              <a:xfrm>
                <a:off x="6712934" y="1434083"/>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9" name="Google Shape;3629;p28"/>
              <p:cNvSpPr/>
              <p:nvPr/>
            </p:nvSpPr>
            <p:spPr>
              <a:xfrm>
                <a:off x="6794754" y="1353121"/>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0" name="Google Shape;3630;p28"/>
              <p:cNvSpPr/>
              <p:nvPr/>
            </p:nvSpPr>
            <p:spPr>
              <a:xfrm>
                <a:off x="6876573" y="1271967"/>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1" name="Google Shape;3631;p28"/>
              <p:cNvSpPr/>
              <p:nvPr/>
            </p:nvSpPr>
            <p:spPr>
              <a:xfrm>
                <a:off x="6958488" y="1191100"/>
                <a:ext cx="8001" cy="8000"/>
              </a:xfrm>
              <a:custGeom>
                <a:avLst/>
                <a:gdLst/>
                <a:ahLst/>
                <a:cxnLst/>
                <a:rect l="l" t="t" r="r" b="b"/>
                <a:pathLst>
                  <a:path w="8001" h="8000"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3221D-FC98-DC71-712A-3D8B332E0F7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4461F8F-E670-855F-0723-F1E589590D66}"/>
              </a:ext>
            </a:extLst>
          </p:cNvPr>
          <p:cNvSpPr txBox="1"/>
          <p:nvPr/>
        </p:nvSpPr>
        <p:spPr>
          <a:xfrm>
            <a:off x="930728" y="300037"/>
            <a:ext cx="7621360"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solidFill>
                <a:latin typeface="Sitka Display"/>
              </a:rPr>
              <a:t>5. Automotive: Targeted Vehicle Promotions</a:t>
            </a:r>
          </a:p>
          <a:p>
            <a:r>
              <a:rPr lang="en-US" b="1" dirty="0">
                <a:solidFill>
                  <a:schemeClr val="tx1"/>
                </a:solidFill>
                <a:latin typeface="Sitka Display"/>
              </a:rPr>
              <a:t>Challenge:</a:t>
            </a:r>
            <a:r>
              <a:rPr lang="en-US" dirty="0">
                <a:solidFill>
                  <a:schemeClr val="tx1"/>
                </a:solidFill>
                <a:latin typeface="Sitka Display"/>
              </a:rPr>
              <a:t> Boost sales for specific vehicle models.</a:t>
            </a:r>
          </a:p>
          <a:p>
            <a:r>
              <a:rPr lang="en-US" b="1" dirty="0">
                <a:solidFill>
                  <a:schemeClr val="tx1"/>
                </a:solidFill>
                <a:latin typeface="Sitka Display"/>
              </a:rPr>
              <a:t>Data Collection:</a:t>
            </a:r>
            <a:r>
              <a:rPr lang="en-US" dirty="0">
                <a:solidFill>
                  <a:schemeClr val="tx1"/>
                </a:solidFill>
                <a:latin typeface="Sitka Display"/>
              </a:rPr>
              <a:t> Analyze preferences, past purchases, and demographic data.</a:t>
            </a:r>
          </a:p>
          <a:p>
            <a:r>
              <a:rPr lang="en-US" b="1" dirty="0">
                <a:solidFill>
                  <a:schemeClr val="tx1"/>
                </a:solidFill>
                <a:latin typeface="Sitka Display"/>
              </a:rPr>
              <a:t>Customer Segmentation:</a:t>
            </a:r>
            <a:r>
              <a:rPr lang="en-US" dirty="0">
                <a:solidFill>
                  <a:schemeClr val="tx1"/>
                </a:solidFill>
                <a:latin typeface="Sitka Display"/>
              </a:rPr>
              <a:t> Segment based on vehicle preferences, features, and lifestyle.</a:t>
            </a:r>
          </a:p>
          <a:p>
            <a:r>
              <a:rPr lang="en-US" b="1" dirty="0">
                <a:solidFill>
                  <a:schemeClr val="tx1"/>
                </a:solidFill>
                <a:latin typeface="Sitka Display"/>
              </a:rPr>
              <a:t>Tailored Marketing:</a:t>
            </a:r>
            <a:r>
              <a:rPr lang="en-US" dirty="0">
                <a:solidFill>
                  <a:schemeClr val="tx1"/>
                </a:solidFill>
                <a:latin typeface="Sitka Display"/>
              </a:rPr>
              <a:t> Launch targeted campaigns emphasizing features aligned with customer preferences.</a:t>
            </a:r>
          </a:p>
          <a:p>
            <a:r>
              <a:rPr lang="en-US" b="1" dirty="0">
                <a:solidFill>
                  <a:schemeClr val="tx1"/>
                </a:solidFill>
                <a:latin typeface="Sitka Display"/>
              </a:rPr>
              <a:t>Outcome:</a:t>
            </a:r>
            <a:r>
              <a:rPr lang="en-US" dirty="0">
                <a:solidFill>
                  <a:schemeClr val="tx1"/>
                </a:solidFill>
                <a:latin typeface="Sitka Display"/>
              </a:rPr>
              <a:t> Increased sales for targeted models and strategic growth in market share.</a:t>
            </a:r>
          </a:p>
          <a:p>
            <a:endParaRPr lang="en-US" b="1" dirty="0">
              <a:solidFill>
                <a:schemeClr val="tx1"/>
              </a:solidFill>
              <a:latin typeface="Sitka Display"/>
            </a:endParaRPr>
          </a:p>
          <a:p>
            <a:endParaRPr lang="en-US" b="1" dirty="0">
              <a:solidFill>
                <a:schemeClr val="tx1"/>
              </a:solidFill>
              <a:latin typeface="Sitka Display"/>
            </a:endParaRPr>
          </a:p>
          <a:p>
            <a:endParaRPr lang="en-US" b="1" dirty="0">
              <a:solidFill>
                <a:schemeClr val="tx1"/>
              </a:solidFill>
              <a:latin typeface="Sitka Display"/>
            </a:endParaRPr>
          </a:p>
          <a:p>
            <a:endParaRPr lang="en-US" dirty="0">
              <a:solidFill>
                <a:schemeClr val="tx1"/>
              </a:solidFill>
              <a:latin typeface="Sitka Display"/>
            </a:endParaRPr>
          </a:p>
        </p:txBody>
      </p:sp>
      <p:sp>
        <p:nvSpPr>
          <p:cNvPr id="5" name="TextBox 4">
            <a:extLst>
              <a:ext uri="{FF2B5EF4-FFF2-40B4-BE49-F238E27FC236}">
                <a16:creationId xmlns:a16="http://schemas.microsoft.com/office/drawing/2014/main" id="{2222C191-5A59-6676-EA1C-F8B0A4C32B17}"/>
              </a:ext>
            </a:extLst>
          </p:cNvPr>
          <p:cNvSpPr txBox="1"/>
          <p:nvPr/>
        </p:nvSpPr>
        <p:spPr>
          <a:xfrm>
            <a:off x="930728" y="2129320"/>
            <a:ext cx="6970258"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solidFill>
                <a:latin typeface="Sitka Display"/>
              </a:rPr>
              <a:t>6. Financial Services: Personalized Financial Advice</a:t>
            </a:r>
          </a:p>
          <a:p>
            <a:r>
              <a:rPr lang="en-US" b="1" dirty="0">
                <a:solidFill>
                  <a:schemeClr val="tx1"/>
                </a:solidFill>
                <a:latin typeface="Sitka Display"/>
              </a:rPr>
              <a:t>Challenge:</a:t>
            </a:r>
            <a:r>
              <a:rPr lang="en-US" dirty="0">
                <a:solidFill>
                  <a:schemeClr val="tx1"/>
                </a:solidFill>
                <a:latin typeface="Sitka Display"/>
              </a:rPr>
              <a:t> Increase customer satisfaction and loyalty through personalized financial advice.</a:t>
            </a:r>
          </a:p>
          <a:p>
            <a:r>
              <a:rPr lang="en-US" b="1" dirty="0">
                <a:solidFill>
                  <a:schemeClr val="tx1"/>
                </a:solidFill>
                <a:latin typeface="Sitka Display"/>
              </a:rPr>
              <a:t>Data Collection:</a:t>
            </a:r>
            <a:r>
              <a:rPr lang="en-US" dirty="0">
                <a:solidFill>
                  <a:schemeClr val="tx1"/>
                </a:solidFill>
                <a:latin typeface="Sitka Display"/>
              </a:rPr>
              <a:t> Analyze financial transactions, investment history, and life events.</a:t>
            </a:r>
          </a:p>
          <a:p>
            <a:r>
              <a:rPr lang="en-US" b="1" dirty="0">
                <a:solidFill>
                  <a:schemeClr val="tx1"/>
                </a:solidFill>
                <a:latin typeface="Sitka Display"/>
              </a:rPr>
              <a:t>Customer Segmentation:</a:t>
            </a:r>
            <a:r>
              <a:rPr lang="en-US" dirty="0">
                <a:solidFill>
                  <a:schemeClr val="tx1"/>
                </a:solidFill>
                <a:latin typeface="Sitka Display"/>
              </a:rPr>
              <a:t> Segment based on financial goals, risk tolerance, and investment preferences.</a:t>
            </a:r>
          </a:p>
          <a:p>
            <a:r>
              <a:rPr lang="en-US" b="1" dirty="0">
                <a:solidFill>
                  <a:schemeClr val="tx1"/>
                </a:solidFill>
                <a:latin typeface="Sitka Display"/>
              </a:rPr>
              <a:t>Tailored Marketing:</a:t>
            </a:r>
            <a:r>
              <a:rPr lang="en-US" dirty="0">
                <a:solidFill>
                  <a:schemeClr val="tx1"/>
                </a:solidFill>
                <a:latin typeface="Sitka Display"/>
              </a:rPr>
              <a:t> Provide personalized financial advice through targeted communication channels.</a:t>
            </a:r>
          </a:p>
          <a:p>
            <a:r>
              <a:rPr lang="en-US" b="1" dirty="0">
                <a:solidFill>
                  <a:schemeClr val="tx1"/>
                </a:solidFill>
                <a:latin typeface="Sitka Display"/>
              </a:rPr>
              <a:t>Outcome:</a:t>
            </a:r>
            <a:r>
              <a:rPr lang="en-US" dirty="0">
                <a:solidFill>
                  <a:schemeClr val="tx1"/>
                </a:solidFill>
                <a:latin typeface="Sitka Display"/>
              </a:rPr>
              <a:t> Improved satisfaction, increased loyalty, and strategic growth in managed assets.</a:t>
            </a:r>
          </a:p>
          <a:p>
            <a:endParaRPr lang="en-US" b="1" dirty="0">
              <a:solidFill>
                <a:schemeClr val="tx1"/>
              </a:solidFill>
              <a:latin typeface="Sitka Display"/>
            </a:endParaRPr>
          </a:p>
          <a:p>
            <a:endParaRPr lang="en-US" b="1" dirty="0">
              <a:solidFill>
                <a:schemeClr val="tx1"/>
              </a:solidFill>
              <a:latin typeface="Sitka Display"/>
            </a:endParaRPr>
          </a:p>
          <a:p>
            <a:pPr algn="l"/>
            <a:endParaRPr lang="en-US" dirty="0">
              <a:solidFill>
                <a:schemeClr val="tx1"/>
              </a:solidFill>
              <a:latin typeface="Sitka Display"/>
            </a:endParaRPr>
          </a:p>
        </p:txBody>
      </p:sp>
    </p:spTree>
    <p:extLst>
      <p:ext uri="{BB962C8B-B14F-4D97-AF65-F5344CB8AC3E}">
        <p14:creationId xmlns:p14="http://schemas.microsoft.com/office/powerpoint/2010/main" val="2244445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56">
          <a:extLst>
            <a:ext uri="{FF2B5EF4-FFF2-40B4-BE49-F238E27FC236}">
              <a16:creationId xmlns:a16="http://schemas.microsoft.com/office/drawing/2014/main" id="{D0B23E95-CE2D-B8B8-6DD7-0D9678E46A15}"/>
            </a:ext>
          </a:extLst>
        </p:cNvPr>
        <p:cNvGrpSpPr/>
        <p:nvPr/>
      </p:nvGrpSpPr>
      <p:grpSpPr>
        <a:xfrm>
          <a:off x="0" y="0"/>
          <a:ext cx="0" cy="0"/>
          <a:chOff x="0" y="0"/>
          <a:chExt cx="0" cy="0"/>
        </a:xfrm>
      </p:grpSpPr>
      <p:sp>
        <p:nvSpPr>
          <p:cNvPr id="4657" name="Google Shape;4657;p32">
            <a:extLst>
              <a:ext uri="{FF2B5EF4-FFF2-40B4-BE49-F238E27FC236}">
                <a16:creationId xmlns:a16="http://schemas.microsoft.com/office/drawing/2014/main" id="{78EA5AA4-C285-4942-75B1-C0935AC73E6F}"/>
              </a:ext>
            </a:extLst>
          </p:cNvPr>
          <p:cNvSpPr txBox="1">
            <a:spLocks noGrp="1"/>
          </p:cNvSpPr>
          <p:nvPr>
            <p:ph type="title"/>
          </p:nvPr>
        </p:nvSpPr>
        <p:spPr>
          <a:xfrm>
            <a:off x="2378250" y="2727431"/>
            <a:ext cx="4714071" cy="934264"/>
          </a:xfrm>
          <a:prstGeom prst="rect">
            <a:avLst/>
          </a:prstGeom>
        </p:spPr>
        <p:txBody>
          <a:bodyPr spcFirstLastPara="1" wrap="square" lIns="91425" tIns="91425" rIns="91425" bIns="91425" anchor="b" anchorCtr="0">
            <a:noAutofit/>
          </a:bodyPr>
          <a:lstStyle/>
          <a:p>
            <a:r>
              <a:rPr lang="en"/>
              <a:t>Proposed Solution</a:t>
            </a:r>
          </a:p>
        </p:txBody>
      </p:sp>
      <p:sp>
        <p:nvSpPr>
          <p:cNvPr id="4658" name="Google Shape;4658;p32">
            <a:extLst>
              <a:ext uri="{FF2B5EF4-FFF2-40B4-BE49-F238E27FC236}">
                <a16:creationId xmlns:a16="http://schemas.microsoft.com/office/drawing/2014/main" id="{97837179-349F-AB50-B733-226E3E5D7027}"/>
              </a:ext>
            </a:extLst>
          </p:cNvPr>
          <p:cNvSpPr txBox="1">
            <a:spLocks noGrp="1"/>
          </p:cNvSpPr>
          <p:nvPr>
            <p:ph type="title" idx="2"/>
          </p:nvPr>
        </p:nvSpPr>
        <p:spPr>
          <a:xfrm>
            <a:off x="3646350" y="1286614"/>
            <a:ext cx="1851300" cy="101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4659" name="Google Shape;4659;p32">
            <a:extLst>
              <a:ext uri="{FF2B5EF4-FFF2-40B4-BE49-F238E27FC236}">
                <a16:creationId xmlns:a16="http://schemas.microsoft.com/office/drawing/2014/main" id="{7BC49A03-EDB1-33B3-86A7-0DC497DF2AD8}"/>
              </a:ext>
            </a:extLst>
          </p:cNvPr>
          <p:cNvSpPr/>
          <p:nvPr/>
        </p:nvSpPr>
        <p:spPr>
          <a:xfrm rot="409828">
            <a:off x="7767697" y="1150927"/>
            <a:ext cx="3051118" cy="3034859"/>
          </a:xfrm>
          <a:custGeom>
            <a:avLst/>
            <a:gdLst/>
            <a:ahLst/>
            <a:cxnLst/>
            <a:rect l="l" t="t" r="r" b="b"/>
            <a:pathLst>
              <a:path w="2199247" h="2187527" extrusionOk="0">
                <a:moveTo>
                  <a:pt x="27680" y="1108861"/>
                </a:moveTo>
                <a:lnTo>
                  <a:pt x="845687" y="51776"/>
                </a:lnTo>
                <a:cubicBezTo>
                  <a:pt x="891979" y="-8041"/>
                  <a:pt x="979895" y="-17375"/>
                  <a:pt x="1042188" y="30821"/>
                </a:cubicBezTo>
                <a:lnTo>
                  <a:pt x="2142611" y="883118"/>
                </a:lnTo>
                <a:cubicBezTo>
                  <a:pt x="2204810" y="931315"/>
                  <a:pt x="2217764" y="1018850"/>
                  <a:pt x="2171567" y="1078667"/>
                </a:cubicBezTo>
                <a:lnTo>
                  <a:pt x="1353560" y="2135751"/>
                </a:lnTo>
                <a:cubicBezTo>
                  <a:pt x="1307269" y="2195568"/>
                  <a:pt x="1219353" y="2204903"/>
                  <a:pt x="1157060" y="2156706"/>
                </a:cubicBezTo>
                <a:lnTo>
                  <a:pt x="56636" y="1304409"/>
                </a:lnTo>
                <a:cubicBezTo>
                  <a:pt x="-5562" y="1256213"/>
                  <a:pt x="-18516" y="1168678"/>
                  <a:pt x="27680" y="11088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60" name="Google Shape;4660;p32">
            <a:extLst>
              <a:ext uri="{FF2B5EF4-FFF2-40B4-BE49-F238E27FC236}">
                <a16:creationId xmlns:a16="http://schemas.microsoft.com/office/drawing/2014/main" id="{91F9827E-52E3-302B-ADB7-B43E07FA9347}"/>
              </a:ext>
            </a:extLst>
          </p:cNvPr>
          <p:cNvGrpSpPr/>
          <p:nvPr/>
        </p:nvGrpSpPr>
        <p:grpSpPr>
          <a:xfrm flipH="1">
            <a:off x="-2199939" y="2090292"/>
            <a:ext cx="4552378" cy="4582857"/>
            <a:chOff x="3819525" y="1138237"/>
            <a:chExt cx="4552378" cy="4582857"/>
          </a:xfrm>
        </p:grpSpPr>
        <p:grpSp>
          <p:nvGrpSpPr>
            <p:cNvPr id="4661" name="Google Shape;4661;p32">
              <a:extLst>
                <a:ext uri="{FF2B5EF4-FFF2-40B4-BE49-F238E27FC236}">
                  <a16:creationId xmlns:a16="http://schemas.microsoft.com/office/drawing/2014/main" id="{692931F0-85FC-3A4E-7762-B13BD8233771}"/>
                </a:ext>
              </a:extLst>
            </p:cNvPr>
            <p:cNvGrpSpPr/>
            <p:nvPr/>
          </p:nvGrpSpPr>
          <p:grpSpPr>
            <a:xfrm>
              <a:off x="3821144" y="1138237"/>
              <a:ext cx="4550759" cy="4582857"/>
              <a:chOff x="3821144" y="1138237"/>
              <a:chExt cx="4550759" cy="4582857"/>
            </a:xfrm>
          </p:grpSpPr>
          <p:sp>
            <p:nvSpPr>
              <p:cNvPr id="4662" name="Google Shape;4662;p32">
                <a:extLst>
                  <a:ext uri="{FF2B5EF4-FFF2-40B4-BE49-F238E27FC236}">
                    <a16:creationId xmlns:a16="http://schemas.microsoft.com/office/drawing/2014/main" id="{F3F25748-FD47-AF19-1338-82CEDF7CE1A2}"/>
                  </a:ext>
                </a:extLst>
              </p:cNvPr>
              <p:cNvSpPr/>
              <p:nvPr/>
            </p:nvSpPr>
            <p:spPr>
              <a:xfrm>
                <a:off x="3821144" y="5675089"/>
                <a:ext cx="23050" cy="46005"/>
              </a:xfrm>
              <a:custGeom>
                <a:avLst/>
                <a:gdLst/>
                <a:ahLst/>
                <a:cxnLst/>
                <a:rect l="l" t="t" r="r" b="b"/>
                <a:pathLst>
                  <a:path w="23050" h="46005" extrusionOk="0">
                    <a:moveTo>
                      <a:pt x="0" y="0"/>
                    </a:moveTo>
                    <a:cubicBezTo>
                      <a:pt x="12668" y="0"/>
                      <a:pt x="23051" y="10287"/>
                      <a:pt x="23051" y="22955"/>
                    </a:cubicBezTo>
                    <a:cubicBezTo>
                      <a:pt x="23051" y="35623"/>
                      <a:pt x="12764" y="46006"/>
                      <a:pt x="0" y="46006"/>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3" name="Google Shape;4663;p32">
                <a:extLst>
                  <a:ext uri="{FF2B5EF4-FFF2-40B4-BE49-F238E27FC236}">
                    <a16:creationId xmlns:a16="http://schemas.microsoft.com/office/drawing/2014/main" id="{F6131629-627C-253E-A383-E2B2628DCA00}"/>
                  </a:ext>
                </a:extLst>
              </p:cNvPr>
              <p:cNvSpPr/>
              <p:nvPr/>
            </p:nvSpPr>
            <p:spPr>
              <a:xfrm>
                <a:off x="3870960" y="5594127"/>
                <a:ext cx="45148" cy="45148"/>
              </a:xfrm>
              <a:custGeom>
                <a:avLst/>
                <a:gdLst/>
                <a:ahLst/>
                <a:cxnLst/>
                <a:rect l="l" t="t" r="r" b="b"/>
                <a:pathLst>
                  <a:path w="45148" h="45148" extrusionOk="0">
                    <a:moveTo>
                      <a:pt x="22574" y="45148"/>
                    </a:moveTo>
                    <a:cubicBezTo>
                      <a:pt x="10096" y="45148"/>
                      <a:pt x="0" y="35052"/>
                      <a:pt x="0" y="22574"/>
                    </a:cubicBezTo>
                    <a:cubicBezTo>
                      <a:pt x="0" y="10096"/>
                      <a:pt x="10096" y="0"/>
                      <a:pt x="22574" y="0"/>
                    </a:cubicBezTo>
                    <a:cubicBezTo>
                      <a:pt x="35052" y="0"/>
                      <a:pt x="45149" y="10096"/>
                      <a:pt x="45149" y="22574"/>
                    </a:cubicBezTo>
                    <a:cubicBezTo>
                      <a:pt x="45149" y="35052"/>
                      <a:pt x="35052" y="45148"/>
                      <a:pt x="22574" y="4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4" name="Google Shape;4664;p32">
                <a:extLst>
                  <a:ext uri="{FF2B5EF4-FFF2-40B4-BE49-F238E27FC236}">
                    <a16:creationId xmlns:a16="http://schemas.microsoft.com/office/drawing/2014/main" id="{E74CC8A2-BC77-7E01-EB72-037AE94E9320}"/>
                  </a:ext>
                </a:extLst>
              </p:cNvPr>
              <p:cNvSpPr/>
              <p:nvPr/>
            </p:nvSpPr>
            <p:spPr>
              <a:xfrm>
                <a:off x="3952684" y="5513069"/>
                <a:ext cx="44386" cy="44386"/>
              </a:xfrm>
              <a:custGeom>
                <a:avLst/>
                <a:gdLst/>
                <a:ahLst/>
                <a:cxnLst/>
                <a:rect l="l" t="t" r="r" b="b"/>
                <a:pathLst>
                  <a:path w="44386" h="44386" extrusionOk="0">
                    <a:moveTo>
                      <a:pt x="22193" y="44387"/>
                    </a:moveTo>
                    <a:cubicBezTo>
                      <a:pt x="9906" y="44387"/>
                      <a:pt x="0" y="34481"/>
                      <a:pt x="0" y="22193"/>
                    </a:cubicBezTo>
                    <a:cubicBezTo>
                      <a:pt x="0" y="9906"/>
                      <a:pt x="9906" y="0"/>
                      <a:pt x="22193" y="0"/>
                    </a:cubicBezTo>
                    <a:cubicBezTo>
                      <a:pt x="34481" y="0"/>
                      <a:pt x="44387" y="9906"/>
                      <a:pt x="44387" y="22193"/>
                    </a:cubicBezTo>
                    <a:cubicBezTo>
                      <a:pt x="44387" y="34481"/>
                      <a:pt x="34481" y="44387"/>
                      <a:pt x="22193" y="443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5" name="Google Shape;4665;p32">
                <a:extLst>
                  <a:ext uri="{FF2B5EF4-FFF2-40B4-BE49-F238E27FC236}">
                    <a16:creationId xmlns:a16="http://schemas.microsoft.com/office/drawing/2014/main" id="{FABB1569-4A3E-EE4D-FF72-173418C4142B}"/>
                  </a:ext>
                </a:extLst>
              </p:cNvPr>
              <p:cNvSpPr/>
              <p:nvPr/>
            </p:nvSpPr>
            <p:spPr>
              <a:xfrm>
                <a:off x="4034504" y="5432011"/>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811"/>
                      <a:pt x="43625" y="21812"/>
                    </a:cubicBezTo>
                    <a:cubicBezTo>
                      <a:pt x="43625" y="33814"/>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6" name="Google Shape;4666;p32">
                <a:extLst>
                  <a:ext uri="{FF2B5EF4-FFF2-40B4-BE49-F238E27FC236}">
                    <a16:creationId xmlns:a16="http://schemas.microsoft.com/office/drawing/2014/main" id="{845EB910-64BB-0F8C-DCED-6BEB6B10B37F}"/>
                  </a:ext>
                </a:extLst>
              </p:cNvPr>
              <p:cNvSpPr/>
              <p:nvPr/>
            </p:nvSpPr>
            <p:spPr>
              <a:xfrm>
                <a:off x="4116323" y="5350953"/>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7" name="Google Shape;4667;p32">
                <a:extLst>
                  <a:ext uri="{FF2B5EF4-FFF2-40B4-BE49-F238E27FC236}">
                    <a16:creationId xmlns:a16="http://schemas.microsoft.com/office/drawing/2014/main" id="{22DC072A-2C38-D8F6-1097-6C1A964ADF81}"/>
                  </a:ext>
                </a:extLst>
              </p:cNvPr>
              <p:cNvSpPr/>
              <p:nvPr/>
            </p:nvSpPr>
            <p:spPr>
              <a:xfrm>
                <a:off x="4198238" y="5270086"/>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8" name="Google Shape;4668;p32">
                <a:extLst>
                  <a:ext uri="{FF2B5EF4-FFF2-40B4-BE49-F238E27FC236}">
                    <a16:creationId xmlns:a16="http://schemas.microsoft.com/office/drawing/2014/main" id="{DECABB12-9409-8BB0-BAED-93951CAF4671}"/>
                  </a:ext>
                </a:extLst>
              </p:cNvPr>
              <p:cNvSpPr/>
              <p:nvPr/>
            </p:nvSpPr>
            <p:spPr>
              <a:xfrm>
                <a:off x="4279963" y="5189028"/>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9" name="Google Shape;4669;p32">
                <a:extLst>
                  <a:ext uri="{FF2B5EF4-FFF2-40B4-BE49-F238E27FC236}">
                    <a16:creationId xmlns:a16="http://schemas.microsoft.com/office/drawing/2014/main" id="{A859D232-9633-D4BC-F111-542F18AAF42D}"/>
                  </a:ext>
                </a:extLst>
              </p:cNvPr>
              <p:cNvSpPr/>
              <p:nvPr/>
            </p:nvSpPr>
            <p:spPr>
              <a:xfrm>
                <a:off x="4361783" y="5107971"/>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0" name="Google Shape;4670;p32">
                <a:extLst>
                  <a:ext uri="{FF2B5EF4-FFF2-40B4-BE49-F238E27FC236}">
                    <a16:creationId xmlns:a16="http://schemas.microsoft.com/office/drawing/2014/main" id="{15042EAD-1A32-A300-333E-673044AE1C03}"/>
                  </a:ext>
                </a:extLst>
              </p:cNvPr>
              <p:cNvSpPr/>
              <p:nvPr/>
            </p:nvSpPr>
            <p:spPr>
              <a:xfrm>
                <a:off x="4443602" y="5026913"/>
                <a:ext cx="39624" cy="39624"/>
              </a:xfrm>
              <a:custGeom>
                <a:avLst/>
                <a:gdLst/>
                <a:ahLst/>
                <a:cxnLst/>
                <a:rect l="l" t="t" r="r" b="b"/>
                <a:pathLst>
                  <a:path w="39624"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1" name="Google Shape;4671;p32">
                <a:extLst>
                  <a:ext uri="{FF2B5EF4-FFF2-40B4-BE49-F238E27FC236}">
                    <a16:creationId xmlns:a16="http://schemas.microsoft.com/office/drawing/2014/main" id="{B802163A-5C23-75F6-6178-591BE132D419}"/>
                  </a:ext>
                </a:extLst>
              </p:cNvPr>
              <p:cNvSpPr/>
              <p:nvPr/>
            </p:nvSpPr>
            <p:spPr>
              <a:xfrm>
                <a:off x="4525518" y="4946046"/>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2" name="Google Shape;4672;p32">
                <a:extLst>
                  <a:ext uri="{FF2B5EF4-FFF2-40B4-BE49-F238E27FC236}">
                    <a16:creationId xmlns:a16="http://schemas.microsoft.com/office/drawing/2014/main" id="{45212AF8-3EA6-0065-0F26-A6E2CDFC756E}"/>
                  </a:ext>
                </a:extLst>
              </p:cNvPr>
              <p:cNvSpPr/>
              <p:nvPr/>
            </p:nvSpPr>
            <p:spPr>
              <a:xfrm>
                <a:off x="4607337" y="486498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3" name="Google Shape;4673;p32">
                <a:extLst>
                  <a:ext uri="{FF2B5EF4-FFF2-40B4-BE49-F238E27FC236}">
                    <a16:creationId xmlns:a16="http://schemas.microsoft.com/office/drawing/2014/main" id="{BA4F9226-0AE7-DC27-B26C-82CC7C43799B}"/>
                  </a:ext>
                </a:extLst>
              </p:cNvPr>
              <p:cNvSpPr/>
              <p:nvPr/>
            </p:nvSpPr>
            <p:spPr>
              <a:xfrm>
                <a:off x="4689062" y="4783930"/>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4" name="Google Shape;4674;p32">
                <a:extLst>
                  <a:ext uri="{FF2B5EF4-FFF2-40B4-BE49-F238E27FC236}">
                    <a16:creationId xmlns:a16="http://schemas.microsoft.com/office/drawing/2014/main" id="{228992BC-F1F5-7DA5-F53B-68ABB0150F22}"/>
                  </a:ext>
                </a:extLst>
              </p:cNvPr>
              <p:cNvSpPr/>
              <p:nvPr/>
            </p:nvSpPr>
            <p:spPr>
              <a:xfrm>
                <a:off x="4770881" y="4702872"/>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5" name="Google Shape;4675;p32">
                <a:extLst>
                  <a:ext uri="{FF2B5EF4-FFF2-40B4-BE49-F238E27FC236}">
                    <a16:creationId xmlns:a16="http://schemas.microsoft.com/office/drawing/2014/main" id="{8BB48A33-73AA-1A38-807E-1C610422AA53}"/>
                  </a:ext>
                </a:extLst>
              </p:cNvPr>
              <p:cNvSpPr/>
              <p:nvPr/>
            </p:nvSpPr>
            <p:spPr>
              <a:xfrm>
                <a:off x="4852797" y="4622005"/>
                <a:ext cx="35432" cy="35433"/>
              </a:xfrm>
              <a:custGeom>
                <a:avLst/>
                <a:gdLst/>
                <a:ahLst/>
                <a:cxnLst/>
                <a:rect l="l" t="t" r="r" b="b"/>
                <a:pathLst>
                  <a:path w="35432" h="35433" extrusionOk="0">
                    <a:moveTo>
                      <a:pt x="17716" y="35433"/>
                    </a:moveTo>
                    <a:cubicBezTo>
                      <a:pt x="7906" y="35433"/>
                      <a:pt x="0" y="27527"/>
                      <a:pt x="0" y="17716"/>
                    </a:cubicBezTo>
                    <a:cubicBezTo>
                      <a:pt x="0" y="7906"/>
                      <a:pt x="7906" y="0"/>
                      <a:pt x="17716" y="0"/>
                    </a:cubicBezTo>
                    <a:cubicBezTo>
                      <a:pt x="27527" y="0"/>
                      <a:pt x="35433" y="7906"/>
                      <a:pt x="35433" y="17716"/>
                    </a:cubicBezTo>
                    <a:cubicBezTo>
                      <a:pt x="35433" y="27527"/>
                      <a:pt x="27527" y="35433"/>
                      <a:pt x="17716"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6" name="Google Shape;4676;p32">
                <a:extLst>
                  <a:ext uri="{FF2B5EF4-FFF2-40B4-BE49-F238E27FC236}">
                    <a16:creationId xmlns:a16="http://schemas.microsoft.com/office/drawing/2014/main" id="{5B141E84-F15D-3C70-051E-C46CA2F9BEA4}"/>
                  </a:ext>
                </a:extLst>
              </p:cNvPr>
              <p:cNvSpPr/>
              <p:nvPr/>
            </p:nvSpPr>
            <p:spPr>
              <a:xfrm>
                <a:off x="4934616" y="4540947"/>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7" name="Google Shape;4677;p32">
                <a:extLst>
                  <a:ext uri="{FF2B5EF4-FFF2-40B4-BE49-F238E27FC236}">
                    <a16:creationId xmlns:a16="http://schemas.microsoft.com/office/drawing/2014/main" id="{30600D75-2440-F7FB-B695-CC5FC13AA94B}"/>
                  </a:ext>
                </a:extLst>
              </p:cNvPr>
              <p:cNvSpPr/>
              <p:nvPr/>
            </p:nvSpPr>
            <p:spPr>
              <a:xfrm>
                <a:off x="5016436" y="4459890"/>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8" name="Google Shape;4678;p32">
                <a:extLst>
                  <a:ext uri="{FF2B5EF4-FFF2-40B4-BE49-F238E27FC236}">
                    <a16:creationId xmlns:a16="http://schemas.microsoft.com/office/drawing/2014/main" id="{1FFC55C4-8F11-4A3D-7CBD-0C5D8BF842B6}"/>
                  </a:ext>
                </a:extLst>
              </p:cNvPr>
              <p:cNvSpPr/>
              <p:nvPr/>
            </p:nvSpPr>
            <p:spPr>
              <a:xfrm>
                <a:off x="5098161" y="4378832"/>
                <a:ext cx="33147" cy="33147"/>
              </a:xfrm>
              <a:custGeom>
                <a:avLst/>
                <a:gdLst/>
                <a:ahLst/>
                <a:cxnLst/>
                <a:rect l="l" t="t" r="r" b="b"/>
                <a:pathLst>
                  <a:path w="33147"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9" name="Google Shape;4679;p32">
                <a:extLst>
                  <a:ext uri="{FF2B5EF4-FFF2-40B4-BE49-F238E27FC236}">
                    <a16:creationId xmlns:a16="http://schemas.microsoft.com/office/drawing/2014/main" id="{BC74C132-3550-D9CA-A295-4F6DACF66424}"/>
                  </a:ext>
                </a:extLst>
              </p:cNvPr>
              <p:cNvSpPr/>
              <p:nvPr/>
            </p:nvSpPr>
            <p:spPr>
              <a:xfrm>
                <a:off x="5180075" y="4297870"/>
                <a:ext cx="32194" cy="32289"/>
              </a:xfrm>
              <a:custGeom>
                <a:avLst/>
                <a:gdLst/>
                <a:ahLst/>
                <a:cxnLst/>
                <a:rect l="l" t="t" r="r" b="b"/>
                <a:pathLst>
                  <a:path w="32194" h="32289" extrusionOk="0">
                    <a:moveTo>
                      <a:pt x="16097" y="32290"/>
                    </a:moveTo>
                    <a:cubicBezTo>
                      <a:pt x="7144" y="32290"/>
                      <a:pt x="0" y="25051"/>
                      <a:pt x="0" y="16193"/>
                    </a:cubicBezTo>
                    <a:cubicBezTo>
                      <a:pt x="0" y="7334"/>
                      <a:pt x="7239" y="0"/>
                      <a:pt x="16097" y="0"/>
                    </a:cubicBezTo>
                    <a:cubicBezTo>
                      <a:pt x="24956" y="0"/>
                      <a:pt x="32195" y="7239"/>
                      <a:pt x="32195" y="16193"/>
                    </a:cubicBezTo>
                    <a:cubicBezTo>
                      <a:pt x="32195"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0" name="Google Shape;4680;p32">
                <a:extLst>
                  <a:ext uri="{FF2B5EF4-FFF2-40B4-BE49-F238E27FC236}">
                    <a16:creationId xmlns:a16="http://schemas.microsoft.com/office/drawing/2014/main" id="{FE5B5586-38F7-F43B-13AB-2FD91BF4394B}"/>
                  </a:ext>
                </a:extLst>
              </p:cNvPr>
              <p:cNvSpPr/>
              <p:nvPr/>
            </p:nvSpPr>
            <p:spPr>
              <a:xfrm>
                <a:off x="5261895" y="4216907"/>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1" name="Google Shape;4681;p32">
                <a:extLst>
                  <a:ext uri="{FF2B5EF4-FFF2-40B4-BE49-F238E27FC236}">
                    <a16:creationId xmlns:a16="http://schemas.microsoft.com/office/drawing/2014/main" id="{951C7C7C-33AC-7524-DD15-23962269D4CB}"/>
                  </a:ext>
                </a:extLst>
              </p:cNvPr>
              <p:cNvSpPr/>
              <p:nvPr/>
            </p:nvSpPr>
            <p:spPr>
              <a:xfrm>
                <a:off x="5343715" y="413584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2" name="Google Shape;4682;p32">
                <a:extLst>
                  <a:ext uri="{FF2B5EF4-FFF2-40B4-BE49-F238E27FC236}">
                    <a16:creationId xmlns:a16="http://schemas.microsoft.com/office/drawing/2014/main" id="{1B983B40-3ECF-0E8A-0BB8-C99F1BEB207D}"/>
                  </a:ext>
                </a:extLst>
              </p:cNvPr>
              <p:cNvSpPr/>
              <p:nvPr/>
            </p:nvSpPr>
            <p:spPr>
              <a:xfrm>
                <a:off x="5425535" y="4054792"/>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3" name="Google Shape;4683;p32">
                <a:extLst>
                  <a:ext uri="{FF2B5EF4-FFF2-40B4-BE49-F238E27FC236}">
                    <a16:creationId xmlns:a16="http://schemas.microsoft.com/office/drawing/2014/main" id="{4E5470B6-94B5-1399-D230-298FA1599CA5}"/>
                  </a:ext>
                </a:extLst>
              </p:cNvPr>
              <p:cNvSpPr/>
              <p:nvPr/>
            </p:nvSpPr>
            <p:spPr>
              <a:xfrm>
                <a:off x="5507259" y="3973734"/>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4" name="Google Shape;4684;p32">
                <a:extLst>
                  <a:ext uri="{FF2B5EF4-FFF2-40B4-BE49-F238E27FC236}">
                    <a16:creationId xmlns:a16="http://schemas.microsoft.com/office/drawing/2014/main" id="{9B896D73-C7BE-0CFE-6353-7D1F672495A1}"/>
                  </a:ext>
                </a:extLst>
              </p:cNvPr>
              <p:cNvSpPr/>
              <p:nvPr/>
            </p:nvSpPr>
            <p:spPr>
              <a:xfrm>
                <a:off x="5589174" y="3892867"/>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5" name="Google Shape;4685;p32">
                <a:extLst>
                  <a:ext uri="{FF2B5EF4-FFF2-40B4-BE49-F238E27FC236}">
                    <a16:creationId xmlns:a16="http://schemas.microsoft.com/office/drawing/2014/main" id="{22C15CD5-576C-586C-CAAD-54B058E02E95}"/>
                  </a:ext>
                </a:extLst>
              </p:cNvPr>
              <p:cNvSpPr/>
              <p:nvPr/>
            </p:nvSpPr>
            <p:spPr>
              <a:xfrm>
                <a:off x="5670994" y="3811809"/>
                <a:ext cx="27431" cy="27432"/>
              </a:xfrm>
              <a:custGeom>
                <a:avLst/>
                <a:gdLst/>
                <a:ahLst/>
                <a:cxnLst/>
                <a:rect l="l" t="t" r="r" b="b"/>
                <a:pathLst>
                  <a:path w="27431" h="27432"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6" name="Google Shape;4686;p32">
                <a:extLst>
                  <a:ext uri="{FF2B5EF4-FFF2-40B4-BE49-F238E27FC236}">
                    <a16:creationId xmlns:a16="http://schemas.microsoft.com/office/drawing/2014/main" id="{195FD78F-D9FD-3B66-F86E-FEF51D96E654}"/>
                  </a:ext>
                </a:extLst>
              </p:cNvPr>
              <p:cNvSpPr/>
              <p:nvPr/>
            </p:nvSpPr>
            <p:spPr>
              <a:xfrm>
                <a:off x="5752814" y="3730751"/>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7" name="Google Shape;4687;p32">
                <a:extLst>
                  <a:ext uri="{FF2B5EF4-FFF2-40B4-BE49-F238E27FC236}">
                    <a16:creationId xmlns:a16="http://schemas.microsoft.com/office/drawing/2014/main" id="{D7CF5E9A-BF2B-EE49-B88D-3C4235F1B80A}"/>
                  </a:ext>
                </a:extLst>
              </p:cNvPr>
              <p:cNvSpPr/>
              <p:nvPr/>
            </p:nvSpPr>
            <p:spPr>
              <a:xfrm>
                <a:off x="5834633" y="364969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8" name="Google Shape;4688;p32">
                <a:extLst>
                  <a:ext uri="{FF2B5EF4-FFF2-40B4-BE49-F238E27FC236}">
                    <a16:creationId xmlns:a16="http://schemas.microsoft.com/office/drawing/2014/main" id="{EB04D8CF-5319-3144-DECB-798DA9638368}"/>
                  </a:ext>
                </a:extLst>
              </p:cNvPr>
              <p:cNvSpPr/>
              <p:nvPr/>
            </p:nvSpPr>
            <p:spPr>
              <a:xfrm>
                <a:off x="5916453" y="3568826"/>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9" name="Google Shape;4689;p32">
                <a:extLst>
                  <a:ext uri="{FF2B5EF4-FFF2-40B4-BE49-F238E27FC236}">
                    <a16:creationId xmlns:a16="http://schemas.microsoft.com/office/drawing/2014/main" id="{CB38DEC1-BD8A-EECC-2FD9-69EB5F5ECD37}"/>
                  </a:ext>
                </a:extLst>
              </p:cNvPr>
              <p:cNvSpPr/>
              <p:nvPr/>
            </p:nvSpPr>
            <p:spPr>
              <a:xfrm>
                <a:off x="5998273" y="348767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0" name="Google Shape;4690;p32">
                <a:extLst>
                  <a:ext uri="{FF2B5EF4-FFF2-40B4-BE49-F238E27FC236}">
                    <a16:creationId xmlns:a16="http://schemas.microsoft.com/office/drawing/2014/main" id="{2D349856-01DE-65BB-AE5C-E483A3DFA3A8}"/>
                  </a:ext>
                </a:extLst>
              </p:cNvPr>
              <p:cNvSpPr/>
              <p:nvPr/>
            </p:nvSpPr>
            <p:spPr>
              <a:xfrm>
                <a:off x="6080093" y="340661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1" name="Google Shape;4691;p32">
                <a:extLst>
                  <a:ext uri="{FF2B5EF4-FFF2-40B4-BE49-F238E27FC236}">
                    <a16:creationId xmlns:a16="http://schemas.microsoft.com/office/drawing/2014/main" id="{80F28E11-D029-D51D-48C6-6E3F011F5395}"/>
                  </a:ext>
                </a:extLst>
              </p:cNvPr>
              <p:cNvSpPr/>
              <p:nvPr/>
            </p:nvSpPr>
            <p:spPr>
              <a:xfrm>
                <a:off x="6161912" y="332555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2" name="Google Shape;4692;p32">
                <a:extLst>
                  <a:ext uri="{FF2B5EF4-FFF2-40B4-BE49-F238E27FC236}">
                    <a16:creationId xmlns:a16="http://schemas.microsoft.com/office/drawing/2014/main" id="{1189035B-111B-E3BA-4175-D65B4699EA33}"/>
                  </a:ext>
                </a:extLst>
              </p:cNvPr>
              <p:cNvSpPr/>
              <p:nvPr/>
            </p:nvSpPr>
            <p:spPr>
              <a:xfrm>
                <a:off x="6243828" y="3244690"/>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3" name="Google Shape;4693;p32">
                <a:extLst>
                  <a:ext uri="{FF2B5EF4-FFF2-40B4-BE49-F238E27FC236}">
                    <a16:creationId xmlns:a16="http://schemas.microsoft.com/office/drawing/2014/main" id="{D7796306-2E71-6B9D-705D-268914A90C8A}"/>
                  </a:ext>
                </a:extLst>
              </p:cNvPr>
              <p:cNvSpPr/>
              <p:nvPr/>
            </p:nvSpPr>
            <p:spPr>
              <a:xfrm>
                <a:off x="6325552" y="3163632"/>
                <a:ext cx="20954" cy="20954"/>
              </a:xfrm>
              <a:custGeom>
                <a:avLst/>
                <a:gdLst/>
                <a:ahLst/>
                <a:cxnLst/>
                <a:rect l="l" t="t" r="r" b="b"/>
                <a:pathLst>
                  <a:path w="20954" h="20954" extrusionOk="0">
                    <a:moveTo>
                      <a:pt x="10478" y="20955"/>
                    </a:moveTo>
                    <a:cubicBezTo>
                      <a:pt x="4667" y="20955"/>
                      <a:pt x="0" y="16288"/>
                      <a:pt x="0" y="10478"/>
                    </a:cubicBezTo>
                    <a:cubicBezTo>
                      <a:pt x="0" y="4667"/>
                      <a:pt x="4667" y="0"/>
                      <a:pt x="10478" y="0"/>
                    </a:cubicBezTo>
                    <a:cubicBezTo>
                      <a:pt x="16288" y="0"/>
                      <a:pt x="20955" y="4667"/>
                      <a:pt x="20955" y="10478"/>
                    </a:cubicBezTo>
                    <a:cubicBezTo>
                      <a:pt x="20955" y="16288"/>
                      <a:pt x="16288" y="20955"/>
                      <a:pt x="10478"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4" name="Google Shape;4694;p32">
                <a:extLst>
                  <a:ext uri="{FF2B5EF4-FFF2-40B4-BE49-F238E27FC236}">
                    <a16:creationId xmlns:a16="http://schemas.microsoft.com/office/drawing/2014/main" id="{85164DF1-5EDC-98D6-FD96-30961FBD8AE9}"/>
                  </a:ext>
                </a:extLst>
              </p:cNvPr>
              <p:cNvSpPr/>
              <p:nvPr/>
            </p:nvSpPr>
            <p:spPr>
              <a:xfrm>
                <a:off x="6407372" y="3082575"/>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5" name="Google Shape;4695;p32">
                <a:extLst>
                  <a:ext uri="{FF2B5EF4-FFF2-40B4-BE49-F238E27FC236}">
                    <a16:creationId xmlns:a16="http://schemas.microsoft.com/office/drawing/2014/main" id="{89409C37-624B-A2EF-4108-73293A621F49}"/>
                  </a:ext>
                </a:extLst>
              </p:cNvPr>
              <p:cNvSpPr/>
              <p:nvPr/>
            </p:nvSpPr>
            <p:spPr>
              <a:xfrm>
                <a:off x="6489191" y="3001517"/>
                <a:ext cx="19431" cy="19431"/>
              </a:xfrm>
              <a:custGeom>
                <a:avLst/>
                <a:gdLst/>
                <a:ahLst/>
                <a:cxnLst/>
                <a:rect l="l" t="t" r="r" b="b"/>
                <a:pathLst>
                  <a:path w="19431"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6" name="Google Shape;4696;p32">
                <a:extLst>
                  <a:ext uri="{FF2B5EF4-FFF2-40B4-BE49-F238E27FC236}">
                    <a16:creationId xmlns:a16="http://schemas.microsoft.com/office/drawing/2014/main" id="{1D9DBE20-8E6B-960A-B00A-7BAE73D95EEB}"/>
                  </a:ext>
                </a:extLst>
              </p:cNvPr>
              <p:cNvSpPr/>
              <p:nvPr/>
            </p:nvSpPr>
            <p:spPr>
              <a:xfrm>
                <a:off x="6571107" y="2920650"/>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7" name="Google Shape;4697;p32">
                <a:extLst>
                  <a:ext uri="{FF2B5EF4-FFF2-40B4-BE49-F238E27FC236}">
                    <a16:creationId xmlns:a16="http://schemas.microsoft.com/office/drawing/2014/main" id="{8B249582-3D96-EF3E-9391-DC7317488D62}"/>
                  </a:ext>
                </a:extLst>
              </p:cNvPr>
              <p:cNvSpPr/>
              <p:nvPr/>
            </p:nvSpPr>
            <p:spPr>
              <a:xfrm>
                <a:off x="6652926" y="2839592"/>
                <a:ext cx="17716" cy="17716"/>
              </a:xfrm>
              <a:custGeom>
                <a:avLst/>
                <a:gdLst/>
                <a:ahLst/>
                <a:cxnLst/>
                <a:rect l="l" t="t" r="r" b="b"/>
                <a:pathLst>
                  <a:path w="17716" h="17716" extrusionOk="0">
                    <a:moveTo>
                      <a:pt x="8858" y="17717"/>
                    </a:moveTo>
                    <a:cubicBezTo>
                      <a:pt x="3905" y="17717"/>
                      <a:pt x="0" y="13716"/>
                      <a:pt x="0" y="8858"/>
                    </a:cubicBezTo>
                    <a:cubicBezTo>
                      <a:pt x="0" y="4000"/>
                      <a:pt x="4001"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8" name="Google Shape;4698;p32">
                <a:extLst>
                  <a:ext uri="{FF2B5EF4-FFF2-40B4-BE49-F238E27FC236}">
                    <a16:creationId xmlns:a16="http://schemas.microsoft.com/office/drawing/2014/main" id="{420EFF70-318E-F303-0787-564E50B2967C}"/>
                  </a:ext>
                </a:extLst>
              </p:cNvPr>
              <p:cNvSpPr/>
              <p:nvPr/>
            </p:nvSpPr>
            <p:spPr>
              <a:xfrm>
                <a:off x="6734651" y="2758534"/>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9" name="Google Shape;4699;p32">
                <a:extLst>
                  <a:ext uri="{FF2B5EF4-FFF2-40B4-BE49-F238E27FC236}">
                    <a16:creationId xmlns:a16="http://schemas.microsoft.com/office/drawing/2014/main" id="{25E97484-5080-E570-A5FA-9377271A1CD7}"/>
                  </a:ext>
                </a:extLst>
              </p:cNvPr>
              <p:cNvSpPr/>
              <p:nvPr/>
            </p:nvSpPr>
            <p:spPr>
              <a:xfrm>
                <a:off x="6816471" y="2677477"/>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0" name="Google Shape;4700;p32">
                <a:extLst>
                  <a:ext uri="{FF2B5EF4-FFF2-40B4-BE49-F238E27FC236}">
                    <a16:creationId xmlns:a16="http://schemas.microsoft.com/office/drawing/2014/main" id="{96AB5E8E-0DEF-20FC-9E60-602B501D4FB0}"/>
                  </a:ext>
                </a:extLst>
              </p:cNvPr>
              <p:cNvSpPr/>
              <p:nvPr/>
            </p:nvSpPr>
            <p:spPr>
              <a:xfrm>
                <a:off x="6898385" y="2596419"/>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1" name="Google Shape;4701;p32">
                <a:extLst>
                  <a:ext uri="{FF2B5EF4-FFF2-40B4-BE49-F238E27FC236}">
                    <a16:creationId xmlns:a16="http://schemas.microsoft.com/office/drawing/2014/main" id="{AB233923-649D-6269-DBA5-BB5C54A0A268}"/>
                  </a:ext>
                </a:extLst>
              </p:cNvPr>
              <p:cNvSpPr/>
              <p:nvPr/>
            </p:nvSpPr>
            <p:spPr>
              <a:xfrm>
                <a:off x="6980205" y="2515552"/>
                <a:ext cx="14478" cy="14477"/>
              </a:xfrm>
              <a:custGeom>
                <a:avLst/>
                <a:gdLst/>
                <a:ahLst/>
                <a:cxnLst/>
                <a:rect l="l" t="t" r="r" b="b"/>
                <a:pathLst>
                  <a:path w="14478" h="14477" extrusionOk="0">
                    <a:moveTo>
                      <a:pt x="7239" y="14478"/>
                    </a:moveTo>
                    <a:cubicBezTo>
                      <a:pt x="3239" y="14478"/>
                      <a:pt x="0" y="11239"/>
                      <a:pt x="0" y="7239"/>
                    </a:cubicBezTo>
                    <a:cubicBezTo>
                      <a:pt x="0" y="3238"/>
                      <a:pt x="3239" y="0"/>
                      <a:pt x="7239" y="0"/>
                    </a:cubicBezTo>
                    <a:cubicBezTo>
                      <a:pt x="11240" y="0"/>
                      <a:pt x="14478" y="3238"/>
                      <a:pt x="14478" y="7239"/>
                    </a:cubicBezTo>
                    <a:cubicBezTo>
                      <a:pt x="14478" y="11239"/>
                      <a:pt x="11240"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2" name="Google Shape;4702;p32">
                <a:extLst>
                  <a:ext uri="{FF2B5EF4-FFF2-40B4-BE49-F238E27FC236}">
                    <a16:creationId xmlns:a16="http://schemas.microsoft.com/office/drawing/2014/main" id="{03FA6F69-2930-D211-4FBB-EC5309974114}"/>
                  </a:ext>
                </a:extLst>
              </p:cNvPr>
              <p:cNvSpPr/>
              <p:nvPr/>
            </p:nvSpPr>
            <p:spPr>
              <a:xfrm>
                <a:off x="7062025" y="2434494"/>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3" name="Google Shape;4703;p32">
                <a:extLst>
                  <a:ext uri="{FF2B5EF4-FFF2-40B4-BE49-F238E27FC236}">
                    <a16:creationId xmlns:a16="http://schemas.microsoft.com/office/drawing/2014/main" id="{0FB11BF6-A3EC-6FE8-6FE8-CB82CB8B18B9}"/>
                  </a:ext>
                </a:extLst>
              </p:cNvPr>
              <p:cNvSpPr/>
              <p:nvPr/>
            </p:nvSpPr>
            <p:spPr>
              <a:xfrm>
                <a:off x="7143750" y="2353436"/>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4" name="Google Shape;4704;p32">
                <a:extLst>
                  <a:ext uri="{FF2B5EF4-FFF2-40B4-BE49-F238E27FC236}">
                    <a16:creationId xmlns:a16="http://schemas.microsoft.com/office/drawing/2014/main" id="{70749986-CCA7-F39A-C070-338893DAB5E4}"/>
                  </a:ext>
                </a:extLst>
              </p:cNvPr>
              <p:cNvSpPr/>
              <p:nvPr/>
            </p:nvSpPr>
            <p:spPr>
              <a:xfrm>
                <a:off x="7225569" y="2272378"/>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5" name="Google Shape;4705;p32">
                <a:extLst>
                  <a:ext uri="{FF2B5EF4-FFF2-40B4-BE49-F238E27FC236}">
                    <a16:creationId xmlns:a16="http://schemas.microsoft.com/office/drawing/2014/main" id="{EB70541D-A1FE-714A-6CB5-1C4164BA50EB}"/>
                  </a:ext>
                </a:extLst>
              </p:cNvPr>
              <p:cNvSpPr/>
              <p:nvPr/>
            </p:nvSpPr>
            <p:spPr>
              <a:xfrm>
                <a:off x="7307484" y="219151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6" name="Google Shape;4706;p32">
                <a:extLst>
                  <a:ext uri="{FF2B5EF4-FFF2-40B4-BE49-F238E27FC236}">
                    <a16:creationId xmlns:a16="http://schemas.microsoft.com/office/drawing/2014/main" id="{0748330E-A798-6C34-8968-1DB73D26C482}"/>
                  </a:ext>
                </a:extLst>
              </p:cNvPr>
              <p:cNvSpPr/>
              <p:nvPr/>
            </p:nvSpPr>
            <p:spPr>
              <a:xfrm>
                <a:off x="7389304" y="2110453"/>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7" name="Google Shape;4707;p32">
                <a:extLst>
                  <a:ext uri="{FF2B5EF4-FFF2-40B4-BE49-F238E27FC236}">
                    <a16:creationId xmlns:a16="http://schemas.microsoft.com/office/drawing/2014/main" id="{20B18179-7287-2778-F29C-3B37A45F63EB}"/>
                  </a:ext>
                </a:extLst>
              </p:cNvPr>
              <p:cNvSpPr/>
              <p:nvPr/>
            </p:nvSpPr>
            <p:spPr>
              <a:xfrm>
                <a:off x="7471124" y="2029395"/>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6" y="2191"/>
                      <a:pt x="9716" y="4858"/>
                    </a:cubicBezTo>
                    <a:cubicBezTo>
                      <a:pt x="9716"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8" name="Google Shape;4708;p32">
                <a:extLst>
                  <a:ext uri="{FF2B5EF4-FFF2-40B4-BE49-F238E27FC236}">
                    <a16:creationId xmlns:a16="http://schemas.microsoft.com/office/drawing/2014/main" id="{424DF276-8A28-B39B-2B1C-38096361ED4E}"/>
                  </a:ext>
                </a:extLst>
              </p:cNvPr>
              <p:cNvSpPr/>
              <p:nvPr/>
            </p:nvSpPr>
            <p:spPr>
              <a:xfrm>
                <a:off x="7552848" y="1948338"/>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9" name="Google Shape;4709;p32">
                <a:extLst>
                  <a:ext uri="{FF2B5EF4-FFF2-40B4-BE49-F238E27FC236}">
                    <a16:creationId xmlns:a16="http://schemas.microsoft.com/office/drawing/2014/main" id="{1995ED50-1D08-AAE4-2774-2D15F48854AB}"/>
                  </a:ext>
                </a:extLst>
              </p:cNvPr>
              <p:cNvSpPr/>
              <p:nvPr/>
            </p:nvSpPr>
            <p:spPr>
              <a:xfrm>
                <a:off x="7634763" y="1867470"/>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0" name="Google Shape;4710;p32">
                <a:extLst>
                  <a:ext uri="{FF2B5EF4-FFF2-40B4-BE49-F238E27FC236}">
                    <a16:creationId xmlns:a16="http://schemas.microsoft.com/office/drawing/2014/main" id="{661D3719-C66C-0F7F-81ED-8F4E36BE851F}"/>
                  </a:ext>
                </a:extLst>
              </p:cNvPr>
              <p:cNvSpPr/>
              <p:nvPr/>
            </p:nvSpPr>
            <p:spPr>
              <a:xfrm>
                <a:off x="7716583" y="1786413"/>
                <a:ext cx="7238" cy="7238"/>
              </a:xfrm>
              <a:custGeom>
                <a:avLst/>
                <a:gdLst/>
                <a:ahLst/>
                <a:cxnLst/>
                <a:rect l="l" t="t" r="r" b="b"/>
                <a:pathLst>
                  <a:path w="7238" h="7238" extrusionOk="0">
                    <a:moveTo>
                      <a:pt x="3619" y="7239"/>
                    </a:moveTo>
                    <a:cubicBezTo>
                      <a:pt x="1619" y="7239"/>
                      <a:pt x="0" y="5620"/>
                      <a:pt x="0" y="3619"/>
                    </a:cubicBezTo>
                    <a:cubicBezTo>
                      <a:pt x="0" y="1619"/>
                      <a:pt x="1619" y="0"/>
                      <a:pt x="3619" y="0"/>
                    </a:cubicBezTo>
                    <a:cubicBezTo>
                      <a:pt x="5620" y="0"/>
                      <a:pt x="7239" y="1619"/>
                      <a:pt x="7239" y="3619"/>
                    </a:cubicBezTo>
                    <a:cubicBezTo>
                      <a:pt x="7239" y="5620"/>
                      <a:pt x="5620" y="7239"/>
                      <a:pt x="3619"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1" name="Google Shape;4711;p32">
                <a:extLst>
                  <a:ext uri="{FF2B5EF4-FFF2-40B4-BE49-F238E27FC236}">
                    <a16:creationId xmlns:a16="http://schemas.microsoft.com/office/drawing/2014/main" id="{B95F3B75-ABB1-A3AB-9799-1F16D8185270}"/>
                  </a:ext>
                </a:extLst>
              </p:cNvPr>
              <p:cNvSpPr/>
              <p:nvPr/>
            </p:nvSpPr>
            <p:spPr>
              <a:xfrm>
                <a:off x="7798403" y="1705355"/>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2" name="Google Shape;4712;p32">
                <a:extLst>
                  <a:ext uri="{FF2B5EF4-FFF2-40B4-BE49-F238E27FC236}">
                    <a16:creationId xmlns:a16="http://schemas.microsoft.com/office/drawing/2014/main" id="{10DBD161-16EC-731D-0172-A15FDDA8C7C8}"/>
                  </a:ext>
                </a:extLst>
              </p:cNvPr>
              <p:cNvSpPr/>
              <p:nvPr/>
            </p:nvSpPr>
            <p:spPr>
              <a:xfrm>
                <a:off x="7880223" y="1624297"/>
                <a:ext cx="5715" cy="5715"/>
              </a:xfrm>
              <a:custGeom>
                <a:avLst/>
                <a:gdLst/>
                <a:ahLst/>
                <a:cxnLst/>
                <a:rect l="l" t="t" r="r" b="b"/>
                <a:pathLst>
                  <a:path w="5715"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3" name="Google Shape;4713;p32">
                <a:extLst>
                  <a:ext uri="{FF2B5EF4-FFF2-40B4-BE49-F238E27FC236}">
                    <a16:creationId xmlns:a16="http://schemas.microsoft.com/office/drawing/2014/main" id="{4CDF7A23-5DCB-3E61-6E8A-F017020ED907}"/>
                  </a:ext>
                </a:extLst>
              </p:cNvPr>
              <p:cNvSpPr/>
              <p:nvPr/>
            </p:nvSpPr>
            <p:spPr>
              <a:xfrm>
                <a:off x="7962042" y="1543430"/>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4" name="Google Shape;4714;p32">
                <a:extLst>
                  <a:ext uri="{FF2B5EF4-FFF2-40B4-BE49-F238E27FC236}">
                    <a16:creationId xmlns:a16="http://schemas.microsoft.com/office/drawing/2014/main" id="{EF40006A-410C-A1C6-A6A8-B09837B9E5A7}"/>
                  </a:ext>
                </a:extLst>
              </p:cNvPr>
              <p:cNvSpPr/>
              <p:nvPr/>
            </p:nvSpPr>
            <p:spPr>
              <a:xfrm>
                <a:off x="8043862" y="1462372"/>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048"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5" name="Google Shape;4715;p32">
                <a:extLst>
                  <a:ext uri="{FF2B5EF4-FFF2-40B4-BE49-F238E27FC236}">
                    <a16:creationId xmlns:a16="http://schemas.microsoft.com/office/drawing/2014/main" id="{156C677D-0C70-CF01-6929-5C7647255EBF}"/>
                  </a:ext>
                </a:extLst>
              </p:cNvPr>
              <p:cNvSpPr/>
              <p:nvPr/>
            </p:nvSpPr>
            <p:spPr>
              <a:xfrm>
                <a:off x="8125682" y="1381315"/>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6" name="Google Shape;4716;p32">
                <a:extLst>
                  <a:ext uri="{FF2B5EF4-FFF2-40B4-BE49-F238E27FC236}">
                    <a16:creationId xmlns:a16="http://schemas.microsoft.com/office/drawing/2014/main" id="{8961F238-7A5C-E487-E36A-35EF3A0F1880}"/>
                  </a:ext>
                </a:extLst>
              </p:cNvPr>
              <p:cNvSpPr/>
              <p:nvPr/>
            </p:nvSpPr>
            <p:spPr>
              <a:xfrm>
                <a:off x="8207501" y="1300257"/>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7" name="Google Shape;4717;p32">
                <a:extLst>
                  <a:ext uri="{FF2B5EF4-FFF2-40B4-BE49-F238E27FC236}">
                    <a16:creationId xmlns:a16="http://schemas.microsoft.com/office/drawing/2014/main" id="{E15C6695-C223-40E4-1175-AFAB44897434}"/>
                  </a:ext>
                </a:extLst>
              </p:cNvPr>
              <p:cNvSpPr/>
              <p:nvPr/>
            </p:nvSpPr>
            <p:spPr>
              <a:xfrm>
                <a:off x="8289416" y="1219390"/>
                <a:ext cx="1524" cy="1523"/>
              </a:xfrm>
              <a:custGeom>
                <a:avLst/>
                <a:gdLst/>
                <a:ahLst/>
                <a:cxnLst/>
                <a:rect l="l" t="t" r="r" b="b"/>
                <a:pathLst>
                  <a:path w="1524" h="1523" extrusionOk="0">
                    <a:moveTo>
                      <a:pt x="762" y="1524"/>
                    </a:moveTo>
                    <a:cubicBezTo>
                      <a:pt x="762" y="1524"/>
                      <a:pt x="0" y="1143"/>
                      <a:pt x="0" y="762"/>
                    </a:cubicBezTo>
                    <a:cubicBezTo>
                      <a:pt x="0" y="381"/>
                      <a:pt x="381" y="0"/>
                      <a:pt x="762" y="0"/>
                    </a:cubicBezTo>
                    <a:cubicBezTo>
                      <a:pt x="1143" y="0"/>
                      <a:pt x="1524" y="381"/>
                      <a:pt x="1524" y="762"/>
                    </a:cubicBezTo>
                    <a:cubicBezTo>
                      <a:pt x="1524" y="1143"/>
                      <a:pt x="1143" y="1524"/>
                      <a:pt x="762" y="15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8" name="Google Shape;4718;p32">
                <a:extLst>
                  <a:ext uri="{FF2B5EF4-FFF2-40B4-BE49-F238E27FC236}">
                    <a16:creationId xmlns:a16="http://schemas.microsoft.com/office/drawing/2014/main" id="{33992D31-05FA-A10A-7043-F09F90D03F96}"/>
                  </a:ext>
                </a:extLst>
              </p:cNvPr>
              <p:cNvSpPr/>
              <p:nvPr/>
            </p:nvSpPr>
            <p:spPr>
              <a:xfrm>
                <a:off x="8371141" y="1138237"/>
                <a:ext cx="762" cy="761"/>
              </a:xfrm>
              <a:custGeom>
                <a:avLst/>
                <a:gdLst/>
                <a:ahLst/>
                <a:cxnLst/>
                <a:rect l="l" t="t" r="r" b="b"/>
                <a:pathLst>
                  <a:path w="762" h="761" extrusionOk="0">
                    <a:moveTo>
                      <a:pt x="381" y="762"/>
                    </a:moveTo>
                    <a:cubicBezTo>
                      <a:pt x="381" y="762"/>
                      <a:pt x="0" y="572"/>
                      <a:pt x="0" y="381"/>
                    </a:cubicBezTo>
                    <a:cubicBezTo>
                      <a:pt x="0" y="191"/>
                      <a:pt x="191" y="0"/>
                      <a:pt x="381" y="0"/>
                    </a:cubicBezTo>
                    <a:cubicBezTo>
                      <a:pt x="572" y="0"/>
                      <a:pt x="762" y="191"/>
                      <a:pt x="762" y="381"/>
                    </a:cubicBezTo>
                    <a:cubicBezTo>
                      <a:pt x="762" y="572"/>
                      <a:pt x="572" y="762"/>
                      <a:pt x="381" y="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9" name="Google Shape;4719;p32">
              <a:extLst>
                <a:ext uri="{FF2B5EF4-FFF2-40B4-BE49-F238E27FC236}">
                  <a16:creationId xmlns:a16="http://schemas.microsoft.com/office/drawing/2014/main" id="{1A17E8CB-B134-CC10-ABFE-29475AC08ED3}"/>
                </a:ext>
              </a:extLst>
            </p:cNvPr>
            <p:cNvGrpSpPr/>
            <p:nvPr/>
          </p:nvGrpSpPr>
          <p:grpSpPr>
            <a:xfrm>
              <a:off x="3819525" y="1144142"/>
              <a:ext cx="4396262" cy="4419980"/>
              <a:chOff x="3819525" y="1144142"/>
              <a:chExt cx="4396262" cy="4419980"/>
            </a:xfrm>
          </p:grpSpPr>
          <p:sp>
            <p:nvSpPr>
              <p:cNvPr id="4720" name="Google Shape;4720;p32">
                <a:extLst>
                  <a:ext uri="{FF2B5EF4-FFF2-40B4-BE49-F238E27FC236}">
                    <a16:creationId xmlns:a16="http://schemas.microsoft.com/office/drawing/2014/main" id="{F101B582-821B-A36C-37BF-93D72C42F806}"/>
                  </a:ext>
                </a:extLst>
              </p:cNvPr>
              <p:cNvSpPr/>
              <p:nvPr/>
            </p:nvSpPr>
            <p:spPr>
              <a:xfrm>
                <a:off x="3819525" y="5518879"/>
                <a:ext cx="22574" cy="45243"/>
              </a:xfrm>
              <a:custGeom>
                <a:avLst/>
                <a:gdLst/>
                <a:ahLst/>
                <a:cxnLst/>
                <a:rect l="l" t="t" r="r" b="b"/>
                <a:pathLst>
                  <a:path w="22574" h="45243" extrusionOk="0">
                    <a:moveTo>
                      <a:pt x="0" y="95"/>
                    </a:moveTo>
                    <a:cubicBezTo>
                      <a:pt x="12478" y="95"/>
                      <a:pt x="22574" y="10192"/>
                      <a:pt x="22574" y="22670"/>
                    </a:cubicBezTo>
                    <a:cubicBezTo>
                      <a:pt x="22574" y="35147"/>
                      <a:pt x="12478" y="45244"/>
                      <a:pt x="0" y="45244"/>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1" name="Google Shape;4721;p32">
                <a:extLst>
                  <a:ext uri="{FF2B5EF4-FFF2-40B4-BE49-F238E27FC236}">
                    <a16:creationId xmlns:a16="http://schemas.microsoft.com/office/drawing/2014/main" id="{ACE24776-66A8-655D-971E-C6D1D5D7B7C8}"/>
                  </a:ext>
                </a:extLst>
              </p:cNvPr>
              <p:cNvSpPr/>
              <p:nvPr/>
            </p:nvSpPr>
            <p:spPr>
              <a:xfrm>
                <a:off x="3877532" y="5438012"/>
                <a:ext cx="44386" cy="44386"/>
              </a:xfrm>
              <a:custGeom>
                <a:avLst/>
                <a:gdLst/>
                <a:ahLst/>
                <a:cxnLst/>
                <a:rect l="l" t="t" r="r" b="b"/>
                <a:pathLst>
                  <a:path w="44386" h="44386" extrusionOk="0">
                    <a:moveTo>
                      <a:pt x="22193" y="44386"/>
                    </a:moveTo>
                    <a:cubicBezTo>
                      <a:pt x="9906" y="44386"/>
                      <a:pt x="0" y="34480"/>
                      <a:pt x="0" y="22193"/>
                    </a:cubicBezTo>
                    <a:cubicBezTo>
                      <a:pt x="0" y="9906"/>
                      <a:pt x="9906" y="0"/>
                      <a:pt x="22193" y="0"/>
                    </a:cubicBezTo>
                    <a:cubicBezTo>
                      <a:pt x="34481" y="0"/>
                      <a:pt x="44387" y="9906"/>
                      <a:pt x="44387" y="22193"/>
                    </a:cubicBezTo>
                    <a:cubicBezTo>
                      <a:pt x="44387" y="34480"/>
                      <a:pt x="34481" y="44386"/>
                      <a:pt x="22193" y="44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2" name="Google Shape;4722;p32">
                <a:extLst>
                  <a:ext uri="{FF2B5EF4-FFF2-40B4-BE49-F238E27FC236}">
                    <a16:creationId xmlns:a16="http://schemas.microsoft.com/office/drawing/2014/main" id="{FAF49ED8-08AF-C333-884F-0BA3D1B37F7C}"/>
                  </a:ext>
                </a:extLst>
              </p:cNvPr>
              <p:cNvSpPr/>
              <p:nvPr/>
            </p:nvSpPr>
            <p:spPr>
              <a:xfrm>
                <a:off x="3959352" y="5356859"/>
                <a:ext cx="43624" cy="43624"/>
              </a:xfrm>
              <a:custGeom>
                <a:avLst/>
                <a:gdLst/>
                <a:ahLst/>
                <a:cxnLst/>
                <a:rect l="l" t="t" r="r" b="b"/>
                <a:pathLst>
                  <a:path w="43624" h="43624" extrusionOk="0">
                    <a:moveTo>
                      <a:pt x="21812" y="43625"/>
                    </a:moveTo>
                    <a:cubicBezTo>
                      <a:pt x="9811" y="43625"/>
                      <a:pt x="0" y="33909"/>
                      <a:pt x="0" y="21812"/>
                    </a:cubicBezTo>
                    <a:cubicBezTo>
                      <a:pt x="0" y="9716"/>
                      <a:pt x="9715" y="0"/>
                      <a:pt x="21812" y="0"/>
                    </a:cubicBezTo>
                    <a:cubicBezTo>
                      <a:pt x="33909" y="0"/>
                      <a:pt x="43625" y="9716"/>
                      <a:pt x="43625" y="21812"/>
                    </a:cubicBezTo>
                    <a:cubicBezTo>
                      <a:pt x="43625" y="33909"/>
                      <a:pt x="33909" y="43625"/>
                      <a:pt x="21812" y="436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3" name="Google Shape;4723;p32">
                <a:extLst>
                  <a:ext uri="{FF2B5EF4-FFF2-40B4-BE49-F238E27FC236}">
                    <a16:creationId xmlns:a16="http://schemas.microsoft.com/office/drawing/2014/main" id="{FA916EF7-93AC-1C9E-8897-34AC84627F05}"/>
                  </a:ext>
                </a:extLst>
              </p:cNvPr>
              <p:cNvSpPr/>
              <p:nvPr/>
            </p:nvSpPr>
            <p:spPr>
              <a:xfrm>
                <a:off x="4041171" y="5275801"/>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620"/>
                      <a:pt x="42863" y="21431"/>
                    </a:cubicBezTo>
                    <a:cubicBezTo>
                      <a:pt x="42863"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4" name="Google Shape;4724;p32">
                <a:extLst>
                  <a:ext uri="{FF2B5EF4-FFF2-40B4-BE49-F238E27FC236}">
                    <a16:creationId xmlns:a16="http://schemas.microsoft.com/office/drawing/2014/main" id="{74EC8E23-1D48-D630-92C9-95B60F46092B}"/>
                  </a:ext>
                </a:extLst>
              </p:cNvPr>
              <p:cNvSpPr/>
              <p:nvPr/>
            </p:nvSpPr>
            <p:spPr>
              <a:xfrm>
                <a:off x="4123086" y="5194934"/>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5" name="Google Shape;4725;p32">
                <a:extLst>
                  <a:ext uri="{FF2B5EF4-FFF2-40B4-BE49-F238E27FC236}">
                    <a16:creationId xmlns:a16="http://schemas.microsoft.com/office/drawing/2014/main" id="{127EC99E-0B0C-5C72-F4CF-ABFE817650DD}"/>
                  </a:ext>
                </a:extLst>
              </p:cNvPr>
              <p:cNvSpPr/>
              <p:nvPr/>
            </p:nvSpPr>
            <p:spPr>
              <a:xfrm>
                <a:off x="4204906" y="5113876"/>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6" name="Google Shape;4726;p32">
                <a:extLst>
                  <a:ext uri="{FF2B5EF4-FFF2-40B4-BE49-F238E27FC236}">
                    <a16:creationId xmlns:a16="http://schemas.microsoft.com/office/drawing/2014/main" id="{C66E4062-6A5F-55AF-BEEE-278666F0EC4F}"/>
                  </a:ext>
                </a:extLst>
              </p:cNvPr>
              <p:cNvSpPr/>
              <p:nvPr/>
            </p:nvSpPr>
            <p:spPr>
              <a:xfrm>
                <a:off x="4286631" y="5032819"/>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7" name="Google Shape;4727;p32">
                <a:extLst>
                  <a:ext uri="{FF2B5EF4-FFF2-40B4-BE49-F238E27FC236}">
                    <a16:creationId xmlns:a16="http://schemas.microsoft.com/office/drawing/2014/main" id="{812553D1-7364-C966-DDDB-AAED33A9F65B}"/>
                  </a:ext>
                </a:extLst>
              </p:cNvPr>
              <p:cNvSpPr/>
              <p:nvPr/>
            </p:nvSpPr>
            <p:spPr>
              <a:xfrm>
                <a:off x="4368450" y="4951761"/>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8" name="Google Shape;4728;p32">
                <a:extLst>
                  <a:ext uri="{FF2B5EF4-FFF2-40B4-BE49-F238E27FC236}">
                    <a16:creationId xmlns:a16="http://schemas.microsoft.com/office/drawing/2014/main" id="{EAC1D5B2-A0ED-1414-1BA8-331C9208BDC3}"/>
                  </a:ext>
                </a:extLst>
              </p:cNvPr>
              <p:cNvSpPr/>
              <p:nvPr/>
            </p:nvSpPr>
            <p:spPr>
              <a:xfrm>
                <a:off x="4450365" y="4870894"/>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9" name="Google Shape;4729;p32">
                <a:extLst>
                  <a:ext uri="{FF2B5EF4-FFF2-40B4-BE49-F238E27FC236}">
                    <a16:creationId xmlns:a16="http://schemas.microsoft.com/office/drawing/2014/main" id="{CE9ED452-0E68-F5D5-82ED-F410B478A680}"/>
                  </a:ext>
                </a:extLst>
              </p:cNvPr>
              <p:cNvSpPr/>
              <p:nvPr/>
            </p:nvSpPr>
            <p:spPr>
              <a:xfrm>
                <a:off x="4532185" y="4789836"/>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10" y="8477"/>
                      <a:pt x="37910" y="18955"/>
                    </a:cubicBezTo>
                    <a:cubicBezTo>
                      <a:pt x="37910"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0" name="Google Shape;4730;p32">
                <a:extLst>
                  <a:ext uri="{FF2B5EF4-FFF2-40B4-BE49-F238E27FC236}">
                    <a16:creationId xmlns:a16="http://schemas.microsoft.com/office/drawing/2014/main" id="{E772101D-D9F1-F3BC-E0C7-5A66EC59B0F8}"/>
                  </a:ext>
                </a:extLst>
              </p:cNvPr>
              <p:cNvSpPr/>
              <p:nvPr/>
            </p:nvSpPr>
            <p:spPr>
              <a:xfrm>
                <a:off x="4614005" y="4708778"/>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7" y="8287"/>
                      <a:pt x="37147" y="18574"/>
                    </a:cubicBezTo>
                    <a:cubicBezTo>
                      <a:pt x="37147"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1" name="Google Shape;4731;p32">
                <a:extLst>
                  <a:ext uri="{FF2B5EF4-FFF2-40B4-BE49-F238E27FC236}">
                    <a16:creationId xmlns:a16="http://schemas.microsoft.com/office/drawing/2014/main" id="{4F345B45-55FB-B5D3-A24C-C47E7AF0F28D}"/>
                  </a:ext>
                </a:extLst>
              </p:cNvPr>
              <p:cNvSpPr/>
              <p:nvPr/>
            </p:nvSpPr>
            <p:spPr>
              <a:xfrm>
                <a:off x="4695729" y="462772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2" name="Google Shape;4732;p32">
                <a:extLst>
                  <a:ext uri="{FF2B5EF4-FFF2-40B4-BE49-F238E27FC236}">
                    <a16:creationId xmlns:a16="http://schemas.microsoft.com/office/drawing/2014/main" id="{2FBC067B-3F2A-3DB1-9186-10F9D0C96106}"/>
                  </a:ext>
                </a:extLst>
              </p:cNvPr>
              <p:cNvSpPr/>
              <p:nvPr/>
            </p:nvSpPr>
            <p:spPr>
              <a:xfrm>
                <a:off x="4777644" y="4546758"/>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432"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3" name="Google Shape;4733;p32">
                <a:extLst>
                  <a:ext uri="{FF2B5EF4-FFF2-40B4-BE49-F238E27FC236}">
                    <a16:creationId xmlns:a16="http://schemas.microsoft.com/office/drawing/2014/main" id="{A6469D65-BEB6-9689-4B9B-1CAFAA877995}"/>
                  </a:ext>
                </a:extLst>
              </p:cNvPr>
              <p:cNvSpPr/>
              <p:nvPr/>
            </p:nvSpPr>
            <p:spPr>
              <a:xfrm>
                <a:off x="4859464" y="4465795"/>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4" name="Google Shape;4734;p32">
                <a:extLst>
                  <a:ext uri="{FF2B5EF4-FFF2-40B4-BE49-F238E27FC236}">
                    <a16:creationId xmlns:a16="http://schemas.microsoft.com/office/drawing/2014/main" id="{F8792E33-0822-7305-3B4A-3E8EC5C71DE7}"/>
                  </a:ext>
                </a:extLst>
              </p:cNvPr>
              <p:cNvSpPr/>
              <p:nvPr/>
            </p:nvSpPr>
            <p:spPr>
              <a:xfrm>
                <a:off x="4941284" y="4384737"/>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5" name="Google Shape;4735;p32">
                <a:extLst>
                  <a:ext uri="{FF2B5EF4-FFF2-40B4-BE49-F238E27FC236}">
                    <a16:creationId xmlns:a16="http://schemas.microsoft.com/office/drawing/2014/main" id="{2696331E-CCAF-DC25-DE18-24E794F1E1F6}"/>
                  </a:ext>
                </a:extLst>
              </p:cNvPr>
              <p:cNvSpPr/>
              <p:nvPr/>
            </p:nvSpPr>
            <p:spPr>
              <a:xfrm>
                <a:off x="5023104" y="4303680"/>
                <a:ext cx="33147" cy="33147"/>
              </a:xfrm>
              <a:custGeom>
                <a:avLst/>
                <a:gdLst/>
                <a:ahLst/>
                <a:cxnLst/>
                <a:rect l="l" t="t" r="r" b="b"/>
                <a:pathLst>
                  <a:path w="33147" h="33147" extrusionOk="0">
                    <a:moveTo>
                      <a:pt x="33147" y="16574"/>
                    </a:moveTo>
                    <a:cubicBezTo>
                      <a:pt x="33147" y="25727"/>
                      <a:pt x="25727" y="33147"/>
                      <a:pt x="16573" y="33147"/>
                    </a:cubicBezTo>
                    <a:cubicBezTo>
                      <a:pt x="7420" y="33147"/>
                      <a:pt x="0" y="25727"/>
                      <a:pt x="0" y="16574"/>
                    </a:cubicBezTo>
                    <a:cubicBezTo>
                      <a:pt x="0" y="7420"/>
                      <a:pt x="7420" y="0"/>
                      <a:pt x="16573"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6" name="Google Shape;4736;p32">
                <a:extLst>
                  <a:ext uri="{FF2B5EF4-FFF2-40B4-BE49-F238E27FC236}">
                    <a16:creationId xmlns:a16="http://schemas.microsoft.com/office/drawing/2014/main" id="{58C31087-6D22-18DB-2F2C-9498E1F2E8BA}"/>
                  </a:ext>
                </a:extLst>
              </p:cNvPr>
              <p:cNvSpPr/>
              <p:nvPr/>
            </p:nvSpPr>
            <p:spPr>
              <a:xfrm>
                <a:off x="5104923" y="4222622"/>
                <a:ext cx="32289" cy="32384"/>
              </a:xfrm>
              <a:custGeom>
                <a:avLst/>
                <a:gdLst/>
                <a:ahLst/>
                <a:cxnLst/>
                <a:rect l="l" t="t" r="r" b="b"/>
                <a:pathLst>
                  <a:path w="32289" h="32384" extrusionOk="0">
                    <a:moveTo>
                      <a:pt x="16097" y="32385"/>
                    </a:moveTo>
                    <a:cubicBezTo>
                      <a:pt x="7144" y="32385"/>
                      <a:pt x="0" y="25146"/>
                      <a:pt x="0" y="16192"/>
                    </a:cubicBezTo>
                    <a:cubicBezTo>
                      <a:pt x="0" y="7239"/>
                      <a:pt x="7239" y="0"/>
                      <a:pt x="16097" y="0"/>
                    </a:cubicBezTo>
                    <a:cubicBezTo>
                      <a:pt x="24956" y="0"/>
                      <a:pt x="32290" y="7239"/>
                      <a:pt x="32290" y="16192"/>
                    </a:cubicBezTo>
                    <a:cubicBezTo>
                      <a:pt x="32290" y="25146"/>
                      <a:pt x="25051" y="32385"/>
                      <a:pt x="16097"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7" name="Google Shape;4737;p32">
                <a:extLst>
                  <a:ext uri="{FF2B5EF4-FFF2-40B4-BE49-F238E27FC236}">
                    <a16:creationId xmlns:a16="http://schemas.microsoft.com/office/drawing/2014/main" id="{8AA3588A-86C3-1DA8-8C0A-3D6828B37503}"/>
                  </a:ext>
                </a:extLst>
              </p:cNvPr>
              <p:cNvSpPr/>
              <p:nvPr/>
            </p:nvSpPr>
            <p:spPr>
              <a:xfrm>
                <a:off x="5186743" y="4141755"/>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8" name="Google Shape;4738;p32">
                <a:extLst>
                  <a:ext uri="{FF2B5EF4-FFF2-40B4-BE49-F238E27FC236}">
                    <a16:creationId xmlns:a16="http://schemas.microsoft.com/office/drawing/2014/main" id="{0306ED55-BB5A-8960-C711-03832971B63E}"/>
                  </a:ext>
                </a:extLst>
              </p:cNvPr>
              <p:cNvSpPr/>
              <p:nvPr/>
            </p:nvSpPr>
            <p:spPr>
              <a:xfrm>
                <a:off x="5268563" y="4060697"/>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9" name="Google Shape;4739;p32">
                <a:extLst>
                  <a:ext uri="{FF2B5EF4-FFF2-40B4-BE49-F238E27FC236}">
                    <a16:creationId xmlns:a16="http://schemas.microsoft.com/office/drawing/2014/main" id="{7EC4BE44-AAC9-9ECD-4B4F-52653D64664A}"/>
                  </a:ext>
                </a:extLst>
              </p:cNvPr>
              <p:cNvSpPr/>
              <p:nvPr/>
            </p:nvSpPr>
            <p:spPr>
              <a:xfrm>
                <a:off x="5350383" y="3979639"/>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0" name="Google Shape;4740;p32">
                <a:extLst>
                  <a:ext uri="{FF2B5EF4-FFF2-40B4-BE49-F238E27FC236}">
                    <a16:creationId xmlns:a16="http://schemas.microsoft.com/office/drawing/2014/main" id="{AB2BAB8C-F149-384D-C9C5-BC1F9C11C289}"/>
                  </a:ext>
                </a:extLst>
              </p:cNvPr>
              <p:cNvSpPr/>
              <p:nvPr/>
            </p:nvSpPr>
            <p:spPr>
              <a:xfrm>
                <a:off x="5432202" y="3898581"/>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1" name="Google Shape;4741;p32">
                <a:extLst>
                  <a:ext uri="{FF2B5EF4-FFF2-40B4-BE49-F238E27FC236}">
                    <a16:creationId xmlns:a16="http://schemas.microsoft.com/office/drawing/2014/main" id="{E1F42E05-FAFC-1603-BFEA-F3F5F2A768C9}"/>
                  </a:ext>
                </a:extLst>
              </p:cNvPr>
              <p:cNvSpPr/>
              <p:nvPr/>
            </p:nvSpPr>
            <p:spPr>
              <a:xfrm>
                <a:off x="5514022" y="3817714"/>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2" name="Google Shape;4742;p32">
                <a:extLst>
                  <a:ext uri="{FF2B5EF4-FFF2-40B4-BE49-F238E27FC236}">
                    <a16:creationId xmlns:a16="http://schemas.microsoft.com/office/drawing/2014/main" id="{4ADE231D-41F3-90D9-DD7A-0BBBC8F50F6F}"/>
                  </a:ext>
                </a:extLst>
              </p:cNvPr>
              <p:cNvSpPr/>
              <p:nvPr/>
            </p:nvSpPr>
            <p:spPr>
              <a:xfrm>
                <a:off x="5595842" y="3736657"/>
                <a:ext cx="27431" cy="27431"/>
              </a:xfrm>
              <a:custGeom>
                <a:avLst/>
                <a:gdLst/>
                <a:ahLst/>
                <a:cxnLst/>
                <a:rect l="l" t="t" r="r" b="b"/>
                <a:pathLst>
                  <a:path w="27431" h="27431" extrusionOk="0">
                    <a:moveTo>
                      <a:pt x="27432" y="13716"/>
                    </a:moveTo>
                    <a:cubicBezTo>
                      <a:pt x="27432" y="21291"/>
                      <a:pt x="21291" y="27432"/>
                      <a:pt x="13716" y="27432"/>
                    </a:cubicBezTo>
                    <a:cubicBezTo>
                      <a:pt x="6141" y="27432"/>
                      <a:pt x="0" y="21291"/>
                      <a:pt x="0" y="13716"/>
                    </a:cubicBezTo>
                    <a:cubicBezTo>
                      <a:pt x="0" y="6141"/>
                      <a:pt x="6141" y="0"/>
                      <a:pt x="13716" y="0"/>
                    </a:cubicBezTo>
                    <a:cubicBezTo>
                      <a:pt x="21291" y="0"/>
                      <a:pt x="27432" y="6141"/>
                      <a:pt x="27432"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3" name="Google Shape;4743;p32">
                <a:extLst>
                  <a:ext uri="{FF2B5EF4-FFF2-40B4-BE49-F238E27FC236}">
                    <a16:creationId xmlns:a16="http://schemas.microsoft.com/office/drawing/2014/main" id="{0336F6EC-34A8-3133-EA8C-B2EC672073CE}"/>
                  </a:ext>
                </a:extLst>
              </p:cNvPr>
              <p:cNvSpPr/>
              <p:nvPr/>
            </p:nvSpPr>
            <p:spPr>
              <a:xfrm>
                <a:off x="5677662" y="3655599"/>
                <a:ext cx="26670" cy="26669"/>
              </a:xfrm>
              <a:custGeom>
                <a:avLst/>
                <a:gdLst/>
                <a:ahLst/>
                <a:cxnLst/>
                <a:rect l="l" t="t" r="r" b="b"/>
                <a:pathLst>
                  <a:path w="26670" h="26669"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4" name="Google Shape;4744;p32">
                <a:extLst>
                  <a:ext uri="{FF2B5EF4-FFF2-40B4-BE49-F238E27FC236}">
                    <a16:creationId xmlns:a16="http://schemas.microsoft.com/office/drawing/2014/main" id="{D2F9D015-466B-1B1C-AA4B-9061994BEB6F}"/>
                  </a:ext>
                </a:extLst>
              </p:cNvPr>
              <p:cNvSpPr/>
              <p:nvPr/>
            </p:nvSpPr>
            <p:spPr>
              <a:xfrm>
                <a:off x="5759481" y="3574541"/>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5" name="Google Shape;4745;p32">
                <a:extLst>
                  <a:ext uri="{FF2B5EF4-FFF2-40B4-BE49-F238E27FC236}">
                    <a16:creationId xmlns:a16="http://schemas.microsoft.com/office/drawing/2014/main" id="{CF577BB9-AC6E-8766-C102-2F4C769DD740}"/>
                  </a:ext>
                </a:extLst>
              </p:cNvPr>
              <p:cNvSpPr/>
              <p:nvPr/>
            </p:nvSpPr>
            <p:spPr>
              <a:xfrm>
                <a:off x="5841396" y="3493674"/>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6" name="Google Shape;4746;p32">
                <a:extLst>
                  <a:ext uri="{FF2B5EF4-FFF2-40B4-BE49-F238E27FC236}">
                    <a16:creationId xmlns:a16="http://schemas.microsoft.com/office/drawing/2014/main" id="{22CC3211-FCBA-EF90-31EE-9841012B4D01}"/>
                  </a:ext>
                </a:extLst>
              </p:cNvPr>
              <p:cNvSpPr/>
              <p:nvPr/>
            </p:nvSpPr>
            <p:spPr>
              <a:xfrm>
                <a:off x="5923121" y="3412616"/>
                <a:ext cx="24193" cy="24193"/>
              </a:xfrm>
              <a:custGeom>
                <a:avLst/>
                <a:gdLst/>
                <a:ahLst/>
                <a:cxnLst/>
                <a:rect l="l" t="t" r="r" b="b"/>
                <a:pathLst>
                  <a:path w="24193" h="24193" extrusionOk="0">
                    <a:moveTo>
                      <a:pt x="12097" y="24194"/>
                    </a:moveTo>
                    <a:cubicBezTo>
                      <a:pt x="5429" y="24194"/>
                      <a:pt x="0" y="18764"/>
                      <a:pt x="0" y="12097"/>
                    </a:cubicBezTo>
                    <a:cubicBezTo>
                      <a:pt x="0" y="5429"/>
                      <a:pt x="5429" y="0"/>
                      <a:pt x="12097" y="0"/>
                    </a:cubicBezTo>
                    <a:cubicBezTo>
                      <a:pt x="18764" y="0"/>
                      <a:pt x="24193" y="5429"/>
                      <a:pt x="24193" y="12097"/>
                    </a:cubicBezTo>
                    <a:cubicBezTo>
                      <a:pt x="24193" y="18764"/>
                      <a:pt x="18764" y="24194"/>
                      <a:pt x="12097" y="24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7" name="Google Shape;4747;p32">
                <a:extLst>
                  <a:ext uri="{FF2B5EF4-FFF2-40B4-BE49-F238E27FC236}">
                    <a16:creationId xmlns:a16="http://schemas.microsoft.com/office/drawing/2014/main" id="{66C1703A-49F6-0E87-A0AD-C770ACC1CA8F}"/>
                  </a:ext>
                </a:extLst>
              </p:cNvPr>
              <p:cNvSpPr/>
              <p:nvPr/>
            </p:nvSpPr>
            <p:spPr>
              <a:xfrm>
                <a:off x="6004941" y="3331558"/>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8" name="Google Shape;4748;p32">
                <a:extLst>
                  <a:ext uri="{FF2B5EF4-FFF2-40B4-BE49-F238E27FC236}">
                    <a16:creationId xmlns:a16="http://schemas.microsoft.com/office/drawing/2014/main" id="{903639FE-9265-29EB-577D-9EE7987F4E77}"/>
                  </a:ext>
                </a:extLst>
              </p:cNvPr>
              <p:cNvSpPr/>
              <p:nvPr/>
            </p:nvSpPr>
            <p:spPr>
              <a:xfrm>
                <a:off x="6086760" y="3250500"/>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9" name="Google Shape;4749;p32">
                <a:extLst>
                  <a:ext uri="{FF2B5EF4-FFF2-40B4-BE49-F238E27FC236}">
                    <a16:creationId xmlns:a16="http://schemas.microsoft.com/office/drawing/2014/main" id="{4C4C9D43-88C8-2801-4BBA-4AAE0CC32536}"/>
                  </a:ext>
                </a:extLst>
              </p:cNvPr>
              <p:cNvSpPr/>
              <p:nvPr/>
            </p:nvSpPr>
            <p:spPr>
              <a:xfrm>
                <a:off x="6168675" y="3169538"/>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0" name="Google Shape;4750;p32">
                <a:extLst>
                  <a:ext uri="{FF2B5EF4-FFF2-40B4-BE49-F238E27FC236}">
                    <a16:creationId xmlns:a16="http://schemas.microsoft.com/office/drawing/2014/main" id="{BE4D5BA0-F02C-9904-9280-7D35D63ECE5D}"/>
                  </a:ext>
                </a:extLst>
              </p:cNvPr>
              <p:cNvSpPr/>
              <p:nvPr/>
            </p:nvSpPr>
            <p:spPr>
              <a:xfrm>
                <a:off x="6250400" y="3088480"/>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1" name="Google Shape;4751;p32">
                <a:extLst>
                  <a:ext uri="{FF2B5EF4-FFF2-40B4-BE49-F238E27FC236}">
                    <a16:creationId xmlns:a16="http://schemas.microsoft.com/office/drawing/2014/main" id="{D45FAFA7-C40B-02D3-A918-4F8C86212D35}"/>
                  </a:ext>
                </a:extLst>
              </p:cNvPr>
              <p:cNvSpPr/>
              <p:nvPr/>
            </p:nvSpPr>
            <p:spPr>
              <a:xfrm>
                <a:off x="6332219" y="3007423"/>
                <a:ext cx="20193" cy="20192"/>
              </a:xfrm>
              <a:custGeom>
                <a:avLst/>
                <a:gdLst/>
                <a:ahLst/>
                <a:cxnLst/>
                <a:rect l="l" t="t" r="r" b="b"/>
                <a:pathLst>
                  <a:path w="20193"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2" name="Google Shape;4752;p32">
                <a:extLst>
                  <a:ext uri="{FF2B5EF4-FFF2-40B4-BE49-F238E27FC236}">
                    <a16:creationId xmlns:a16="http://schemas.microsoft.com/office/drawing/2014/main" id="{965DBD3F-182F-8512-AA55-E50A5E0BD469}"/>
                  </a:ext>
                </a:extLst>
              </p:cNvPr>
              <p:cNvSpPr/>
              <p:nvPr/>
            </p:nvSpPr>
            <p:spPr>
              <a:xfrm>
                <a:off x="6414039" y="2926365"/>
                <a:ext cx="19430" cy="19431"/>
              </a:xfrm>
              <a:custGeom>
                <a:avLst/>
                <a:gdLst/>
                <a:ahLst/>
                <a:cxnLst/>
                <a:rect l="l" t="t" r="r" b="b"/>
                <a:pathLst>
                  <a:path w="19430"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3" name="Google Shape;4753;p32">
                <a:extLst>
                  <a:ext uri="{FF2B5EF4-FFF2-40B4-BE49-F238E27FC236}">
                    <a16:creationId xmlns:a16="http://schemas.microsoft.com/office/drawing/2014/main" id="{9FFDE3BE-EA44-F557-5915-28DBBC711C17}"/>
                  </a:ext>
                </a:extLst>
              </p:cNvPr>
              <p:cNvSpPr/>
              <p:nvPr/>
            </p:nvSpPr>
            <p:spPr>
              <a:xfrm>
                <a:off x="6495954" y="2845498"/>
                <a:ext cx="18478" cy="18478"/>
              </a:xfrm>
              <a:custGeom>
                <a:avLst/>
                <a:gdLst/>
                <a:ahLst/>
                <a:cxnLst/>
                <a:rect l="l" t="t" r="r" b="b"/>
                <a:pathLst>
                  <a:path w="18478" h="18478" extrusionOk="0">
                    <a:moveTo>
                      <a:pt x="18478" y="9239"/>
                    </a:moveTo>
                    <a:cubicBezTo>
                      <a:pt x="18478" y="14342"/>
                      <a:pt x="14342" y="18479"/>
                      <a:pt x="9239" y="18479"/>
                    </a:cubicBezTo>
                    <a:cubicBezTo>
                      <a:pt x="4137" y="18479"/>
                      <a:pt x="0" y="14342"/>
                      <a:pt x="0" y="9239"/>
                    </a:cubicBezTo>
                    <a:cubicBezTo>
                      <a:pt x="0" y="4137"/>
                      <a:pt x="4137" y="0"/>
                      <a:pt x="9239" y="0"/>
                    </a:cubicBezTo>
                    <a:cubicBezTo>
                      <a:pt x="14342" y="0"/>
                      <a:pt x="18478" y="4137"/>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4" name="Google Shape;4754;p32">
                <a:extLst>
                  <a:ext uri="{FF2B5EF4-FFF2-40B4-BE49-F238E27FC236}">
                    <a16:creationId xmlns:a16="http://schemas.microsoft.com/office/drawing/2014/main" id="{A38603AD-C2A4-D5B9-1DC2-4303253BF376}"/>
                  </a:ext>
                </a:extLst>
              </p:cNvPr>
              <p:cNvSpPr/>
              <p:nvPr/>
            </p:nvSpPr>
            <p:spPr>
              <a:xfrm>
                <a:off x="6577774" y="2764440"/>
                <a:ext cx="17716" cy="17716"/>
              </a:xfrm>
              <a:custGeom>
                <a:avLst/>
                <a:gdLst/>
                <a:ahLst/>
                <a:cxnLst/>
                <a:rect l="l" t="t" r="r" b="b"/>
                <a:pathLst>
                  <a:path w="17716" h="17716" extrusionOk="0">
                    <a:moveTo>
                      <a:pt x="17717" y="8858"/>
                    </a:moveTo>
                    <a:cubicBezTo>
                      <a:pt x="17717" y="13751"/>
                      <a:pt x="13750" y="17716"/>
                      <a:pt x="8858" y="17716"/>
                    </a:cubicBezTo>
                    <a:cubicBezTo>
                      <a:pt x="3966" y="17716"/>
                      <a:pt x="0" y="13750"/>
                      <a:pt x="0" y="8858"/>
                    </a:cubicBezTo>
                    <a:cubicBezTo>
                      <a:pt x="0" y="3966"/>
                      <a:pt x="3966" y="0"/>
                      <a:pt x="8858" y="0"/>
                    </a:cubicBezTo>
                    <a:cubicBezTo>
                      <a:pt x="13750"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5" name="Google Shape;4755;p32">
                <a:extLst>
                  <a:ext uri="{FF2B5EF4-FFF2-40B4-BE49-F238E27FC236}">
                    <a16:creationId xmlns:a16="http://schemas.microsoft.com/office/drawing/2014/main" id="{C2DC00C0-FD80-42BE-5784-2D0372A4D484}"/>
                  </a:ext>
                </a:extLst>
              </p:cNvPr>
              <p:cNvSpPr/>
              <p:nvPr/>
            </p:nvSpPr>
            <p:spPr>
              <a:xfrm>
                <a:off x="6659499" y="2683382"/>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6" name="Google Shape;4756;p32">
                <a:extLst>
                  <a:ext uri="{FF2B5EF4-FFF2-40B4-BE49-F238E27FC236}">
                    <a16:creationId xmlns:a16="http://schemas.microsoft.com/office/drawing/2014/main" id="{515BFE8D-E87F-249E-F35B-8F311BDE8FE4}"/>
                  </a:ext>
                </a:extLst>
              </p:cNvPr>
              <p:cNvSpPr/>
              <p:nvPr/>
            </p:nvSpPr>
            <p:spPr>
              <a:xfrm>
                <a:off x="6741318" y="2602324"/>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7" name="Google Shape;4757;p32">
                <a:extLst>
                  <a:ext uri="{FF2B5EF4-FFF2-40B4-BE49-F238E27FC236}">
                    <a16:creationId xmlns:a16="http://schemas.microsoft.com/office/drawing/2014/main" id="{49BEF700-DE1B-9C68-0B6B-C8B387E0D1C3}"/>
                  </a:ext>
                </a:extLst>
              </p:cNvPr>
              <p:cNvSpPr/>
              <p:nvPr/>
            </p:nvSpPr>
            <p:spPr>
              <a:xfrm>
                <a:off x="6823138" y="2521362"/>
                <a:ext cx="15430" cy="15335"/>
              </a:xfrm>
              <a:custGeom>
                <a:avLst/>
                <a:gdLst/>
                <a:ahLst/>
                <a:cxnLst/>
                <a:rect l="l" t="t" r="r" b="b"/>
                <a:pathLst>
                  <a:path w="15430" h="15335" extrusionOk="0">
                    <a:moveTo>
                      <a:pt x="7715" y="15335"/>
                    </a:moveTo>
                    <a:cubicBezTo>
                      <a:pt x="3524" y="15335"/>
                      <a:pt x="0" y="11906"/>
                      <a:pt x="0" y="7620"/>
                    </a:cubicBezTo>
                    <a:cubicBezTo>
                      <a:pt x="0" y="3334"/>
                      <a:pt x="3429" y="0"/>
                      <a:pt x="7715" y="0"/>
                    </a:cubicBezTo>
                    <a:cubicBezTo>
                      <a:pt x="12002" y="0"/>
                      <a:pt x="15430" y="3429"/>
                      <a:pt x="15430" y="7620"/>
                    </a:cubicBezTo>
                    <a:cubicBezTo>
                      <a:pt x="15430" y="11811"/>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8" name="Google Shape;4758;p32">
                <a:extLst>
                  <a:ext uri="{FF2B5EF4-FFF2-40B4-BE49-F238E27FC236}">
                    <a16:creationId xmlns:a16="http://schemas.microsoft.com/office/drawing/2014/main" id="{C8DEFDA0-2222-9B7E-FC91-A2C246A4A37D}"/>
                  </a:ext>
                </a:extLst>
              </p:cNvPr>
              <p:cNvSpPr/>
              <p:nvPr/>
            </p:nvSpPr>
            <p:spPr>
              <a:xfrm>
                <a:off x="6905053" y="2440399"/>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9" name="Google Shape;4759;p32">
                <a:extLst>
                  <a:ext uri="{FF2B5EF4-FFF2-40B4-BE49-F238E27FC236}">
                    <a16:creationId xmlns:a16="http://schemas.microsoft.com/office/drawing/2014/main" id="{06FDC3B6-A163-F530-957C-F36FE5AE93C8}"/>
                  </a:ext>
                </a:extLst>
              </p:cNvPr>
              <p:cNvSpPr/>
              <p:nvPr/>
            </p:nvSpPr>
            <p:spPr>
              <a:xfrm>
                <a:off x="6986873" y="2359341"/>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0" name="Google Shape;4760;p32">
                <a:extLst>
                  <a:ext uri="{FF2B5EF4-FFF2-40B4-BE49-F238E27FC236}">
                    <a16:creationId xmlns:a16="http://schemas.microsoft.com/office/drawing/2014/main" id="{2B9013C3-E481-A99E-ADB0-907801FEAA6B}"/>
                  </a:ext>
                </a:extLst>
              </p:cNvPr>
              <p:cNvSpPr/>
              <p:nvPr/>
            </p:nvSpPr>
            <p:spPr>
              <a:xfrm>
                <a:off x="7068597" y="2278284"/>
                <a:ext cx="12954" cy="12954"/>
              </a:xfrm>
              <a:custGeom>
                <a:avLst/>
                <a:gdLst/>
                <a:ahLst/>
                <a:cxnLst/>
                <a:rect l="l" t="t" r="r" b="b"/>
                <a:pathLst>
                  <a:path w="12954" h="12954" extrusionOk="0">
                    <a:moveTo>
                      <a:pt x="6477" y="12954"/>
                    </a:moveTo>
                    <a:cubicBezTo>
                      <a:pt x="2953" y="12954"/>
                      <a:pt x="0" y="10096"/>
                      <a:pt x="0" y="6477"/>
                    </a:cubicBezTo>
                    <a:cubicBezTo>
                      <a:pt x="0" y="2857"/>
                      <a:pt x="2858" y="0"/>
                      <a:pt x="6477" y="0"/>
                    </a:cubicBezTo>
                    <a:cubicBezTo>
                      <a:pt x="10097" y="0"/>
                      <a:pt x="12954" y="2857"/>
                      <a:pt x="12954" y="6477"/>
                    </a:cubicBezTo>
                    <a:cubicBezTo>
                      <a:pt x="12954" y="10096"/>
                      <a:pt x="10097"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1" name="Google Shape;4761;p32">
                <a:extLst>
                  <a:ext uri="{FF2B5EF4-FFF2-40B4-BE49-F238E27FC236}">
                    <a16:creationId xmlns:a16="http://schemas.microsoft.com/office/drawing/2014/main" id="{841AAE63-CCEF-9150-0F43-4AA3D24A1CEB}"/>
                  </a:ext>
                </a:extLst>
              </p:cNvPr>
              <p:cNvSpPr/>
              <p:nvPr/>
            </p:nvSpPr>
            <p:spPr>
              <a:xfrm>
                <a:off x="7150417" y="2197226"/>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2" name="Google Shape;4762;p32">
                <a:extLst>
                  <a:ext uri="{FF2B5EF4-FFF2-40B4-BE49-F238E27FC236}">
                    <a16:creationId xmlns:a16="http://schemas.microsoft.com/office/drawing/2014/main" id="{7BA17D76-E4AC-6D3A-F261-559E29E5DC0F}"/>
                  </a:ext>
                </a:extLst>
              </p:cNvPr>
              <p:cNvSpPr/>
              <p:nvPr/>
            </p:nvSpPr>
            <p:spPr>
              <a:xfrm>
                <a:off x="7232332" y="2116359"/>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3" name="Google Shape;4763;p32">
                <a:extLst>
                  <a:ext uri="{FF2B5EF4-FFF2-40B4-BE49-F238E27FC236}">
                    <a16:creationId xmlns:a16="http://schemas.microsoft.com/office/drawing/2014/main" id="{42BC7A39-611D-60CA-6FEF-5A3E9C7AEB56}"/>
                  </a:ext>
                </a:extLst>
              </p:cNvPr>
              <p:cNvSpPr/>
              <p:nvPr/>
            </p:nvSpPr>
            <p:spPr>
              <a:xfrm>
                <a:off x="7314152" y="2035301"/>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7" y="2381"/>
                      <a:pt x="10477" y="5239"/>
                    </a:cubicBezTo>
                    <a:cubicBezTo>
                      <a:pt x="10477"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4" name="Google Shape;4764;p32">
                <a:extLst>
                  <a:ext uri="{FF2B5EF4-FFF2-40B4-BE49-F238E27FC236}">
                    <a16:creationId xmlns:a16="http://schemas.microsoft.com/office/drawing/2014/main" id="{30789B56-7B41-3CB0-D027-42328E617E58}"/>
                  </a:ext>
                </a:extLst>
              </p:cNvPr>
              <p:cNvSpPr/>
              <p:nvPr/>
            </p:nvSpPr>
            <p:spPr>
              <a:xfrm>
                <a:off x="7395972" y="1954243"/>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5" name="Google Shape;4765;p32">
                <a:extLst>
                  <a:ext uri="{FF2B5EF4-FFF2-40B4-BE49-F238E27FC236}">
                    <a16:creationId xmlns:a16="http://schemas.microsoft.com/office/drawing/2014/main" id="{84BBD651-84D5-07A3-B4A6-50022CB61798}"/>
                  </a:ext>
                </a:extLst>
              </p:cNvPr>
              <p:cNvSpPr/>
              <p:nvPr/>
            </p:nvSpPr>
            <p:spPr>
              <a:xfrm>
                <a:off x="7477696" y="1873186"/>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6" name="Google Shape;4766;p32">
                <a:extLst>
                  <a:ext uri="{FF2B5EF4-FFF2-40B4-BE49-F238E27FC236}">
                    <a16:creationId xmlns:a16="http://schemas.microsoft.com/office/drawing/2014/main" id="{4D0D2A89-30BE-AC3E-9A0C-FF84B85F3795}"/>
                  </a:ext>
                </a:extLst>
              </p:cNvPr>
              <p:cNvSpPr/>
              <p:nvPr/>
            </p:nvSpPr>
            <p:spPr>
              <a:xfrm>
                <a:off x="7559611" y="1792318"/>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7" name="Google Shape;4767;p32">
                <a:extLst>
                  <a:ext uri="{FF2B5EF4-FFF2-40B4-BE49-F238E27FC236}">
                    <a16:creationId xmlns:a16="http://schemas.microsoft.com/office/drawing/2014/main" id="{7F2E51B3-D4AA-F777-8778-EECCB4DCF4D9}"/>
                  </a:ext>
                </a:extLst>
              </p:cNvPr>
              <p:cNvSpPr/>
              <p:nvPr/>
            </p:nvSpPr>
            <p:spPr>
              <a:xfrm>
                <a:off x="7641431" y="1711260"/>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8" name="Google Shape;4768;p32">
                <a:extLst>
                  <a:ext uri="{FF2B5EF4-FFF2-40B4-BE49-F238E27FC236}">
                    <a16:creationId xmlns:a16="http://schemas.microsoft.com/office/drawing/2014/main" id="{C15E4601-93BC-50BF-CFDA-F0BCC2DDB5A8}"/>
                  </a:ext>
                </a:extLst>
              </p:cNvPr>
              <p:cNvSpPr/>
              <p:nvPr/>
            </p:nvSpPr>
            <p:spPr>
              <a:xfrm>
                <a:off x="7723250" y="1630203"/>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9" name="Google Shape;4769;p32">
                <a:extLst>
                  <a:ext uri="{FF2B5EF4-FFF2-40B4-BE49-F238E27FC236}">
                    <a16:creationId xmlns:a16="http://schemas.microsoft.com/office/drawing/2014/main" id="{8C42FD6D-BE69-40C1-70EC-C9EBC1BCA7C2}"/>
                  </a:ext>
                </a:extLst>
              </p:cNvPr>
              <p:cNvSpPr/>
              <p:nvPr/>
            </p:nvSpPr>
            <p:spPr>
              <a:xfrm>
                <a:off x="7805070" y="1549145"/>
                <a:ext cx="5715" cy="5715"/>
              </a:xfrm>
              <a:custGeom>
                <a:avLst/>
                <a:gdLst/>
                <a:ahLst/>
                <a:cxnLst/>
                <a:rect l="l" t="t" r="r" b="b"/>
                <a:pathLst>
                  <a:path w="5715" h="5715"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0" name="Google Shape;4770;p32">
                <a:extLst>
                  <a:ext uri="{FF2B5EF4-FFF2-40B4-BE49-F238E27FC236}">
                    <a16:creationId xmlns:a16="http://schemas.microsoft.com/office/drawing/2014/main" id="{E1D16B56-0244-B04F-3993-BC2B053AA30A}"/>
                  </a:ext>
                </a:extLst>
              </p:cNvPr>
              <p:cNvSpPr/>
              <p:nvPr/>
            </p:nvSpPr>
            <p:spPr>
              <a:xfrm>
                <a:off x="7886890" y="1468278"/>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1" name="Google Shape;4771;p32">
                <a:extLst>
                  <a:ext uri="{FF2B5EF4-FFF2-40B4-BE49-F238E27FC236}">
                    <a16:creationId xmlns:a16="http://schemas.microsoft.com/office/drawing/2014/main" id="{07FA739A-3F1D-4B15-267D-B16513F19995}"/>
                  </a:ext>
                </a:extLst>
              </p:cNvPr>
              <p:cNvSpPr/>
              <p:nvPr/>
            </p:nvSpPr>
            <p:spPr>
              <a:xfrm>
                <a:off x="7968710" y="1387220"/>
                <a:ext cx="4000" cy="4000"/>
              </a:xfrm>
              <a:custGeom>
                <a:avLst/>
                <a:gdLst/>
                <a:ahLst/>
                <a:cxnLst/>
                <a:rect l="l" t="t" r="r" b="b"/>
                <a:pathLst>
                  <a:path w="4000" h="4000" extrusionOk="0">
                    <a:moveTo>
                      <a:pt x="4000" y="2000"/>
                    </a:moveTo>
                    <a:cubicBezTo>
                      <a:pt x="4000" y="3105"/>
                      <a:pt x="3105" y="4000"/>
                      <a:pt x="2000" y="4000"/>
                    </a:cubicBezTo>
                    <a:cubicBezTo>
                      <a:pt x="896" y="4000"/>
                      <a:pt x="0" y="3105"/>
                      <a:pt x="0" y="2000"/>
                    </a:cubicBezTo>
                    <a:cubicBezTo>
                      <a:pt x="0" y="896"/>
                      <a:pt x="896" y="0"/>
                      <a:pt x="2000" y="0"/>
                    </a:cubicBezTo>
                    <a:cubicBezTo>
                      <a:pt x="3105" y="0"/>
                      <a:pt x="4000" y="896"/>
                      <a:pt x="4000" y="2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2" name="Google Shape;4772;p32">
                <a:extLst>
                  <a:ext uri="{FF2B5EF4-FFF2-40B4-BE49-F238E27FC236}">
                    <a16:creationId xmlns:a16="http://schemas.microsoft.com/office/drawing/2014/main" id="{8A2F4390-BD93-D3FC-F35F-C5B09F88CF59}"/>
                  </a:ext>
                </a:extLst>
              </p:cNvPr>
              <p:cNvSpPr/>
              <p:nvPr/>
            </p:nvSpPr>
            <p:spPr>
              <a:xfrm>
                <a:off x="8050530" y="1306162"/>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6" y="0"/>
                      <a:pt x="3238" y="762"/>
                      <a:pt x="3238" y="1619"/>
                    </a:cubicBezTo>
                    <a:cubicBezTo>
                      <a:pt x="3238" y="2477"/>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3" name="Google Shape;4773;p32">
                <a:extLst>
                  <a:ext uri="{FF2B5EF4-FFF2-40B4-BE49-F238E27FC236}">
                    <a16:creationId xmlns:a16="http://schemas.microsoft.com/office/drawing/2014/main" id="{6AA82F88-E830-A669-EF73-65045A77762E}"/>
                  </a:ext>
                </a:extLst>
              </p:cNvPr>
              <p:cNvSpPr/>
              <p:nvPr/>
            </p:nvSpPr>
            <p:spPr>
              <a:xfrm>
                <a:off x="8132349" y="1225104"/>
                <a:ext cx="2476" cy="2476"/>
              </a:xfrm>
              <a:custGeom>
                <a:avLst/>
                <a:gdLst/>
                <a:ahLst/>
                <a:cxnLst/>
                <a:rect l="l" t="t" r="r" b="b"/>
                <a:pathLst>
                  <a:path w="2476" h="2476" extrusionOk="0">
                    <a:moveTo>
                      <a:pt x="1238" y="2477"/>
                    </a:moveTo>
                    <a:cubicBezTo>
                      <a:pt x="571" y="2477"/>
                      <a:pt x="0" y="1905"/>
                      <a:pt x="0" y="1238"/>
                    </a:cubicBezTo>
                    <a:cubicBezTo>
                      <a:pt x="0" y="572"/>
                      <a:pt x="571" y="0"/>
                      <a:pt x="1238" y="0"/>
                    </a:cubicBezTo>
                    <a:cubicBezTo>
                      <a:pt x="1905" y="0"/>
                      <a:pt x="2476" y="572"/>
                      <a:pt x="2476" y="1238"/>
                    </a:cubicBezTo>
                    <a:cubicBezTo>
                      <a:pt x="2476"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4" name="Google Shape;4774;p32">
                <a:extLst>
                  <a:ext uri="{FF2B5EF4-FFF2-40B4-BE49-F238E27FC236}">
                    <a16:creationId xmlns:a16="http://schemas.microsoft.com/office/drawing/2014/main" id="{BD9F043D-1134-3042-5BAA-CA2C29CC7F60}"/>
                  </a:ext>
                </a:extLst>
              </p:cNvPr>
              <p:cNvSpPr/>
              <p:nvPr/>
            </p:nvSpPr>
            <p:spPr>
              <a:xfrm>
                <a:off x="8214264" y="1144142"/>
                <a:ext cx="1523" cy="1619"/>
              </a:xfrm>
              <a:custGeom>
                <a:avLst/>
                <a:gdLst/>
                <a:ahLst/>
                <a:cxnLst/>
                <a:rect l="l" t="t" r="r" b="b"/>
                <a:pathLst>
                  <a:path w="1523" h="1619" extrusionOk="0">
                    <a:moveTo>
                      <a:pt x="762" y="1619"/>
                    </a:moveTo>
                    <a:cubicBezTo>
                      <a:pt x="762" y="1619"/>
                      <a:pt x="0" y="1238"/>
                      <a:pt x="0" y="762"/>
                    </a:cubicBezTo>
                    <a:cubicBezTo>
                      <a:pt x="0" y="286"/>
                      <a:pt x="381" y="0"/>
                      <a:pt x="762" y="0"/>
                    </a:cubicBezTo>
                    <a:cubicBezTo>
                      <a:pt x="1143" y="0"/>
                      <a:pt x="1524" y="381"/>
                      <a:pt x="1524" y="762"/>
                    </a:cubicBezTo>
                    <a:cubicBezTo>
                      <a:pt x="1524" y="1143"/>
                      <a:pt x="1143" y="1619"/>
                      <a:pt x="762" y="16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5" name="Google Shape;4775;p32">
              <a:extLst>
                <a:ext uri="{FF2B5EF4-FFF2-40B4-BE49-F238E27FC236}">
                  <a16:creationId xmlns:a16="http://schemas.microsoft.com/office/drawing/2014/main" id="{0AC82A34-6F4E-1ECB-5B50-EA20BC689E78}"/>
                </a:ext>
              </a:extLst>
            </p:cNvPr>
            <p:cNvGrpSpPr/>
            <p:nvPr/>
          </p:nvGrpSpPr>
          <p:grpSpPr>
            <a:xfrm>
              <a:off x="3821525" y="1149952"/>
              <a:ext cx="4238148" cy="4257198"/>
              <a:chOff x="3821525" y="1149952"/>
              <a:chExt cx="4238148" cy="4257198"/>
            </a:xfrm>
          </p:grpSpPr>
          <p:sp>
            <p:nvSpPr>
              <p:cNvPr id="4776" name="Google Shape;4776;p32">
                <a:extLst>
                  <a:ext uri="{FF2B5EF4-FFF2-40B4-BE49-F238E27FC236}">
                    <a16:creationId xmlns:a16="http://schemas.microsoft.com/office/drawing/2014/main" id="{1480515E-7AB4-B126-835D-D85AA12CD1F8}"/>
                  </a:ext>
                </a:extLst>
              </p:cNvPr>
              <p:cNvSpPr/>
              <p:nvPr/>
            </p:nvSpPr>
            <p:spPr>
              <a:xfrm>
                <a:off x="3821525" y="5362764"/>
                <a:ext cx="22193" cy="44386"/>
              </a:xfrm>
              <a:custGeom>
                <a:avLst/>
                <a:gdLst/>
                <a:ahLst/>
                <a:cxnLst/>
                <a:rect l="l" t="t" r="r" b="b"/>
                <a:pathLst>
                  <a:path w="22193" h="44386" extrusionOk="0">
                    <a:moveTo>
                      <a:pt x="0" y="0"/>
                    </a:moveTo>
                    <a:cubicBezTo>
                      <a:pt x="12287" y="0"/>
                      <a:pt x="22193" y="9906"/>
                      <a:pt x="22193" y="22193"/>
                    </a:cubicBezTo>
                    <a:cubicBezTo>
                      <a:pt x="22193" y="34481"/>
                      <a:pt x="12287" y="44387"/>
                      <a:pt x="0" y="44387"/>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7" name="Google Shape;4777;p32">
                <a:extLst>
                  <a:ext uri="{FF2B5EF4-FFF2-40B4-BE49-F238E27FC236}">
                    <a16:creationId xmlns:a16="http://schemas.microsoft.com/office/drawing/2014/main" id="{1E95A8AC-6A93-D8F5-3F73-F0D04AC3C225}"/>
                  </a:ext>
                </a:extLst>
              </p:cNvPr>
              <p:cNvSpPr/>
              <p:nvPr/>
            </p:nvSpPr>
            <p:spPr>
              <a:xfrm>
                <a:off x="3884199" y="5281707"/>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715"/>
                      <a:pt x="43625" y="21812"/>
                    </a:cubicBezTo>
                    <a:cubicBezTo>
                      <a:pt x="43625" y="33909"/>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8" name="Google Shape;4778;p32">
                <a:extLst>
                  <a:ext uri="{FF2B5EF4-FFF2-40B4-BE49-F238E27FC236}">
                    <a16:creationId xmlns:a16="http://schemas.microsoft.com/office/drawing/2014/main" id="{AB84E737-2182-0AF0-7AD7-A79B303B8BB0}"/>
                  </a:ext>
                </a:extLst>
              </p:cNvPr>
              <p:cNvSpPr/>
              <p:nvPr/>
            </p:nvSpPr>
            <p:spPr>
              <a:xfrm>
                <a:off x="3966019" y="5200649"/>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2" y="9620"/>
                      <a:pt x="42862" y="21431"/>
                    </a:cubicBezTo>
                    <a:cubicBezTo>
                      <a:pt x="42862"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9" name="Google Shape;4779;p32">
                <a:extLst>
                  <a:ext uri="{FF2B5EF4-FFF2-40B4-BE49-F238E27FC236}">
                    <a16:creationId xmlns:a16="http://schemas.microsoft.com/office/drawing/2014/main" id="{4DEABD9D-DD37-51A6-8CE3-3D64B59688CE}"/>
                  </a:ext>
                </a:extLst>
              </p:cNvPr>
              <p:cNvSpPr/>
              <p:nvPr/>
            </p:nvSpPr>
            <p:spPr>
              <a:xfrm>
                <a:off x="4047934" y="5119782"/>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0" name="Google Shape;4780;p32">
                <a:extLst>
                  <a:ext uri="{FF2B5EF4-FFF2-40B4-BE49-F238E27FC236}">
                    <a16:creationId xmlns:a16="http://schemas.microsoft.com/office/drawing/2014/main" id="{593CEF05-B267-F41E-3BC7-F45686C24261}"/>
                  </a:ext>
                </a:extLst>
              </p:cNvPr>
              <p:cNvSpPr/>
              <p:nvPr/>
            </p:nvSpPr>
            <p:spPr>
              <a:xfrm>
                <a:off x="4129754" y="5038724"/>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1" name="Google Shape;4781;p32">
                <a:extLst>
                  <a:ext uri="{FF2B5EF4-FFF2-40B4-BE49-F238E27FC236}">
                    <a16:creationId xmlns:a16="http://schemas.microsoft.com/office/drawing/2014/main" id="{F2BFF4B4-8EFC-535D-8D5E-F38E7C2CC15C}"/>
                  </a:ext>
                </a:extLst>
              </p:cNvPr>
              <p:cNvSpPr/>
              <p:nvPr/>
            </p:nvSpPr>
            <p:spPr>
              <a:xfrm>
                <a:off x="4211478" y="4957666"/>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2" name="Google Shape;4782;p32">
                <a:extLst>
                  <a:ext uri="{FF2B5EF4-FFF2-40B4-BE49-F238E27FC236}">
                    <a16:creationId xmlns:a16="http://schemas.microsoft.com/office/drawing/2014/main" id="{B8668BA3-71A5-3E49-D395-E0B7776FFBAB}"/>
                  </a:ext>
                </a:extLst>
              </p:cNvPr>
              <p:cNvSpPr/>
              <p:nvPr/>
            </p:nvSpPr>
            <p:spPr>
              <a:xfrm>
                <a:off x="4293298" y="4876609"/>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3" name="Google Shape;4783;p32">
                <a:extLst>
                  <a:ext uri="{FF2B5EF4-FFF2-40B4-BE49-F238E27FC236}">
                    <a16:creationId xmlns:a16="http://schemas.microsoft.com/office/drawing/2014/main" id="{F9C02EE0-1F1E-DC72-B76C-629CAEDCF06A}"/>
                  </a:ext>
                </a:extLst>
              </p:cNvPr>
              <p:cNvSpPr/>
              <p:nvPr/>
            </p:nvSpPr>
            <p:spPr>
              <a:xfrm>
                <a:off x="4375213" y="479574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4" name="Google Shape;4784;p32">
                <a:extLst>
                  <a:ext uri="{FF2B5EF4-FFF2-40B4-BE49-F238E27FC236}">
                    <a16:creationId xmlns:a16="http://schemas.microsoft.com/office/drawing/2014/main" id="{60F625C8-BDCF-F919-D296-593061247040}"/>
                  </a:ext>
                </a:extLst>
              </p:cNvPr>
              <p:cNvSpPr/>
              <p:nvPr/>
            </p:nvSpPr>
            <p:spPr>
              <a:xfrm>
                <a:off x="4457033" y="4714684"/>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5" name="Google Shape;4785;p32">
                <a:extLst>
                  <a:ext uri="{FF2B5EF4-FFF2-40B4-BE49-F238E27FC236}">
                    <a16:creationId xmlns:a16="http://schemas.microsoft.com/office/drawing/2014/main" id="{78ED5DDD-E23A-969C-96DB-88B843D35596}"/>
                  </a:ext>
                </a:extLst>
              </p:cNvPr>
              <p:cNvSpPr/>
              <p:nvPr/>
            </p:nvSpPr>
            <p:spPr>
              <a:xfrm>
                <a:off x="4538852" y="4633626"/>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6" name="Google Shape;4786;p32">
                <a:extLst>
                  <a:ext uri="{FF2B5EF4-FFF2-40B4-BE49-F238E27FC236}">
                    <a16:creationId xmlns:a16="http://schemas.microsoft.com/office/drawing/2014/main" id="{90BE5FB6-1828-2AB5-110B-88381F0A5C11}"/>
                  </a:ext>
                </a:extLst>
              </p:cNvPr>
              <p:cNvSpPr/>
              <p:nvPr/>
            </p:nvSpPr>
            <p:spPr>
              <a:xfrm>
                <a:off x="4620577" y="4552568"/>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7" name="Google Shape;4787;p32">
                <a:extLst>
                  <a:ext uri="{FF2B5EF4-FFF2-40B4-BE49-F238E27FC236}">
                    <a16:creationId xmlns:a16="http://schemas.microsoft.com/office/drawing/2014/main" id="{AA54F1F1-249A-8C1D-8262-D70E7B867B67}"/>
                  </a:ext>
                </a:extLst>
              </p:cNvPr>
              <p:cNvSpPr/>
              <p:nvPr/>
            </p:nvSpPr>
            <p:spPr>
              <a:xfrm>
                <a:off x="4702492" y="4471701"/>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8" name="Google Shape;4788;p32">
                <a:extLst>
                  <a:ext uri="{FF2B5EF4-FFF2-40B4-BE49-F238E27FC236}">
                    <a16:creationId xmlns:a16="http://schemas.microsoft.com/office/drawing/2014/main" id="{783631E5-AC1B-E035-44F4-0CB2C5627A95}"/>
                  </a:ext>
                </a:extLst>
              </p:cNvPr>
              <p:cNvSpPr/>
              <p:nvPr/>
            </p:nvSpPr>
            <p:spPr>
              <a:xfrm>
                <a:off x="4784312" y="4390643"/>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9" name="Google Shape;4789;p32">
                <a:extLst>
                  <a:ext uri="{FF2B5EF4-FFF2-40B4-BE49-F238E27FC236}">
                    <a16:creationId xmlns:a16="http://schemas.microsoft.com/office/drawing/2014/main" id="{37CC4B26-D3B5-AAE0-E016-C2F3B817BF44}"/>
                  </a:ext>
                </a:extLst>
              </p:cNvPr>
              <p:cNvSpPr/>
              <p:nvPr/>
            </p:nvSpPr>
            <p:spPr>
              <a:xfrm>
                <a:off x="4866131" y="4309585"/>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0" name="Google Shape;4790;p32">
                <a:extLst>
                  <a:ext uri="{FF2B5EF4-FFF2-40B4-BE49-F238E27FC236}">
                    <a16:creationId xmlns:a16="http://schemas.microsoft.com/office/drawing/2014/main" id="{0BC056C4-44A8-7982-7692-C12155D46F26}"/>
                  </a:ext>
                </a:extLst>
              </p:cNvPr>
              <p:cNvSpPr/>
              <p:nvPr/>
            </p:nvSpPr>
            <p:spPr>
              <a:xfrm>
                <a:off x="4947951" y="4228528"/>
                <a:ext cx="33146" cy="33147"/>
              </a:xfrm>
              <a:custGeom>
                <a:avLst/>
                <a:gdLst/>
                <a:ahLst/>
                <a:cxnLst/>
                <a:rect l="l" t="t" r="r" b="b"/>
                <a:pathLst>
                  <a:path w="33146"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1" name="Google Shape;4791;p32">
                <a:extLst>
                  <a:ext uri="{FF2B5EF4-FFF2-40B4-BE49-F238E27FC236}">
                    <a16:creationId xmlns:a16="http://schemas.microsoft.com/office/drawing/2014/main" id="{7DDBA437-AFDB-6238-F653-DFA01792A286}"/>
                  </a:ext>
                </a:extLst>
              </p:cNvPr>
              <p:cNvSpPr/>
              <p:nvPr/>
            </p:nvSpPr>
            <p:spPr>
              <a:xfrm>
                <a:off x="5029771" y="4147565"/>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5" y="7239"/>
                      <a:pt x="32195" y="16097"/>
                    </a:cubicBezTo>
                    <a:cubicBezTo>
                      <a:pt x="32195"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2" name="Google Shape;4792;p32">
                <a:extLst>
                  <a:ext uri="{FF2B5EF4-FFF2-40B4-BE49-F238E27FC236}">
                    <a16:creationId xmlns:a16="http://schemas.microsoft.com/office/drawing/2014/main" id="{487897AC-1C36-0562-758A-0885D2FD6E32}"/>
                  </a:ext>
                </a:extLst>
              </p:cNvPr>
              <p:cNvSpPr/>
              <p:nvPr/>
            </p:nvSpPr>
            <p:spPr>
              <a:xfrm>
                <a:off x="5111591" y="4066603"/>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3" name="Google Shape;4793;p32">
                <a:extLst>
                  <a:ext uri="{FF2B5EF4-FFF2-40B4-BE49-F238E27FC236}">
                    <a16:creationId xmlns:a16="http://schemas.microsoft.com/office/drawing/2014/main" id="{0A47D1BF-843D-D70C-6A34-FA0637582EC7}"/>
                  </a:ext>
                </a:extLst>
              </p:cNvPr>
              <p:cNvSpPr/>
              <p:nvPr/>
            </p:nvSpPr>
            <p:spPr>
              <a:xfrm>
                <a:off x="5193411" y="3985545"/>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4" name="Google Shape;4794;p32">
                <a:extLst>
                  <a:ext uri="{FF2B5EF4-FFF2-40B4-BE49-F238E27FC236}">
                    <a16:creationId xmlns:a16="http://schemas.microsoft.com/office/drawing/2014/main" id="{7CECD511-36E2-6B2D-A250-E6C1D9B96079}"/>
                  </a:ext>
                </a:extLst>
              </p:cNvPr>
              <p:cNvSpPr/>
              <p:nvPr/>
            </p:nvSpPr>
            <p:spPr>
              <a:xfrm>
                <a:off x="5275230" y="3904487"/>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5" name="Google Shape;4795;p32">
                <a:extLst>
                  <a:ext uri="{FF2B5EF4-FFF2-40B4-BE49-F238E27FC236}">
                    <a16:creationId xmlns:a16="http://schemas.microsoft.com/office/drawing/2014/main" id="{C2A7E587-8965-C7FD-A803-A793E8D77E1E}"/>
                  </a:ext>
                </a:extLst>
              </p:cNvPr>
              <p:cNvSpPr/>
              <p:nvPr/>
            </p:nvSpPr>
            <p:spPr>
              <a:xfrm>
                <a:off x="5357050" y="3823429"/>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6" name="Google Shape;4796;p32">
                <a:extLst>
                  <a:ext uri="{FF2B5EF4-FFF2-40B4-BE49-F238E27FC236}">
                    <a16:creationId xmlns:a16="http://schemas.microsoft.com/office/drawing/2014/main" id="{A2649C93-6976-65C8-E11E-2C55E7105A09}"/>
                  </a:ext>
                </a:extLst>
              </p:cNvPr>
              <p:cNvSpPr/>
              <p:nvPr/>
            </p:nvSpPr>
            <p:spPr>
              <a:xfrm>
                <a:off x="5438870" y="3742562"/>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7" name="Google Shape;4797;p32">
                <a:extLst>
                  <a:ext uri="{FF2B5EF4-FFF2-40B4-BE49-F238E27FC236}">
                    <a16:creationId xmlns:a16="http://schemas.microsoft.com/office/drawing/2014/main" id="{2D26DB8F-A66E-4625-4C21-7DCA6F9C38AE}"/>
                  </a:ext>
                </a:extLst>
              </p:cNvPr>
              <p:cNvSpPr/>
              <p:nvPr/>
            </p:nvSpPr>
            <p:spPr>
              <a:xfrm>
                <a:off x="5520690" y="3661504"/>
                <a:ext cx="27431" cy="27432"/>
              </a:xfrm>
              <a:custGeom>
                <a:avLst/>
                <a:gdLst/>
                <a:ahLst/>
                <a:cxnLst/>
                <a:rect l="l" t="t" r="r" b="b"/>
                <a:pathLst>
                  <a:path w="27431" h="27432" extrusionOk="0">
                    <a:moveTo>
                      <a:pt x="13716" y="27432"/>
                    </a:moveTo>
                    <a:cubicBezTo>
                      <a:pt x="6096" y="27432"/>
                      <a:pt x="0" y="21241"/>
                      <a:pt x="0" y="13716"/>
                    </a:cubicBezTo>
                    <a:cubicBezTo>
                      <a:pt x="0" y="6191"/>
                      <a:pt x="6096" y="0"/>
                      <a:pt x="13716" y="0"/>
                    </a:cubicBezTo>
                    <a:cubicBezTo>
                      <a:pt x="21336"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8" name="Google Shape;4798;p32">
                <a:extLst>
                  <a:ext uri="{FF2B5EF4-FFF2-40B4-BE49-F238E27FC236}">
                    <a16:creationId xmlns:a16="http://schemas.microsoft.com/office/drawing/2014/main" id="{B66DB821-DF18-0C63-707E-63A83BC59A2B}"/>
                  </a:ext>
                </a:extLst>
              </p:cNvPr>
              <p:cNvSpPr/>
              <p:nvPr/>
            </p:nvSpPr>
            <p:spPr>
              <a:xfrm>
                <a:off x="5602509" y="3580446"/>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9" name="Google Shape;4799;p32">
                <a:extLst>
                  <a:ext uri="{FF2B5EF4-FFF2-40B4-BE49-F238E27FC236}">
                    <a16:creationId xmlns:a16="http://schemas.microsoft.com/office/drawing/2014/main" id="{BC1D5641-39BC-43BA-43EB-B36BAE28CDCE}"/>
                  </a:ext>
                </a:extLst>
              </p:cNvPr>
              <p:cNvSpPr/>
              <p:nvPr/>
            </p:nvSpPr>
            <p:spPr>
              <a:xfrm>
                <a:off x="5684329" y="3499389"/>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0" name="Google Shape;4800;p32">
                <a:extLst>
                  <a:ext uri="{FF2B5EF4-FFF2-40B4-BE49-F238E27FC236}">
                    <a16:creationId xmlns:a16="http://schemas.microsoft.com/office/drawing/2014/main" id="{82266E86-D016-DFE0-09EE-F54016BC6232}"/>
                  </a:ext>
                </a:extLst>
              </p:cNvPr>
              <p:cNvSpPr/>
              <p:nvPr/>
            </p:nvSpPr>
            <p:spPr>
              <a:xfrm>
                <a:off x="5766244" y="3418426"/>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1" name="Google Shape;4801;p32">
                <a:extLst>
                  <a:ext uri="{FF2B5EF4-FFF2-40B4-BE49-F238E27FC236}">
                    <a16:creationId xmlns:a16="http://schemas.microsoft.com/office/drawing/2014/main" id="{02AFEBCB-723D-AB0C-DA9C-D8131C9A694A}"/>
                  </a:ext>
                </a:extLst>
              </p:cNvPr>
              <p:cNvSpPr/>
              <p:nvPr/>
            </p:nvSpPr>
            <p:spPr>
              <a:xfrm>
                <a:off x="5847969" y="3337464"/>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2" name="Google Shape;4802;p32">
                <a:extLst>
                  <a:ext uri="{FF2B5EF4-FFF2-40B4-BE49-F238E27FC236}">
                    <a16:creationId xmlns:a16="http://schemas.microsoft.com/office/drawing/2014/main" id="{2D9B92F9-1CC5-6D02-7DCD-8535AB344907}"/>
                  </a:ext>
                </a:extLst>
              </p:cNvPr>
              <p:cNvSpPr/>
              <p:nvPr/>
            </p:nvSpPr>
            <p:spPr>
              <a:xfrm>
                <a:off x="5929788" y="3256406"/>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3" name="Google Shape;4803;p32">
                <a:extLst>
                  <a:ext uri="{FF2B5EF4-FFF2-40B4-BE49-F238E27FC236}">
                    <a16:creationId xmlns:a16="http://schemas.microsoft.com/office/drawing/2014/main" id="{790508F0-2B08-06C6-0318-ED025A6FE05E}"/>
                  </a:ext>
                </a:extLst>
              </p:cNvPr>
              <p:cNvSpPr/>
              <p:nvPr/>
            </p:nvSpPr>
            <p:spPr>
              <a:xfrm>
                <a:off x="6011608" y="3175348"/>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4" name="Google Shape;4804;p32">
                <a:extLst>
                  <a:ext uri="{FF2B5EF4-FFF2-40B4-BE49-F238E27FC236}">
                    <a16:creationId xmlns:a16="http://schemas.microsoft.com/office/drawing/2014/main" id="{E71F218D-58EA-F42B-06E8-906CAE621C09}"/>
                  </a:ext>
                </a:extLst>
              </p:cNvPr>
              <p:cNvSpPr/>
              <p:nvPr/>
            </p:nvSpPr>
            <p:spPr>
              <a:xfrm>
                <a:off x="6093523" y="3094481"/>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5" name="Google Shape;4805;p32">
                <a:extLst>
                  <a:ext uri="{FF2B5EF4-FFF2-40B4-BE49-F238E27FC236}">
                    <a16:creationId xmlns:a16="http://schemas.microsoft.com/office/drawing/2014/main" id="{1BC9C924-FB5C-E712-FC4B-341037DA950F}"/>
                  </a:ext>
                </a:extLst>
              </p:cNvPr>
              <p:cNvSpPr/>
              <p:nvPr/>
            </p:nvSpPr>
            <p:spPr>
              <a:xfrm>
                <a:off x="6175343" y="3013328"/>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6" name="Google Shape;4806;p32">
                <a:extLst>
                  <a:ext uri="{FF2B5EF4-FFF2-40B4-BE49-F238E27FC236}">
                    <a16:creationId xmlns:a16="http://schemas.microsoft.com/office/drawing/2014/main" id="{A0A9B6CE-0F1E-38A2-9CAF-03DA832F397D}"/>
                  </a:ext>
                </a:extLst>
              </p:cNvPr>
              <p:cNvSpPr/>
              <p:nvPr/>
            </p:nvSpPr>
            <p:spPr>
              <a:xfrm>
                <a:off x="6257067" y="293227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7" name="Google Shape;4807;p32">
                <a:extLst>
                  <a:ext uri="{FF2B5EF4-FFF2-40B4-BE49-F238E27FC236}">
                    <a16:creationId xmlns:a16="http://schemas.microsoft.com/office/drawing/2014/main" id="{6CFE0D3B-DE27-FFB7-A192-8D188BC0CC9F}"/>
                  </a:ext>
                </a:extLst>
              </p:cNvPr>
              <p:cNvSpPr/>
              <p:nvPr/>
            </p:nvSpPr>
            <p:spPr>
              <a:xfrm>
                <a:off x="6338887" y="2851212"/>
                <a:ext cx="19431" cy="19431"/>
              </a:xfrm>
              <a:custGeom>
                <a:avLst/>
                <a:gdLst/>
                <a:ahLst/>
                <a:cxnLst/>
                <a:rect l="l" t="t" r="r" b="b"/>
                <a:pathLst>
                  <a:path w="19431" h="19431" extrusionOk="0">
                    <a:moveTo>
                      <a:pt x="9715" y="19431"/>
                    </a:moveTo>
                    <a:cubicBezTo>
                      <a:pt x="4381" y="19431"/>
                      <a:pt x="0" y="15145"/>
                      <a:pt x="0" y="9716"/>
                    </a:cubicBezTo>
                    <a:cubicBezTo>
                      <a:pt x="0" y="4286"/>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8" name="Google Shape;4808;p32">
                <a:extLst>
                  <a:ext uri="{FF2B5EF4-FFF2-40B4-BE49-F238E27FC236}">
                    <a16:creationId xmlns:a16="http://schemas.microsoft.com/office/drawing/2014/main" id="{0CDEF7F4-07A7-8921-52C6-236E5E276A98}"/>
                  </a:ext>
                </a:extLst>
              </p:cNvPr>
              <p:cNvSpPr/>
              <p:nvPr/>
            </p:nvSpPr>
            <p:spPr>
              <a:xfrm>
                <a:off x="6420802" y="2770345"/>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9" name="Google Shape;4809;p32">
                <a:extLst>
                  <a:ext uri="{FF2B5EF4-FFF2-40B4-BE49-F238E27FC236}">
                    <a16:creationId xmlns:a16="http://schemas.microsoft.com/office/drawing/2014/main" id="{9311B761-0634-4FDF-2C87-64AE407595C9}"/>
                  </a:ext>
                </a:extLst>
              </p:cNvPr>
              <p:cNvSpPr/>
              <p:nvPr/>
            </p:nvSpPr>
            <p:spPr>
              <a:xfrm>
                <a:off x="6502622" y="268928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0" name="Google Shape;4810;p32">
                <a:extLst>
                  <a:ext uri="{FF2B5EF4-FFF2-40B4-BE49-F238E27FC236}">
                    <a16:creationId xmlns:a16="http://schemas.microsoft.com/office/drawing/2014/main" id="{D15995A8-B531-667B-71DD-50E5F13FAB71}"/>
                  </a:ext>
                </a:extLst>
              </p:cNvPr>
              <p:cNvSpPr/>
              <p:nvPr/>
            </p:nvSpPr>
            <p:spPr>
              <a:xfrm>
                <a:off x="6584441" y="2608230"/>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1" name="Google Shape;4811;p32">
                <a:extLst>
                  <a:ext uri="{FF2B5EF4-FFF2-40B4-BE49-F238E27FC236}">
                    <a16:creationId xmlns:a16="http://schemas.microsoft.com/office/drawing/2014/main" id="{426CC84B-9396-3905-1961-61CB465FB683}"/>
                  </a:ext>
                </a:extLst>
              </p:cNvPr>
              <p:cNvSpPr/>
              <p:nvPr/>
            </p:nvSpPr>
            <p:spPr>
              <a:xfrm>
                <a:off x="6666166" y="2527172"/>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2" name="Google Shape;4812;p32">
                <a:extLst>
                  <a:ext uri="{FF2B5EF4-FFF2-40B4-BE49-F238E27FC236}">
                    <a16:creationId xmlns:a16="http://schemas.microsoft.com/office/drawing/2014/main" id="{F702E2F7-FCE4-C979-5E05-53DA01724D65}"/>
                  </a:ext>
                </a:extLst>
              </p:cNvPr>
              <p:cNvSpPr/>
              <p:nvPr/>
            </p:nvSpPr>
            <p:spPr>
              <a:xfrm>
                <a:off x="6748081" y="2446114"/>
                <a:ext cx="15335" cy="15430"/>
              </a:xfrm>
              <a:custGeom>
                <a:avLst/>
                <a:gdLst/>
                <a:ahLst/>
                <a:cxnLst/>
                <a:rect l="l" t="t" r="r" b="b"/>
                <a:pathLst>
                  <a:path w="15335" h="15430" extrusionOk="0">
                    <a:moveTo>
                      <a:pt x="7620" y="15430"/>
                    </a:moveTo>
                    <a:cubicBezTo>
                      <a:pt x="3429" y="15430"/>
                      <a:pt x="0" y="12002"/>
                      <a:pt x="0" y="7715"/>
                    </a:cubicBezTo>
                    <a:cubicBezTo>
                      <a:pt x="0" y="3429"/>
                      <a:pt x="3429" y="0"/>
                      <a:pt x="7620" y="0"/>
                    </a:cubicBezTo>
                    <a:cubicBezTo>
                      <a:pt x="11811" y="0"/>
                      <a:pt x="15335" y="3429"/>
                      <a:pt x="15335" y="7715"/>
                    </a:cubicBezTo>
                    <a:cubicBezTo>
                      <a:pt x="15335" y="12002"/>
                      <a:pt x="11906" y="15430"/>
                      <a:pt x="7620"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3" name="Google Shape;4813;p32">
                <a:extLst>
                  <a:ext uri="{FF2B5EF4-FFF2-40B4-BE49-F238E27FC236}">
                    <a16:creationId xmlns:a16="http://schemas.microsoft.com/office/drawing/2014/main" id="{0BB0567E-2160-20F0-76D2-16D8C3C87668}"/>
                  </a:ext>
                </a:extLst>
              </p:cNvPr>
              <p:cNvSpPr/>
              <p:nvPr/>
            </p:nvSpPr>
            <p:spPr>
              <a:xfrm>
                <a:off x="6829901" y="2365247"/>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4" name="Google Shape;4814;p32">
                <a:extLst>
                  <a:ext uri="{FF2B5EF4-FFF2-40B4-BE49-F238E27FC236}">
                    <a16:creationId xmlns:a16="http://schemas.microsoft.com/office/drawing/2014/main" id="{0ACD894A-9102-BA60-9D91-4F2A0029C7BA}"/>
                  </a:ext>
                </a:extLst>
              </p:cNvPr>
              <p:cNvSpPr/>
              <p:nvPr/>
            </p:nvSpPr>
            <p:spPr>
              <a:xfrm>
                <a:off x="6911721" y="2284189"/>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5" name="Google Shape;4815;p32">
                <a:extLst>
                  <a:ext uri="{FF2B5EF4-FFF2-40B4-BE49-F238E27FC236}">
                    <a16:creationId xmlns:a16="http://schemas.microsoft.com/office/drawing/2014/main" id="{2B23DF28-72AE-CFB8-0B3B-726949ED2967}"/>
                  </a:ext>
                </a:extLst>
              </p:cNvPr>
              <p:cNvSpPr/>
              <p:nvPr/>
            </p:nvSpPr>
            <p:spPr>
              <a:xfrm>
                <a:off x="6993540" y="2203132"/>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6" name="Google Shape;4816;p32">
                <a:extLst>
                  <a:ext uri="{FF2B5EF4-FFF2-40B4-BE49-F238E27FC236}">
                    <a16:creationId xmlns:a16="http://schemas.microsoft.com/office/drawing/2014/main" id="{E035788E-EA9C-FD97-B786-FA1851DAD8E7}"/>
                  </a:ext>
                </a:extLst>
              </p:cNvPr>
              <p:cNvSpPr/>
              <p:nvPr/>
            </p:nvSpPr>
            <p:spPr>
              <a:xfrm>
                <a:off x="7075265" y="2122074"/>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7" name="Google Shape;4817;p32">
                <a:extLst>
                  <a:ext uri="{FF2B5EF4-FFF2-40B4-BE49-F238E27FC236}">
                    <a16:creationId xmlns:a16="http://schemas.microsoft.com/office/drawing/2014/main" id="{C1B11F5D-B1DE-60B2-BBCF-89B687CB4141}"/>
                  </a:ext>
                </a:extLst>
              </p:cNvPr>
              <p:cNvSpPr/>
              <p:nvPr/>
            </p:nvSpPr>
            <p:spPr>
              <a:xfrm>
                <a:off x="7157180" y="2041207"/>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8" name="Google Shape;4818;p32">
                <a:extLst>
                  <a:ext uri="{FF2B5EF4-FFF2-40B4-BE49-F238E27FC236}">
                    <a16:creationId xmlns:a16="http://schemas.microsoft.com/office/drawing/2014/main" id="{45E98A83-2001-0310-2CA8-46C9473413CC}"/>
                  </a:ext>
                </a:extLst>
              </p:cNvPr>
              <p:cNvSpPr/>
              <p:nvPr/>
            </p:nvSpPr>
            <p:spPr>
              <a:xfrm>
                <a:off x="7239000" y="1960149"/>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9" name="Google Shape;4819;p32">
                <a:extLst>
                  <a:ext uri="{FF2B5EF4-FFF2-40B4-BE49-F238E27FC236}">
                    <a16:creationId xmlns:a16="http://schemas.microsoft.com/office/drawing/2014/main" id="{D80325B8-F857-F70D-09F7-005B43A24AEB}"/>
                  </a:ext>
                </a:extLst>
              </p:cNvPr>
              <p:cNvSpPr/>
              <p:nvPr/>
            </p:nvSpPr>
            <p:spPr>
              <a:xfrm>
                <a:off x="7320819" y="1879091"/>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0" name="Google Shape;4820;p32">
                <a:extLst>
                  <a:ext uri="{FF2B5EF4-FFF2-40B4-BE49-F238E27FC236}">
                    <a16:creationId xmlns:a16="http://schemas.microsoft.com/office/drawing/2014/main" id="{FD931279-A565-4827-5AA2-F9F34A96D97B}"/>
                  </a:ext>
                </a:extLst>
              </p:cNvPr>
              <p:cNvSpPr/>
              <p:nvPr/>
            </p:nvSpPr>
            <p:spPr>
              <a:xfrm>
                <a:off x="7402639" y="1798033"/>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1" name="Google Shape;4821;p32">
                <a:extLst>
                  <a:ext uri="{FF2B5EF4-FFF2-40B4-BE49-F238E27FC236}">
                    <a16:creationId xmlns:a16="http://schemas.microsoft.com/office/drawing/2014/main" id="{90E0B54C-B5D2-3A79-1710-1676BE3D2240}"/>
                  </a:ext>
                </a:extLst>
              </p:cNvPr>
              <p:cNvSpPr/>
              <p:nvPr/>
            </p:nvSpPr>
            <p:spPr>
              <a:xfrm>
                <a:off x="7484459" y="1717166"/>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2" name="Google Shape;4822;p32">
                <a:extLst>
                  <a:ext uri="{FF2B5EF4-FFF2-40B4-BE49-F238E27FC236}">
                    <a16:creationId xmlns:a16="http://schemas.microsoft.com/office/drawing/2014/main" id="{3B21BA5E-2774-9C5A-A138-B38EFEDF63CB}"/>
                  </a:ext>
                </a:extLst>
              </p:cNvPr>
              <p:cNvSpPr/>
              <p:nvPr/>
            </p:nvSpPr>
            <p:spPr>
              <a:xfrm>
                <a:off x="7566278" y="1636108"/>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3" name="Google Shape;4823;p32">
                <a:extLst>
                  <a:ext uri="{FF2B5EF4-FFF2-40B4-BE49-F238E27FC236}">
                    <a16:creationId xmlns:a16="http://schemas.microsoft.com/office/drawing/2014/main" id="{67865016-CE35-D5C5-25DF-783CC6F06C10}"/>
                  </a:ext>
                </a:extLst>
              </p:cNvPr>
              <p:cNvSpPr/>
              <p:nvPr/>
            </p:nvSpPr>
            <p:spPr>
              <a:xfrm>
                <a:off x="7648098" y="1555050"/>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4" name="Google Shape;4824;p32">
                <a:extLst>
                  <a:ext uri="{FF2B5EF4-FFF2-40B4-BE49-F238E27FC236}">
                    <a16:creationId xmlns:a16="http://schemas.microsoft.com/office/drawing/2014/main" id="{A1414FB5-5AEB-9176-7B81-481BF1474F59}"/>
                  </a:ext>
                </a:extLst>
              </p:cNvPr>
              <p:cNvSpPr/>
              <p:nvPr/>
            </p:nvSpPr>
            <p:spPr>
              <a:xfrm>
                <a:off x="7729918" y="1473993"/>
                <a:ext cx="5715" cy="5714"/>
              </a:xfrm>
              <a:custGeom>
                <a:avLst/>
                <a:gdLst/>
                <a:ahLst/>
                <a:cxnLst/>
                <a:rect l="l" t="t" r="r" b="b"/>
                <a:pathLst>
                  <a:path w="5715"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5" name="Google Shape;4825;p32">
                <a:extLst>
                  <a:ext uri="{FF2B5EF4-FFF2-40B4-BE49-F238E27FC236}">
                    <a16:creationId xmlns:a16="http://schemas.microsoft.com/office/drawing/2014/main" id="{14E9A378-8807-D8A2-3FB2-98A3B59EA204}"/>
                  </a:ext>
                </a:extLst>
              </p:cNvPr>
              <p:cNvSpPr/>
              <p:nvPr/>
            </p:nvSpPr>
            <p:spPr>
              <a:xfrm>
                <a:off x="7811833" y="1393126"/>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6" name="Google Shape;4826;p32">
                <a:extLst>
                  <a:ext uri="{FF2B5EF4-FFF2-40B4-BE49-F238E27FC236}">
                    <a16:creationId xmlns:a16="http://schemas.microsoft.com/office/drawing/2014/main" id="{9E2E1BF1-7FE9-8573-850C-CBFF2D83CDB9}"/>
                  </a:ext>
                </a:extLst>
              </p:cNvPr>
              <p:cNvSpPr/>
              <p:nvPr/>
            </p:nvSpPr>
            <p:spPr>
              <a:xfrm>
                <a:off x="7893558" y="1312068"/>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7" name="Google Shape;4827;p32">
                <a:extLst>
                  <a:ext uri="{FF2B5EF4-FFF2-40B4-BE49-F238E27FC236}">
                    <a16:creationId xmlns:a16="http://schemas.microsoft.com/office/drawing/2014/main" id="{A15DA4AE-2F33-B47D-FCB3-CDBA04A39C3C}"/>
                  </a:ext>
                </a:extLst>
              </p:cNvPr>
              <p:cNvSpPr/>
              <p:nvPr/>
            </p:nvSpPr>
            <p:spPr>
              <a:xfrm>
                <a:off x="7975377" y="1231010"/>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8" name="Google Shape;4828;p32">
                <a:extLst>
                  <a:ext uri="{FF2B5EF4-FFF2-40B4-BE49-F238E27FC236}">
                    <a16:creationId xmlns:a16="http://schemas.microsoft.com/office/drawing/2014/main" id="{7E7AFAF8-D8C2-8DB9-9C75-608F6E894E35}"/>
                  </a:ext>
                </a:extLst>
              </p:cNvPr>
              <p:cNvSpPr/>
              <p:nvPr/>
            </p:nvSpPr>
            <p:spPr>
              <a:xfrm>
                <a:off x="8057197" y="1149952"/>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29" name="Google Shape;4829;p32">
              <a:extLst>
                <a:ext uri="{FF2B5EF4-FFF2-40B4-BE49-F238E27FC236}">
                  <a16:creationId xmlns:a16="http://schemas.microsoft.com/office/drawing/2014/main" id="{2C4101EB-C20D-8DE3-9851-6DBDF9CEFA48}"/>
                </a:ext>
              </a:extLst>
            </p:cNvPr>
            <p:cNvGrpSpPr/>
            <p:nvPr/>
          </p:nvGrpSpPr>
          <p:grpSpPr>
            <a:xfrm>
              <a:off x="3825335" y="1155858"/>
              <a:ext cx="4078128" cy="4094320"/>
              <a:chOff x="3825335" y="1155858"/>
              <a:chExt cx="4078128" cy="4094320"/>
            </a:xfrm>
          </p:grpSpPr>
          <p:sp>
            <p:nvSpPr>
              <p:cNvPr id="4830" name="Google Shape;4830;p32">
                <a:extLst>
                  <a:ext uri="{FF2B5EF4-FFF2-40B4-BE49-F238E27FC236}">
                    <a16:creationId xmlns:a16="http://schemas.microsoft.com/office/drawing/2014/main" id="{3EBFA6E5-0C8B-A253-638F-F47A2B63EA66}"/>
                  </a:ext>
                </a:extLst>
              </p:cNvPr>
              <p:cNvSpPr/>
              <p:nvPr/>
            </p:nvSpPr>
            <p:spPr>
              <a:xfrm>
                <a:off x="3825335" y="5206554"/>
                <a:ext cx="21812" cy="43624"/>
              </a:xfrm>
              <a:custGeom>
                <a:avLst/>
                <a:gdLst/>
                <a:ahLst/>
                <a:cxnLst/>
                <a:rect l="l" t="t" r="r" b="b"/>
                <a:pathLst>
                  <a:path w="21812" h="43624" extrusionOk="0">
                    <a:moveTo>
                      <a:pt x="0" y="43625"/>
                    </a:moveTo>
                    <a:cubicBezTo>
                      <a:pt x="12002" y="43625"/>
                      <a:pt x="21812" y="33909"/>
                      <a:pt x="21812" y="21812"/>
                    </a:cubicBezTo>
                    <a:cubicBezTo>
                      <a:pt x="21812" y="9716"/>
                      <a:pt x="12097" y="0"/>
                      <a:pt x="0" y="0"/>
                    </a:cubicBezTo>
                    <a:lnTo>
                      <a:pt x="0" y="436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1" name="Google Shape;4831;p32">
                <a:extLst>
                  <a:ext uri="{FF2B5EF4-FFF2-40B4-BE49-F238E27FC236}">
                    <a16:creationId xmlns:a16="http://schemas.microsoft.com/office/drawing/2014/main" id="{33E5F4FA-A3F2-56F4-8506-CEDC1BD1E585}"/>
                  </a:ext>
                </a:extLst>
              </p:cNvPr>
              <p:cNvSpPr/>
              <p:nvPr/>
            </p:nvSpPr>
            <p:spPr>
              <a:xfrm>
                <a:off x="3890867" y="5125592"/>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2" name="Google Shape;4832;p32">
                <a:extLst>
                  <a:ext uri="{FF2B5EF4-FFF2-40B4-BE49-F238E27FC236}">
                    <a16:creationId xmlns:a16="http://schemas.microsoft.com/office/drawing/2014/main" id="{00035124-D129-195D-F142-0649EF54DB5A}"/>
                  </a:ext>
                </a:extLst>
              </p:cNvPr>
              <p:cNvSpPr/>
              <p:nvPr/>
            </p:nvSpPr>
            <p:spPr>
              <a:xfrm>
                <a:off x="3972782" y="5044629"/>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3" name="Google Shape;4833;p32">
                <a:extLst>
                  <a:ext uri="{FF2B5EF4-FFF2-40B4-BE49-F238E27FC236}">
                    <a16:creationId xmlns:a16="http://schemas.microsoft.com/office/drawing/2014/main" id="{B0B4CC13-64A8-ED62-63C7-4B04CBE5F99C}"/>
                  </a:ext>
                </a:extLst>
              </p:cNvPr>
              <p:cNvSpPr/>
              <p:nvPr/>
            </p:nvSpPr>
            <p:spPr>
              <a:xfrm>
                <a:off x="4054602" y="4963572"/>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4" name="Google Shape;4834;p32">
                <a:extLst>
                  <a:ext uri="{FF2B5EF4-FFF2-40B4-BE49-F238E27FC236}">
                    <a16:creationId xmlns:a16="http://schemas.microsoft.com/office/drawing/2014/main" id="{674CF4E3-BFBD-8101-C82D-F218DAD4C48D}"/>
                  </a:ext>
                </a:extLst>
              </p:cNvPr>
              <p:cNvSpPr/>
              <p:nvPr/>
            </p:nvSpPr>
            <p:spPr>
              <a:xfrm>
                <a:off x="4136326" y="4882514"/>
                <a:ext cx="40386" cy="40385"/>
              </a:xfrm>
              <a:custGeom>
                <a:avLst/>
                <a:gdLst/>
                <a:ahLst/>
                <a:cxnLst/>
                <a:rect l="l" t="t" r="r" b="b"/>
                <a:pathLst>
                  <a:path w="40386"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5" name="Google Shape;4835;p32">
                <a:extLst>
                  <a:ext uri="{FF2B5EF4-FFF2-40B4-BE49-F238E27FC236}">
                    <a16:creationId xmlns:a16="http://schemas.microsoft.com/office/drawing/2014/main" id="{9885312D-544A-5A5A-2C3D-BD94A33AE342}"/>
                  </a:ext>
                </a:extLst>
              </p:cNvPr>
              <p:cNvSpPr/>
              <p:nvPr/>
            </p:nvSpPr>
            <p:spPr>
              <a:xfrm>
                <a:off x="4218146" y="4801456"/>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6" name="Google Shape;4836;p32">
                <a:extLst>
                  <a:ext uri="{FF2B5EF4-FFF2-40B4-BE49-F238E27FC236}">
                    <a16:creationId xmlns:a16="http://schemas.microsoft.com/office/drawing/2014/main" id="{C258B3C2-3BC0-66A3-70A7-F32BF6E17274}"/>
                  </a:ext>
                </a:extLst>
              </p:cNvPr>
              <p:cNvSpPr/>
              <p:nvPr/>
            </p:nvSpPr>
            <p:spPr>
              <a:xfrm>
                <a:off x="4300061" y="4720589"/>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7" name="Google Shape;4837;p32">
                <a:extLst>
                  <a:ext uri="{FF2B5EF4-FFF2-40B4-BE49-F238E27FC236}">
                    <a16:creationId xmlns:a16="http://schemas.microsoft.com/office/drawing/2014/main" id="{30E9C183-3CB4-F80E-D6A6-B99E5FF3D451}"/>
                  </a:ext>
                </a:extLst>
              </p:cNvPr>
              <p:cNvSpPr/>
              <p:nvPr/>
            </p:nvSpPr>
            <p:spPr>
              <a:xfrm>
                <a:off x="4381881" y="4639531"/>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8" name="Google Shape;4838;p32">
                <a:extLst>
                  <a:ext uri="{FF2B5EF4-FFF2-40B4-BE49-F238E27FC236}">
                    <a16:creationId xmlns:a16="http://schemas.microsoft.com/office/drawing/2014/main" id="{B6520C9F-8873-63FD-26CF-248757DE3AFE}"/>
                  </a:ext>
                </a:extLst>
              </p:cNvPr>
              <p:cNvSpPr/>
              <p:nvPr/>
            </p:nvSpPr>
            <p:spPr>
              <a:xfrm>
                <a:off x="4463700" y="4558473"/>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9" name="Google Shape;4839;p32">
                <a:extLst>
                  <a:ext uri="{FF2B5EF4-FFF2-40B4-BE49-F238E27FC236}">
                    <a16:creationId xmlns:a16="http://schemas.microsoft.com/office/drawing/2014/main" id="{B8697EFF-746F-4BAE-A823-0BAF734ED609}"/>
                  </a:ext>
                </a:extLst>
              </p:cNvPr>
              <p:cNvSpPr/>
              <p:nvPr/>
            </p:nvSpPr>
            <p:spPr>
              <a:xfrm>
                <a:off x="4545425" y="4477416"/>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0" name="Google Shape;4840;p32">
                <a:extLst>
                  <a:ext uri="{FF2B5EF4-FFF2-40B4-BE49-F238E27FC236}">
                    <a16:creationId xmlns:a16="http://schemas.microsoft.com/office/drawing/2014/main" id="{60A5FFEE-9D23-A2E7-EF07-F3F271C48ACB}"/>
                  </a:ext>
                </a:extLst>
              </p:cNvPr>
              <p:cNvSpPr/>
              <p:nvPr/>
            </p:nvSpPr>
            <p:spPr>
              <a:xfrm>
                <a:off x="4627340" y="4396548"/>
                <a:ext cx="35433" cy="35433"/>
              </a:xfrm>
              <a:custGeom>
                <a:avLst/>
                <a:gdLst/>
                <a:ahLst/>
                <a:cxnLst/>
                <a:rect l="l" t="t" r="r" b="b"/>
                <a:pathLst>
                  <a:path w="35433" h="35433" extrusionOk="0">
                    <a:moveTo>
                      <a:pt x="17717" y="35433"/>
                    </a:moveTo>
                    <a:cubicBezTo>
                      <a:pt x="7906" y="35433"/>
                      <a:pt x="0" y="27527"/>
                      <a:pt x="0" y="17717"/>
                    </a:cubicBezTo>
                    <a:cubicBezTo>
                      <a:pt x="0" y="7906"/>
                      <a:pt x="7906" y="0"/>
                      <a:pt x="17717" y="0"/>
                    </a:cubicBezTo>
                    <a:cubicBezTo>
                      <a:pt x="27527" y="0"/>
                      <a:pt x="35433" y="7906"/>
                      <a:pt x="35433" y="17717"/>
                    </a:cubicBezTo>
                    <a:cubicBezTo>
                      <a:pt x="35433" y="27527"/>
                      <a:pt x="27432"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1" name="Google Shape;4841;p32">
                <a:extLst>
                  <a:ext uri="{FF2B5EF4-FFF2-40B4-BE49-F238E27FC236}">
                    <a16:creationId xmlns:a16="http://schemas.microsoft.com/office/drawing/2014/main" id="{3BB3916F-C9FB-400E-5EC0-FA767272F868}"/>
                  </a:ext>
                </a:extLst>
              </p:cNvPr>
              <p:cNvSpPr/>
              <p:nvPr/>
            </p:nvSpPr>
            <p:spPr>
              <a:xfrm>
                <a:off x="4709160" y="4315491"/>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2" name="Google Shape;4842;p32">
                <a:extLst>
                  <a:ext uri="{FF2B5EF4-FFF2-40B4-BE49-F238E27FC236}">
                    <a16:creationId xmlns:a16="http://schemas.microsoft.com/office/drawing/2014/main" id="{18BA2D90-1E20-BD6A-1AE6-C62CAB8A0429}"/>
                  </a:ext>
                </a:extLst>
              </p:cNvPr>
              <p:cNvSpPr/>
              <p:nvPr/>
            </p:nvSpPr>
            <p:spPr>
              <a:xfrm>
                <a:off x="4790979" y="4234433"/>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3" name="Google Shape;4843;p32">
                <a:extLst>
                  <a:ext uri="{FF2B5EF4-FFF2-40B4-BE49-F238E27FC236}">
                    <a16:creationId xmlns:a16="http://schemas.microsoft.com/office/drawing/2014/main" id="{8E85AF7A-6116-7880-43A8-CE650978E06F}"/>
                  </a:ext>
                </a:extLst>
              </p:cNvPr>
              <p:cNvSpPr/>
              <p:nvPr/>
            </p:nvSpPr>
            <p:spPr>
              <a:xfrm>
                <a:off x="4872799" y="4153375"/>
                <a:ext cx="33146" cy="33147"/>
              </a:xfrm>
              <a:custGeom>
                <a:avLst/>
                <a:gdLst/>
                <a:ahLst/>
                <a:cxnLst/>
                <a:rect l="l" t="t" r="r" b="b"/>
                <a:pathLst>
                  <a:path w="33146" h="33147" extrusionOk="0">
                    <a:moveTo>
                      <a:pt x="16573" y="33147"/>
                    </a:moveTo>
                    <a:cubicBezTo>
                      <a:pt x="7429" y="33147"/>
                      <a:pt x="0" y="25718"/>
                      <a:pt x="0" y="16574"/>
                    </a:cubicBezTo>
                    <a:cubicBezTo>
                      <a:pt x="0" y="7429"/>
                      <a:pt x="7429" y="0"/>
                      <a:pt x="16573" y="0"/>
                    </a:cubicBezTo>
                    <a:cubicBezTo>
                      <a:pt x="25717" y="0"/>
                      <a:pt x="33147" y="7429"/>
                      <a:pt x="33147" y="16574"/>
                    </a:cubicBezTo>
                    <a:cubicBezTo>
                      <a:pt x="33147" y="25718"/>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4" name="Google Shape;4844;p32">
                <a:extLst>
                  <a:ext uri="{FF2B5EF4-FFF2-40B4-BE49-F238E27FC236}">
                    <a16:creationId xmlns:a16="http://schemas.microsoft.com/office/drawing/2014/main" id="{3D26EF25-19EE-A984-1953-DC39B1FEED56}"/>
                  </a:ext>
                </a:extLst>
              </p:cNvPr>
              <p:cNvSpPr/>
              <p:nvPr/>
            </p:nvSpPr>
            <p:spPr>
              <a:xfrm>
                <a:off x="4954524" y="4072413"/>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5" name="Google Shape;4845;p32">
                <a:extLst>
                  <a:ext uri="{FF2B5EF4-FFF2-40B4-BE49-F238E27FC236}">
                    <a16:creationId xmlns:a16="http://schemas.microsoft.com/office/drawing/2014/main" id="{D420D1C5-3E0C-91CA-7EF2-3A1A30629242}"/>
                  </a:ext>
                </a:extLst>
              </p:cNvPr>
              <p:cNvSpPr/>
              <p:nvPr/>
            </p:nvSpPr>
            <p:spPr>
              <a:xfrm>
                <a:off x="5036439" y="3991450"/>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6" name="Google Shape;4846;p32">
                <a:extLst>
                  <a:ext uri="{FF2B5EF4-FFF2-40B4-BE49-F238E27FC236}">
                    <a16:creationId xmlns:a16="http://schemas.microsoft.com/office/drawing/2014/main" id="{8DE97092-E09B-FDCB-2782-E51F740273D8}"/>
                  </a:ext>
                </a:extLst>
              </p:cNvPr>
              <p:cNvSpPr/>
              <p:nvPr/>
            </p:nvSpPr>
            <p:spPr>
              <a:xfrm>
                <a:off x="5118258" y="3910393"/>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7" name="Google Shape;4847;p32">
                <a:extLst>
                  <a:ext uri="{FF2B5EF4-FFF2-40B4-BE49-F238E27FC236}">
                    <a16:creationId xmlns:a16="http://schemas.microsoft.com/office/drawing/2014/main" id="{6916887E-8381-2798-5827-765786A55DA3}"/>
                  </a:ext>
                </a:extLst>
              </p:cNvPr>
              <p:cNvSpPr/>
              <p:nvPr/>
            </p:nvSpPr>
            <p:spPr>
              <a:xfrm>
                <a:off x="5200078" y="3829335"/>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8" name="Google Shape;4848;p32">
                <a:extLst>
                  <a:ext uri="{FF2B5EF4-FFF2-40B4-BE49-F238E27FC236}">
                    <a16:creationId xmlns:a16="http://schemas.microsoft.com/office/drawing/2014/main" id="{936C17ED-DBCF-E46C-6E70-0E751A225234}"/>
                  </a:ext>
                </a:extLst>
              </p:cNvPr>
              <p:cNvSpPr/>
              <p:nvPr/>
            </p:nvSpPr>
            <p:spPr>
              <a:xfrm>
                <a:off x="5281898" y="3748277"/>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4"/>
                      <a:pt x="6525" y="0"/>
                      <a:pt x="14573" y="0"/>
                    </a:cubicBezTo>
                    <a:cubicBezTo>
                      <a:pt x="22622" y="0"/>
                      <a:pt x="29146" y="6524"/>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9" name="Google Shape;4849;p32">
                <a:extLst>
                  <a:ext uri="{FF2B5EF4-FFF2-40B4-BE49-F238E27FC236}">
                    <a16:creationId xmlns:a16="http://schemas.microsoft.com/office/drawing/2014/main" id="{DDF9F8E7-6E76-3989-A17C-FC80A975D269}"/>
                  </a:ext>
                </a:extLst>
              </p:cNvPr>
              <p:cNvSpPr/>
              <p:nvPr/>
            </p:nvSpPr>
            <p:spPr>
              <a:xfrm>
                <a:off x="5363717" y="3667410"/>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0" name="Google Shape;4850;p32">
                <a:extLst>
                  <a:ext uri="{FF2B5EF4-FFF2-40B4-BE49-F238E27FC236}">
                    <a16:creationId xmlns:a16="http://schemas.microsoft.com/office/drawing/2014/main" id="{0F4BF398-B40A-1A86-036A-9685EB9B55BD}"/>
                  </a:ext>
                </a:extLst>
              </p:cNvPr>
              <p:cNvSpPr/>
              <p:nvPr/>
            </p:nvSpPr>
            <p:spPr>
              <a:xfrm>
                <a:off x="5445537" y="3586352"/>
                <a:ext cx="27431" cy="27432"/>
              </a:xfrm>
              <a:custGeom>
                <a:avLst/>
                <a:gdLst/>
                <a:ahLst/>
                <a:cxnLst/>
                <a:rect l="l" t="t" r="r" b="b"/>
                <a:pathLst>
                  <a:path w="27431" h="27432"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1" name="Google Shape;4851;p32">
                <a:extLst>
                  <a:ext uri="{FF2B5EF4-FFF2-40B4-BE49-F238E27FC236}">
                    <a16:creationId xmlns:a16="http://schemas.microsoft.com/office/drawing/2014/main" id="{15DB1701-74E9-9C67-8CF3-A7DB53E9CEB6}"/>
                  </a:ext>
                </a:extLst>
              </p:cNvPr>
              <p:cNvSpPr/>
              <p:nvPr/>
            </p:nvSpPr>
            <p:spPr>
              <a:xfrm>
                <a:off x="5527357" y="3505294"/>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2" name="Google Shape;4852;p32">
                <a:extLst>
                  <a:ext uri="{FF2B5EF4-FFF2-40B4-BE49-F238E27FC236}">
                    <a16:creationId xmlns:a16="http://schemas.microsoft.com/office/drawing/2014/main" id="{41DD48B4-9758-7291-A14D-1B41C34A253F}"/>
                  </a:ext>
                </a:extLst>
              </p:cNvPr>
              <p:cNvSpPr/>
              <p:nvPr/>
            </p:nvSpPr>
            <p:spPr>
              <a:xfrm>
                <a:off x="5609177" y="3424237"/>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3" name="Google Shape;4853;p32">
                <a:extLst>
                  <a:ext uri="{FF2B5EF4-FFF2-40B4-BE49-F238E27FC236}">
                    <a16:creationId xmlns:a16="http://schemas.microsoft.com/office/drawing/2014/main" id="{631D769D-BDD6-36F0-AF20-F69C906B8736}"/>
                  </a:ext>
                </a:extLst>
              </p:cNvPr>
              <p:cNvSpPr/>
              <p:nvPr/>
            </p:nvSpPr>
            <p:spPr>
              <a:xfrm>
                <a:off x="5691092" y="3343369"/>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4" name="Google Shape;4854;p32">
                <a:extLst>
                  <a:ext uri="{FF2B5EF4-FFF2-40B4-BE49-F238E27FC236}">
                    <a16:creationId xmlns:a16="http://schemas.microsoft.com/office/drawing/2014/main" id="{2B0F48AD-A942-A226-E421-B4BD5C18217D}"/>
                  </a:ext>
                </a:extLst>
              </p:cNvPr>
              <p:cNvSpPr/>
              <p:nvPr/>
            </p:nvSpPr>
            <p:spPr>
              <a:xfrm>
                <a:off x="5772816" y="3262312"/>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5" name="Google Shape;4855;p32">
                <a:extLst>
                  <a:ext uri="{FF2B5EF4-FFF2-40B4-BE49-F238E27FC236}">
                    <a16:creationId xmlns:a16="http://schemas.microsoft.com/office/drawing/2014/main" id="{F446B45F-3260-AA73-91E2-27E5EBFE37B1}"/>
                  </a:ext>
                </a:extLst>
              </p:cNvPr>
              <p:cNvSpPr/>
              <p:nvPr/>
            </p:nvSpPr>
            <p:spPr>
              <a:xfrm>
                <a:off x="5854636" y="3181254"/>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6" name="Google Shape;4856;p32">
                <a:extLst>
                  <a:ext uri="{FF2B5EF4-FFF2-40B4-BE49-F238E27FC236}">
                    <a16:creationId xmlns:a16="http://schemas.microsoft.com/office/drawing/2014/main" id="{62A5EFC8-4560-E7D1-0D53-657D1174B31A}"/>
                  </a:ext>
                </a:extLst>
              </p:cNvPr>
              <p:cNvSpPr/>
              <p:nvPr/>
            </p:nvSpPr>
            <p:spPr>
              <a:xfrm>
                <a:off x="5936456" y="3100196"/>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7" name="Google Shape;4857;p32">
                <a:extLst>
                  <a:ext uri="{FF2B5EF4-FFF2-40B4-BE49-F238E27FC236}">
                    <a16:creationId xmlns:a16="http://schemas.microsoft.com/office/drawing/2014/main" id="{6D99F4E2-9F38-F0AD-0971-7765E19D1224}"/>
                  </a:ext>
                </a:extLst>
              </p:cNvPr>
              <p:cNvSpPr/>
              <p:nvPr/>
            </p:nvSpPr>
            <p:spPr>
              <a:xfrm>
                <a:off x="6018371" y="3019329"/>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8" name="Google Shape;4858;p32">
                <a:extLst>
                  <a:ext uri="{FF2B5EF4-FFF2-40B4-BE49-F238E27FC236}">
                    <a16:creationId xmlns:a16="http://schemas.microsoft.com/office/drawing/2014/main" id="{B4F3E32B-47C9-A244-D74A-68FF8713C016}"/>
                  </a:ext>
                </a:extLst>
              </p:cNvPr>
              <p:cNvSpPr/>
              <p:nvPr/>
            </p:nvSpPr>
            <p:spPr>
              <a:xfrm>
                <a:off x="6100191" y="2938271"/>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9" name="Google Shape;4859;p32">
                <a:extLst>
                  <a:ext uri="{FF2B5EF4-FFF2-40B4-BE49-F238E27FC236}">
                    <a16:creationId xmlns:a16="http://schemas.microsoft.com/office/drawing/2014/main" id="{F713647D-165A-F769-19A9-265DA5B51CE3}"/>
                  </a:ext>
                </a:extLst>
              </p:cNvPr>
              <p:cNvSpPr/>
              <p:nvPr/>
            </p:nvSpPr>
            <p:spPr>
              <a:xfrm>
                <a:off x="6181915" y="2857213"/>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0" name="Google Shape;4860;p32">
                <a:extLst>
                  <a:ext uri="{FF2B5EF4-FFF2-40B4-BE49-F238E27FC236}">
                    <a16:creationId xmlns:a16="http://schemas.microsoft.com/office/drawing/2014/main" id="{4615B8B2-69B2-24E9-10EE-F6BD4AE3EC27}"/>
                  </a:ext>
                </a:extLst>
              </p:cNvPr>
              <p:cNvSpPr/>
              <p:nvPr/>
            </p:nvSpPr>
            <p:spPr>
              <a:xfrm>
                <a:off x="6263735" y="2776156"/>
                <a:ext cx="19431" cy="19430"/>
              </a:xfrm>
              <a:custGeom>
                <a:avLst/>
                <a:gdLst/>
                <a:ahLst/>
                <a:cxnLst/>
                <a:rect l="l" t="t" r="r" b="b"/>
                <a:pathLst>
                  <a:path w="19431" h="19430"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1" name="Google Shape;4861;p32">
                <a:extLst>
                  <a:ext uri="{FF2B5EF4-FFF2-40B4-BE49-F238E27FC236}">
                    <a16:creationId xmlns:a16="http://schemas.microsoft.com/office/drawing/2014/main" id="{71BA20A7-DC55-FAF0-C84D-916850F0D3FA}"/>
                  </a:ext>
                </a:extLst>
              </p:cNvPr>
              <p:cNvSpPr/>
              <p:nvPr/>
            </p:nvSpPr>
            <p:spPr>
              <a:xfrm>
                <a:off x="6345650" y="2695193"/>
                <a:ext cx="18478" cy="18478"/>
              </a:xfrm>
              <a:custGeom>
                <a:avLst/>
                <a:gdLst/>
                <a:ahLst/>
                <a:cxnLst/>
                <a:rect l="l" t="t" r="r" b="b"/>
                <a:pathLst>
                  <a:path w="18478" h="18478" extrusionOk="0">
                    <a:moveTo>
                      <a:pt x="9239" y="18478"/>
                    </a:moveTo>
                    <a:cubicBezTo>
                      <a:pt x="4096" y="18478"/>
                      <a:pt x="0" y="14288"/>
                      <a:pt x="0" y="9239"/>
                    </a:cubicBezTo>
                    <a:cubicBezTo>
                      <a:pt x="0" y="4191"/>
                      <a:pt x="4191" y="0"/>
                      <a:pt x="9239" y="0"/>
                    </a:cubicBezTo>
                    <a:cubicBezTo>
                      <a:pt x="14288" y="0"/>
                      <a:pt x="18479" y="4191"/>
                      <a:pt x="18479" y="9239"/>
                    </a:cubicBezTo>
                    <a:cubicBezTo>
                      <a:pt x="18479" y="14288"/>
                      <a:pt x="14288" y="18478"/>
                      <a:pt x="9239" y="18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2" name="Google Shape;4862;p32">
                <a:extLst>
                  <a:ext uri="{FF2B5EF4-FFF2-40B4-BE49-F238E27FC236}">
                    <a16:creationId xmlns:a16="http://schemas.microsoft.com/office/drawing/2014/main" id="{E59D2A82-1256-B098-64BF-3581EE776713}"/>
                  </a:ext>
                </a:extLst>
              </p:cNvPr>
              <p:cNvSpPr/>
              <p:nvPr/>
            </p:nvSpPr>
            <p:spPr>
              <a:xfrm>
                <a:off x="6427469" y="2614135"/>
                <a:ext cx="17716" cy="17716"/>
              </a:xfrm>
              <a:custGeom>
                <a:avLst/>
                <a:gdLst/>
                <a:ahLst/>
                <a:cxnLst/>
                <a:rect l="l" t="t" r="r" b="b"/>
                <a:pathLst>
                  <a:path w="17716" h="17716" extrusionOk="0">
                    <a:moveTo>
                      <a:pt x="8858" y="17717"/>
                    </a:moveTo>
                    <a:cubicBezTo>
                      <a:pt x="4001" y="17717"/>
                      <a:pt x="0" y="13716"/>
                      <a:pt x="0" y="8858"/>
                    </a:cubicBezTo>
                    <a:cubicBezTo>
                      <a:pt x="0" y="4000"/>
                      <a:pt x="4001"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3" name="Google Shape;4863;p32">
                <a:extLst>
                  <a:ext uri="{FF2B5EF4-FFF2-40B4-BE49-F238E27FC236}">
                    <a16:creationId xmlns:a16="http://schemas.microsoft.com/office/drawing/2014/main" id="{34D45125-ECC8-ED12-EA19-F160034528C7}"/>
                  </a:ext>
                </a:extLst>
              </p:cNvPr>
              <p:cNvSpPr/>
              <p:nvPr/>
            </p:nvSpPr>
            <p:spPr>
              <a:xfrm>
                <a:off x="6509289" y="2533078"/>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4" y="0"/>
                      <a:pt x="16954" y="3810"/>
                      <a:pt x="16954" y="8477"/>
                    </a:cubicBezTo>
                    <a:cubicBezTo>
                      <a:pt x="16954" y="13145"/>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4" name="Google Shape;4864;p32">
                <a:extLst>
                  <a:ext uri="{FF2B5EF4-FFF2-40B4-BE49-F238E27FC236}">
                    <a16:creationId xmlns:a16="http://schemas.microsoft.com/office/drawing/2014/main" id="{406AAE90-889E-3575-2F94-F9E10B3370CA}"/>
                  </a:ext>
                </a:extLst>
              </p:cNvPr>
              <p:cNvSpPr/>
              <p:nvPr/>
            </p:nvSpPr>
            <p:spPr>
              <a:xfrm>
                <a:off x="6591014" y="2452020"/>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5" name="Google Shape;4865;p32">
                <a:extLst>
                  <a:ext uri="{FF2B5EF4-FFF2-40B4-BE49-F238E27FC236}">
                    <a16:creationId xmlns:a16="http://schemas.microsoft.com/office/drawing/2014/main" id="{5FFDC28E-0826-5CD5-5C78-5E20A44D6D73}"/>
                  </a:ext>
                </a:extLst>
              </p:cNvPr>
              <p:cNvSpPr/>
              <p:nvPr/>
            </p:nvSpPr>
            <p:spPr>
              <a:xfrm>
                <a:off x="6672833" y="2371057"/>
                <a:ext cx="15430" cy="15335"/>
              </a:xfrm>
              <a:custGeom>
                <a:avLst/>
                <a:gdLst/>
                <a:ahLst/>
                <a:cxnLst/>
                <a:rect l="l" t="t" r="r" b="b"/>
                <a:pathLst>
                  <a:path w="15430" h="15335" extrusionOk="0">
                    <a:moveTo>
                      <a:pt x="7715" y="15335"/>
                    </a:moveTo>
                    <a:cubicBezTo>
                      <a:pt x="3524" y="15335"/>
                      <a:pt x="0" y="11906"/>
                      <a:pt x="0" y="7715"/>
                    </a:cubicBezTo>
                    <a:cubicBezTo>
                      <a:pt x="0" y="3524"/>
                      <a:pt x="3429" y="0"/>
                      <a:pt x="7715" y="0"/>
                    </a:cubicBezTo>
                    <a:cubicBezTo>
                      <a:pt x="12002" y="0"/>
                      <a:pt x="15430" y="3429"/>
                      <a:pt x="15430" y="7715"/>
                    </a:cubicBezTo>
                    <a:cubicBezTo>
                      <a:pt x="15430" y="12002"/>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6" name="Google Shape;4866;p32">
                <a:extLst>
                  <a:ext uri="{FF2B5EF4-FFF2-40B4-BE49-F238E27FC236}">
                    <a16:creationId xmlns:a16="http://schemas.microsoft.com/office/drawing/2014/main" id="{E51D829B-DDF1-990F-BC36-FF18753D100C}"/>
                  </a:ext>
                </a:extLst>
              </p:cNvPr>
              <p:cNvSpPr/>
              <p:nvPr/>
            </p:nvSpPr>
            <p:spPr>
              <a:xfrm>
                <a:off x="6754749" y="2290095"/>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7" name="Google Shape;4867;p32">
                <a:extLst>
                  <a:ext uri="{FF2B5EF4-FFF2-40B4-BE49-F238E27FC236}">
                    <a16:creationId xmlns:a16="http://schemas.microsoft.com/office/drawing/2014/main" id="{79828EA4-70FD-9A82-1D2A-AA17A23587FB}"/>
                  </a:ext>
                </a:extLst>
              </p:cNvPr>
              <p:cNvSpPr/>
              <p:nvPr/>
            </p:nvSpPr>
            <p:spPr>
              <a:xfrm>
                <a:off x="6836568" y="2209037"/>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8" name="Google Shape;4868;p32">
                <a:extLst>
                  <a:ext uri="{FF2B5EF4-FFF2-40B4-BE49-F238E27FC236}">
                    <a16:creationId xmlns:a16="http://schemas.microsoft.com/office/drawing/2014/main" id="{E60E66D7-87CA-88D6-D014-5F984DBE498C}"/>
                  </a:ext>
                </a:extLst>
              </p:cNvPr>
              <p:cNvSpPr/>
              <p:nvPr/>
            </p:nvSpPr>
            <p:spPr>
              <a:xfrm>
                <a:off x="6918388" y="2127979"/>
                <a:ext cx="12954" cy="12953"/>
              </a:xfrm>
              <a:custGeom>
                <a:avLst/>
                <a:gdLst/>
                <a:ahLst/>
                <a:cxnLst/>
                <a:rect l="l" t="t" r="r" b="b"/>
                <a:pathLst>
                  <a:path w="12954" h="12953" extrusionOk="0">
                    <a:moveTo>
                      <a:pt x="6477" y="12954"/>
                    </a:moveTo>
                    <a:cubicBezTo>
                      <a:pt x="2953" y="12954"/>
                      <a:pt x="0" y="10096"/>
                      <a:pt x="0" y="6477"/>
                    </a:cubicBezTo>
                    <a:cubicBezTo>
                      <a:pt x="0" y="2857"/>
                      <a:pt x="2858"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9" name="Google Shape;4869;p32">
                <a:extLst>
                  <a:ext uri="{FF2B5EF4-FFF2-40B4-BE49-F238E27FC236}">
                    <a16:creationId xmlns:a16="http://schemas.microsoft.com/office/drawing/2014/main" id="{C9976DE1-8C4B-907F-83B4-9C7C11FF03B6}"/>
                  </a:ext>
                </a:extLst>
              </p:cNvPr>
              <p:cNvSpPr/>
              <p:nvPr/>
            </p:nvSpPr>
            <p:spPr>
              <a:xfrm>
                <a:off x="7000113" y="2046922"/>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0" name="Google Shape;4870;p32">
                <a:extLst>
                  <a:ext uri="{FF2B5EF4-FFF2-40B4-BE49-F238E27FC236}">
                    <a16:creationId xmlns:a16="http://schemas.microsoft.com/office/drawing/2014/main" id="{604D6615-8D04-4A27-5A58-7433C5686DFA}"/>
                  </a:ext>
                </a:extLst>
              </p:cNvPr>
              <p:cNvSpPr/>
              <p:nvPr/>
            </p:nvSpPr>
            <p:spPr>
              <a:xfrm>
                <a:off x="7082027" y="1966054"/>
                <a:ext cx="11239" cy="11239"/>
              </a:xfrm>
              <a:custGeom>
                <a:avLst/>
                <a:gdLst/>
                <a:ahLst/>
                <a:cxnLst/>
                <a:rect l="l" t="t" r="r" b="b"/>
                <a:pathLst>
                  <a:path w="11239" h="11239" extrusionOk="0">
                    <a:moveTo>
                      <a:pt x="5620" y="11239"/>
                    </a:moveTo>
                    <a:cubicBezTo>
                      <a:pt x="2477" y="11239"/>
                      <a:pt x="0" y="8668"/>
                      <a:pt x="0" y="5620"/>
                    </a:cubicBezTo>
                    <a:cubicBezTo>
                      <a:pt x="0" y="2572"/>
                      <a:pt x="2572" y="0"/>
                      <a:pt x="5620" y="0"/>
                    </a:cubicBezTo>
                    <a:cubicBezTo>
                      <a:pt x="8668" y="0"/>
                      <a:pt x="11240" y="2572"/>
                      <a:pt x="11240" y="5620"/>
                    </a:cubicBezTo>
                    <a:cubicBezTo>
                      <a:pt x="11240"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1" name="Google Shape;4871;p32">
                <a:extLst>
                  <a:ext uri="{FF2B5EF4-FFF2-40B4-BE49-F238E27FC236}">
                    <a16:creationId xmlns:a16="http://schemas.microsoft.com/office/drawing/2014/main" id="{66143AE6-1D8B-163E-8D48-4931BF11C5CD}"/>
                  </a:ext>
                </a:extLst>
              </p:cNvPr>
              <p:cNvSpPr/>
              <p:nvPr/>
            </p:nvSpPr>
            <p:spPr>
              <a:xfrm>
                <a:off x="7163847" y="1884997"/>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2" name="Google Shape;4872;p32">
                <a:extLst>
                  <a:ext uri="{FF2B5EF4-FFF2-40B4-BE49-F238E27FC236}">
                    <a16:creationId xmlns:a16="http://schemas.microsoft.com/office/drawing/2014/main" id="{4053656E-4C22-95DA-E93B-8D4E0AFBE3A6}"/>
                  </a:ext>
                </a:extLst>
              </p:cNvPr>
              <p:cNvSpPr/>
              <p:nvPr/>
            </p:nvSpPr>
            <p:spPr>
              <a:xfrm>
                <a:off x="7245667" y="1803939"/>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3" name="Google Shape;4873;p32">
                <a:extLst>
                  <a:ext uri="{FF2B5EF4-FFF2-40B4-BE49-F238E27FC236}">
                    <a16:creationId xmlns:a16="http://schemas.microsoft.com/office/drawing/2014/main" id="{E3CE83B3-7931-F12A-6A35-A442BB093D1A}"/>
                  </a:ext>
                </a:extLst>
              </p:cNvPr>
              <p:cNvSpPr/>
              <p:nvPr/>
            </p:nvSpPr>
            <p:spPr>
              <a:xfrm>
                <a:off x="7327487" y="1722881"/>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4" name="Google Shape;4874;p32">
                <a:extLst>
                  <a:ext uri="{FF2B5EF4-FFF2-40B4-BE49-F238E27FC236}">
                    <a16:creationId xmlns:a16="http://schemas.microsoft.com/office/drawing/2014/main" id="{8B330262-0C4A-C8CA-5A4C-B59FA8A99446}"/>
                  </a:ext>
                </a:extLst>
              </p:cNvPr>
              <p:cNvSpPr/>
              <p:nvPr/>
            </p:nvSpPr>
            <p:spPr>
              <a:xfrm>
                <a:off x="7409307" y="1642014"/>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5" name="Google Shape;4875;p32">
                <a:extLst>
                  <a:ext uri="{FF2B5EF4-FFF2-40B4-BE49-F238E27FC236}">
                    <a16:creationId xmlns:a16="http://schemas.microsoft.com/office/drawing/2014/main" id="{4406B3DB-3ECA-279B-261B-F09E9D34489E}"/>
                  </a:ext>
                </a:extLst>
              </p:cNvPr>
              <p:cNvSpPr/>
              <p:nvPr/>
            </p:nvSpPr>
            <p:spPr>
              <a:xfrm>
                <a:off x="7491126" y="1560956"/>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6" name="Google Shape;4876;p32">
                <a:extLst>
                  <a:ext uri="{FF2B5EF4-FFF2-40B4-BE49-F238E27FC236}">
                    <a16:creationId xmlns:a16="http://schemas.microsoft.com/office/drawing/2014/main" id="{4156C27F-8314-45B2-660F-58CFFFC92218}"/>
                  </a:ext>
                </a:extLst>
              </p:cNvPr>
              <p:cNvSpPr/>
              <p:nvPr/>
            </p:nvSpPr>
            <p:spPr>
              <a:xfrm>
                <a:off x="7572946" y="1479898"/>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7" name="Google Shape;4877;p32">
                <a:extLst>
                  <a:ext uri="{FF2B5EF4-FFF2-40B4-BE49-F238E27FC236}">
                    <a16:creationId xmlns:a16="http://schemas.microsoft.com/office/drawing/2014/main" id="{4C256EF4-DB72-334E-A290-8C85C42DC67F}"/>
                  </a:ext>
                </a:extLst>
              </p:cNvPr>
              <p:cNvSpPr/>
              <p:nvPr/>
            </p:nvSpPr>
            <p:spPr>
              <a:xfrm>
                <a:off x="7654766" y="1398841"/>
                <a:ext cx="5715" cy="5714"/>
              </a:xfrm>
              <a:custGeom>
                <a:avLst/>
                <a:gdLst/>
                <a:ahLst/>
                <a:cxnLst/>
                <a:rect l="l" t="t" r="r" b="b"/>
                <a:pathLst>
                  <a:path w="5715" h="5714"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8" name="Google Shape;4878;p32">
                <a:extLst>
                  <a:ext uri="{FF2B5EF4-FFF2-40B4-BE49-F238E27FC236}">
                    <a16:creationId xmlns:a16="http://schemas.microsoft.com/office/drawing/2014/main" id="{398B431B-EF22-90CE-4AA7-256CA2C893BC}"/>
                  </a:ext>
                </a:extLst>
              </p:cNvPr>
              <p:cNvSpPr/>
              <p:nvPr/>
            </p:nvSpPr>
            <p:spPr>
              <a:xfrm>
                <a:off x="7736681" y="1317973"/>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9" name="Google Shape;4879;p32">
                <a:extLst>
                  <a:ext uri="{FF2B5EF4-FFF2-40B4-BE49-F238E27FC236}">
                    <a16:creationId xmlns:a16="http://schemas.microsoft.com/office/drawing/2014/main" id="{9A27CDC0-D7FB-E2E0-0A82-C613E08E0967}"/>
                  </a:ext>
                </a:extLst>
              </p:cNvPr>
              <p:cNvSpPr/>
              <p:nvPr/>
            </p:nvSpPr>
            <p:spPr>
              <a:xfrm>
                <a:off x="7818405" y="1236915"/>
                <a:ext cx="4000" cy="4000"/>
              </a:xfrm>
              <a:custGeom>
                <a:avLst/>
                <a:gdLst/>
                <a:ahLst/>
                <a:cxnLst/>
                <a:rect l="l" t="t" r="r" b="b"/>
                <a:pathLst>
                  <a:path w="4000" h="4000" extrusionOk="0">
                    <a:moveTo>
                      <a:pt x="2000" y="4001"/>
                    </a:moveTo>
                    <a:cubicBezTo>
                      <a:pt x="858" y="4001"/>
                      <a:pt x="0" y="3143"/>
                      <a:pt x="0" y="2000"/>
                    </a:cubicBezTo>
                    <a:cubicBezTo>
                      <a:pt x="0" y="857"/>
                      <a:pt x="858" y="0"/>
                      <a:pt x="2000" y="0"/>
                    </a:cubicBezTo>
                    <a:cubicBezTo>
                      <a:pt x="3143" y="0"/>
                      <a:pt x="4001" y="857"/>
                      <a:pt x="4001" y="2000"/>
                    </a:cubicBezTo>
                    <a:cubicBezTo>
                      <a:pt x="4001"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0" name="Google Shape;4880;p32">
                <a:extLst>
                  <a:ext uri="{FF2B5EF4-FFF2-40B4-BE49-F238E27FC236}">
                    <a16:creationId xmlns:a16="http://schemas.microsoft.com/office/drawing/2014/main" id="{0AE3F786-51DB-D96D-345C-070891BF5532}"/>
                  </a:ext>
                </a:extLst>
              </p:cNvPr>
              <p:cNvSpPr/>
              <p:nvPr/>
            </p:nvSpPr>
            <p:spPr>
              <a:xfrm>
                <a:off x="7900225" y="1155858"/>
                <a:ext cx="3238" cy="3238"/>
              </a:xfrm>
              <a:custGeom>
                <a:avLst/>
                <a:gdLst/>
                <a:ahLst/>
                <a:cxnLst/>
                <a:rect l="l" t="t" r="r" b="b"/>
                <a:pathLst>
                  <a:path w="3238" h="3238" extrusionOk="0">
                    <a:moveTo>
                      <a:pt x="1619" y="3239"/>
                    </a:moveTo>
                    <a:cubicBezTo>
                      <a:pt x="762" y="3239"/>
                      <a:pt x="0" y="2476"/>
                      <a:pt x="0" y="1619"/>
                    </a:cubicBezTo>
                    <a:cubicBezTo>
                      <a:pt x="0" y="762"/>
                      <a:pt x="762" y="0"/>
                      <a:pt x="1619" y="0"/>
                    </a:cubicBezTo>
                    <a:cubicBezTo>
                      <a:pt x="2476" y="0"/>
                      <a:pt x="3238" y="762"/>
                      <a:pt x="3238" y="1619"/>
                    </a:cubicBezTo>
                    <a:cubicBezTo>
                      <a:pt x="3238" y="2476"/>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81" name="Google Shape;4881;p32">
              <a:extLst>
                <a:ext uri="{FF2B5EF4-FFF2-40B4-BE49-F238E27FC236}">
                  <a16:creationId xmlns:a16="http://schemas.microsoft.com/office/drawing/2014/main" id="{4D2D9E3D-3ACF-11F7-4C7A-30FBBDE95075}"/>
                </a:ext>
              </a:extLst>
            </p:cNvPr>
            <p:cNvGrpSpPr/>
            <p:nvPr/>
          </p:nvGrpSpPr>
          <p:grpSpPr>
            <a:xfrm>
              <a:off x="3826954" y="1161763"/>
              <a:ext cx="3920299" cy="3931539"/>
              <a:chOff x="3826954" y="1161763"/>
              <a:chExt cx="3920299" cy="3931539"/>
            </a:xfrm>
          </p:grpSpPr>
          <p:sp>
            <p:nvSpPr>
              <p:cNvPr id="4882" name="Google Shape;4882;p32">
                <a:extLst>
                  <a:ext uri="{FF2B5EF4-FFF2-40B4-BE49-F238E27FC236}">
                    <a16:creationId xmlns:a16="http://schemas.microsoft.com/office/drawing/2014/main" id="{14BC3C1E-3879-66C1-35A8-7FAEFAE45C4D}"/>
                  </a:ext>
                </a:extLst>
              </p:cNvPr>
              <p:cNvSpPr/>
              <p:nvPr/>
            </p:nvSpPr>
            <p:spPr>
              <a:xfrm>
                <a:off x="3826954" y="5050440"/>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3" name="Google Shape;4883;p32">
                <a:extLst>
                  <a:ext uri="{FF2B5EF4-FFF2-40B4-BE49-F238E27FC236}">
                    <a16:creationId xmlns:a16="http://schemas.microsoft.com/office/drawing/2014/main" id="{32E56E2A-FFE0-41CC-3CF3-83E14914B573}"/>
                  </a:ext>
                </a:extLst>
              </p:cNvPr>
              <p:cNvSpPr/>
              <p:nvPr/>
            </p:nvSpPr>
            <p:spPr>
              <a:xfrm>
                <a:off x="3897629" y="4969572"/>
                <a:ext cx="41910" cy="41910"/>
              </a:xfrm>
              <a:custGeom>
                <a:avLst/>
                <a:gdLst/>
                <a:ahLst/>
                <a:cxnLst/>
                <a:rect l="l" t="t" r="r" b="b"/>
                <a:pathLst>
                  <a:path w="41910" h="41910"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4" name="Google Shape;4884;p32">
                <a:extLst>
                  <a:ext uri="{FF2B5EF4-FFF2-40B4-BE49-F238E27FC236}">
                    <a16:creationId xmlns:a16="http://schemas.microsoft.com/office/drawing/2014/main" id="{C0D3DED5-E1B6-0D3D-7302-7D78AD7F0677}"/>
                  </a:ext>
                </a:extLst>
              </p:cNvPr>
              <p:cNvSpPr/>
              <p:nvPr/>
            </p:nvSpPr>
            <p:spPr>
              <a:xfrm>
                <a:off x="3979449" y="4888420"/>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5" name="Google Shape;4885;p32">
                <a:extLst>
                  <a:ext uri="{FF2B5EF4-FFF2-40B4-BE49-F238E27FC236}">
                    <a16:creationId xmlns:a16="http://schemas.microsoft.com/office/drawing/2014/main" id="{309CB7F7-BE61-9E1D-4968-EAC6D921F042}"/>
                  </a:ext>
                </a:extLst>
              </p:cNvPr>
              <p:cNvSpPr/>
              <p:nvPr/>
            </p:nvSpPr>
            <p:spPr>
              <a:xfrm>
                <a:off x="4061269" y="4807362"/>
                <a:ext cx="40386" cy="40386"/>
              </a:xfrm>
              <a:custGeom>
                <a:avLst/>
                <a:gdLst/>
                <a:ahLst/>
                <a:cxnLst/>
                <a:rect l="l" t="t" r="r" b="b"/>
                <a:pathLst>
                  <a:path w="40386"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6" name="Google Shape;4886;p32">
                <a:extLst>
                  <a:ext uri="{FF2B5EF4-FFF2-40B4-BE49-F238E27FC236}">
                    <a16:creationId xmlns:a16="http://schemas.microsoft.com/office/drawing/2014/main" id="{A324C818-9D1F-F8B8-0A7B-53C9564CB5AA}"/>
                  </a:ext>
                </a:extLst>
              </p:cNvPr>
              <p:cNvSpPr/>
              <p:nvPr/>
            </p:nvSpPr>
            <p:spPr>
              <a:xfrm>
                <a:off x="4142993" y="4726304"/>
                <a:ext cx="39623" cy="39623"/>
              </a:xfrm>
              <a:custGeom>
                <a:avLst/>
                <a:gdLst/>
                <a:ahLst/>
                <a:cxnLst/>
                <a:rect l="l" t="t" r="r" b="b"/>
                <a:pathLst>
                  <a:path w="39623" h="39623"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7" name="Google Shape;4887;p32">
                <a:extLst>
                  <a:ext uri="{FF2B5EF4-FFF2-40B4-BE49-F238E27FC236}">
                    <a16:creationId xmlns:a16="http://schemas.microsoft.com/office/drawing/2014/main" id="{ED2A3EF4-BCD8-1D4B-850E-DF3BFA73178B}"/>
                  </a:ext>
                </a:extLst>
              </p:cNvPr>
              <p:cNvSpPr/>
              <p:nvPr/>
            </p:nvSpPr>
            <p:spPr>
              <a:xfrm>
                <a:off x="4224909" y="4645437"/>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8" name="Google Shape;4888;p32">
                <a:extLst>
                  <a:ext uri="{FF2B5EF4-FFF2-40B4-BE49-F238E27FC236}">
                    <a16:creationId xmlns:a16="http://schemas.microsoft.com/office/drawing/2014/main" id="{5882F794-9F57-4C4A-BAA5-D1D9974C5B50}"/>
                  </a:ext>
                </a:extLst>
              </p:cNvPr>
              <p:cNvSpPr/>
              <p:nvPr/>
            </p:nvSpPr>
            <p:spPr>
              <a:xfrm>
                <a:off x="4306728" y="4564379"/>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9" name="Google Shape;4889;p32">
                <a:extLst>
                  <a:ext uri="{FF2B5EF4-FFF2-40B4-BE49-F238E27FC236}">
                    <a16:creationId xmlns:a16="http://schemas.microsoft.com/office/drawing/2014/main" id="{649B3F00-EB64-1D6E-F12E-9DDCAC023EB0}"/>
                  </a:ext>
                </a:extLst>
              </p:cNvPr>
              <p:cNvSpPr/>
              <p:nvPr/>
            </p:nvSpPr>
            <p:spPr>
              <a:xfrm>
                <a:off x="4388548" y="4483321"/>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7" y="8287"/>
                      <a:pt x="37147" y="18574"/>
                    </a:cubicBezTo>
                    <a:cubicBezTo>
                      <a:pt x="37147"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0" name="Google Shape;4890;p32">
                <a:extLst>
                  <a:ext uri="{FF2B5EF4-FFF2-40B4-BE49-F238E27FC236}">
                    <a16:creationId xmlns:a16="http://schemas.microsoft.com/office/drawing/2014/main" id="{548E6226-E06C-94E1-A824-43AA64769A9E}"/>
                  </a:ext>
                </a:extLst>
              </p:cNvPr>
              <p:cNvSpPr/>
              <p:nvPr/>
            </p:nvSpPr>
            <p:spPr>
              <a:xfrm>
                <a:off x="4470368" y="4402263"/>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1" name="Google Shape;4891;p32">
                <a:extLst>
                  <a:ext uri="{FF2B5EF4-FFF2-40B4-BE49-F238E27FC236}">
                    <a16:creationId xmlns:a16="http://schemas.microsoft.com/office/drawing/2014/main" id="{09D7FE77-6A61-6C97-03FE-C0F5FA677142}"/>
                  </a:ext>
                </a:extLst>
              </p:cNvPr>
              <p:cNvSpPr/>
              <p:nvPr/>
            </p:nvSpPr>
            <p:spPr>
              <a:xfrm rot="-128855">
                <a:off x="4552045" y="4321410"/>
                <a:ext cx="35458" cy="35458"/>
              </a:xfrm>
              <a:custGeom>
                <a:avLst/>
                <a:gdLst/>
                <a:ahLst/>
                <a:cxnLst/>
                <a:rect l="l" t="t" r="r" b="b"/>
                <a:pathLst>
                  <a:path w="35433" h="35433" extrusionOk="0">
                    <a:moveTo>
                      <a:pt x="35433" y="17716"/>
                    </a:moveTo>
                    <a:cubicBezTo>
                      <a:pt x="35433" y="27501"/>
                      <a:pt x="27501" y="35433"/>
                      <a:pt x="17716" y="35433"/>
                    </a:cubicBezTo>
                    <a:cubicBezTo>
                      <a:pt x="7932" y="35433"/>
                      <a:pt x="0" y="27501"/>
                      <a:pt x="0" y="17716"/>
                    </a:cubicBezTo>
                    <a:cubicBezTo>
                      <a:pt x="0" y="7932"/>
                      <a:pt x="7932" y="0"/>
                      <a:pt x="17716" y="0"/>
                    </a:cubicBezTo>
                    <a:cubicBezTo>
                      <a:pt x="27501" y="0"/>
                      <a:pt x="35433" y="7932"/>
                      <a:pt x="35433" y="17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2" name="Google Shape;4892;p32">
                <a:extLst>
                  <a:ext uri="{FF2B5EF4-FFF2-40B4-BE49-F238E27FC236}">
                    <a16:creationId xmlns:a16="http://schemas.microsoft.com/office/drawing/2014/main" id="{2176568D-DF60-BA22-D090-0577B37AEBE6}"/>
                  </a:ext>
                </a:extLst>
              </p:cNvPr>
              <p:cNvSpPr/>
              <p:nvPr/>
            </p:nvSpPr>
            <p:spPr>
              <a:xfrm>
                <a:off x="4634007" y="4240338"/>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3" name="Google Shape;4893;p32">
                <a:extLst>
                  <a:ext uri="{FF2B5EF4-FFF2-40B4-BE49-F238E27FC236}">
                    <a16:creationId xmlns:a16="http://schemas.microsoft.com/office/drawing/2014/main" id="{2EB62AEC-CC98-D24F-0F4D-5DB20419F034}"/>
                  </a:ext>
                </a:extLst>
              </p:cNvPr>
              <p:cNvSpPr/>
              <p:nvPr/>
            </p:nvSpPr>
            <p:spPr>
              <a:xfrm>
                <a:off x="4715827" y="4159281"/>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4" name="Google Shape;4894;p32">
                <a:extLst>
                  <a:ext uri="{FF2B5EF4-FFF2-40B4-BE49-F238E27FC236}">
                    <a16:creationId xmlns:a16="http://schemas.microsoft.com/office/drawing/2014/main" id="{7AF0F2BB-50D7-7B70-3F80-3F7874D035D7}"/>
                  </a:ext>
                </a:extLst>
              </p:cNvPr>
              <p:cNvSpPr/>
              <p:nvPr/>
            </p:nvSpPr>
            <p:spPr>
              <a:xfrm>
                <a:off x="4797647" y="4078223"/>
                <a:ext cx="33146" cy="33147"/>
              </a:xfrm>
              <a:custGeom>
                <a:avLst/>
                <a:gdLst/>
                <a:ahLst/>
                <a:cxnLst/>
                <a:rect l="l" t="t" r="r" b="b"/>
                <a:pathLst>
                  <a:path w="33146" h="33147"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5" name="Google Shape;4895;p32">
                <a:extLst>
                  <a:ext uri="{FF2B5EF4-FFF2-40B4-BE49-F238E27FC236}">
                    <a16:creationId xmlns:a16="http://schemas.microsoft.com/office/drawing/2014/main" id="{2D0517A7-5860-4F06-11C4-D29830AD0F6D}"/>
                  </a:ext>
                </a:extLst>
              </p:cNvPr>
              <p:cNvSpPr/>
              <p:nvPr/>
            </p:nvSpPr>
            <p:spPr>
              <a:xfrm>
                <a:off x="4879562" y="3997261"/>
                <a:ext cx="32194" cy="32289"/>
              </a:xfrm>
              <a:custGeom>
                <a:avLst/>
                <a:gdLst/>
                <a:ahLst/>
                <a:cxnLst/>
                <a:rect l="l" t="t" r="r" b="b"/>
                <a:pathLst>
                  <a:path w="32194" h="32289" extrusionOk="0">
                    <a:moveTo>
                      <a:pt x="16097" y="32290"/>
                    </a:moveTo>
                    <a:cubicBezTo>
                      <a:pt x="7144" y="32290"/>
                      <a:pt x="0" y="25051"/>
                      <a:pt x="0" y="16192"/>
                    </a:cubicBezTo>
                    <a:cubicBezTo>
                      <a:pt x="0" y="7334"/>
                      <a:pt x="7239" y="0"/>
                      <a:pt x="16097" y="0"/>
                    </a:cubicBezTo>
                    <a:cubicBezTo>
                      <a:pt x="24956" y="0"/>
                      <a:pt x="32194" y="7239"/>
                      <a:pt x="32194" y="16192"/>
                    </a:cubicBezTo>
                    <a:cubicBezTo>
                      <a:pt x="32194"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6" name="Google Shape;4896;p32">
                <a:extLst>
                  <a:ext uri="{FF2B5EF4-FFF2-40B4-BE49-F238E27FC236}">
                    <a16:creationId xmlns:a16="http://schemas.microsoft.com/office/drawing/2014/main" id="{96C7AD40-4379-B1B5-7381-A2F37E785966}"/>
                  </a:ext>
                </a:extLst>
              </p:cNvPr>
              <p:cNvSpPr/>
              <p:nvPr/>
            </p:nvSpPr>
            <p:spPr>
              <a:xfrm>
                <a:off x="4961286" y="3916298"/>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2" y="7048"/>
                      <a:pt x="31432" y="15716"/>
                    </a:cubicBezTo>
                    <a:cubicBezTo>
                      <a:pt x="31432"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7" name="Google Shape;4897;p32">
                <a:extLst>
                  <a:ext uri="{FF2B5EF4-FFF2-40B4-BE49-F238E27FC236}">
                    <a16:creationId xmlns:a16="http://schemas.microsoft.com/office/drawing/2014/main" id="{3C1793ED-B8B3-4963-5653-C9DF4559A8D4}"/>
                  </a:ext>
                </a:extLst>
              </p:cNvPr>
              <p:cNvSpPr/>
              <p:nvPr/>
            </p:nvSpPr>
            <p:spPr>
              <a:xfrm>
                <a:off x="5043106" y="3835240"/>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0" y="6858"/>
                      <a:pt x="30670" y="15335"/>
                    </a:cubicBezTo>
                    <a:cubicBezTo>
                      <a:pt x="30670"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8" name="Google Shape;4898;p32">
                <a:extLst>
                  <a:ext uri="{FF2B5EF4-FFF2-40B4-BE49-F238E27FC236}">
                    <a16:creationId xmlns:a16="http://schemas.microsoft.com/office/drawing/2014/main" id="{C96A25E2-772B-0C29-9F57-205EDA6300DE}"/>
                  </a:ext>
                </a:extLst>
              </p:cNvPr>
              <p:cNvSpPr/>
              <p:nvPr/>
            </p:nvSpPr>
            <p:spPr>
              <a:xfrm>
                <a:off x="5124926" y="3754183"/>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9" name="Google Shape;4899;p32">
                <a:extLst>
                  <a:ext uri="{FF2B5EF4-FFF2-40B4-BE49-F238E27FC236}">
                    <a16:creationId xmlns:a16="http://schemas.microsoft.com/office/drawing/2014/main" id="{BC4F19C1-68BF-2B74-46DB-5AEC32561995}"/>
                  </a:ext>
                </a:extLst>
              </p:cNvPr>
              <p:cNvSpPr/>
              <p:nvPr/>
            </p:nvSpPr>
            <p:spPr>
              <a:xfrm>
                <a:off x="5206746" y="3673125"/>
                <a:ext cx="29146" cy="29146"/>
              </a:xfrm>
              <a:custGeom>
                <a:avLst/>
                <a:gdLst/>
                <a:ahLst/>
                <a:cxnLst/>
                <a:rect l="l" t="t" r="r" b="b"/>
                <a:pathLst>
                  <a:path w="29146" h="29146" extrusionOk="0">
                    <a:moveTo>
                      <a:pt x="29146" y="14573"/>
                    </a:moveTo>
                    <a:cubicBezTo>
                      <a:pt x="29146" y="22622"/>
                      <a:pt x="22622" y="29147"/>
                      <a:pt x="14573" y="29147"/>
                    </a:cubicBezTo>
                    <a:cubicBezTo>
                      <a:pt x="6525" y="29147"/>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0" name="Google Shape;4900;p32">
                <a:extLst>
                  <a:ext uri="{FF2B5EF4-FFF2-40B4-BE49-F238E27FC236}">
                    <a16:creationId xmlns:a16="http://schemas.microsoft.com/office/drawing/2014/main" id="{5BD330B2-0AB4-D399-E984-F3C4AEDC8085}"/>
                  </a:ext>
                </a:extLst>
              </p:cNvPr>
              <p:cNvSpPr/>
              <p:nvPr/>
            </p:nvSpPr>
            <p:spPr>
              <a:xfrm>
                <a:off x="5288565" y="3592258"/>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1" name="Google Shape;4901;p32">
                <a:extLst>
                  <a:ext uri="{FF2B5EF4-FFF2-40B4-BE49-F238E27FC236}">
                    <a16:creationId xmlns:a16="http://schemas.microsoft.com/office/drawing/2014/main" id="{2783C2C9-4977-1118-1B73-0BC4AD2AE032}"/>
                  </a:ext>
                </a:extLst>
              </p:cNvPr>
              <p:cNvSpPr/>
              <p:nvPr/>
            </p:nvSpPr>
            <p:spPr>
              <a:xfrm>
                <a:off x="5370385" y="3511200"/>
                <a:ext cx="27431" cy="27431"/>
              </a:xfrm>
              <a:custGeom>
                <a:avLst/>
                <a:gdLst/>
                <a:ahLst/>
                <a:cxnLst/>
                <a:rect l="l" t="t" r="r" b="b"/>
                <a:pathLst>
                  <a:path w="27431" h="27431"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2" name="Google Shape;4902;p32">
                <a:extLst>
                  <a:ext uri="{FF2B5EF4-FFF2-40B4-BE49-F238E27FC236}">
                    <a16:creationId xmlns:a16="http://schemas.microsoft.com/office/drawing/2014/main" id="{B6BA8CA6-53A3-CC1D-250A-F52027413B11}"/>
                  </a:ext>
                </a:extLst>
              </p:cNvPr>
              <p:cNvSpPr/>
              <p:nvPr/>
            </p:nvSpPr>
            <p:spPr>
              <a:xfrm>
                <a:off x="5452205" y="3430142"/>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3" name="Google Shape;4903;p32">
                <a:extLst>
                  <a:ext uri="{FF2B5EF4-FFF2-40B4-BE49-F238E27FC236}">
                    <a16:creationId xmlns:a16="http://schemas.microsoft.com/office/drawing/2014/main" id="{441D182E-FF44-A4DE-8114-B92DB9CB4A76}"/>
                  </a:ext>
                </a:extLst>
              </p:cNvPr>
              <p:cNvSpPr/>
              <p:nvPr/>
            </p:nvSpPr>
            <p:spPr>
              <a:xfrm>
                <a:off x="5534025" y="3349084"/>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4" name="Google Shape;4904;p32">
                <a:extLst>
                  <a:ext uri="{FF2B5EF4-FFF2-40B4-BE49-F238E27FC236}">
                    <a16:creationId xmlns:a16="http://schemas.microsoft.com/office/drawing/2014/main" id="{4FE37BBC-7244-518A-5B88-0158F2AE92E3}"/>
                  </a:ext>
                </a:extLst>
              </p:cNvPr>
              <p:cNvSpPr/>
              <p:nvPr/>
            </p:nvSpPr>
            <p:spPr>
              <a:xfrm>
                <a:off x="5615940" y="3268217"/>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5" name="Google Shape;4905;p32">
                <a:extLst>
                  <a:ext uri="{FF2B5EF4-FFF2-40B4-BE49-F238E27FC236}">
                    <a16:creationId xmlns:a16="http://schemas.microsoft.com/office/drawing/2014/main" id="{A8607722-C326-46D3-7A9B-F86DB78A64A0}"/>
                  </a:ext>
                </a:extLst>
              </p:cNvPr>
              <p:cNvSpPr/>
              <p:nvPr/>
            </p:nvSpPr>
            <p:spPr>
              <a:xfrm>
                <a:off x="5697759" y="3187159"/>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6" name="Google Shape;4906;p32">
                <a:extLst>
                  <a:ext uri="{FF2B5EF4-FFF2-40B4-BE49-F238E27FC236}">
                    <a16:creationId xmlns:a16="http://schemas.microsoft.com/office/drawing/2014/main" id="{74EBEBEC-2DD4-0D89-F929-163B35B4FA5A}"/>
                  </a:ext>
                </a:extLst>
              </p:cNvPr>
              <p:cNvSpPr/>
              <p:nvPr/>
            </p:nvSpPr>
            <p:spPr>
              <a:xfrm>
                <a:off x="5779484" y="3106102"/>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7" name="Google Shape;4907;p32">
                <a:extLst>
                  <a:ext uri="{FF2B5EF4-FFF2-40B4-BE49-F238E27FC236}">
                    <a16:creationId xmlns:a16="http://schemas.microsoft.com/office/drawing/2014/main" id="{034A2D84-DA2C-6034-AB3A-CE38F414A53A}"/>
                  </a:ext>
                </a:extLst>
              </p:cNvPr>
              <p:cNvSpPr/>
              <p:nvPr/>
            </p:nvSpPr>
            <p:spPr>
              <a:xfrm>
                <a:off x="5861304" y="3025044"/>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8" name="Google Shape;4908;p32">
                <a:extLst>
                  <a:ext uri="{FF2B5EF4-FFF2-40B4-BE49-F238E27FC236}">
                    <a16:creationId xmlns:a16="http://schemas.microsoft.com/office/drawing/2014/main" id="{17F5772A-C3EA-B56F-66B2-6FAAC5400CD5}"/>
                  </a:ext>
                </a:extLst>
              </p:cNvPr>
              <p:cNvSpPr/>
              <p:nvPr/>
            </p:nvSpPr>
            <p:spPr>
              <a:xfrm>
                <a:off x="5943219" y="2944177"/>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9" name="Google Shape;4909;p32">
                <a:extLst>
                  <a:ext uri="{FF2B5EF4-FFF2-40B4-BE49-F238E27FC236}">
                    <a16:creationId xmlns:a16="http://schemas.microsoft.com/office/drawing/2014/main" id="{537945F2-3492-D82F-E81A-A69D9B761A04}"/>
                  </a:ext>
                </a:extLst>
              </p:cNvPr>
              <p:cNvSpPr/>
              <p:nvPr/>
            </p:nvSpPr>
            <p:spPr>
              <a:xfrm>
                <a:off x="6025038" y="2863119"/>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0" name="Google Shape;4910;p32">
                <a:extLst>
                  <a:ext uri="{FF2B5EF4-FFF2-40B4-BE49-F238E27FC236}">
                    <a16:creationId xmlns:a16="http://schemas.microsoft.com/office/drawing/2014/main" id="{03886079-393D-E00B-A581-4597AE176EC1}"/>
                  </a:ext>
                </a:extLst>
              </p:cNvPr>
              <p:cNvSpPr/>
              <p:nvPr/>
            </p:nvSpPr>
            <p:spPr>
              <a:xfrm>
                <a:off x="6106763" y="2782061"/>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1" name="Google Shape;4911;p32">
                <a:extLst>
                  <a:ext uri="{FF2B5EF4-FFF2-40B4-BE49-F238E27FC236}">
                    <a16:creationId xmlns:a16="http://schemas.microsoft.com/office/drawing/2014/main" id="{896956F7-C384-FD57-3B52-43795537C46D}"/>
                  </a:ext>
                </a:extLst>
              </p:cNvPr>
              <p:cNvSpPr/>
              <p:nvPr/>
            </p:nvSpPr>
            <p:spPr>
              <a:xfrm>
                <a:off x="6188583" y="2701003"/>
                <a:ext cx="19430" cy="19430"/>
              </a:xfrm>
              <a:custGeom>
                <a:avLst/>
                <a:gdLst/>
                <a:ahLst/>
                <a:cxnLst/>
                <a:rect l="l" t="t" r="r" b="b"/>
                <a:pathLst>
                  <a:path w="19430" h="19430" extrusionOk="0">
                    <a:moveTo>
                      <a:pt x="9716" y="19431"/>
                    </a:moveTo>
                    <a:cubicBezTo>
                      <a:pt x="4381" y="19431"/>
                      <a:pt x="0" y="15049"/>
                      <a:pt x="0" y="9715"/>
                    </a:cubicBezTo>
                    <a:cubicBezTo>
                      <a:pt x="0" y="4381"/>
                      <a:pt x="4381"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2" name="Google Shape;4912;p32">
                <a:extLst>
                  <a:ext uri="{FF2B5EF4-FFF2-40B4-BE49-F238E27FC236}">
                    <a16:creationId xmlns:a16="http://schemas.microsoft.com/office/drawing/2014/main" id="{4CEB6C51-D1DA-17F8-C445-0674BF7E1663}"/>
                  </a:ext>
                </a:extLst>
              </p:cNvPr>
              <p:cNvSpPr/>
              <p:nvPr/>
            </p:nvSpPr>
            <p:spPr>
              <a:xfrm>
                <a:off x="6270498" y="2620041"/>
                <a:ext cx="18478" cy="18478"/>
              </a:xfrm>
              <a:custGeom>
                <a:avLst/>
                <a:gdLst/>
                <a:ahLst/>
                <a:cxnLst/>
                <a:rect l="l" t="t" r="r" b="b"/>
                <a:pathLst>
                  <a:path w="18478" h="18478" extrusionOk="0">
                    <a:moveTo>
                      <a:pt x="18479" y="9239"/>
                    </a:moveTo>
                    <a:cubicBezTo>
                      <a:pt x="18479" y="14342"/>
                      <a:pt x="14342" y="18478"/>
                      <a:pt x="9239" y="18478"/>
                    </a:cubicBezTo>
                    <a:cubicBezTo>
                      <a:pt x="4137" y="18478"/>
                      <a:pt x="0" y="14342"/>
                      <a:pt x="0" y="9239"/>
                    </a:cubicBezTo>
                    <a:cubicBezTo>
                      <a:pt x="0" y="4136"/>
                      <a:pt x="4137" y="0"/>
                      <a:pt x="9239" y="0"/>
                    </a:cubicBezTo>
                    <a:cubicBezTo>
                      <a:pt x="14342" y="0"/>
                      <a:pt x="18479" y="4136"/>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3" name="Google Shape;4913;p32">
                <a:extLst>
                  <a:ext uri="{FF2B5EF4-FFF2-40B4-BE49-F238E27FC236}">
                    <a16:creationId xmlns:a16="http://schemas.microsoft.com/office/drawing/2014/main" id="{C85F21B0-1309-C7ED-74E7-6B3ABC4EF8A4}"/>
                  </a:ext>
                </a:extLst>
              </p:cNvPr>
              <p:cNvSpPr/>
              <p:nvPr/>
            </p:nvSpPr>
            <p:spPr>
              <a:xfrm>
                <a:off x="6352317" y="2538983"/>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4" name="Google Shape;4914;p32">
                <a:extLst>
                  <a:ext uri="{FF2B5EF4-FFF2-40B4-BE49-F238E27FC236}">
                    <a16:creationId xmlns:a16="http://schemas.microsoft.com/office/drawing/2014/main" id="{D089B42E-728F-AA2D-B540-91491C9B8FC1}"/>
                  </a:ext>
                </a:extLst>
              </p:cNvPr>
              <p:cNvSpPr/>
              <p:nvPr/>
            </p:nvSpPr>
            <p:spPr>
              <a:xfrm>
                <a:off x="6434137" y="2457925"/>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5" name="Google Shape;4915;p32">
                <a:extLst>
                  <a:ext uri="{FF2B5EF4-FFF2-40B4-BE49-F238E27FC236}">
                    <a16:creationId xmlns:a16="http://schemas.microsoft.com/office/drawing/2014/main" id="{3664652F-F3EA-38EE-03BE-DDA4C95ABDCA}"/>
                  </a:ext>
                </a:extLst>
              </p:cNvPr>
              <p:cNvSpPr/>
              <p:nvPr/>
            </p:nvSpPr>
            <p:spPr>
              <a:xfrm>
                <a:off x="6515861" y="2376867"/>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6" name="Google Shape;4916;p32">
                <a:extLst>
                  <a:ext uri="{FF2B5EF4-FFF2-40B4-BE49-F238E27FC236}">
                    <a16:creationId xmlns:a16="http://schemas.microsoft.com/office/drawing/2014/main" id="{4E2AE872-3C55-76BD-BC88-4FC04C289634}"/>
                  </a:ext>
                </a:extLst>
              </p:cNvPr>
              <p:cNvSpPr/>
              <p:nvPr/>
            </p:nvSpPr>
            <p:spPr>
              <a:xfrm>
                <a:off x="6597776" y="2295810"/>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7" name="Google Shape;4917;p32">
                <a:extLst>
                  <a:ext uri="{FF2B5EF4-FFF2-40B4-BE49-F238E27FC236}">
                    <a16:creationId xmlns:a16="http://schemas.microsoft.com/office/drawing/2014/main" id="{B1304D62-83B1-5017-62F7-D7AF24E67FA5}"/>
                  </a:ext>
                </a:extLst>
              </p:cNvPr>
              <p:cNvSpPr/>
              <p:nvPr/>
            </p:nvSpPr>
            <p:spPr>
              <a:xfrm>
                <a:off x="6679596" y="2214943"/>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8" name="Google Shape;4918;p32">
                <a:extLst>
                  <a:ext uri="{FF2B5EF4-FFF2-40B4-BE49-F238E27FC236}">
                    <a16:creationId xmlns:a16="http://schemas.microsoft.com/office/drawing/2014/main" id="{735169F2-043C-3311-4B68-73D2204AB3D5}"/>
                  </a:ext>
                </a:extLst>
              </p:cNvPr>
              <p:cNvSpPr/>
              <p:nvPr/>
            </p:nvSpPr>
            <p:spPr>
              <a:xfrm>
                <a:off x="6761416" y="2133885"/>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9" name="Google Shape;4919;p32">
                <a:extLst>
                  <a:ext uri="{FF2B5EF4-FFF2-40B4-BE49-F238E27FC236}">
                    <a16:creationId xmlns:a16="http://schemas.microsoft.com/office/drawing/2014/main" id="{2DAF1D27-0E4C-DD07-3F78-F8B776BA5EE6}"/>
                  </a:ext>
                </a:extLst>
              </p:cNvPr>
              <p:cNvSpPr/>
              <p:nvPr/>
            </p:nvSpPr>
            <p:spPr>
              <a:xfrm>
                <a:off x="6843236" y="2052827"/>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0" name="Google Shape;4920;p32">
                <a:extLst>
                  <a:ext uri="{FF2B5EF4-FFF2-40B4-BE49-F238E27FC236}">
                    <a16:creationId xmlns:a16="http://schemas.microsoft.com/office/drawing/2014/main" id="{49FEFA3D-F95E-18D0-FA6B-00E61F2C28C4}"/>
                  </a:ext>
                </a:extLst>
              </p:cNvPr>
              <p:cNvSpPr/>
              <p:nvPr/>
            </p:nvSpPr>
            <p:spPr>
              <a:xfrm>
                <a:off x="6924960" y="1971769"/>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1" name="Google Shape;4921;p32">
                <a:extLst>
                  <a:ext uri="{FF2B5EF4-FFF2-40B4-BE49-F238E27FC236}">
                    <a16:creationId xmlns:a16="http://schemas.microsoft.com/office/drawing/2014/main" id="{B997FB2C-D112-31A5-9214-4142CDB6A337}"/>
                  </a:ext>
                </a:extLst>
              </p:cNvPr>
              <p:cNvSpPr/>
              <p:nvPr/>
            </p:nvSpPr>
            <p:spPr>
              <a:xfrm>
                <a:off x="7006875" y="1890902"/>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2" name="Google Shape;4922;p32">
                <a:extLst>
                  <a:ext uri="{FF2B5EF4-FFF2-40B4-BE49-F238E27FC236}">
                    <a16:creationId xmlns:a16="http://schemas.microsoft.com/office/drawing/2014/main" id="{02AF4B48-C0D0-BCB1-A8A7-880E009E976C}"/>
                  </a:ext>
                </a:extLst>
              </p:cNvPr>
              <p:cNvSpPr/>
              <p:nvPr/>
            </p:nvSpPr>
            <p:spPr>
              <a:xfrm>
                <a:off x="7088695" y="1809844"/>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3" name="Google Shape;4923;p32">
                <a:extLst>
                  <a:ext uri="{FF2B5EF4-FFF2-40B4-BE49-F238E27FC236}">
                    <a16:creationId xmlns:a16="http://schemas.microsoft.com/office/drawing/2014/main" id="{2BFF6836-0B5E-6758-A0A2-3B921D6A6F4F}"/>
                  </a:ext>
                </a:extLst>
              </p:cNvPr>
              <p:cNvSpPr/>
              <p:nvPr/>
            </p:nvSpPr>
            <p:spPr>
              <a:xfrm>
                <a:off x="7170515" y="1728787"/>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4" name="Google Shape;4924;p32">
                <a:extLst>
                  <a:ext uri="{FF2B5EF4-FFF2-40B4-BE49-F238E27FC236}">
                    <a16:creationId xmlns:a16="http://schemas.microsoft.com/office/drawing/2014/main" id="{EE3D59F4-9C6A-5A88-7ADF-48FE93E86376}"/>
                  </a:ext>
                </a:extLst>
              </p:cNvPr>
              <p:cNvSpPr/>
              <p:nvPr/>
            </p:nvSpPr>
            <p:spPr>
              <a:xfrm>
                <a:off x="7252334" y="1647729"/>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5" name="Google Shape;4925;p32">
                <a:extLst>
                  <a:ext uri="{FF2B5EF4-FFF2-40B4-BE49-F238E27FC236}">
                    <a16:creationId xmlns:a16="http://schemas.microsoft.com/office/drawing/2014/main" id="{E6945188-3F9F-AB62-88CB-31384DEF1444}"/>
                  </a:ext>
                </a:extLst>
              </p:cNvPr>
              <p:cNvSpPr/>
              <p:nvPr/>
            </p:nvSpPr>
            <p:spPr>
              <a:xfrm>
                <a:off x="7334154" y="1566862"/>
                <a:ext cx="8000" cy="8001"/>
              </a:xfrm>
              <a:custGeom>
                <a:avLst/>
                <a:gdLst/>
                <a:ahLst/>
                <a:cxnLst/>
                <a:rect l="l" t="t" r="r" b="b"/>
                <a:pathLst>
                  <a:path w="8000" h="8001"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6" name="Google Shape;4926;p32">
                <a:extLst>
                  <a:ext uri="{FF2B5EF4-FFF2-40B4-BE49-F238E27FC236}">
                    <a16:creationId xmlns:a16="http://schemas.microsoft.com/office/drawing/2014/main" id="{B366980D-E9B3-BB1D-F3D1-084B6CA6381F}"/>
                  </a:ext>
                </a:extLst>
              </p:cNvPr>
              <p:cNvSpPr/>
              <p:nvPr/>
            </p:nvSpPr>
            <p:spPr>
              <a:xfrm>
                <a:off x="7415974" y="1485804"/>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7" name="Google Shape;4927;p32">
                <a:extLst>
                  <a:ext uri="{FF2B5EF4-FFF2-40B4-BE49-F238E27FC236}">
                    <a16:creationId xmlns:a16="http://schemas.microsoft.com/office/drawing/2014/main" id="{EC5A0EBE-0A34-A116-50A1-800D0DC2CB87}"/>
                  </a:ext>
                </a:extLst>
              </p:cNvPr>
              <p:cNvSpPr/>
              <p:nvPr/>
            </p:nvSpPr>
            <p:spPr>
              <a:xfrm>
                <a:off x="7497794" y="1404746"/>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8" name="Google Shape;4928;p32">
                <a:extLst>
                  <a:ext uri="{FF2B5EF4-FFF2-40B4-BE49-F238E27FC236}">
                    <a16:creationId xmlns:a16="http://schemas.microsoft.com/office/drawing/2014/main" id="{CDEAA255-E3EE-FF74-4F50-C08405787BE9}"/>
                  </a:ext>
                </a:extLst>
              </p:cNvPr>
              <p:cNvSpPr/>
              <p:nvPr/>
            </p:nvSpPr>
            <p:spPr>
              <a:xfrm>
                <a:off x="7579614" y="1323688"/>
                <a:ext cx="5714" cy="5715"/>
              </a:xfrm>
              <a:custGeom>
                <a:avLst/>
                <a:gdLst/>
                <a:ahLst/>
                <a:cxnLst/>
                <a:rect l="l" t="t" r="r" b="b"/>
                <a:pathLst>
                  <a:path w="5714"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9" name="Google Shape;4929;p32">
                <a:extLst>
                  <a:ext uri="{FF2B5EF4-FFF2-40B4-BE49-F238E27FC236}">
                    <a16:creationId xmlns:a16="http://schemas.microsoft.com/office/drawing/2014/main" id="{C2517707-43F0-B1DF-A847-31F039E8079F}"/>
                  </a:ext>
                </a:extLst>
              </p:cNvPr>
              <p:cNvSpPr/>
              <p:nvPr/>
            </p:nvSpPr>
            <p:spPr>
              <a:xfrm>
                <a:off x="7661528" y="1242821"/>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0" name="Google Shape;4930;p32">
                <a:extLst>
                  <a:ext uri="{FF2B5EF4-FFF2-40B4-BE49-F238E27FC236}">
                    <a16:creationId xmlns:a16="http://schemas.microsoft.com/office/drawing/2014/main" id="{299711B6-9AD1-6A6C-02AE-25E88ADA169F}"/>
                  </a:ext>
                </a:extLst>
              </p:cNvPr>
              <p:cNvSpPr/>
              <p:nvPr/>
            </p:nvSpPr>
            <p:spPr>
              <a:xfrm>
                <a:off x="7743253" y="1161763"/>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0" y="857"/>
                      <a:pt x="4000" y="2000"/>
                    </a:cubicBezTo>
                    <a:cubicBezTo>
                      <a:pt x="4000"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1" name="Google Shape;4931;p32">
              <a:extLst>
                <a:ext uri="{FF2B5EF4-FFF2-40B4-BE49-F238E27FC236}">
                  <a16:creationId xmlns:a16="http://schemas.microsoft.com/office/drawing/2014/main" id="{CDF57E9F-FAE5-6A5D-1ED7-57986560F527}"/>
                </a:ext>
              </a:extLst>
            </p:cNvPr>
            <p:cNvGrpSpPr/>
            <p:nvPr/>
          </p:nvGrpSpPr>
          <p:grpSpPr>
            <a:xfrm>
              <a:off x="3822477" y="1167669"/>
              <a:ext cx="3768661" cy="3768660"/>
              <a:chOff x="3822477" y="1167669"/>
              <a:chExt cx="3768661" cy="3768660"/>
            </a:xfrm>
          </p:grpSpPr>
          <p:sp>
            <p:nvSpPr>
              <p:cNvPr id="4932" name="Google Shape;4932;p32">
                <a:extLst>
                  <a:ext uri="{FF2B5EF4-FFF2-40B4-BE49-F238E27FC236}">
                    <a16:creationId xmlns:a16="http://schemas.microsoft.com/office/drawing/2014/main" id="{2A4F166F-B73D-BA8E-01B3-E15120A80D3E}"/>
                  </a:ext>
                </a:extLst>
              </p:cNvPr>
              <p:cNvSpPr/>
              <p:nvPr/>
            </p:nvSpPr>
            <p:spPr>
              <a:xfrm>
                <a:off x="3822477" y="4894420"/>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3" name="Google Shape;4933;p32">
                <a:extLst>
                  <a:ext uri="{FF2B5EF4-FFF2-40B4-BE49-F238E27FC236}">
                    <a16:creationId xmlns:a16="http://schemas.microsoft.com/office/drawing/2014/main" id="{E1C50CF8-A9D5-BEE3-13EE-5FABAE5EA39A}"/>
                  </a:ext>
                </a:extLst>
              </p:cNvPr>
              <p:cNvSpPr/>
              <p:nvPr/>
            </p:nvSpPr>
            <p:spPr>
              <a:xfrm>
                <a:off x="3904297" y="4813362"/>
                <a:ext cx="41148" cy="41148"/>
              </a:xfrm>
              <a:custGeom>
                <a:avLst/>
                <a:gdLst/>
                <a:ahLst/>
                <a:cxnLst/>
                <a:rect l="l" t="t" r="r" b="b"/>
                <a:pathLst>
                  <a:path w="41148"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4" name="Google Shape;4934;p32">
                <a:extLst>
                  <a:ext uri="{FF2B5EF4-FFF2-40B4-BE49-F238E27FC236}">
                    <a16:creationId xmlns:a16="http://schemas.microsoft.com/office/drawing/2014/main" id="{FCA04C40-17AB-9AAF-9EEB-6E479CD9E2C5}"/>
                  </a:ext>
                </a:extLst>
              </p:cNvPr>
              <p:cNvSpPr/>
              <p:nvPr/>
            </p:nvSpPr>
            <p:spPr>
              <a:xfrm>
                <a:off x="3986117" y="4732305"/>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5" name="Google Shape;4935;p32">
                <a:extLst>
                  <a:ext uri="{FF2B5EF4-FFF2-40B4-BE49-F238E27FC236}">
                    <a16:creationId xmlns:a16="http://schemas.microsoft.com/office/drawing/2014/main" id="{41E1A06F-FD31-D0B0-BAF2-AA377B6EE945}"/>
                  </a:ext>
                </a:extLst>
              </p:cNvPr>
              <p:cNvSpPr/>
              <p:nvPr/>
            </p:nvSpPr>
            <p:spPr>
              <a:xfrm>
                <a:off x="4067841" y="4651152"/>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6" name="Google Shape;4936;p32">
                <a:extLst>
                  <a:ext uri="{FF2B5EF4-FFF2-40B4-BE49-F238E27FC236}">
                    <a16:creationId xmlns:a16="http://schemas.microsoft.com/office/drawing/2014/main" id="{EB385B59-85CD-F3B8-B243-E8410A688E83}"/>
                  </a:ext>
                </a:extLst>
              </p:cNvPr>
              <p:cNvSpPr/>
              <p:nvPr/>
            </p:nvSpPr>
            <p:spPr>
              <a:xfrm>
                <a:off x="4149756" y="457028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7" name="Google Shape;4937;p32">
                <a:extLst>
                  <a:ext uri="{FF2B5EF4-FFF2-40B4-BE49-F238E27FC236}">
                    <a16:creationId xmlns:a16="http://schemas.microsoft.com/office/drawing/2014/main" id="{6BA8A737-7655-4F63-2FF2-AC930D9BA036}"/>
                  </a:ext>
                </a:extLst>
              </p:cNvPr>
              <p:cNvSpPr/>
              <p:nvPr/>
            </p:nvSpPr>
            <p:spPr>
              <a:xfrm>
                <a:off x="4231576" y="4489227"/>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8" name="Google Shape;4938;p32">
                <a:extLst>
                  <a:ext uri="{FF2B5EF4-FFF2-40B4-BE49-F238E27FC236}">
                    <a16:creationId xmlns:a16="http://schemas.microsoft.com/office/drawing/2014/main" id="{458A4C1D-5FF1-71F7-3B1B-4377C8DAD4EB}"/>
                  </a:ext>
                </a:extLst>
              </p:cNvPr>
              <p:cNvSpPr/>
              <p:nvPr/>
            </p:nvSpPr>
            <p:spPr>
              <a:xfrm>
                <a:off x="4313396" y="4408169"/>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9" name="Google Shape;4939;p32">
                <a:extLst>
                  <a:ext uri="{FF2B5EF4-FFF2-40B4-BE49-F238E27FC236}">
                    <a16:creationId xmlns:a16="http://schemas.microsoft.com/office/drawing/2014/main" id="{7F3F49B9-CBA9-6BC5-9D5B-074F0F0431A7}"/>
                  </a:ext>
                </a:extLst>
              </p:cNvPr>
              <p:cNvSpPr/>
              <p:nvPr/>
            </p:nvSpPr>
            <p:spPr>
              <a:xfrm>
                <a:off x="4395215" y="4327111"/>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6" y="8096"/>
                      <a:pt x="36386" y="18193"/>
                    </a:cubicBezTo>
                    <a:cubicBezTo>
                      <a:pt x="36386"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0" name="Google Shape;4940;p32">
                <a:extLst>
                  <a:ext uri="{FF2B5EF4-FFF2-40B4-BE49-F238E27FC236}">
                    <a16:creationId xmlns:a16="http://schemas.microsoft.com/office/drawing/2014/main" id="{B3094D02-27CE-BD0B-52C7-0E24D3FE44FF}"/>
                  </a:ext>
                </a:extLst>
              </p:cNvPr>
              <p:cNvSpPr/>
              <p:nvPr/>
            </p:nvSpPr>
            <p:spPr>
              <a:xfrm>
                <a:off x="4477035" y="4246149"/>
                <a:ext cx="35433" cy="35528"/>
              </a:xfrm>
              <a:custGeom>
                <a:avLst/>
                <a:gdLst/>
                <a:ahLst/>
                <a:cxnLst/>
                <a:rect l="l" t="t" r="r" b="b"/>
                <a:pathLst>
                  <a:path w="35433" h="35528" extrusionOk="0">
                    <a:moveTo>
                      <a:pt x="17717" y="35528"/>
                    </a:moveTo>
                    <a:cubicBezTo>
                      <a:pt x="7906" y="35528"/>
                      <a:pt x="0" y="27622"/>
                      <a:pt x="0" y="17812"/>
                    </a:cubicBezTo>
                    <a:cubicBezTo>
                      <a:pt x="0" y="8001"/>
                      <a:pt x="7906" y="0"/>
                      <a:pt x="17717" y="0"/>
                    </a:cubicBezTo>
                    <a:cubicBezTo>
                      <a:pt x="27527" y="0"/>
                      <a:pt x="35433" y="7906"/>
                      <a:pt x="35433" y="17812"/>
                    </a:cubicBezTo>
                    <a:cubicBezTo>
                      <a:pt x="35433" y="27718"/>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1" name="Google Shape;4941;p32">
                <a:extLst>
                  <a:ext uri="{FF2B5EF4-FFF2-40B4-BE49-F238E27FC236}">
                    <a16:creationId xmlns:a16="http://schemas.microsoft.com/office/drawing/2014/main" id="{FFA02FC9-1675-B46B-99FB-5409002C82EE}"/>
                  </a:ext>
                </a:extLst>
              </p:cNvPr>
              <p:cNvSpPr/>
              <p:nvPr/>
            </p:nvSpPr>
            <p:spPr>
              <a:xfrm>
                <a:off x="4558855" y="4165186"/>
                <a:ext cx="34670" cy="34670"/>
              </a:xfrm>
              <a:custGeom>
                <a:avLst/>
                <a:gdLst/>
                <a:ahLst/>
                <a:cxnLst/>
                <a:rect l="l" t="t" r="r" b="b"/>
                <a:pathLst>
                  <a:path w="34670" h="34670" extrusionOk="0">
                    <a:moveTo>
                      <a:pt x="17335" y="34671"/>
                    </a:moveTo>
                    <a:cubicBezTo>
                      <a:pt x="7715" y="34671"/>
                      <a:pt x="0" y="26860"/>
                      <a:pt x="0" y="17335"/>
                    </a:cubicBezTo>
                    <a:cubicBezTo>
                      <a:pt x="0" y="7810"/>
                      <a:pt x="7810" y="0"/>
                      <a:pt x="17335" y="0"/>
                    </a:cubicBezTo>
                    <a:cubicBezTo>
                      <a:pt x="26860" y="0"/>
                      <a:pt x="34671" y="7810"/>
                      <a:pt x="34671" y="17335"/>
                    </a:cubicBezTo>
                    <a:cubicBezTo>
                      <a:pt x="34671" y="26860"/>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2" name="Google Shape;4942;p32">
                <a:extLst>
                  <a:ext uri="{FF2B5EF4-FFF2-40B4-BE49-F238E27FC236}">
                    <a16:creationId xmlns:a16="http://schemas.microsoft.com/office/drawing/2014/main" id="{557F1D65-DFCD-6EA1-BFAE-BA755FC8EFB9}"/>
                  </a:ext>
                </a:extLst>
              </p:cNvPr>
              <p:cNvSpPr/>
              <p:nvPr/>
            </p:nvSpPr>
            <p:spPr>
              <a:xfrm>
                <a:off x="4640675" y="4084128"/>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3" name="Google Shape;4943;p32">
                <a:extLst>
                  <a:ext uri="{FF2B5EF4-FFF2-40B4-BE49-F238E27FC236}">
                    <a16:creationId xmlns:a16="http://schemas.microsoft.com/office/drawing/2014/main" id="{E19E50FF-FE46-75BF-7836-E236889C32B0}"/>
                  </a:ext>
                </a:extLst>
              </p:cNvPr>
              <p:cNvSpPr/>
              <p:nvPr/>
            </p:nvSpPr>
            <p:spPr>
              <a:xfrm>
                <a:off x="4722495" y="4003071"/>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4" name="Google Shape;4944;p32">
                <a:extLst>
                  <a:ext uri="{FF2B5EF4-FFF2-40B4-BE49-F238E27FC236}">
                    <a16:creationId xmlns:a16="http://schemas.microsoft.com/office/drawing/2014/main" id="{AFBE511C-0242-4A67-3525-02941120ADB5}"/>
                  </a:ext>
                </a:extLst>
              </p:cNvPr>
              <p:cNvSpPr/>
              <p:nvPr/>
            </p:nvSpPr>
            <p:spPr>
              <a:xfrm>
                <a:off x="4804314" y="3922013"/>
                <a:ext cx="32289" cy="32384"/>
              </a:xfrm>
              <a:custGeom>
                <a:avLst/>
                <a:gdLst/>
                <a:ahLst/>
                <a:cxnLst/>
                <a:rect l="l" t="t" r="r" b="b"/>
                <a:pathLst>
                  <a:path w="32289" h="32384" extrusionOk="0">
                    <a:moveTo>
                      <a:pt x="16192" y="32385"/>
                    </a:moveTo>
                    <a:cubicBezTo>
                      <a:pt x="7239" y="32385"/>
                      <a:pt x="0" y="25146"/>
                      <a:pt x="0" y="16192"/>
                    </a:cubicBezTo>
                    <a:cubicBezTo>
                      <a:pt x="0" y="7239"/>
                      <a:pt x="7239" y="0"/>
                      <a:pt x="16192" y="0"/>
                    </a:cubicBezTo>
                    <a:cubicBezTo>
                      <a:pt x="25146" y="0"/>
                      <a:pt x="32290" y="7239"/>
                      <a:pt x="32290" y="16192"/>
                    </a:cubicBezTo>
                    <a:cubicBezTo>
                      <a:pt x="32290" y="25146"/>
                      <a:pt x="25051" y="32385"/>
                      <a:pt x="16192"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5" name="Google Shape;4945;p32">
                <a:extLst>
                  <a:ext uri="{FF2B5EF4-FFF2-40B4-BE49-F238E27FC236}">
                    <a16:creationId xmlns:a16="http://schemas.microsoft.com/office/drawing/2014/main" id="{30D0CE16-AF17-ECDD-D2A7-80D9D787C2CA}"/>
                  </a:ext>
                </a:extLst>
              </p:cNvPr>
              <p:cNvSpPr/>
              <p:nvPr/>
            </p:nvSpPr>
            <p:spPr>
              <a:xfrm>
                <a:off x="4886134" y="3841146"/>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6" name="Google Shape;4946;p32">
                <a:extLst>
                  <a:ext uri="{FF2B5EF4-FFF2-40B4-BE49-F238E27FC236}">
                    <a16:creationId xmlns:a16="http://schemas.microsoft.com/office/drawing/2014/main" id="{98844111-929E-4182-928A-02AA37EE8FE5}"/>
                  </a:ext>
                </a:extLst>
              </p:cNvPr>
              <p:cNvSpPr/>
              <p:nvPr/>
            </p:nvSpPr>
            <p:spPr>
              <a:xfrm>
                <a:off x="4967954" y="3760088"/>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7" name="Google Shape;4947;p32">
                <a:extLst>
                  <a:ext uri="{FF2B5EF4-FFF2-40B4-BE49-F238E27FC236}">
                    <a16:creationId xmlns:a16="http://schemas.microsoft.com/office/drawing/2014/main" id="{95EAF005-99CF-40F3-BAAE-82F6487048FE}"/>
                  </a:ext>
                </a:extLst>
              </p:cNvPr>
              <p:cNvSpPr/>
              <p:nvPr/>
            </p:nvSpPr>
            <p:spPr>
              <a:xfrm>
                <a:off x="5049774" y="3679030"/>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8" name="Google Shape;4948;p32">
                <a:extLst>
                  <a:ext uri="{FF2B5EF4-FFF2-40B4-BE49-F238E27FC236}">
                    <a16:creationId xmlns:a16="http://schemas.microsoft.com/office/drawing/2014/main" id="{3334B9F5-4E54-1628-7490-3A7A82642916}"/>
                  </a:ext>
                </a:extLst>
              </p:cNvPr>
              <p:cNvSpPr/>
              <p:nvPr/>
            </p:nvSpPr>
            <p:spPr>
              <a:xfrm>
                <a:off x="5131593" y="3597972"/>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9" name="Google Shape;4949;p32">
                <a:extLst>
                  <a:ext uri="{FF2B5EF4-FFF2-40B4-BE49-F238E27FC236}">
                    <a16:creationId xmlns:a16="http://schemas.microsoft.com/office/drawing/2014/main" id="{8F702D5F-D866-0564-EDAE-59C10AC25DDB}"/>
                  </a:ext>
                </a:extLst>
              </p:cNvPr>
              <p:cNvSpPr/>
              <p:nvPr/>
            </p:nvSpPr>
            <p:spPr>
              <a:xfrm>
                <a:off x="5213508" y="3517105"/>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0" name="Google Shape;4950;p32">
                <a:extLst>
                  <a:ext uri="{FF2B5EF4-FFF2-40B4-BE49-F238E27FC236}">
                    <a16:creationId xmlns:a16="http://schemas.microsoft.com/office/drawing/2014/main" id="{F8995F03-EFBB-A562-4D32-2C55634AE8D2}"/>
                  </a:ext>
                </a:extLst>
              </p:cNvPr>
              <p:cNvSpPr/>
              <p:nvPr/>
            </p:nvSpPr>
            <p:spPr>
              <a:xfrm>
                <a:off x="5295233" y="3436048"/>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1" name="Google Shape;4951;p32">
                <a:extLst>
                  <a:ext uri="{FF2B5EF4-FFF2-40B4-BE49-F238E27FC236}">
                    <a16:creationId xmlns:a16="http://schemas.microsoft.com/office/drawing/2014/main" id="{1D911FC3-1735-A4E9-DD64-F96DF0455514}"/>
                  </a:ext>
                </a:extLst>
              </p:cNvPr>
              <p:cNvSpPr/>
              <p:nvPr/>
            </p:nvSpPr>
            <p:spPr>
              <a:xfrm>
                <a:off x="5377053" y="3354990"/>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2" name="Google Shape;4952;p32">
                <a:extLst>
                  <a:ext uri="{FF2B5EF4-FFF2-40B4-BE49-F238E27FC236}">
                    <a16:creationId xmlns:a16="http://schemas.microsoft.com/office/drawing/2014/main" id="{FAAC47F8-01C7-CD53-0ABD-A843CAB1B6B4}"/>
                  </a:ext>
                </a:extLst>
              </p:cNvPr>
              <p:cNvSpPr/>
              <p:nvPr/>
            </p:nvSpPr>
            <p:spPr>
              <a:xfrm>
                <a:off x="5458872" y="3273932"/>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3" name="Google Shape;4953;p32">
                <a:extLst>
                  <a:ext uri="{FF2B5EF4-FFF2-40B4-BE49-F238E27FC236}">
                    <a16:creationId xmlns:a16="http://schemas.microsoft.com/office/drawing/2014/main" id="{A6419558-88E8-5E9E-ECFF-A820E30D642B}"/>
                  </a:ext>
                </a:extLst>
              </p:cNvPr>
              <p:cNvSpPr/>
              <p:nvPr/>
            </p:nvSpPr>
            <p:spPr>
              <a:xfrm>
                <a:off x="5540787" y="3193065"/>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4" name="Google Shape;4954;p32">
                <a:extLst>
                  <a:ext uri="{FF2B5EF4-FFF2-40B4-BE49-F238E27FC236}">
                    <a16:creationId xmlns:a16="http://schemas.microsoft.com/office/drawing/2014/main" id="{86D2CC6D-6092-C0C0-1D5B-2D4565C2BFC4}"/>
                  </a:ext>
                </a:extLst>
              </p:cNvPr>
              <p:cNvSpPr/>
              <p:nvPr/>
            </p:nvSpPr>
            <p:spPr>
              <a:xfrm>
                <a:off x="5622607" y="3112007"/>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5" name="Google Shape;4955;p32">
                <a:extLst>
                  <a:ext uri="{FF2B5EF4-FFF2-40B4-BE49-F238E27FC236}">
                    <a16:creationId xmlns:a16="http://schemas.microsoft.com/office/drawing/2014/main" id="{55D23D06-7824-B956-B90B-A63D702D66FD}"/>
                  </a:ext>
                </a:extLst>
              </p:cNvPr>
              <p:cNvSpPr/>
              <p:nvPr/>
            </p:nvSpPr>
            <p:spPr>
              <a:xfrm>
                <a:off x="5704332" y="3030949"/>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6" name="Google Shape;4956;p32">
                <a:extLst>
                  <a:ext uri="{FF2B5EF4-FFF2-40B4-BE49-F238E27FC236}">
                    <a16:creationId xmlns:a16="http://schemas.microsoft.com/office/drawing/2014/main" id="{18AD0811-91B9-F507-D633-6CBF2B87DD77}"/>
                  </a:ext>
                </a:extLst>
              </p:cNvPr>
              <p:cNvSpPr/>
              <p:nvPr/>
            </p:nvSpPr>
            <p:spPr>
              <a:xfrm>
                <a:off x="5786151" y="2949891"/>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7" name="Google Shape;4957;p32">
                <a:extLst>
                  <a:ext uri="{FF2B5EF4-FFF2-40B4-BE49-F238E27FC236}">
                    <a16:creationId xmlns:a16="http://schemas.microsoft.com/office/drawing/2014/main" id="{B1DC8CDF-73EF-DC09-1A64-B335A475268E}"/>
                  </a:ext>
                </a:extLst>
              </p:cNvPr>
              <p:cNvSpPr/>
              <p:nvPr/>
            </p:nvSpPr>
            <p:spPr>
              <a:xfrm>
                <a:off x="5868066" y="2869024"/>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8" name="Google Shape;4958;p32">
                <a:extLst>
                  <a:ext uri="{FF2B5EF4-FFF2-40B4-BE49-F238E27FC236}">
                    <a16:creationId xmlns:a16="http://schemas.microsoft.com/office/drawing/2014/main" id="{CBDFB7C5-E048-517B-E24A-75131FBE9B7A}"/>
                  </a:ext>
                </a:extLst>
              </p:cNvPr>
              <p:cNvSpPr/>
              <p:nvPr/>
            </p:nvSpPr>
            <p:spPr>
              <a:xfrm>
                <a:off x="5949886" y="2787966"/>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9" name="Google Shape;4959;p32">
                <a:extLst>
                  <a:ext uri="{FF2B5EF4-FFF2-40B4-BE49-F238E27FC236}">
                    <a16:creationId xmlns:a16="http://schemas.microsoft.com/office/drawing/2014/main" id="{886D5BE2-153E-39A4-9FA1-4592FBA88D80}"/>
                  </a:ext>
                </a:extLst>
              </p:cNvPr>
              <p:cNvSpPr/>
              <p:nvPr/>
            </p:nvSpPr>
            <p:spPr>
              <a:xfrm>
                <a:off x="6031706" y="2706909"/>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0" name="Google Shape;4960;p32">
                <a:extLst>
                  <a:ext uri="{FF2B5EF4-FFF2-40B4-BE49-F238E27FC236}">
                    <a16:creationId xmlns:a16="http://schemas.microsoft.com/office/drawing/2014/main" id="{7CECD18B-5E54-FB07-10F8-49A83ACF4FDB}"/>
                  </a:ext>
                </a:extLst>
              </p:cNvPr>
              <p:cNvSpPr/>
              <p:nvPr/>
            </p:nvSpPr>
            <p:spPr>
              <a:xfrm>
                <a:off x="6113430" y="2625851"/>
                <a:ext cx="19430" cy="19431"/>
              </a:xfrm>
              <a:custGeom>
                <a:avLst/>
                <a:gdLst/>
                <a:ahLst/>
                <a:cxnLst/>
                <a:rect l="l" t="t" r="r" b="b"/>
                <a:pathLst>
                  <a:path w="19430" h="19431" extrusionOk="0">
                    <a:moveTo>
                      <a:pt x="9716" y="19431"/>
                    </a:moveTo>
                    <a:cubicBezTo>
                      <a:pt x="4381" y="19431"/>
                      <a:pt x="0" y="15050"/>
                      <a:pt x="0" y="9716"/>
                    </a:cubicBezTo>
                    <a:cubicBezTo>
                      <a:pt x="0" y="4382"/>
                      <a:pt x="4286" y="0"/>
                      <a:pt x="9716" y="0"/>
                    </a:cubicBezTo>
                    <a:cubicBezTo>
                      <a:pt x="15145"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1" name="Google Shape;4961;p32">
                <a:extLst>
                  <a:ext uri="{FF2B5EF4-FFF2-40B4-BE49-F238E27FC236}">
                    <a16:creationId xmlns:a16="http://schemas.microsoft.com/office/drawing/2014/main" id="{F4DCAD2F-42AC-C8D8-F4BE-0F0022567917}"/>
                  </a:ext>
                </a:extLst>
              </p:cNvPr>
              <p:cNvSpPr/>
              <p:nvPr/>
            </p:nvSpPr>
            <p:spPr>
              <a:xfrm>
                <a:off x="6195345" y="2544889"/>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2" name="Google Shape;4962;p32">
                <a:extLst>
                  <a:ext uri="{FF2B5EF4-FFF2-40B4-BE49-F238E27FC236}">
                    <a16:creationId xmlns:a16="http://schemas.microsoft.com/office/drawing/2014/main" id="{98922296-E0C4-C4EF-FB3C-AFF2CADDF79A}"/>
                  </a:ext>
                </a:extLst>
              </p:cNvPr>
              <p:cNvSpPr/>
              <p:nvPr/>
            </p:nvSpPr>
            <p:spPr>
              <a:xfrm>
                <a:off x="6277165" y="2463926"/>
                <a:ext cx="17716" cy="17716"/>
              </a:xfrm>
              <a:custGeom>
                <a:avLst/>
                <a:gdLst/>
                <a:ahLst/>
                <a:cxnLst/>
                <a:rect l="l" t="t" r="r" b="b"/>
                <a:pathLst>
                  <a:path w="17716" h="17716" extrusionOk="0">
                    <a:moveTo>
                      <a:pt x="8858" y="17717"/>
                    </a:moveTo>
                    <a:cubicBezTo>
                      <a:pt x="4001" y="17717"/>
                      <a:pt x="0" y="13716"/>
                      <a:pt x="0" y="8858"/>
                    </a:cubicBezTo>
                    <a:cubicBezTo>
                      <a:pt x="0" y="4001"/>
                      <a:pt x="4001" y="0"/>
                      <a:pt x="8858" y="0"/>
                    </a:cubicBezTo>
                    <a:cubicBezTo>
                      <a:pt x="13716" y="0"/>
                      <a:pt x="17717" y="4001"/>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3" name="Google Shape;4963;p32">
                <a:extLst>
                  <a:ext uri="{FF2B5EF4-FFF2-40B4-BE49-F238E27FC236}">
                    <a16:creationId xmlns:a16="http://schemas.microsoft.com/office/drawing/2014/main" id="{44D5275C-B283-E140-6BD3-46412D40D1A6}"/>
                  </a:ext>
                </a:extLst>
              </p:cNvPr>
              <p:cNvSpPr/>
              <p:nvPr/>
            </p:nvSpPr>
            <p:spPr>
              <a:xfrm>
                <a:off x="6358985" y="2382773"/>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5" y="3810"/>
                      <a:pt x="16955" y="8477"/>
                    </a:cubicBezTo>
                    <a:cubicBezTo>
                      <a:pt x="16955"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4" name="Google Shape;4964;p32">
                <a:extLst>
                  <a:ext uri="{FF2B5EF4-FFF2-40B4-BE49-F238E27FC236}">
                    <a16:creationId xmlns:a16="http://schemas.microsoft.com/office/drawing/2014/main" id="{CC1B2DCB-D628-DC78-2312-45C8410800BD}"/>
                  </a:ext>
                </a:extLst>
              </p:cNvPr>
              <p:cNvSpPr/>
              <p:nvPr/>
            </p:nvSpPr>
            <p:spPr>
              <a:xfrm>
                <a:off x="6440805" y="2301715"/>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5" name="Google Shape;4965;p32">
                <a:extLst>
                  <a:ext uri="{FF2B5EF4-FFF2-40B4-BE49-F238E27FC236}">
                    <a16:creationId xmlns:a16="http://schemas.microsoft.com/office/drawing/2014/main" id="{50452288-22CD-ADFB-5372-D659A25ED422}"/>
                  </a:ext>
                </a:extLst>
              </p:cNvPr>
              <p:cNvSpPr/>
              <p:nvPr/>
            </p:nvSpPr>
            <p:spPr>
              <a:xfrm>
                <a:off x="6522529" y="2220753"/>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6" name="Google Shape;4966;p32">
                <a:extLst>
                  <a:ext uri="{FF2B5EF4-FFF2-40B4-BE49-F238E27FC236}">
                    <a16:creationId xmlns:a16="http://schemas.microsoft.com/office/drawing/2014/main" id="{F4207851-C440-F0AE-FDB9-ECDF9D2F05B3}"/>
                  </a:ext>
                </a:extLst>
              </p:cNvPr>
              <p:cNvSpPr/>
              <p:nvPr/>
            </p:nvSpPr>
            <p:spPr>
              <a:xfrm>
                <a:off x="6604444" y="2139790"/>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7" name="Google Shape;4967;p32">
                <a:extLst>
                  <a:ext uri="{FF2B5EF4-FFF2-40B4-BE49-F238E27FC236}">
                    <a16:creationId xmlns:a16="http://schemas.microsoft.com/office/drawing/2014/main" id="{D3A19BEB-7987-1F2A-8FF0-86C09BE99D65}"/>
                  </a:ext>
                </a:extLst>
              </p:cNvPr>
              <p:cNvSpPr/>
              <p:nvPr/>
            </p:nvSpPr>
            <p:spPr>
              <a:xfrm>
                <a:off x="6686264" y="2058732"/>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8" name="Google Shape;4968;p32">
                <a:extLst>
                  <a:ext uri="{FF2B5EF4-FFF2-40B4-BE49-F238E27FC236}">
                    <a16:creationId xmlns:a16="http://schemas.microsoft.com/office/drawing/2014/main" id="{6E8BB0D7-8DA3-3013-02C0-FC40DB80036C}"/>
                  </a:ext>
                </a:extLst>
              </p:cNvPr>
              <p:cNvSpPr/>
              <p:nvPr/>
            </p:nvSpPr>
            <p:spPr>
              <a:xfrm>
                <a:off x="6768083" y="1977675"/>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9" name="Google Shape;4969;p32">
                <a:extLst>
                  <a:ext uri="{FF2B5EF4-FFF2-40B4-BE49-F238E27FC236}">
                    <a16:creationId xmlns:a16="http://schemas.microsoft.com/office/drawing/2014/main" id="{3970D65C-26C7-806B-0F6D-A8813A595532}"/>
                  </a:ext>
                </a:extLst>
              </p:cNvPr>
              <p:cNvSpPr/>
              <p:nvPr/>
            </p:nvSpPr>
            <p:spPr>
              <a:xfrm>
                <a:off x="6849903" y="1896617"/>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0" name="Google Shape;4970;p32">
                <a:extLst>
                  <a:ext uri="{FF2B5EF4-FFF2-40B4-BE49-F238E27FC236}">
                    <a16:creationId xmlns:a16="http://schemas.microsoft.com/office/drawing/2014/main" id="{ECCA6352-B143-56BD-ABD9-7BDB85F4423F}"/>
                  </a:ext>
                </a:extLst>
              </p:cNvPr>
              <p:cNvSpPr/>
              <p:nvPr/>
            </p:nvSpPr>
            <p:spPr>
              <a:xfrm>
                <a:off x="6931723" y="1815750"/>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1" name="Google Shape;4971;p32">
                <a:extLst>
                  <a:ext uri="{FF2B5EF4-FFF2-40B4-BE49-F238E27FC236}">
                    <a16:creationId xmlns:a16="http://schemas.microsoft.com/office/drawing/2014/main" id="{0E3322AA-3F29-9739-0C88-65ABCCD0B8F1}"/>
                  </a:ext>
                </a:extLst>
              </p:cNvPr>
              <p:cNvSpPr/>
              <p:nvPr/>
            </p:nvSpPr>
            <p:spPr>
              <a:xfrm>
                <a:off x="7013543" y="1734692"/>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2" name="Google Shape;4972;p32">
                <a:extLst>
                  <a:ext uri="{FF2B5EF4-FFF2-40B4-BE49-F238E27FC236}">
                    <a16:creationId xmlns:a16="http://schemas.microsoft.com/office/drawing/2014/main" id="{03D46DC8-44C6-C2D0-946B-20E781B414B1}"/>
                  </a:ext>
                </a:extLst>
              </p:cNvPr>
              <p:cNvSpPr/>
              <p:nvPr/>
            </p:nvSpPr>
            <p:spPr>
              <a:xfrm>
                <a:off x="7095363" y="1653634"/>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3" name="Google Shape;4973;p32">
                <a:extLst>
                  <a:ext uri="{FF2B5EF4-FFF2-40B4-BE49-F238E27FC236}">
                    <a16:creationId xmlns:a16="http://schemas.microsoft.com/office/drawing/2014/main" id="{8088230B-86E9-89FC-4A5D-49A4A38D267F}"/>
                  </a:ext>
                </a:extLst>
              </p:cNvPr>
              <p:cNvSpPr/>
              <p:nvPr/>
            </p:nvSpPr>
            <p:spPr>
              <a:xfrm>
                <a:off x="7177182" y="1572576"/>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4" name="Google Shape;4974;p32">
                <a:extLst>
                  <a:ext uri="{FF2B5EF4-FFF2-40B4-BE49-F238E27FC236}">
                    <a16:creationId xmlns:a16="http://schemas.microsoft.com/office/drawing/2014/main" id="{0F708A8C-84A3-34E6-612B-39AEAB60418B}"/>
                  </a:ext>
                </a:extLst>
              </p:cNvPr>
              <p:cNvSpPr/>
              <p:nvPr/>
            </p:nvSpPr>
            <p:spPr>
              <a:xfrm>
                <a:off x="7259002" y="1491709"/>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5" name="Google Shape;4975;p32">
                <a:extLst>
                  <a:ext uri="{FF2B5EF4-FFF2-40B4-BE49-F238E27FC236}">
                    <a16:creationId xmlns:a16="http://schemas.microsoft.com/office/drawing/2014/main" id="{A7E634E2-1561-1AA2-80E0-6AA5F0391BCD}"/>
                  </a:ext>
                </a:extLst>
              </p:cNvPr>
              <p:cNvSpPr/>
              <p:nvPr/>
            </p:nvSpPr>
            <p:spPr>
              <a:xfrm>
                <a:off x="7340822" y="1410652"/>
                <a:ext cx="7239" cy="7239"/>
              </a:xfrm>
              <a:custGeom>
                <a:avLst/>
                <a:gdLst/>
                <a:ahLst/>
                <a:cxnLst/>
                <a:rect l="l" t="t" r="r" b="b"/>
                <a:pathLst>
                  <a:path w="7239" h="7239"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6" name="Google Shape;4976;p32">
                <a:extLst>
                  <a:ext uri="{FF2B5EF4-FFF2-40B4-BE49-F238E27FC236}">
                    <a16:creationId xmlns:a16="http://schemas.microsoft.com/office/drawing/2014/main" id="{8A596003-0FD0-8FA5-84C1-E87FAF01016C}"/>
                  </a:ext>
                </a:extLst>
              </p:cNvPr>
              <p:cNvSpPr/>
              <p:nvPr/>
            </p:nvSpPr>
            <p:spPr>
              <a:xfrm>
                <a:off x="7422641" y="1329594"/>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7" name="Google Shape;4977;p32">
                <a:extLst>
                  <a:ext uri="{FF2B5EF4-FFF2-40B4-BE49-F238E27FC236}">
                    <a16:creationId xmlns:a16="http://schemas.microsoft.com/office/drawing/2014/main" id="{A9179C90-4452-1350-761E-5AB46BA3FB15}"/>
                  </a:ext>
                </a:extLst>
              </p:cNvPr>
              <p:cNvSpPr/>
              <p:nvPr/>
            </p:nvSpPr>
            <p:spPr>
              <a:xfrm>
                <a:off x="7504461" y="1248536"/>
                <a:ext cx="5715" cy="5715"/>
              </a:xfrm>
              <a:custGeom>
                <a:avLst/>
                <a:gdLst/>
                <a:ahLst/>
                <a:cxnLst/>
                <a:rect l="l" t="t" r="r" b="b"/>
                <a:pathLst>
                  <a:path w="5715" h="5715" extrusionOk="0">
                    <a:moveTo>
                      <a:pt x="2858" y="5715"/>
                    </a:moveTo>
                    <a:cubicBezTo>
                      <a:pt x="1334" y="5715"/>
                      <a:pt x="0" y="4477"/>
                      <a:pt x="0" y="2858"/>
                    </a:cubicBezTo>
                    <a:cubicBezTo>
                      <a:pt x="0" y="1238"/>
                      <a:pt x="1238" y="0"/>
                      <a:pt x="2858" y="0"/>
                    </a:cubicBezTo>
                    <a:cubicBezTo>
                      <a:pt x="4477" y="0"/>
                      <a:pt x="5715" y="1238"/>
                      <a:pt x="5715" y="2858"/>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8" name="Google Shape;4978;p32">
                <a:extLst>
                  <a:ext uri="{FF2B5EF4-FFF2-40B4-BE49-F238E27FC236}">
                    <a16:creationId xmlns:a16="http://schemas.microsoft.com/office/drawing/2014/main" id="{0347FDA2-4594-2B8B-5F38-8304011C35DF}"/>
                  </a:ext>
                </a:extLst>
              </p:cNvPr>
              <p:cNvSpPr/>
              <p:nvPr/>
            </p:nvSpPr>
            <p:spPr>
              <a:xfrm>
                <a:off x="7586376" y="1167669"/>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79" name="Google Shape;4979;p32">
              <a:extLst>
                <a:ext uri="{FF2B5EF4-FFF2-40B4-BE49-F238E27FC236}">
                  <a16:creationId xmlns:a16="http://schemas.microsoft.com/office/drawing/2014/main" id="{2CBF3AB9-5D4A-0330-10E6-9DE784B145A3}"/>
                </a:ext>
              </a:extLst>
            </p:cNvPr>
            <p:cNvGrpSpPr/>
            <p:nvPr/>
          </p:nvGrpSpPr>
          <p:grpSpPr>
            <a:xfrm>
              <a:off x="3829145" y="1173384"/>
              <a:ext cx="3605878" cy="3605973"/>
              <a:chOff x="3829145" y="1173384"/>
              <a:chExt cx="3605878" cy="3605973"/>
            </a:xfrm>
          </p:grpSpPr>
          <p:sp>
            <p:nvSpPr>
              <p:cNvPr id="4980" name="Google Shape;4980;p32">
                <a:extLst>
                  <a:ext uri="{FF2B5EF4-FFF2-40B4-BE49-F238E27FC236}">
                    <a16:creationId xmlns:a16="http://schemas.microsoft.com/office/drawing/2014/main" id="{DB5E6C9B-943B-D07C-B183-5E223A7EB39A}"/>
                  </a:ext>
                </a:extLst>
              </p:cNvPr>
              <p:cNvSpPr/>
              <p:nvPr/>
            </p:nvSpPr>
            <p:spPr>
              <a:xfrm>
                <a:off x="3829145" y="4738210"/>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1" name="Google Shape;4981;p32">
                <a:extLst>
                  <a:ext uri="{FF2B5EF4-FFF2-40B4-BE49-F238E27FC236}">
                    <a16:creationId xmlns:a16="http://schemas.microsoft.com/office/drawing/2014/main" id="{44703154-C045-EC19-3CDF-E015FF96BA36}"/>
                  </a:ext>
                </a:extLst>
              </p:cNvPr>
              <p:cNvSpPr/>
              <p:nvPr/>
            </p:nvSpPr>
            <p:spPr>
              <a:xfrm>
                <a:off x="3910965" y="4657153"/>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2" name="Google Shape;4982;p32">
                <a:extLst>
                  <a:ext uri="{FF2B5EF4-FFF2-40B4-BE49-F238E27FC236}">
                    <a16:creationId xmlns:a16="http://schemas.microsoft.com/office/drawing/2014/main" id="{106DFB03-BB9A-751E-BB54-6E16CE1132A0}"/>
                  </a:ext>
                </a:extLst>
              </p:cNvPr>
              <p:cNvSpPr/>
              <p:nvPr/>
            </p:nvSpPr>
            <p:spPr>
              <a:xfrm>
                <a:off x="3992689" y="4576095"/>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3" name="Google Shape;4983;p32">
                <a:extLst>
                  <a:ext uri="{FF2B5EF4-FFF2-40B4-BE49-F238E27FC236}">
                    <a16:creationId xmlns:a16="http://schemas.microsoft.com/office/drawing/2014/main" id="{703269E4-15B7-8B78-947B-FA57AA14E357}"/>
                  </a:ext>
                </a:extLst>
              </p:cNvPr>
              <p:cNvSpPr/>
              <p:nvPr/>
            </p:nvSpPr>
            <p:spPr>
              <a:xfrm>
                <a:off x="4074604" y="4495228"/>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4" name="Google Shape;4984;p32">
                <a:extLst>
                  <a:ext uri="{FF2B5EF4-FFF2-40B4-BE49-F238E27FC236}">
                    <a16:creationId xmlns:a16="http://schemas.microsoft.com/office/drawing/2014/main" id="{E0687BE3-B81D-17BF-BAC5-ABC70D366E8A}"/>
                  </a:ext>
                </a:extLst>
              </p:cNvPr>
              <p:cNvSpPr/>
              <p:nvPr/>
            </p:nvSpPr>
            <p:spPr>
              <a:xfrm>
                <a:off x="4156424" y="4414170"/>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5" name="Google Shape;4985;p32">
                <a:extLst>
                  <a:ext uri="{FF2B5EF4-FFF2-40B4-BE49-F238E27FC236}">
                    <a16:creationId xmlns:a16="http://schemas.microsoft.com/office/drawing/2014/main" id="{224995DD-30D4-4F20-A1BD-BD0A32EC6334}"/>
                  </a:ext>
                </a:extLst>
              </p:cNvPr>
              <p:cNvSpPr/>
              <p:nvPr/>
            </p:nvSpPr>
            <p:spPr>
              <a:xfrm>
                <a:off x="4238243" y="4333017"/>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6" name="Google Shape;4986;p32">
                <a:extLst>
                  <a:ext uri="{FF2B5EF4-FFF2-40B4-BE49-F238E27FC236}">
                    <a16:creationId xmlns:a16="http://schemas.microsoft.com/office/drawing/2014/main" id="{BD42C0DA-387B-5E08-4F11-281769B1B1B6}"/>
                  </a:ext>
                </a:extLst>
              </p:cNvPr>
              <p:cNvSpPr/>
              <p:nvPr/>
            </p:nvSpPr>
            <p:spPr>
              <a:xfrm>
                <a:off x="4320063" y="4251959"/>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7" name="Google Shape;4987;p32">
                <a:extLst>
                  <a:ext uri="{FF2B5EF4-FFF2-40B4-BE49-F238E27FC236}">
                    <a16:creationId xmlns:a16="http://schemas.microsoft.com/office/drawing/2014/main" id="{7CEDC73D-D1B5-CD45-AB93-6604EE104B10}"/>
                  </a:ext>
                </a:extLst>
              </p:cNvPr>
              <p:cNvSpPr/>
              <p:nvPr/>
            </p:nvSpPr>
            <p:spPr>
              <a:xfrm>
                <a:off x="4401883" y="4171092"/>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8" name="Google Shape;4988;p32">
                <a:extLst>
                  <a:ext uri="{FF2B5EF4-FFF2-40B4-BE49-F238E27FC236}">
                    <a16:creationId xmlns:a16="http://schemas.microsoft.com/office/drawing/2014/main" id="{ADB111D4-7E66-DA80-C9FC-8DDD6769984D}"/>
                  </a:ext>
                </a:extLst>
              </p:cNvPr>
              <p:cNvSpPr/>
              <p:nvPr/>
            </p:nvSpPr>
            <p:spPr>
              <a:xfrm>
                <a:off x="4483703" y="4090034"/>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9" name="Google Shape;4989;p32">
                <a:extLst>
                  <a:ext uri="{FF2B5EF4-FFF2-40B4-BE49-F238E27FC236}">
                    <a16:creationId xmlns:a16="http://schemas.microsoft.com/office/drawing/2014/main" id="{70306D6B-1CA5-CCC9-623D-79BAB8DF056E}"/>
                  </a:ext>
                </a:extLst>
              </p:cNvPr>
              <p:cNvSpPr/>
              <p:nvPr/>
            </p:nvSpPr>
            <p:spPr>
              <a:xfrm>
                <a:off x="4565522" y="4008976"/>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0" name="Google Shape;4990;p32">
                <a:extLst>
                  <a:ext uri="{FF2B5EF4-FFF2-40B4-BE49-F238E27FC236}">
                    <a16:creationId xmlns:a16="http://schemas.microsoft.com/office/drawing/2014/main" id="{F3C96864-E623-1200-6664-51630988404E}"/>
                  </a:ext>
                </a:extLst>
              </p:cNvPr>
              <p:cNvSpPr/>
              <p:nvPr/>
            </p:nvSpPr>
            <p:spPr>
              <a:xfrm>
                <a:off x="4647342" y="3927919"/>
                <a:ext cx="33146" cy="33146"/>
              </a:xfrm>
              <a:custGeom>
                <a:avLst/>
                <a:gdLst/>
                <a:ahLst/>
                <a:cxnLst/>
                <a:rect l="l" t="t" r="r" b="b"/>
                <a:pathLst>
                  <a:path w="33146" h="33146"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1" name="Google Shape;4991;p32">
                <a:extLst>
                  <a:ext uri="{FF2B5EF4-FFF2-40B4-BE49-F238E27FC236}">
                    <a16:creationId xmlns:a16="http://schemas.microsoft.com/office/drawing/2014/main" id="{153D015F-3FCF-E598-6AA5-C3E1429C54E3}"/>
                  </a:ext>
                </a:extLst>
              </p:cNvPr>
              <p:cNvSpPr/>
              <p:nvPr/>
            </p:nvSpPr>
            <p:spPr>
              <a:xfrm>
                <a:off x="4729257" y="3846956"/>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4" y="7239"/>
                      <a:pt x="32194" y="16097"/>
                    </a:cubicBezTo>
                    <a:cubicBezTo>
                      <a:pt x="32194"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2" name="Google Shape;4992;p32">
                <a:extLst>
                  <a:ext uri="{FF2B5EF4-FFF2-40B4-BE49-F238E27FC236}">
                    <a16:creationId xmlns:a16="http://schemas.microsoft.com/office/drawing/2014/main" id="{5E84932B-16BD-F02A-ACC7-E6B170244020}"/>
                  </a:ext>
                </a:extLst>
              </p:cNvPr>
              <p:cNvSpPr/>
              <p:nvPr/>
            </p:nvSpPr>
            <p:spPr>
              <a:xfrm>
                <a:off x="4810982" y="3765994"/>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3" name="Google Shape;4993;p32">
                <a:extLst>
                  <a:ext uri="{FF2B5EF4-FFF2-40B4-BE49-F238E27FC236}">
                    <a16:creationId xmlns:a16="http://schemas.microsoft.com/office/drawing/2014/main" id="{F44DC451-B1B4-1DE2-C8AC-B72014737678}"/>
                  </a:ext>
                </a:extLst>
              </p:cNvPr>
              <p:cNvSpPr/>
              <p:nvPr/>
            </p:nvSpPr>
            <p:spPr>
              <a:xfrm>
                <a:off x="4892802" y="3684936"/>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4" name="Google Shape;4994;p32">
                <a:extLst>
                  <a:ext uri="{FF2B5EF4-FFF2-40B4-BE49-F238E27FC236}">
                    <a16:creationId xmlns:a16="http://schemas.microsoft.com/office/drawing/2014/main" id="{49C5D54A-95FC-3EB1-4790-94753C21595B}"/>
                  </a:ext>
                </a:extLst>
              </p:cNvPr>
              <p:cNvSpPr/>
              <p:nvPr/>
            </p:nvSpPr>
            <p:spPr>
              <a:xfrm>
                <a:off x="4974621" y="3603878"/>
                <a:ext cx="29908" cy="29908"/>
              </a:xfrm>
              <a:custGeom>
                <a:avLst/>
                <a:gdLst/>
                <a:ahLst/>
                <a:cxnLst/>
                <a:rect l="l" t="t" r="r" b="b"/>
                <a:pathLst>
                  <a:path w="29908" h="29908" extrusionOk="0">
                    <a:moveTo>
                      <a:pt x="14954" y="29909"/>
                    </a:moveTo>
                    <a:cubicBezTo>
                      <a:pt x="6668" y="29909"/>
                      <a:pt x="0" y="23241"/>
                      <a:pt x="0" y="14954"/>
                    </a:cubicBezTo>
                    <a:cubicBezTo>
                      <a:pt x="0" y="6668"/>
                      <a:pt x="6668" y="0"/>
                      <a:pt x="14954" y="0"/>
                    </a:cubicBezTo>
                    <a:cubicBezTo>
                      <a:pt x="23241" y="0"/>
                      <a:pt x="29909" y="6668"/>
                      <a:pt x="29909" y="14954"/>
                    </a:cubicBezTo>
                    <a:cubicBezTo>
                      <a:pt x="29909"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5" name="Google Shape;4995;p32">
                <a:extLst>
                  <a:ext uri="{FF2B5EF4-FFF2-40B4-BE49-F238E27FC236}">
                    <a16:creationId xmlns:a16="http://schemas.microsoft.com/office/drawing/2014/main" id="{A7BAA81E-A226-7E7E-0D94-76E26AC89394}"/>
                  </a:ext>
                </a:extLst>
              </p:cNvPr>
              <p:cNvSpPr/>
              <p:nvPr/>
            </p:nvSpPr>
            <p:spPr>
              <a:xfrm>
                <a:off x="5056441" y="3522916"/>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6" name="Google Shape;4996;p32">
                <a:extLst>
                  <a:ext uri="{FF2B5EF4-FFF2-40B4-BE49-F238E27FC236}">
                    <a16:creationId xmlns:a16="http://schemas.microsoft.com/office/drawing/2014/main" id="{427D2D3E-B0A7-8A44-020B-2EAA8E2EDF7F}"/>
                  </a:ext>
                </a:extLst>
              </p:cNvPr>
              <p:cNvSpPr/>
              <p:nvPr/>
            </p:nvSpPr>
            <p:spPr>
              <a:xfrm>
                <a:off x="5138356" y="3441953"/>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7" name="Google Shape;4997;p32">
                <a:extLst>
                  <a:ext uri="{FF2B5EF4-FFF2-40B4-BE49-F238E27FC236}">
                    <a16:creationId xmlns:a16="http://schemas.microsoft.com/office/drawing/2014/main" id="{85D665CF-FCCF-B4EC-E48A-3E6BBD580D90}"/>
                  </a:ext>
                </a:extLst>
              </p:cNvPr>
              <p:cNvSpPr/>
              <p:nvPr/>
            </p:nvSpPr>
            <p:spPr>
              <a:xfrm>
                <a:off x="5220080" y="3360895"/>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8" name="Google Shape;4998;p32">
                <a:extLst>
                  <a:ext uri="{FF2B5EF4-FFF2-40B4-BE49-F238E27FC236}">
                    <a16:creationId xmlns:a16="http://schemas.microsoft.com/office/drawing/2014/main" id="{6BC19A46-E6AC-1ABF-17ED-01A91926E68A}"/>
                  </a:ext>
                </a:extLst>
              </p:cNvPr>
              <p:cNvSpPr/>
              <p:nvPr/>
            </p:nvSpPr>
            <p:spPr>
              <a:xfrm>
                <a:off x="5301900" y="3279837"/>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9" name="Google Shape;4999;p32">
                <a:extLst>
                  <a:ext uri="{FF2B5EF4-FFF2-40B4-BE49-F238E27FC236}">
                    <a16:creationId xmlns:a16="http://schemas.microsoft.com/office/drawing/2014/main" id="{6A45962A-4A36-7A0C-9B34-73B27C93C5E4}"/>
                  </a:ext>
                </a:extLst>
              </p:cNvPr>
              <p:cNvSpPr/>
              <p:nvPr/>
            </p:nvSpPr>
            <p:spPr>
              <a:xfrm>
                <a:off x="5383720" y="3198780"/>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0" name="Google Shape;5000;p32">
                <a:extLst>
                  <a:ext uri="{FF2B5EF4-FFF2-40B4-BE49-F238E27FC236}">
                    <a16:creationId xmlns:a16="http://schemas.microsoft.com/office/drawing/2014/main" id="{0E80980E-04A7-03E7-627A-FBC83C10C93A}"/>
                  </a:ext>
                </a:extLst>
              </p:cNvPr>
              <p:cNvSpPr/>
              <p:nvPr/>
            </p:nvSpPr>
            <p:spPr>
              <a:xfrm>
                <a:off x="5465635" y="3117912"/>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1" name="Google Shape;5001;p32">
                <a:extLst>
                  <a:ext uri="{FF2B5EF4-FFF2-40B4-BE49-F238E27FC236}">
                    <a16:creationId xmlns:a16="http://schemas.microsoft.com/office/drawing/2014/main" id="{2C21D607-0367-4859-E09E-0343913D0367}"/>
                  </a:ext>
                </a:extLst>
              </p:cNvPr>
              <p:cNvSpPr/>
              <p:nvPr/>
            </p:nvSpPr>
            <p:spPr>
              <a:xfrm>
                <a:off x="5547455" y="3036855"/>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2" name="Google Shape;5002;p32">
                <a:extLst>
                  <a:ext uri="{FF2B5EF4-FFF2-40B4-BE49-F238E27FC236}">
                    <a16:creationId xmlns:a16="http://schemas.microsoft.com/office/drawing/2014/main" id="{6430B77D-3842-0129-1DAF-B170012E19DE}"/>
                  </a:ext>
                </a:extLst>
              </p:cNvPr>
              <p:cNvSpPr/>
              <p:nvPr/>
            </p:nvSpPr>
            <p:spPr>
              <a:xfrm>
                <a:off x="5629179" y="2955797"/>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3" name="Google Shape;5003;p32">
                <a:extLst>
                  <a:ext uri="{FF2B5EF4-FFF2-40B4-BE49-F238E27FC236}">
                    <a16:creationId xmlns:a16="http://schemas.microsoft.com/office/drawing/2014/main" id="{27AA388F-CFD7-950E-FE1E-AD73EF9F4653}"/>
                  </a:ext>
                </a:extLst>
              </p:cNvPr>
              <p:cNvSpPr/>
              <p:nvPr/>
            </p:nvSpPr>
            <p:spPr>
              <a:xfrm>
                <a:off x="5710999" y="2874739"/>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4" name="Google Shape;5004;p32">
                <a:extLst>
                  <a:ext uri="{FF2B5EF4-FFF2-40B4-BE49-F238E27FC236}">
                    <a16:creationId xmlns:a16="http://schemas.microsoft.com/office/drawing/2014/main" id="{61B12B28-7835-D60E-3F90-7DC37A74712D}"/>
                  </a:ext>
                </a:extLst>
              </p:cNvPr>
              <p:cNvSpPr/>
              <p:nvPr/>
            </p:nvSpPr>
            <p:spPr>
              <a:xfrm>
                <a:off x="5792914" y="2793872"/>
                <a:ext cx="21717" cy="21716"/>
              </a:xfrm>
              <a:custGeom>
                <a:avLst/>
                <a:gdLst/>
                <a:ahLst/>
                <a:cxnLst/>
                <a:rect l="l" t="t" r="r" b="b"/>
                <a:pathLst>
                  <a:path w="21717" h="21716" extrusionOk="0">
                    <a:moveTo>
                      <a:pt x="10859" y="21717"/>
                    </a:moveTo>
                    <a:cubicBezTo>
                      <a:pt x="4858" y="21717"/>
                      <a:pt x="0" y="16859"/>
                      <a:pt x="0" y="10858"/>
                    </a:cubicBezTo>
                    <a:cubicBezTo>
                      <a:pt x="0" y="4858"/>
                      <a:pt x="4858" y="0"/>
                      <a:pt x="10859" y="0"/>
                    </a:cubicBezTo>
                    <a:cubicBezTo>
                      <a:pt x="16859" y="0"/>
                      <a:pt x="21717" y="4858"/>
                      <a:pt x="21717" y="10858"/>
                    </a:cubicBezTo>
                    <a:cubicBezTo>
                      <a:pt x="21717" y="16859"/>
                      <a:pt x="16859" y="21717"/>
                      <a:pt x="10859"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5" name="Google Shape;5005;p32">
                <a:extLst>
                  <a:ext uri="{FF2B5EF4-FFF2-40B4-BE49-F238E27FC236}">
                    <a16:creationId xmlns:a16="http://schemas.microsoft.com/office/drawing/2014/main" id="{250B5055-456A-0713-8E86-FE3147663421}"/>
                  </a:ext>
                </a:extLst>
              </p:cNvPr>
              <p:cNvSpPr/>
              <p:nvPr/>
            </p:nvSpPr>
            <p:spPr>
              <a:xfrm>
                <a:off x="5874734" y="2712814"/>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6" name="Google Shape;5006;p32">
                <a:extLst>
                  <a:ext uri="{FF2B5EF4-FFF2-40B4-BE49-F238E27FC236}">
                    <a16:creationId xmlns:a16="http://schemas.microsoft.com/office/drawing/2014/main" id="{4DF03730-2EF0-EFB5-6BC8-B4EDC73340EC}"/>
                  </a:ext>
                </a:extLst>
              </p:cNvPr>
              <p:cNvSpPr/>
              <p:nvPr/>
            </p:nvSpPr>
            <p:spPr>
              <a:xfrm>
                <a:off x="5956554" y="2631757"/>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7" name="Google Shape;5007;p32">
                <a:extLst>
                  <a:ext uri="{FF2B5EF4-FFF2-40B4-BE49-F238E27FC236}">
                    <a16:creationId xmlns:a16="http://schemas.microsoft.com/office/drawing/2014/main" id="{7CB0B270-A62F-EDAB-906B-ACF8ADCD8EED}"/>
                  </a:ext>
                </a:extLst>
              </p:cNvPr>
              <p:cNvSpPr/>
              <p:nvPr/>
            </p:nvSpPr>
            <p:spPr>
              <a:xfrm>
                <a:off x="6038278" y="2550699"/>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8" name="Google Shape;5008;p32">
                <a:extLst>
                  <a:ext uri="{FF2B5EF4-FFF2-40B4-BE49-F238E27FC236}">
                    <a16:creationId xmlns:a16="http://schemas.microsoft.com/office/drawing/2014/main" id="{FC1836C0-F231-2729-D059-F5A909ED8DC1}"/>
                  </a:ext>
                </a:extLst>
              </p:cNvPr>
              <p:cNvSpPr/>
              <p:nvPr/>
            </p:nvSpPr>
            <p:spPr>
              <a:xfrm>
                <a:off x="6120193" y="2469832"/>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9" name="Google Shape;5009;p32">
                <a:extLst>
                  <a:ext uri="{FF2B5EF4-FFF2-40B4-BE49-F238E27FC236}">
                    <a16:creationId xmlns:a16="http://schemas.microsoft.com/office/drawing/2014/main" id="{7F05969E-8ADF-C940-669F-13AFB8A1251D}"/>
                  </a:ext>
                </a:extLst>
              </p:cNvPr>
              <p:cNvSpPr/>
              <p:nvPr/>
            </p:nvSpPr>
            <p:spPr>
              <a:xfrm>
                <a:off x="6202013" y="2388679"/>
                <a:ext cx="17716" cy="17716"/>
              </a:xfrm>
              <a:custGeom>
                <a:avLst/>
                <a:gdLst/>
                <a:ahLst/>
                <a:cxnLst/>
                <a:rect l="l" t="t" r="r" b="b"/>
                <a:pathLst>
                  <a:path w="17716" h="17716" extrusionOk="0">
                    <a:moveTo>
                      <a:pt x="17717" y="8858"/>
                    </a:moveTo>
                    <a:cubicBezTo>
                      <a:pt x="17717" y="13751"/>
                      <a:pt x="13751" y="17716"/>
                      <a:pt x="8858" y="17716"/>
                    </a:cubicBezTo>
                    <a:cubicBezTo>
                      <a:pt x="3966" y="17716"/>
                      <a:pt x="0" y="13750"/>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0" name="Google Shape;5010;p32">
                <a:extLst>
                  <a:ext uri="{FF2B5EF4-FFF2-40B4-BE49-F238E27FC236}">
                    <a16:creationId xmlns:a16="http://schemas.microsoft.com/office/drawing/2014/main" id="{36D15346-E4CF-FC82-F2A4-A29D98B0B471}"/>
                  </a:ext>
                </a:extLst>
              </p:cNvPr>
              <p:cNvSpPr/>
              <p:nvPr/>
            </p:nvSpPr>
            <p:spPr>
              <a:xfrm>
                <a:off x="6283833" y="2307716"/>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1" name="Google Shape;5011;p32">
                <a:extLst>
                  <a:ext uri="{FF2B5EF4-FFF2-40B4-BE49-F238E27FC236}">
                    <a16:creationId xmlns:a16="http://schemas.microsoft.com/office/drawing/2014/main" id="{099B7EA2-8BA2-6E5E-479C-630F74063044}"/>
                  </a:ext>
                </a:extLst>
              </p:cNvPr>
              <p:cNvSpPr/>
              <p:nvPr/>
            </p:nvSpPr>
            <p:spPr>
              <a:xfrm>
                <a:off x="6365652" y="2226658"/>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2" name="Google Shape;5012;p32">
                <a:extLst>
                  <a:ext uri="{FF2B5EF4-FFF2-40B4-BE49-F238E27FC236}">
                    <a16:creationId xmlns:a16="http://schemas.microsoft.com/office/drawing/2014/main" id="{0447F8D9-2515-4D38-DC01-82648588DD40}"/>
                  </a:ext>
                </a:extLst>
              </p:cNvPr>
              <p:cNvSpPr/>
              <p:nvPr/>
            </p:nvSpPr>
            <p:spPr>
              <a:xfrm>
                <a:off x="6447377" y="2145601"/>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1" y="0"/>
                      <a:pt x="15430" y="3429"/>
                      <a:pt x="15430" y="7715"/>
                    </a:cubicBezTo>
                    <a:cubicBezTo>
                      <a:pt x="15430" y="12001"/>
                      <a:pt x="12001"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3" name="Google Shape;5013;p32">
                <a:extLst>
                  <a:ext uri="{FF2B5EF4-FFF2-40B4-BE49-F238E27FC236}">
                    <a16:creationId xmlns:a16="http://schemas.microsoft.com/office/drawing/2014/main" id="{0C919606-EC43-8E03-2C3F-119BA9698352}"/>
                  </a:ext>
                </a:extLst>
              </p:cNvPr>
              <p:cNvSpPr/>
              <p:nvPr/>
            </p:nvSpPr>
            <p:spPr>
              <a:xfrm>
                <a:off x="6529292" y="2064638"/>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4" name="Google Shape;5014;p32">
                <a:extLst>
                  <a:ext uri="{FF2B5EF4-FFF2-40B4-BE49-F238E27FC236}">
                    <a16:creationId xmlns:a16="http://schemas.microsoft.com/office/drawing/2014/main" id="{96ED5616-3BD8-EF28-7FC3-C7016AA05E7C}"/>
                  </a:ext>
                </a:extLst>
              </p:cNvPr>
              <p:cNvSpPr/>
              <p:nvPr/>
            </p:nvSpPr>
            <p:spPr>
              <a:xfrm>
                <a:off x="6611111" y="1983580"/>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5" name="Google Shape;5015;p32">
                <a:extLst>
                  <a:ext uri="{FF2B5EF4-FFF2-40B4-BE49-F238E27FC236}">
                    <a16:creationId xmlns:a16="http://schemas.microsoft.com/office/drawing/2014/main" id="{8107E50F-ECE7-8B5E-3134-CE507190DA4E}"/>
                  </a:ext>
                </a:extLst>
              </p:cNvPr>
              <p:cNvSpPr/>
              <p:nvPr/>
            </p:nvSpPr>
            <p:spPr>
              <a:xfrm>
                <a:off x="6692931" y="1902522"/>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6" name="Google Shape;5016;p32">
                <a:extLst>
                  <a:ext uri="{FF2B5EF4-FFF2-40B4-BE49-F238E27FC236}">
                    <a16:creationId xmlns:a16="http://schemas.microsoft.com/office/drawing/2014/main" id="{E2963C59-64CB-72FF-7CE0-99383618799D}"/>
                  </a:ext>
                </a:extLst>
              </p:cNvPr>
              <p:cNvSpPr/>
              <p:nvPr/>
            </p:nvSpPr>
            <p:spPr>
              <a:xfrm>
                <a:off x="6774751" y="1821465"/>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7" name="Google Shape;5017;p32">
                <a:extLst>
                  <a:ext uri="{FF2B5EF4-FFF2-40B4-BE49-F238E27FC236}">
                    <a16:creationId xmlns:a16="http://schemas.microsoft.com/office/drawing/2014/main" id="{6665A44F-3B0C-E90A-8A68-70A00F4EA064}"/>
                  </a:ext>
                </a:extLst>
              </p:cNvPr>
              <p:cNvSpPr/>
              <p:nvPr/>
            </p:nvSpPr>
            <p:spPr>
              <a:xfrm>
                <a:off x="6856571" y="1740598"/>
                <a:ext cx="11239" cy="11239"/>
              </a:xfrm>
              <a:custGeom>
                <a:avLst/>
                <a:gdLst/>
                <a:ahLst/>
                <a:cxnLst/>
                <a:rect l="l" t="t" r="r" b="b"/>
                <a:pathLst>
                  <a:path w="11239" h="11239" extrusionOk="0">
                    <a:moveTo>
                      <a:pt x="5620" y="11239"/>
                    </a:moveTo>
                    <a:cubicBezTo>
                      <a:pt x="2476" y="11239"/>
                      <a:pt x="0" y="8668"/>
                      <a:pt x="0" y="5620"/>
                    </a:cubicBezTo>
                    <a:cubicBezTo>
                      <a:pt x="0" y="2572"/>
                      <a:pt x="2572" y="0"/>
                      <a:pt x="5620" y="0"/>
                    </a:cubicBezTo>
                    <a:cubicBezTo>
                      <a:pt x="8668" y="0"/>
                      <a:pt x="11239" y="2572"/>
                      <a:pt x="11239" y="5620"/>
                    </a:cubicBezTo>
                    <a:cubicBezTo>
                      <a:pt x="11239"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8" name="Google Shape;5018;p32">
                <a:extLst>
                  <a:ext uri="{FF2B5EF4-FFF2-40B4-BE49-F238E27FC236}">
                    <a16:creationId xmlns:a16="http://schemas.microsoft.com/office/drawing/2014/main" id="{C2FCF6FF-7ACD-D889-84C1-8FF61D479869}"/>
                  </a:ext>
                </a:extLst>
              </p:cNvPr>
              <p:cNvSpPr/>
              <p:nvPr/>
            </p:nvSpPr>
            <p:spPr>
              <a:xfrm>
                <a:off x="6938391" y="1659540"/>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9" name="Google Shape;5019;p32">
                <a:extLst>
                  <a:ext uri="{FF2B5EF4-FFF2-40B4-BE49-F238E27FC236}">
                    <a16:creationId xmlns:a16="http://schemas.microsoft.com/office/drawing/2014/main" id="{90A63335-87E6-18AD-3334-748EC1779655}"/>
                  </a:ext>
                </a:extLst>
              </p:cNvPr>
              <p:cNvSpPr/>
              <p:nvPr/>
            </p:nvSpPr>
            <p:spPr>
              <a:xfrm>
                <a:off x="7020210" y="1578482"/>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0" name="Google Shape;5020;p32">
                <a:extLst>
                  <a:ext uri="{FF2B5EF4-FFF2-40B4-BE49-F238E27FC236}">
                    <a16:creationId xmlns:a16="http://schemas.microsoft.com/office/drawing/2014/main" id="{372BF0E8-82E4-C6FA-DE2E-2791F4C80143}"/>
                  </a:ext>
                </a:extLst>
              </p:cNvPr>
              <p:cNvSpPr/>
              <p:nvPr/>
            </p:nvSpPr>
            <p:spPr>
              <a:xfrm>
                <a:off x="7102030" y="1497424"/>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1" name="Google Shape;5021;p32">
                <a:extLst>
                  <a:ext uri="{FF2B5EF4-FFF2-40B4-BE49-F238E27FC236}">
                    <a16:creationId xmlns:a16="http://schemas.microsoft.com/office/drawing/2014/main" id="{E9FD5D02-4204-4D2D-B1FE-82CE41AE7C54}"/>
                  </a:ext>
                </a:extLst>
              </p:cNvPr>
              <p:cNvSpPr/>
              <p:nvPr/>
            </p:nvSpPr>
            <p:spPr>
              <a:xfrm>
                <a:off x="7183945" y="1416557"/>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2" name="Google Shape;5022;p32">
                <a:extLst>
                  <a:ext uri="{FF2B5EF4-FFF2-40B4-BE49-F238E27FC236}">
                    <a16:creationId xmlns:a16="http://schemas.microsoft.com/office/drawing/2014/main" id="{B2D7272A-044F-5A08-D559-A3D090EA243C}"/>
                  </a:ext>
                </a:extLst>
              </p:cNvPr>
              <p:cNvSpPr/>
              <p:nvPr/>
            </p:nvSpPr>
            <p:spPr>
              <a:xfrm>
                <a:off x="7265669" y="1335499"/>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3" name="Google Shape;5023;p32">
                <a:extLst>
                  <a:ext uri="{FF2B5EF4-FFF2-40B4-BE49-F238E27FC236}">
                    <a16:creationId xmlns:a16="http://schemas.microsoft.com/office/drawing/2014/main" id="{13834B0D-12F4-FD91-63AF-B2948D3A9C73}"/>
                  </a:ext>
                </a:extLst>
              </p:cNvPr>
              <p:cNvSpPr/>
              <p:nvPr/>
            </p:nvSpPr>
            <p:spPr>
              <a:xfrm>
                <a:off x="7347489" y="1254441"/>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4" name="Google Shape;5024;p32">
                <a:extLst>
                  <a:ext uri="{FF2B5EF4-FFF2-40B4-BE49-F238E27FC236}">
                    <a16:creationId xmlns:a16="http://schemas.microsoft.com/office/drawing/2014/main" id="{87F79569-DDFA-115A-4239-1E7E615CE126}"/>
                  </a:ext>
                </a:extLst>
              </p:cNvPr>
              <p:cNvSpPr/>
              <p:nvPr/>
            </p:nvSpPr>
            <p:spPr>
              <a:xfrm>
                <a:off x="7429309" y="1173384"/>
                <a:ext cx="5714" cy="5714"/>
              </a:xfrm>
              <a:custGeom>
                <a:avLst/>
                <a:gdLst/>
                <a:ahLst/>
                <a:cxnLst/>
                <a:rect l="l" t="t" r="r" b="b"/>
                <a:pathLst>
                  <a:path w="5714"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25" name="Google Shape;5025;p32">
              <a:extLst>
                <a:ext uri="{FF2B5EF4-FFF2-40B4-BE49-F238E27FC236}">
                  <a16:creationId xmlns:a16="http://schemas.microsoft.com/office/drawing/2014/main" id="{5641373D-AC12-3980-8D3A-8A7B246BDBE7}"/>
                </a:ext>
              </a:extLst>
            </p:cNvPr>
            <p:cNvGrpSpPr/>
            <p:nvPr/>
          </p:nvGrpSpPr>
          <p:grpSpPr>
            <a:xfrm>
              <a:off x="3835812" y="1179289"/>
              <a:ext cx="3443001" cy="3443097"/>
              <a:chOff x="3835812" y="1179289"/>
              <a:chExt cx="3443001" cy="3443097"/>
            </a:xfrm>
          </p:grpSpPr>
          <p:sp>
            <p:nvSpPr>
              <p:cNvPr id="5026" name="Google Shape;5026;p32">
                <a:extLst>
                  <a:ext uri="{FF2B5EF4-FFF2-40B4-BE49-F238E27FC236}">
                    <a16:creationId xmlns:a16="http://schemas.microsoft.com/office/drawing/2014/main" id="{4E5F0358-3896-E297-4AB7-D2FC84112686}"/>
                  </a:ext>
                </a:extLst>
              </p:cNvPr>
              <p:cNvSpPr/>
              <p:nvPr/>
            </p:nvSpPr>
            <p:spPr>
              <a:xfrm>
                <a:off x="3835812" y="4582000"/>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7" name="Google Shape;5027;p32">
                <a:extLst>
                  <a:ext uri="{FF2B5EF4-FFF2-40B4-BE49-F238E27FC236}">
                    <a16:creationId xmlns:a16="http://schemas.microsoft.com/office/drawing/2014/main" id="{7CC923F1-54C6-1C89-3E6F-FF7D0E3B1EAC}"/>
                  </a:ext>
                </a:extLst>
              </p:cNvPr>
              <p:cNvSpPr/>
              <p:nvPr/>
            </p:nvSpPr>
            <p:spPr>
              <a:xfrm>
                <a:off x="3917632" y="4500943"/>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8" name="Google Shape;5028;p32">
                <a:extLst>
                  <a:ext uri="{FF2B5EF4-FFF2-40B4-BE49-F238E27FC236}">
                    <a16:creationId xmlns:a16="http://schemas.microsoft.com/office/drawing/2014/main" id="{B964129E-0A8C-FE31-0D30-0E45A27644BA}"/>
                  </a:ext>
                </a:extLst>
              </p:cNvPr>
              <p:cNvSpPr/>
              <p:nvPr/>
            </p:nvSpPr>
            <p:spPr>
              <a:xfrm>
                <a:off x="3999452" y="442007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9" name="Google Shape;5029;p32">
                <a:extLst>
                  <a:ext uri="{FF2B5EF4-FFF2-40B4-BE49-F238E27FC236}">
                    <a16:creationId xmlns:a16="http://schemas.microsoft.com/office/drawing/2014/main" id="{B71ECEA9-773D-D6DD-A074-32917EACDAAE}"/>
                  </a:ext>
                </a:extLst>
              </p:cNvPr>
              <p:cNvSpPr/>
              <p:nvPr/>
            </p:nvSpPr>
            <p:spPr>
              <a:xfrm>
                <a:off x="4081271" y="433901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0" name="Google Shape;5030;p32">
                <a:extLst>
                  <a:ext uri="{FF2B5EF4-FFF2-40B4-BE49-F238E27FC236}">
                    <a16:creationId xmlns:a16="http://schemas.microsoft.com/office/drawing/2014/main" id="{B00FA2F4-21E0-6C26-8233-417372E77CB1}"/>
                  </a:ext>
                </a:extLst>
              </p:cNvPr>
              <p:cNvSpPr/>
              <p:nvPr/>
            </p:nvSpPr>
            <p:spPr>
              <a:xfrm>
                <a:off x="4163091" y="4257864"/>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1" name="Google Shape;5031;p32">
                <a:extLst>
                  <a:ext uri="{FF2B5EF4-FFF2-40B4-BE49-F238E27FC236}">
                    <a16:creationId xmlns:a16="http://schemas.microsoft.com/office/drawing/2014/main" id="{3B1A9A3C-6ECA-3637-BE03-BC7348FC5AF0}"/>
                  </a:ext>
                </a:extLst>
              </p:cNvPr>
              <p:cNvSpPr/>
              <p:nvPr/>
            </p:nvSpPr>
            <p:spPr>
              <a:xfrm>
                <a:off x="4244911" y="4176807"/>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5" y="8096"/>
                      <a:pt x="36385" y="18193"/>
                    </a:cubicBezTo>
                    <a:cubicBezTo>
                      <a:pt x="36385"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2" name="Google Shape;5032;p32">
                <a:extLst>
                  <a:ext uri="{FF2B5EF4-FFF2-40B4-BE49-F238E27FC236}">
                    <a16:creationId xmlns:a16="http://schemas.microsoft.com/office/drawing/2014/main" id="{E52968A3-56AB-C7B0-6183-77F7C3DFF41A}"/>
                  </a:ext>
                </a:extLst>
              </p:cNvPr>
              <p:cNvSpPr/>
              <p:nvPr/>
            </p:nvSpPr>
            <p:spPr>
              <a:xfrm>
                <a:off x="4326826" y="4095939"/>
                <a:ext cx="35433" cy="35433"/>
              </a:xfrm>
              <a:custGeom>
                <a:avLst/>
                <a:gdLst/>
                <a:ahLst/>
                <a:cxnLst/>
                <a:rect l="l" t="t" r="r" b="b"/>
                <a:pathLst>
                  <a:path w="35433" h="35433" extrusionOk="0">
                    <a:moveTo>
                      <a:pt x="17717" y="35433"/>
                    </a:moveTo>
                    <a:cubicBezTo>
                      <a:pt x="7906" y="35433"/>
                      <a:pt x="0" y="27527"/>
                      <a:pt x="0" y="17717"/>
                    </a:cubicBezTo>
                    <a:cubicBezTo>
                      <a:pt x="0" y="7906"/>
                      <a:pt x="8001" y="0"/>
                      <a:pt x="17717" y="0"/>
                    </a:cubicBezTo>
                    <a:cubicBezTo>
                      <a:pt x="27432" y="0"/>
                      <a:pt x="35433" y="7906"/>
                      <a:pt x="35433" y="17717"/>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3" name="Google Shape;5033;p32">
                <a:extLst>
                  <a:ext uri="{FF2B5EF4-FFF2-40B4-BE49-F238E27FC236}">
                    <a16:creationId xmlns:a16="http://schemas.microsoft.com/office/drawing/2014/main" id="{EE0C2E5D-531E-3A4A-FE37-2CB7A7D731BC}"/>
                  </a:ext>
                </a:extLst>
              </p:cNvPr>
              <p:cNvSpPr/>
              <p:nvPr/>
            </p:nvSpPr>
            <p:spPr>
              <a:xfrm>
                <a:off x="4408551" y="4014882"/>
                <a:ext cx="34671" cy="34670"/>
              </a:xfrm>
              <a:custGeom>
                <a:avLst/>
                <a:gdLst/>
                <a:ahLst/>
                <a:cxnLst/>
                <a:rect l="l" t="t" r="r" b="b"/>
                <a:pathLst>
                  <a:path w="34671" h="34670" extrusionOk="0">
                    <a:moveTo>
                      <a:pt x="17335" y="34671"/>
                    </a:moveTo>
                    <a:cubicBezTo>
                      <a:pt x="7715" y="34671"/>
                      <a:pt x="0" y="26860"/>
                      <a:pt x="0" y="17335"/>
                    </a:cubicBezTo>
                    <a:cubicBezTo>
                      <a:pt x="0" y="7810"/>
                      <a:pt x="7810" y="0"/>
                      <a:pt x="17335" y="0"/>
                    </a:cubicBezTo>
                    <a:cubicBezTo>
                      <a:pt x="26861" y="0"/>
                      <a:pt x="34671" y="7810"/>
                      <a:pt x="34671" y="17335"/>
                    </a:cubicBezTo>
                    <a:cubicBezTo>
                      <a:pt x="34671" y="26860"/>
                      <a:pt x="26861"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4" name="Google Shape;5034;p32">
                <a:extLst>
                  <a:ext uri="{FF2B5EF4-FFF2-40B4-BE49-F238E27FC236}">
                    <a16:creationId xmlns:a16="http://schemas.microsoft.com/office/drawing/2014/main" id="{4885E265-0458-C5A2-B29B-72734CA0267B}"/>
                  </a:ext>
                </a:extLst>
              </p:cNvPr>
              <p:cNvSpPr/>
              <p:nvPr/>
            </p:nvSpPr>
            <p:spPr>
              <a:xfrm>
                <a:off x="4490370" y="3933824"/>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5" name="Google Shape;5035;p32">
                <a:extLst>
                  <a:ext uri="{FF2B5EF4-FFF2-40B4-BE49-F238E27FC236}">
                    <a16:creationId xmlns:a16="http://schemas.microsoft.com/office/drawing/2014/main" id="{15EFB82E-F1B4-6FC0-CCF7-F9616E984E64}"/>
                  </a:ext>
                </a:extLst>
              </p:cNvPr>
              <p:cNvSpPr/>
              <p:nvPr/>
            </p:nvSpPr>
            <p:spPr>
              <a:xfrm>
                <a:off x="4572190" y="3852862"/>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6" name="Google Shape;5036;p32">
                <a:extLst>
                  <a:ext uri="{FF2B5EF4-FFF2-40B4-BE49-F238E27FC236}">
                    <a16:creationId xmlns:a16="http://schemas.microsoft.com/office/drawing/2014/main" id="{6F5A503D-20E9-A4F6-F0E0-B14B2B554E51}"/>
                  </a:ext>
                </a:extLst>
              </p:cNvPr>
              <p:cNvSpPr/>
              <p:nvPr/>
            </p:nvSpPr>
            <p:spPr>
              <a:xfrm>
                <a:off x="4654010" y="3771804"/>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7" name="Google Shape;5037;p32">
                <a:extLst>
                  <a:ext uri="{FF2B5EF4-FFF2-40B4-BE49-F238E27FC236}">
                    <a16:creationId xmlns:a16="http://schemas.microsoft.com/office/drawing/2014/main" id="{A7C640DA-8C55-1C89-7E59-3BCF5A6726DF}"/>
                  </a:ext>
                </a:extLst>
              </p:cNvPr>
              <p:cNvSpPr/>
              <p:nvPr/>
            </p:nvSpPr>
            <p:spPr>
              <a:xfrm>
                <a:off x="4735829" y="3690841"/>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8" name="Google Shape;5038;p32">
                <a:extLst>
                  <a:ext uri="{FF2B5EF4-FFF2-40B4-BE49-F238E27FC236}">
                    <a16:creationId xmlns:a16="http://schemas.microsoft.com/office/drawing/2014/main" id="{091FC35A-FED5-802C-D33C-74F4D25E32F9}"/>
                  </a:ext>
                </a:extLst>
              </p:cNvPr>
              <p:cNvSpPr/>
              <p:nvPr/>
            </p:nvSpPr>
            <p:spPr>
              <a:xfrm>
                <a:off x="4817649" y="3609784"/>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9" name="Google Shape;5039;p32">
                <a:extLst>
                  <a:ext uri="{FF2B5EF4-FFF2-40B4-BE49-F238E27FC236}">
                    <a16:creationId xmlns:a16="http://schemas.microsoft.com/office/drawing/2014/main" id="{F6724E3F-0552-3BDB-5696-1D9E21A73179}"/>
                  </a:ext>
                </a:extLst>
              </p:cNvPr>
              <p:cNvSpPr/>
              <p:nvPr/>
            </p:nvSpPr>
            <p:spPr>
              <a:xfrm>
                <a:off x="4899469" y="3528726"/>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0" name="Google Shape;5040;p32">
                <a:extLst>
                  <a:ext uri="{FF2B5EF4-FFF2-40B4-BE49-F238E27FC236}">
                    <a16:creationId xmlns:a16="http://schemas.microsoft.com/office/drawing/2014/main" id="{1832D0AC-F3E5-9187-E1E0-1A1C5B4D60E1}"/>
                  </a:ext>
                </a:extLst>
              </p:cNvPr>
              <p:cNvSpPr/>
              <p:nvPr/>
            </p:nvSpPr>
            <p:spPr>
              <a:xfrm>
                <a:off x="4981289" y="3447668"/>
                <a:ext cx="29146" cy="29146"/>
              </a:xfrm>
              <a:custGeom>
                <a:avLst/>
                <a:gdLst/>
                <a:ahLst/>
                <a:cxnLst/>
                <a:rect l="l" t="t" r="r" b="b"/>
                <a:pathLst>
                  <a:path w="29146" h="29146" extrusionOk="0">
                    <a:moveTo>
                      <a:pt x="14573" y="29146"/>
                    </a:moveTo>
                    <a:cubicBezTo>
                      <a:pt x="6572" y="29146"/>
                      <a:pt x="0" y="22669"/>
                      <a:pt x="0" y="14573"/>
                    </a:cubicBezTo>
                    <a:cubicBezTo>
                      <a:pt x="0" y="6477"/>
                      <a:pt x="6477" y="0"/>
                      <a:pt x="14573" y="0"/>
                    </a:cubicBezTo>
                    <a:cubicBezTo>
                      <a:pt x="22669" y="0"/>
                      <a:pt x="29146" y="6477"/>
                      <a:pt x="29146" y="14573"/>
                    </a:cubicBezTo>
                    <a:cubicBezTo>
                      <a:pt x="29146" y="22669"/>
                      <a:pt x="22669"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1" name="Google Shape;5041;p32">
                <a:extLst>
                  <a:ext uri="{FF2B5EF4-FFF2-40B4-BE49-F238E27FC236}">
                    <a16:creationId xmlns:a16="http://schemas.microsoft.com/office/drawing/2014/main" id="{33CD0E44-2DA5-85F1-D035-7375431055BD}"/>
                  </a:ext>
                </a:extLst>
              </p:cNvPr>
              <p:cNvSpPr/>
              <p:nvPr/>
            </p:nvSpPr>
            <p:spPr>
              <a:xfrm>
                <a:off x="5063204" y="3366801"/>
                <a:ext cx="28193" cy="28193"/>
              </a:xfrm>
              <a:custGeom>
                <a:avLst/>
                <a:gdLst/>
                <a:ahLst/>
                <a:cxnLst/>
                <a:rect l="l" t="t" r="r" b="b"/>
                <a:pathLst>
                  <a:path w="28193"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2" name="Google Shape;5042;p32">
                <a:extLst>
                  <a:ext uri="{FF2B5EF4-FFF2-40B4-BE49-F238E27FC236}">
                    <a16:creationId xmlns:a16="http://schemas.microsoft.com/office/drawing/2014/main" id="{5B8FC98F-48D9-0351-3168-D7A25A10B148}"/>
                  </a:ext>
                </a:extLst>
              </p:cNvPr>
              <p:cNvSpPr/>
              <p:nvPr/>
            </p:nvSpPr>
            <p:spPr>
              <a:xfrm>
                <a:off x="5144928" y="3285743"/>
                <a:ext cx="27432" cy="27431"/>
              </a:xfrm>
              <a:custGeom>
                <a:avLst/>
                <a:gdLst/>
                <a:ahLst/>
                <a:cxnLst/>
                <a:rect l="l" t="t" r="r" b="b"/>
                <a:pathLst>
                  <a:path w="27432" h="27431"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3" name="Google Shape;5043;p32">
                <a:extLst>
                  <a:ext uri="{FF2B5EF4-FFF2-40B4-BE49-F238E27FC236}">
                    <a16:creationId xmlns:a16="http://schemas.microsoft.com/office/drawing/2014/main" id="{E977F9C3-94F9-A08E-19C1-E6448F0E1ADD}"/>
                  </a:ext>
                </a:extLst>
              </p:cNvPr>
              <p:cNvSpPr/>
              <p:nvPr/>
            </p:nvSpPr>
            <p:spPr>
              <a:xfrm>
                <a:off x="5226748" y="3204685"/>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4" name="Google Shape;5044;p32">
                <a:extLst>
                  <a:ext uri="{FF2B5EF4-FFF2-40B4-BE49-F238E27FC236}">
                    <a16:creationId xmlns:a16="http://schemas.microsoft.com/office/drawing/2014/main" id="{E7365270-218F-FC56-9CFC-B57605D7A282}"/>
                  </a:ext>
                </a:extLst>
              </p:cNvPr>
              <p:cNvSpPr/>
              <p:nvPr/>
            </p:nvSpPr>
            <p:spPr>
              <a:xfrm>
                <a:off x="5308568" y="3123628"/>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5" name="Google Shape;5045;p32">
                <a:extLst>
                  <a:ext uri="{FF2B5EF4-FFF2-40B4-BE49-F238E27FC236}">
                    <a16:creationId xmlns:a16="http://schemas.microsoft.com/office/drawing/2014/main" id="{131D4773-1B8D-7905-32E7-BCAD9564F577}"/>
                  </a:ext>
                </a:extLst>
              </p:cNvPr>
              <p:cNvSpPr/>
              <p:nvPr/>
            </p:nvSpPr>
            <p:spPr>
              <a:xfrm>
                <a:off x="5390483" y="3042760"/>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6" name="Google Shape;5046;p32">
                <a:extLst>
                  <a:ext uri="{FF2B5EF4-FFF2-40B4-BE49-F238E27FC236}">
                    <a16:creationId xmlns:a16="http://schemas.microsoft.com/office/drawing/2014/main" id="{987DD36A-47F1-70F2-99ED-9B2A19F39F10}"/>
                  </a:ext>
                </a:extLst>
              </p:cNvPr>
              <p:cNvSpPr/>
              <p:nvPr/>
            </p:nvSpPr>
            <p:spPr>
              <a:xfrm>
                <a:off x="5472303" y="296170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7" name="Google Shape;5047;p32">
                <a:extLst>
                  <a:ext uri="{FF2B5EF4-FFF2-40B4-BE49-F238E27FC236}">
                    <a16:creationId xmlns:a16="http://schemas.microsoft.com/office/drawing/2014/main" id="{5BD258C3-C1D5-FFA1-76DA-9E88FCCB87EB}"/>
                  </a:ext>
                </a:extLst>
              </p:cNvPr>
              <p:cNvSpPr/>
              <p:nvPr/>
            </p:nvSpPr>
            <p:spPr>
              <a:xfrm>
                <a:off x="5554027" y="288064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8" name="Google Shape;5048;p32">
                <a:extLst>
                  <a:ext uri="{FF2B5EF4-FFF2-40B4-BE49-F238E27FC236}">
                    <a16:creationId xmlns:a16="http://schemas.microsoft.com/office/drawing/2014/main" id="{82FEC51A-F60F-2FAB-8FE7-179FCB309BC2}"/>
                  </a:ext>
                </a:extLst>
              </p:cNvPr>
              <p:cNvSpPr/>
              <p:nvPr/>
            </p:nvSpPr>
            <p:spPr>
              <a:xfrm>
                <a:off x="5635847" y="279958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9" name="Google Shape;5049;p32">
                <a:extLst>
                  <a:ext uri="{FF2B5EF4-FFF2-40B4-BE49-F238E27FC236}">
                    <a16:creationId xmlns:a16="http://schemas.microsoft.com/office/drawing/2014/main" id="{0FB44050-FE56-58D4-A6B7-2BFA01B402BA}"/>
                  </a:ext>
                </a:extLst>
              </p:cNvPr>
              <p:cNvSpPr/>
              <p:nvPr/>
            </p:nvSpPr>
            <p:spPr>
              <a:xfrm>
                <a:off x="5717762" y="2718720"/>
                <a:ext cx="21717" cy="21717"/>
              </a:xfrm>
              <a:custGeom>
                <a:avLst/>
                <a:gdLst/>
                <a:ahLst/>
                <a:cxnLst/>
                <a:rect l="l" t="t" r="r" b="b"/>
                <a:pathLst>
                  <a:path w="21717" h="21717" extrusionOk="0">
                    <a:moveTo>
                      <a:pt x="10858" y="21717"/>
                    </a:moveTo>
                    <a:cubicBezTo>
                      <a:pt x="4858" y="21717"/>
                      <a:pt x="0" y="16859"/>
                      <a:pt x="0" y="10859"/>
                    </a:cubicBezTo>
                    <a:cubicBezTo>
                      <a:pt x="0" y="4858"/>
                      <a:pt x="4858" y="0"/>
                      <a:pt x="10858" y="0"/>
                    </a:cubicBezTo>
                    <a:cubicBezTo>
                      <a:pt x="16859" y="0"/>
                      <a:pt x="21717" y="4858"/>
                      <a:pt x="21717" y="10859"/>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0" name="Google Shape;5050;p32">
                <a:extLst>
                  <a:ext uri="{FF2B5EF4-FFF2-40B4-BE49-F238E27FC236}">
                    <a16:creationId xmlns:a16="http://schemas.microsoft.com/office/drawing/2014/main" id="{BB7F1F5A-528F-26FE-BE9E-D04A433FC1DF}"/>
                  </a:ext>
                </a:extLst>
              </p:cNvPr>
              <p:cNvSpPr/>
              <p:nvPr/>
            </p:nvSpPr>
            <p:spPr>
              <a:xfrm>
                <a:off x="5799582" y="2637662"/>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1" name="Google Shape;5051;p32">
                <a:extLst>
                  <a:ext uri="{FF2B5EF4-FFF2-40B4-BE49-F238E27FC236}">
                    <a16:creationId xmlns:a16="http://schemas.microsoft.com/office/drawing/2014/main" id="{77D2D727-7F39-F63D-461B-9A904DB5526B}"/>
                  </a:ext>
                </a:extLst>
              </p:cNvPr>
              <p:cNvSpPr/>
              <p:nvPr/>
            </p:nvSpPr>
            <p:spPr>
              <a:xfrm>
                <a:off x="5881401" y="2556604"/>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2" name="Google Shape;5052;p32">
                <a:extLst>
                  <a:ext uri="{FF2B5EF4-FFF2-40B4-BE49-F238E27FC236}">
                    <a16:creationId xmlns:a16="http://schemas.microsoft.com/office/drawing/2014/main" id="{109E3BDE-0987-86CE-9AA3-D1AF7C0AE83E}"/>
                  </a:ext>
                </a:extLst>
              </p:cNvPr>
              <p:cNvSpPr/>
              <p:nvPr/>
            </p:nvSpPr>
            <p:spPr>
              <a:xfrm>
                <a:off x="5963126" y="2475546"/>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3" name="Google Shape;5053;p32">
                <a:extLst>
                  <a:ext uri="{FF2B5EF4-FFF2-40B4-BE49-F238E27FC236}">
                    <a16:creationId xmlns:a16="http://schemas.microsoft.com/office/drawing/2014/main" id="{E57F2F8A-ACDC-C4A9-F5FC-BB5E64F3EE92}"/>
                  </a:ext>
                </a:extLst>
              </p:cNvPr>
              <p:cNvSpPr/>
              <p:nvPr/>
            </p:nvSpPr>
            <p:spPr>
              <a:xfrm>
                <a:off x="6045041" y="2394584"/>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4" name="Google Shape;5054;p32">
                <a:extLst>
                  <a:ext uri="{FF2B5EF4-FFF2-40B4-BE49-F238E27FC236}">
                    <a16:creationId xmlns:a16="http://schemas.microsoft.com/office/drawing/2014/main" id="{1DB446F9-CA25-9FAA-7299-17BDB16A5792}"/>
                  </a:ext>
                </a:extLst>
              </p:cNvPr>
              <p:cNvSpPr/>
              <p:nvPr/>
            </p:nvSpPr>
            <p:spPr>
              <a:xfrm>
                <a:off x="6126861" y="2313622"/>
                <a:ext cx="17716" cy="17716"/>
              </a:xfrm>
              <a:custGeom>
                <a:avLst/>
                <a:gdLst/>
                <a:ahLst/>
                <a:cxnLst/>
                <a:rect l="l" t="t" r="r" b="b"/>
                <a:pathLst>
                  <a:path w="17716" h="17716" extrusionOk="0">
                    <a:moveTo>
                      <a:pt x="8858" y="17717"/>
                    </a:moveTo>
                    <a:cubicBezTo>
                      <a:pt x="4000"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5" name="Google Shape;5055;p32">
                <a:extLst>
                  <a:ext uri="{FF2B5EF4-FFF2-40B4-BE49-F238E27FC236}">
                    <a16:creationId xmlns:a16="http://schemas.microsoft.com/office/drawing/2014/main" id="{9CA08EB7-6F09-37DC-7B63-8909E93CD92F}"/>
                  </a:ext>
                </a:extLst>
              </p:cNvPr>
              <p:cNvSpPr/>
              <p:nvPr/>
            </p:nvSpPr>
            <p:spPr>
              <a:xfrm>
                <a:off x="6208680" y="2232564"/>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6" name="Google Shape;5056;p32">
                <a:extLst>
                  <a:ext uri="{FF2B5EF4-FFF2-40B4-BE49-F238E27FC236}">
                    <a16:creationId xmlns:a16="http://schemas.microsoft.com/office/drawing/2014/main" id="{EDCAA2C2-8D00-E977-9B6B-5537FBF4AC46}"/>
                  </a:ext>
                </a:extLst>
              </p:cNvPr>
              <p:cNvSpPr/>
              <p:nvPr/>
            </p:nvSpPr>
            <p:spPr>
              <a:xfrm>
                <a:off x="6290500" y="2151506"/>
                <a:ext cx="16192" cy="16192"/>
              </a:xfrm>
              <a:custGeom>
                <a:avLst/>
                <a:gdLst/>
                <a:ahLst/>
                <a:cxnLst/>
                <a:rect l="l" t="t" r="r" b="b"/>
                <a:pathLst>
                  <a:path w="16192" h="16192" extrusionOk="0">
                    <a:moveTo>
                      <a:pt x="8096" y="16193"/>
                    </a:moveTo>
                    <a:cubicBezTo>
                      <a:pt x="3619" y="16193"/>
                      <a:pt x="0" y="12573"/>
                      <a:pt x="0" y="8096"/>
                    </a:cubicBezTo>
                    <a:cubicBezTo>
                      <a:pt x="0" y="3620"/>
                      <a:pt x="3619"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7" name="Google Shape;5057;p32">
                <a:extLst>
                  <a:ext uri="{FF2B5EF4-FFF2-40B4-BE49-F238E27FC236}">
                    <a16:creationId xmlns:a16="http://schemas.microsoft.com/office/drawing/2014/main" id="{16FA1903-EFCC-0A0E-7E55-9441D3736135}"/>
                  </a:ext>
                </a:extLst>
              </p:cNvPr>
              <p:cNvSpPr/>
              <p:nvPr/>
            </p:nvSpPr>
            <p:spPr>
              <a:xfrm>
                <a:off x="6372225" y="2070448"/>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8" name="Google Shape;5058;p32">
                <a:extLst>
                  <a:ext uri="{FF2B5EF4-FFF2-40B4-BE49-F238E27FC236}">
                    <a16:creationId xmlns:a16="http://schemas.microsoft.com/office/drawing/2014/main" id="{DC1E591F-C61A-3CFE-EA94-4C7A91EA0AE3}"/>
                  </a:ext>
                </a:extLst>
              </p:cNvPr>
              <p:cNvSpPr/>
              <p:nvPr/>
            </p:nvSpPr>
            <p:spPr>
              <a:xfrm>
                <a:off x="6454140" y="1989581"/>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9" name="Google Shape;5059;p32">
                <a:extLst>
                  <a:ext uri="{FF2B5EF4-FFF2-40B4-BE49-F238E27FC236}">
                    <a16:creationId xmlns:a16="http://schemas.microsoft.com/office/drawing/2014/main" id="{30731F7D-B5B3-7B0F-1BFF-A2FD3789E163}"/>
                  </a:ext>
                </a:extLst>
              </p:cNvPr>
              <p:cNvSpPr/>
              <p:nvPr/>
            </p:nvSpPr>
            <p:spPr>
              <a:xfrm>
                <a:off x="6535959" y="1908428"/>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0" name="Google Shape;5060;p32">
                <a:extLst>
                  <a:ext uri="{FF2B5EF4-FFF2-40B4-BE49-F238E27FC236}">
                    <a16:creationId xmlns:a16="http://schemas.microsoft.com/office/drawing/2014/main" id="{D1CC4D2A-C3D7-E7DA-0DE5-4029F7AA7DFE}"/>
                  </a:ext>
                </a:extLst>
              </p:cNvPr>
              <p:cNvSpPr/>
              <p:nvPr/>
            </p:nvSpPr>
            <p:spPr>
              <a:xfrm>
                <a:off x="6617779" y="1827370"/>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1" name="Google Shape;5061;p32">
                <a:extLst>
                  <a:ext uri="{FF2B5EF4-FFF2-40B4-BE49-F238E27FC236}">
                    <a16:creationId xmlns:a16="http://schemas.microsoft.com/office/drawing/2014/main" id="{2FECF374-6582-AF23-BAC7-031BE5105295}"/>
                  </a:ext>
                </a:extLst>
              </p:cNvPr>
              <p:cNvSpPr/>
              <p:nvPr/>
            </p:nvSpPr>
            <p:spPr>
              <a:xfrm>
                <a:off x="6699599" y="1746313"/>
                <a:ext cx="12191" cy="12192"/>
              </a:xfrm>
              <a:custGeom>
                <a:avLst/>
                <a:gdLst/>
                <a:ahLst/>
                <a:cxnLst/>
                <a:rect l="l" t="t" r="r" b="b"/>
                <a:pathLst>
                  <a:path w="12191" h="12192"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2" name="Google Shape;5062;p32">
                <a:extLst>
                  <a:ext uri="{FF2B5EF4-FFF2-40B4-BE49-F238E27FC236}">
                    <a16:creationId xmlns:a16="http://schemas.microsoft.com/office/drawing/2014/main" id="{D8187833-9A48-A875-763E-FD0AAD391256}"/>
                  </a:ext>
                </a:extLst>
              </p:cNvPr>
              <p:cNvSpPr/>
              <p:nvPr/>
            </p:nvSpPr>
            <p:spPr>
              <a:xfrm>
                <a:off x="6781418" y="1665445"/>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3" name="Google Shape;5063;p32">
                <a:extLst>
                  <a:ext uri="{FF2B5EF4-FFF2-40B4-BE49-F238E27FC236}">
                    <a16:creationId xmlns:a16="http://schemas.microsoft.com/office/drawing/2014/main" id="{5C2B1A61-A85A-A6C9-7DCE-8987339117F6}"/>
                  </a:ext>
                </a:extLst>
              </p:cNvPr>
              <p:cNvSpPr/>
              <p:nvPr/>
            </p:nvSpPr>
            <p:spPr>
              <a:xfrm>
                <a:off x="6863238" y="1584388"/>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4" name="Google Shape;5064;p32">
                <a:extLst>
                  <a:ext uri="{FF2B5EF4-FFF2-40B4-BE49-F238E27FC236}">
                    <a16:creationId xmlns:a16="http://schemas.microsoft.com/office/drawing/2014/main" id="{8A2CC728-B0A4-56B7-1C72-32BA54839D41}"/>
                  </a:ext>
                </a:extLst>
              </p:cNvPr>
              <p:cNvSpPr/>
              <p:nvPr/>
            </p:nvSpPr>
            <p:spPr>
              <a:xfrm>
                <a:off x="6945058" y="1503330"/>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5" name="Google Shape;5065;p32">
                <a:extLst>
                  <a:ext uri="{FF2B5EF4-FFF2-40B4-BE49-F238E27FC236}">
                    <a16:creationId xmlns:a16="http://schemas.microsoft.com/office/drawing/2014/main" id="{7FE9E3F3-9B0A-A028-FF60-4044DE6CF302}"/>
                  </a:ext>
                </a:extLst>
              </p:cNvPr>
              <p:cNvSpPr/>
              <p:nvPr/>
            </p:nvSpPr>
            <p:spPr>
              <a:xfrm>
                <a:off x="7026878" y="1422272"/>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6" name="Google Shape;5066;p32">
                <a:extLst>
                  <a:ext uri="{FF2B5EF4-FFF2-40B4-BE49-F238E27FC236}">
                    <a16:creationId xmlns:a16="http://schemas.microsoft.com/office/drawing/2014/main" id="{FBD445EB-96EC-508F-EB49-99530B8AE5C1}"/>
                  </a:ext>
                </a:extLst>
              </p:cNvPr>
              <p:cNvSpPr/>
              <p:nvPr/>
            </p:nvSpPr>
            <p:spPr>
              <a:xfrm>
                <a:off x="7108793" y="1341405"/>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7" name="Google Shape;5067;p32">
                <a:extLst>
                  <a:ext uri="{FF2B5EF4-FFF2-40B4-BE49-F238E27FC236}">
                    <a16:creationId xmlns:a16="http://schemas.microsoft.com/office/drawing/2014/main" id="{B2812EC0-D664-8EAB-FD37-3565874D1EF6}"/>
                  </a:ext>
                </a:extLst>
              </p:cNvPr>
              <p:cNvSpPr/>
              <p:nvPr/>
            </p:nvSpPr>
            <p:spPr>
              <a:xfrm>
                <a:off x="7190517" y="1260347"/>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8" name="Google Shape;5068;p32">
                <a:extLst>
                  <a:ext uri="{FF2B5EF4-FFF2-40B4-BE49-F238E27FC236}">
                    <a16:creationId xmlns:a16="http://schemas.microsoft.com/office/drawing/2014/main" id="{1E75FA06-A4CE-5D6A-4445-E69E1FFF91B3}"/>
                  </a:ext>
                </a:extLst>
              </p:cNvPr>
              <p:cNvSpPr/>
              <p:nvPr/>
            </p:nvSpPr>
            <p:spPr>
              <a:xfrm>
                <a:off x="7272337" y="1179289"/>
                <a:ext cx="6476" cy="6476"/>
              </a:xfrm>
              <a:custGeom>
                <a:avLst/>
                <a:gdLst/>
                <a:ahLst/>
                <a:cxnLst/>
                <a:rect l="l" t="t" r="r" b="b"/>
                <a:pathLst>
                  <a:path w="6476" h="6476"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69" name="Google Shape;5069;p32">
              <a:extLst>
                <a:ext uri="{FF2B5EF4-FFF2-40B4-BE49-F238E27FC236}">
                  <a16:creationId xmlns:a16="http://schemas.microsoft.com/office/drawing/2014/main" id="{B6D1C8A4-05A8-9452-39B7-582C6002C65B}"/>
                </a:ext>
              </a:extLst>
            </p:cNvPr>
            <p:cNvGrpSpPr/>
            <p:nvPr/>
          </p:nvGrpSpPr>
          <p:grpSpPr>
            <a:xfrm>
              <a:off x="3842480" y="1185195"/>
              <a:ext cx="3280124" cy="3280218"/>
              <a:chOff x="3842480" y="1185195"/>
              <a:chExt cx="3280124" cy="3280218"/>
            </a:xfrm>
          </p:grpSpPr>
          <p:sp>
            <p:nvSpPr>
              <p:cNvPr id="5070" name="Google Shape;5070;p32">
                <a:extLst>
                  <a:ext uri="{FF2B5EF4-FFF2-40B4-BE49-F238E27FC236}">
                    <a16:creationId xmlns:a16="http://schemas.microsoft.com/office/drawing/2014/main" id="{3DF761C1-94EE-4111-00D9-19114B4527B1}"/>
                  </a:ext>
                </a:extLst>
              </p:cNvPr>
              <p:cNvSpPr/>
              <p:nvPr/>
            </p:nvSpPr>
            <p:spPr>
              <a:xfrm>
                <a:off x="3842480" y="4425790"/>
                <a:ext cx="39624" cy="39623"/>
              </a:xfrm>
              <a:custGeom>
                <a:avLst/>
                <a:gdLst/>
                <a:ahLst/>
                <a:cxnLst/>
                <a:rect l="l" t="t" r="r" b="b"/>
                <a:pathLst>
                  <a:path w="39624" h="39623" extrusionOk="0">
                    <a:moveTo>
                      <a:pt x="39624" y="19812"/>
                    </a:moveTo>
                    <a:cubicBezTo>
                      <a:pt x="39624" y="30754"/>
                      <a:pt x="30754" y="39624"/>
                      <a:pt x="19812" y="39624"/>
                    </a:cubicBezTo>
                    <a:cubicBezTo>
                      <a:pt x="8870" y="39624"/>
                      <a:pt x="0" y="30754"/>
                      <a:pt x="0" y="19812"/>
                    </a:cubicBezTo>
                    <a:cubicBezTo>
                      <a:pt x="0" y="8870"/>
                      <a:pt x="8870" y="0"/>
                      <a:pt x="19812" y="0"/>
                    </a:cubicBezTo>
                    <a:cubicBezTo>
                      <a:pt x="30754" y="0"/>
                      <a:pt x="39624" y="8870"/>
                      <a:pt x="39624" y="198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1" name="Google Shape;5071;p32">
                <a:extLst>
                  <a:ext uri="{FF2B5EF4-FFF2-40B4-BE49-F238E27FC236}">
                    <a16:creationId xmlns:a16="http://schemas.microsoft.com/office/drawing/2014/main" id="{C7E68C25-8033-FEA4-AC1D-B2FE474239F4}"/>
                  </a:ext>
                </a:extLst>
              </p:cNvPr>
              <p:cNvSpPr/>
              <p:nvPr/>
            </p:nvSpPr>
            <p:spPr>
              <a:xfrm>
                <a:off x="3924300" y="4344923"/>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2" name="Google Shape;5072;p32">
                <a:extLst>
                  <a:ext uri="{FF2B5EF4-FFF2-40B4-BE49-F238E27FC236}">
                    <a16:creationId xmlns:a16="http://schemas.microsoft.com/office/drawing/2014/main" id="{0FBC20FA-CDBE-751B-63C3-A96FCF9AAAC5}"/>
                  </a:ext>
                </a:extLst>
              </p:cNvPr>
              <p:cNvSpPr/>
              <p:nvPr/>
            </p:nvSpPr>
            <p:spPr>
              <a:xfrm>
                <a:off x="4006119" y="4263865"/>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3" name="Google Shape;5073;p32">
                <a:extLst>
                  <a:ext uri="{FF2B5EF4-FFF2-40B4-BE49-F238E27FC236}">
                    <a16:creationId xmlns:a16="http://schemas.microsoft.com/office/drawing/2014/main" id="{0CFB81E1-4008-F881-8376-11BC410F3A0F}"/>
                  </a:ext>
                </a:extLst>
              </p:cNvPr>
              <p:cNvSpPr/>
              <p:nvPr/>
            </p:nvSpPr>
            <p:spPr>
              <a:xfrm>
                <a:off x="4087939" y="4182808"/>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4" name="Google Shape;5074;p32">
                <a:extLst>
                  <a:ext uri="{FF2B5EF4-FFF2-40B4-BE49-F238E27FC236}">
                    <a16:creationId xmlns:a16="http://schemas.microsoft.com/office/drawing/2014/main" id="{E3F600CE-B196-E38A-7B15-BBE8C41D3F96}"/>
                  </a:ext>
                </a:extLst>
              </p:cNvPr>
              <p:cNvSpPr/>
              <p:nvPr/>
            </p:nvSpPr>
            <p:spPr>
              <a:xfrm>
                <a:off x="4169759" y="410175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5" name="Google Shape;5075;p32">
                <a:extLst>
                  <a:ext uri="{FF2B5EF4-FFF2-40B4-BE49-F238E27FC236}">
                    <a16:creationId xmlns:a16="http://schemas.microsoft.com/office/drawing/2014/main" id="{8C3E037D-11DC-DFA7-C465-3E115C3F6A8C}"/>
                  </a:ext>
                </a:extLst>
              </p:cNvPr>
              <p:cNvSpPr/>
              <p:nvPr/>
            </p:nvSpPr>
            <p:spPr>
              <a:xfrm>
                <a:off x="4251674" y="4020787"/>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6" name="Google Shape;5076;p32">
                <a:extLst>
                  <a:ext uri="{FF2B5EF4-FFF2-40B4-BE49-F238E27FC236}">
                    <a16:creationId xmlns:a16="http://schemas.microsoft.com/office/drawing/2014/main" id="{314C3462-BFBE-1CCE-F671-2DD6BAB82676}"/>
                  </a:ext>
                </a:extLst>
              </p:cNvPr>
              <p:cNvSpPr/>
              <p:nvPr/>
            </p:nvSpPr>
            <p:spPr>
              <a:xfrm>
                <a:off x="4333398" y="3939729"/>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7" name="Google Shape;5077;p32">
                <a:extLst>
                  <a:ext uri="{FF2B5EF4-FFF2-40B4-BE49-F238E27FC236}">
                    <a16:creationId xmlns:a16="http://schemas.microsoft.com/office/drawing/2014/main" id="{C00C24C8-DEA5-D1D8-FFFE-3872AEE29C34}"/>
                  </a:ext>
                </a:extLst>
              </p:cNvPr>
              <p:cNvSpPr/>
              <p:nvPr/>
            </p:nvSpPr>
            <p:spPr>
              <a:xfrm>
                <a:off x="4415218" y="3858672"/>
                <a:ext cx="33908" cy="33909"/>
              </a:xfrm>
              <a:custGeom>
                <a:avLst/>
                <a:gdLst/>
                <a:ahLst/>
                <a:cxnLst/>
                <a:rect l="l" t="t" r="r" b="b"/>
                <a:pathLst>
                  <a:path w="33908" h="33909" extrusionOk="0">
                    <a:moveTo>
                      <a:pt x="16954" y="33909"/>
                    </a:moveTo>
                    <a:cubicBezTo>
                      <a:pt x="7620" y="33909"/>
                      <a:pt x="0" y="26289"/>
                      <a:pt x="0" y="16955"/>
                    </a:cubicBezTo>
                    <a:cubicBezTo>
                      <a:pt x="0" y="7620"/>
                      <a:pt x="7620" y="0"/>
                      <a:pt x="16954" y="0"/>
                    </a:cubicBezTo>
                    <a:cubicBezTo>
                      <a:pt x="26289" y="0"/>
                      <a:pt x="33909" y="7620"/>
                      <a:pt x="33909" y="16955"/>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8" name="Google Shape;5078;p32">
                <a:extLst>
                  <a:ext uri="{FF2B5EF4-FFF2-40B4-BE49-F238E27FC236}">
                    <a16:creationId xmlns:a16="http://schemas.microsoft.com/office/drawing/2014/main" id="{8411CB3F-7CB4-C4A2-CA33-64AA563C22E4}"/>
                  </a:ext>
                </a:extLst>
              </p:cNvPr>
              <p:cNvSpPr/>
              <p:nvPr/>
            </p:nvSpPr>
            <p:spPr>
              <a:xfrm>
                <a:off x="4497038" y="3777709"/>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9" name="Google Shape;5079;p32">
                <a:extLst>
                  <a:ext uri="{FF2B5EF4-FFF2-40B4-BE49-F238E27FC236}">
                    <a16:creationId xmlns:a16="http://schemas.microsoft.com/office/drawing/2014/main" id="{9C337EA8-9790-41BB-6D8B-30F2289D80CA}"/>
                  </a:ext>
                </a:extLst>
              </p:cNvPr>
              <p:cNvSpPr/>
              <p:nvPr/>
            </p:nvSpPr>
            <p:spPr>
              <a:xfrm rot="-5391406">
                <a:off x="4578878" y="3696629"/>
                <a:ext cx="32385" cy="32385"/>
              </a:xfrm>
              <a:custGeom>
                <a:avLst/>
                <a:gdLst/>
                <a:ahLst/>
                <a:cxnLst/>
                <a:rect l="l" t="t" r="r" b="b"/>
                <a:pathLst>
                  <a:path w="32385" h="32385" extrusionOk="0">
                    <a:moveTo>
                      <a:pt x="32385" y="16192"/>
                    </a:moveTo>
                    <a:cubicBezTo>
                      <a:pt x="32385" y="25135"/>
                      <a:pt x="25135" y="32385"/>
                      <a:pt x="16193" y="32385"/>
                    </a:cubicBezTo>
                    <a:cubicBezTo>
                      <a:pt x="7250" y="32385"/>
                      <a:pt x="0" y="25135"/>
                      <a:pt x="0" y="16192"/>
                    </a:cubicBezTo>
                    <a:cubicBezTo>
                      <a:pt x="0" y="7250"/>
                      <a:pt x="7250" y="0"/>
                      <a:pt x="16193" y="0"/>
                    </a:cubicBezTo>
                    <a:cubicBezTo>
                      <a:pt x="25135" y="0"/>
                      <a:pt x="32385" y="7249"/>
                      <a:pt x="32385"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0" name="Google Shape;5080;p32">
                <a:extLst>
                  <a:ext uri="{FF2B5EF4-FFF2-40B4-BE49-F238E27FC236}">
                    <a16:creationId xmlns:a16="http://schemas.microsoft.com/office/drawing/2014/main" id="{54CB1A87-ECF9-1748-F883-E1CBAD93D5F0}"/>
                  </a:ext>
                </a:extLst>
              </p:cNvPr>
              <p:cNvSpPr/>
              <p:nvPr/>
            </p:nvSpPr>
            <p:spPr>
              <a:xfrm>
                <a:off x="4660772" y="3615689"/>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1" name="Google Shape;5081;p32">
                <a:extLst>
                  <a:ext uri="{FF2B5EF4-FFF2-40B4-BE49-F238E27FC236}">
                    <a16:creationId xmlns:a16="http://schemas.microsoft.com/office/drawing/2014/main" id="{509D5A27-359E-A468-7632-71EC9791250D}"/>
                  </a:ext>
                </a:extLst>
              </p:cNvPr>
              <p:cNvSpPr/>
              <p:nvPr/>
            </p:nvSpPr>
            <p:spPr>
              <a:xfrm>
                <a:off x="4742497" y="3534631"/>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2" name="Google Shape;5082;p32">
                <a:extLst>
                  <a:ext uri="{FF2B5EF4-FFF2-40B4-BE49-F238E27FC236}">
                    <a16:creationId xmlns:a16="http://schemas.microsoft.com/office/drawing/2014/main" id="{0761D6AD-1C32-CD68-184B-66D023589E38}"/>
                  </a:ext>
                </a:extLst>
              </p:cNvPr>
              <p:cNvSpPr/>
              <p:nvPr/>
            </p:nvSpPr>
            <p:spPr>
              <a:xfrm>
                <a:off x="4824317" y="3453574"/>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3" name="Google Shape;5083;p32">
                <a:extLst>
                  <a:ext uri="{FF2B5EF4-FFF2-40B4-BE49-F238E27FC236}">
                    <a16:creationId xmlns:a16="http://schemas.microsoft.com/office/drawing/2014/main" id="{F10D43A6-8FC4-14C0-D47E-CD56F2E6DCD4}"/>
                  </a:ext>
                </a:extLst>
              </p:cNvPr>
              <p:cNvSpPr/>
              <p:nvPr/>
            </p:nvSpPr>
            <p:spPr>
              <a:xfrm>
                <a:off x="4906137" y="3372611"/>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4" name="Google Shape;5084;p32">
                <a:extLst>
                  <a:ext uri="{FF2B5EF4-FFF2-40B4-BE49-F238E27FC236}">
                    <a16:creationId xmlns:a16="http://schemas.microsoft.com/office/drawing/2014/main" id="{2E0F77C0-8C00-6F93-EC67-75E42B007603}"/>
                  </a:ext>
                </a:extLst>
              </p:cNvPr>
              <p:cNvSpPr/>
              <p:nvPr/>
            </p:nvSpPr>
            <p:spPr>
              <a:xfrm>
                <a:off x="4988052" y="3291649"/>
                <a:ext cx="28193" cy="28193"/>
              </a:xfrm>
              <a:custGeom>
                <a:avLst/>
                <a:gdLst/>
                <a:ahLst/>
                <a:cxnLst/>
                <a:rect l="l" t="t" r="r" b="b"/>
                <a:pathLst>
                  <a:path w="28193" h="28193" extrusionOk="0">
                    <a:moveTo>
                      <a:pt x="14097" y="28194"/>
                    </a:moveTo>
                    <a:cubicBezTo>
                      <a:pt x="6286" y="28194"/>
                      <a:pt x="0" y="21908"/>
                      <a:pt x="0" y="14097"/>
                    </a:cubicBezTo>
                    <a:cubicBezTo>
                      <a:pt x="0" y="6287"/>
                      <a:pt x="6286" y="0"/>
                      <a:pt x="14097" y="0"/>
                    </a:cubicBezTo>
                    <a:cubicBezTo>
                      <a:pt x="21908" y="0"/>
                      <a:pt x="28194" y="6287"/>
                      <a:pt x="28194" y="14097"/>
                    </a:cubicBezTo>
                    <a:cubicBezTo>
                      <a:pt x="28194" y="21908"/>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5" name="Google Shape;5085;p32">
                <a:extLst>
                  <a:ext uri="{FF2B5EF4-FFF2-40B4-BE49-F238E27FC236}">
                    <a16:creationId xmlns:a16="http://schemas.microsoft.com/office/drawing/2014/main" id="{1FB42770-9148-7E9E-DDD7-C87E55B23DC5}"/>
                  </a:ext>
                </a:extLst>
              </p:cNvPr>
              <p:cNvSpPr/>
              <p:nvPr/>
            </p:nvSpPr>
            <p:spPr>
              <a:xfrm>
                <a:off x="5069871" y="3210591"/>
                <a:ext cx="27431" cy="27431"/>
              </a:xfrm>
              <a:custGeom>
                <a:avLst/>
                <a:gdLst/>
                <a:ahLst/>
                <a:cxnLst/>
                <a:rect l="l" t="t" r="r" b="b"/>
                <a:pathLst>
                  <a:path w="27431"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6" name="Google Shape;5086;p32">
                <a:extLst>
                  <a:ext uri="{FF2B5EF4-FFF2-40B4-BE49-F238E27FC236}">
                    <a16:creationId xmlns:a16="http://schemas.microsoft.com/office/drawing/2014/main" id="{8356F8D4-3B2C-988D-8CC8-958059D76934}"/>
                  </a:ext>
                </a:extLst>
              </p:cNvPr>
              <p:cNvSpPr/>
              <p:nvPr/>
            </p:nvSpPr>
            <p:spPr>
              <a:xfrm>
                <a:off x="5151596" y="3129533"/>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7" name="Google Shape;5087;p32">
                <a:extLst>
                  <a:ext uri="{FF2B5EF4-FFF2-40B4-BE49-F238E27FC236}">
                    <a16:creationId xmlns:a16="http://schemas.microsoft.com/office/drawing/2014/main" id="{2F769B8D-4AE4-24D9-CAA3-2BB0F2372764}"/>
                  </a:ext>
                </a:extLst>
              </p:cNvPr>
              <p:cNvSpPr/>
              <p:nvPr/>
            </p:nvSpPr>
            <p:spPr>
              <a:xfrm>
                <a:off x="5233416" y="3048475"/>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8" name="Google Shape;5088;p32">
                <a:extLst>
                  <a:ext uri="{FF2B5EF4-FFF2-40B4-BE49-F238E27FC236}">
                    <a16:creationId xmlns:a16="http://schemas.microsoft.com/office/drawing/2014/main" id="{CD059816-859F-C16A-9D09-95E1595583EF}"/>
                  </a:ext>
                </a:extLst>
              </p:cNvPr>
              <p:cNvSpPr/>
              <p:nvPr/>
            </p:nvSpPr>
            <p:spPr>
              <a:xfrm>
                <a:off x="5315330" y="2967608"/>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9" name="Google Shape;5089;p32">
                <a:extLst>
                  <a:ext uri="{FF2B5EF4-FFF2-40B4-BE49-F238E27FC236}">
                    <a16:creationId xmlns:a16="http://schemas.microsoft.com/office/drawing/2014/main" id="{06FD0EF3-6252-1AD5-39B6-F6A078FCE09A}"/>
                  </a:ext>
                </a:extLst>
              </p:cNvPr>
              <p:cNvSpPr/>
              <p:nvPr/>
            </p:nvSpPr>
            <p:spPr>
              <a:xfrm>
                <a:off x="5397150" y="2886550"/>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0" name="Google Shape;5090;p32">
                <a:extLst>
                  <a:ext uri="{FF2B5EF4-FFF2-40B4-BE49-F238E27FC236}">
                    <a16:creationId xmlns:a16="http://schemas.microsoft.com/office/drawing/2014/main" id="{598B1DAB-9208-9434-E1A0-D79FF2924956}"/>
                  </a:ext>
                </a:extLst>
              </p:cNvPr>
              <p:cNvSpPr/>
              <p:nvPr/>
            </p:nvSpPr>
            <p:spPr>
              <a:xfrm>
                <a:off x="5478970" y="2805492"/>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1" name="Google Shape;5091;p32">
                <a:extLst>
                  <a:ext uri="{FF2B5EF4-FFF2-40B4-BE49-F238E27FC236}">
                    <a16:creationId xmlns:a16="http://schemas.microsoft.com/office/drawing/2014/main" id="{84509BDC-B70A-4F2F-72F3-67E1A381B0F1}"/>
                  </a:ext>
                </a:extLst>
              </p:cNvPr>
              <p:cNvSpPr/>
              <p:nvPr/>
            </p:nvSpPr>
            <p:spPr>
              <a:xfrm>
                <a:off x="5560695" y="2724435"/>
                <a:ext cx="22669" cy="22669"/>
              </a:xfrm>
              <a:custGeom>
                <a:avLst/>
                <a:gdLst/>
                <a:ahLst/>
                <a:cxnLst/>
                <a:rect l="l" t="t" r="r" b="b"/>
                <a:pathLst>
                  <a:path w="22669" h="22669" extrusionOk="0">
                    <a:moveTo>
                      <a:pt x="22669" y="11335"/>
                    </a:moveTo>
                    <a:cubicBezTo>
                      <a:pt x="22669" y="17595"/>
                      <a:pt x="17595" y="22670"/>
                      <a:pt x="11335" y="22670"/>
                    </a:cubicBezTo>
                    <a:cubicBezTo>
                      <a:pt x="5075" y="22670"/>
                      <a:pt x="0" y="17595"/>
                      <a:pt x="0" y="11335"/>
                    </a:cubicBezTo>
                    <a:cubicBezTo>
                      <a:pt x="0" y="5075"/>
                      <a:pt x="5075" y="0"/>
                      <a:pt x="11335" y="0"/>
                    </a:cubicBezTo>
                    <a:cubicBezTo>
                      <a:pt x="17595" y="0"/>
                      <a:pt x="22669" y="5075"/>
                      <a:pt x="22669" y="11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2" name="Google Shape;5092;p32">
                <a:extLst>
                  <a:ext uri="{FF2B5EF4-FFF2-40B4-BE49-F238E27FC236}">
                    <a16:creationId xmlns:a16="http://schemas.microsoft.com/office/drawing/2014/main" id="{FA5047C9-F5F1-6FF8-422C-4769B54B1C94}"/>
                  </a:ext>
                </a:extLst>
              </p:cNvPr>
              <p:cNvSpPr/>
              <p:nvPr/>
            </p:nvSpPr>
            <p:spPr>
              <a:xfrm>
                <a:off x="5642609" y="2643567"/>
                <a:ext cx="21716" cy="21717"/>
              </a:xfrm>
              <a:custGeom>
                <a:avLst/>
                <a:gdLst/>
                <a:ahLst/>
                <a:cxnLst/>
                <a:rect l="l" t="t" r="r" b="b"/>
                <a:pathLst>
                  <a:path w="21716" h="21717"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3" name="Google Shape;5093;p32">
                <a:extLst>
                  <a:ext uri="{FF2B5EF4-FFF2-40B4-BE49-F238E27FC236}">
                    <a16:creationId xmlns:a16="http://schemas.microsoft.com/office/drawing/2014/main" id="{CD6AB838-9964-C6E5-9D3A-3B7681E57892}"/>
                  </a:ext>
                </a:extLst>
              </p:cNvPr>
              <p:cNvSpPr/>
              <p:nvPr/>
            </p:nvSpPr>
            <p:spPr>
              <a:xfrm>
                <a:off x="5724429" y="2562510"/>
                <a:ext cx="20954" cy="20954"/>
              </a:xfrm>
              <a:custGeom>
                <a:avLst/>
                <a:gdLst/>
                <a:ahLst/>
                <a:cxnLst/>
                <a:rect l="l" t="t" r="r" b="b"/>
                <a:pathLst>
                  <a:path w="20954" h="20954" extrusionOk="0">
                    <a:moveTo>
                      <a:pt x="20955" y="10478"/>
                    </a:moveTo>
                    <a:cubicBezTo>
                      <a:pt x="20955" y="16264"/>
                      <a:pt x="16264" y="20955"/>
                      <a:pt x="10477" y="20955"/>
                    </a:cubicBezTo>
                    <a:cubicBezTo>
                      <a:pt x="4691" y="20955"/>
                      <a:pt x="0" y="16264"/>
                      <a:pt x="0" y="10478"/>
                    </a:cubicBezTo>
                    <a:cubicBezTo>
                      <a:pt x="0" y="4691"/>
                      <a:pt x="4691" y="0"/>
                      <a:pt x="10477" y="0"/>
                    </a:cubicBezTo>
                    <a:cubicBezTo>
                      <a:pt x="16264" y="0"/>
                      <a:pt x="20955" y="4691"/>
                      <a:pt x="20955"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4" name="Google Shape;5094;p32">
                <a:extLst>
                  <a:ext uri="{FF2B5EF4-FFF2-40B4-BE49-F238E27FC236}">
                    <a16:creationId xmlns:a16="http://schemas.microsoft.com/office/drawing/2014/main" id="{0F08644A-A39D-E19A-013B-2E39FE40E2EA}"/>
                  </a:ext>
                </a:extLst>
              </p:cNvPr>
              <p:cNvSpPr/>
              <p:nvPr/>
            </p:nvSpPr>
            <p:spPr>
              <a:xfrm>
                <a:off x="5806249" y="2481452"/>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5" name="Google Shape;5095;p32">
                <a:extLst>
                  <a:ext uri="{FF2B5EF4-FFF2-40B4-BE49-F238E27FC236}">
                    <a16:creationId xmlns:a16="http://schemas.microsoft.com/office/drawing/2014/main" id="{1138C7BF-FB48-10A4-A41C-92B0E246ED32}"/>
                  </a:ext>
                </a:extLst>
              </p:cNvPr>
              <p:cNvSpPr/>
              <p:nvPr/>
            </p:nvSpPr>
            <p:spPr>
              <a:xfrm>
                <a:off x="5888069" y="2400394"/>
                <a:ext cx="19431" cy="19431"/>
              </a:xfrm>
              <a:custGeom>
                <a:avLst/>
                <a:gdLst/>
                <a:ahLst/>
                <a:cxnLst/>
                <a:rect l="l" t="t" r="r" b="b"/>
                <a:pathLst>
                  <a:path w="19431" h="19431" extrusionOk="0">
                    <a:moveTo>
                      <a:pt x="9716" y="19431"/>
                    </a:moveTo>
                    <a:cubicBezTo>
                      <a:pt x="4382" y="19431"/>
                      <a:pt x="0" y="15050"/>
                      <a:pt x="0" y="9716"/>
                    </a:cubicBezTo>
                    <a:cubicBezTo>
                      <a:pt x="0" y="4382"/>
                      <a:pt x="4382"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6" name="Google Shape;5096;p32">
                <a:extLst>
                  <a:ext uri="{FF2B5EF4-FFF2-40B4-BE49-F238E27FC236}">
                    <a16:creationId xmlns:a16="http://schemas.microsoft.com/office/drawing/2014/main" id="{356902E7-3792-5C8E-C577-51508C01492E}"/>
                  </a:ext>
                </a:extLst>
              </p:cNvPr>
              <p:cNvSpPr/>
              <p:nvPr/>
            </p:nvSpPr>
            <p:spPr>
              <a:xfrm>
                <a:off x="5969888" y="2319527"/>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7" name="Google Shape;5097;p32">
                <a:extLst>
                  <a:ext uri="{FF2B5EF4-FFF2-40B4-BE49-F238E27FC236}">
                    <a16:creationId xmlns:a16="http://schemas.microsoft.com/office/drawing/2014/main" id="{99B43E3B-D931-D720-B86F-E7B154CD9438}"/>
                  </a:ext>
                </a:extLst>
              </p:cNvPr>
              <p:cNvSpPr/>
              <p:nvPr/>
            </p:nvSpPr>
            <p:spPr>
              <a:xfrm>
                <a:off x="6051708" y="2238469"/>
                <a:ext cx="17716" cy="17716"/>
              </a:xfrm>
              <a:custGeom>
                <a:avLst/>
                <a:gdLst/>
                <a:ahLst/>
                <a:cxnLst/>
                <a:rect l="l" t="t" r="r" b="b"/>
                <a:pathLst>
                  <a:path w="17716" h="17716" extrusionOk="0">
                    <a:moveTo>
                      <a:pt x="17717" y="8858"/>
                    </a:moveTo>
                    <a:cubicBezTo>
                      <a:pt x="17717" y="13751"/>
                      <a:pt x="13751" y="17717"/>
                      <a:pt x="8858" y="17717"/>
                    </a:cubicBezTo>
                    <a:cubicBezTo>
                      <a:pt x="3966" y="17717"/>
                      <a:pt x="0" y="13751"/>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8" name="Google Shape;5098;p32">
                <a:extLst>
                  <a:ext uri="{FF2B5EF4-FFF2-40B4-BE49-F238E27FC236}">
                    <a16:creationId xmlns:a16="http://schemas.microsoft.com/office/drawing/2014/main" id="{3E03D51C-1A44-3613-D484-5EF098C036CD}"/>
                  </a:ext>
                </a:extLst>
              </p:cNvPr>
              <p:cNvSpPr/>
              <p:nvPr/>
            </p:nvSpPr>
            <p:spPr>
              <a:xfrm>
                <a:off x="6133528" y="2157412"/>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9" name="Google Shape;5099;p32">
                <a:extLst>
                  <a:ext uri="{FF2B5EF4-FFF2-40B4-BE49-F238E27FC236}">
                    <a16:creationId xmlns:a16="http://schemas.microsoft.com/office/drawing/2014/main" id="{25758C61-6EB6-34F0-7386-F82D52F9AE08}"/>
                  </a:ext>
                </a:extLst>
              </p:cNvPr>
              <p:cNvSpPr/>
              <p:nvPr/>
            </p:nvSpPr>
            <p:spPr>
              <a:xfrm>
                <a:off x="6215348" y="2076354"/>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0" name="Google Shape;5100;p32">
                <a:extLst>
                  <a:ext uri="{FF2B5EF4-FFF2-40B4-BE49-F238E27FC236}">
                    <a16:creationId xmlns:a16="http://schemas.microsoft.com/office/drawing/2014/main" id="{51D2158C-F23B-4036-7C04-C74A58FF12F4}"/>
                  </a:ext>
                </a:extLst>
              </p:cNvPr>
              <p:cNvSpPr/>
              <p:nvPr/>
            </p:nvSpPr>
            <p:spPr>
              <a:xfrm>
                <a:off x="6297167" y="1995296"/>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2" y="0"/>
                      <a:pt x="15430" y="3429"/>
                      <a:pt x="15430" y="7715"/>
                    </a:cubicBezTo>
                    <a:cubicBezTo>
                      <a:pt x="15430" y="12001"/>
                      <a:pt x="12002"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1" name="Google Shape;5101;p32">
                <a:extLst>
                  <a:ext uri="{FF2B5EF4-FFF2-40B4-BE49-F238E27FC236}">
                    <a16:creationId xmlns:a16="http://schemas.microsoft.com/office/drawing/2014/main" id="{27F96BD6-4CC1-AEA7-5AAD-F5D7B13CFB83}"/>
                  </a:ext>
                </a:extLst>
              </p:cNvPr>
              <p:cNvSpPr/>
              <p:nvPr/>
            </p:nvSpPr>
            <p:spPr>
              <a:xfrm>
                <a:off x="6378987" y="1914334"/>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2" name="Google Shape;5102;p32">
                <a:extLst>
                  <a:ext uri="{FF2B5EF4-FFF2-40B4-BE49-F238E27FC236}">
                    <a16:creationId xmlns:a16="http://schemas.microsoft.com/office/drawing/2014/main" id="{C6473C72-A99A-18FC-0CC2-9671411638F4}"/>
                  </a:ext>
                </a:extLst>
              </p:cNvPr>
              <p:cNvSpPr/>
              <p:nvPr/>
            </p:nvSpPr>
            <p:spPr>
              <a:xfrm>
                <a:off x="6460807" y="1833371"/>
                <a:ext cx="13716" cy="13715"/>
              </a:xfrm>
              <a:custGeom>
                <a:avLst/>
                <a:gdLst/>
                <a:ahLst/>
                <a:cxnLst/>
                <a:rect l="l" t="t" r="r" b="b"/>
                <a:pathLst>
                  <a:path w="13716" h="13715"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3" name="Google Shape;5103;p32">
                <a:extLst>
                  <a:ext uri="{FF2B5EF4-FFF2-40B4-BE49-F238E27FC236}">
                    <a16:creationId xmlns:a16="http://schemas.microsoft.com/office/drawing/2014/main" id="{C21C1A5B-AA6A-B4EF-70AC-A00F4EC1CDAE}"/>
                  </a:ext>
                </a:extLst>
              </p:cNvPr>
              <p:cNvSpPr/>
              <p:nvPr/>
            </p:nvSpPr>
            <p:spPr>
              <a:xfrm>
                <a:off x="6542627" y="1752313"/>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4" name="Google Shape;5104;p32">
                <a:extLst>
                  <a:ext uri="{FF2B5EF4-FFF2-40B4-BE49-F238E27FC236}">
                    <a16:creationId xmlns:a16="http://schemas.microsoft.com/office/drawing/2014/main" id="{CEA1E54A-41A7-BEC4-E74B-28C4DBDB0D48}"/>
                  </a:ext>
                </a:extLst>
              </p:cNvPr>
              <p:cNvSpPr/>
              <p:nvPr/>
            </p:nvSpPr>
            <p:spPr>
              <a:xfrm>
                <a:off x="6624447" y="1671160"/>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5" name="Google Shape;5105;p32">
                <a:extLst>
                  <a:ext uri="{FF2B5EF4-FFF2-40B4-BE49-F238E27FC236}">
                    <a16:creationId xmlns:a16="http://schemas.microsoft.com/office/drawing/2014/main" id="{A504097F-786F-BE64-1D96-CF34E59F608B}"/>
                  </a:ext>
                </a:extLst>
              </p:cNvPr>
              <p:cNvSpPr/>
              <p:nvPr/>
            </p:nvSpPr>
            <p:spPr>
              <a:xfrm>
                <a:off x="6706361" y="1590293"/>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6" name="Google Shape;5106;p32">
                <a:extLst>
                  <a:ext uri="{FF2B5EF4-FFF2-40B4-BE49-F238E27FC236}">
                    <a16:creationId xmlns:a16="http://schemas.microsoft.com/office/drawing/2014/main" id="{31ED9722-48FE-B18D-8016-A66A8413D4D3}"/>
                  </a:ext>
                </a:extLst>
              </p:cNvPr>
              <p:cNvSpPr/>
              <p:nvPr/>
            </p:nvSpPr>
            <p:spPr>
              <a:xfrm>
                <a:off x="6788086" y="1509235"/>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7" name="Google Shape;5107;p32">
                <a:extLst>
                  <a:ext uri="{FF2B5EF4-FFF2-40B4-BE49-F238E27FC236}">
                    <a16:creationId xmlns:a16="http://schemas.microsoft.com/office/drawing/2014/main" id="{1DFFFE2E-84E6-9EF0-1F41-FF0F8A6689EF}"/>
                  </a:ext>
                </a:extLst>
              </p:cNvPr>
              <p:cNvSpPr/>
              <p:nvPr/>
            </p:nvSpPr>
            <p:spPr>
              <a:xfrm>
                <a:off x="6869906" y="1428178"/>
                <a:ext cx="9715" cy="9715"/>
              </a:xfrm>
              <a:custGeom>
                <a:avLst/>
                <a:gdLst/>
                <a:ahLst/>
                <a:cxnLst/>
                <a:rect l="l" t="t" r="r" b="b"/>
                <a:pathLst>
                  <a:path w="9715" h="9715" extrusionOk="0">
                    <a:moveTo>
                      <a:pt x="4858" y="9715"/>
                    </a:moveTo>
                    <a:cubicBezTo>
                      <a:pt x="2191" y="9715"/>
                      <a:pt x="0" y="7525"/>
                      <a:pt x="0" y="4858"/>
                    </a:cubicBezTo>
                    <a:cubicBezTo>
                      <a:pt x="0" y="2191"/>
                      <a:pt x="2191" y="0"/>
                      <a:pt x="4858" y="0"/>
                    </a:cubicBezTo>
                    <a:cubicBezTo>
                      <a:pt x="7525" y="0"/>
                      <a:pt x="9715" y="2191"/>
                      <a:pt x="9715" y="4858"/>
                    </a:cubicBezTo>
                    <a:cubicBezTo>
                      <a:pt x="9715" y="7525"/>
                      <a:pt x="7525" y="9715"/>
                      <a:pt x="4858" y="9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8" name="Google Shape;5108;p32">
                <a:extLst>
                  <a:ext uri="{FF2B5EF4-FFF2-40B4-BE49-F238E27FC236}">
                    <a16:creationId xmlns:a16="http://schemas.microsoft.com/office/drawing/2014/main" id="{6466150A-4800-70D7-E4E0-DBB3825B2546}"/>
                  </a:ext>
                </a:extLst>
              </p:cNvPr>
              <p:cNvSpPr/>
              <p:nvPr/>
            </p:nvSpPr>
            <p:spPr>
              <a:xfrm>
                <a:off x="6951725" y="1347120"/>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9" name="Google Shape;5109;p32">
                <a:extLst>
                  <a:ext uri="{FF2B5EF4-FFF2-40B4-BE49-F238E27FC236}">
                    <a16:creationId xmlns:a16="http://schemas.microsoft.com/office/drawing/2014/main" id="{BC991FB8-25E5-B53F-3D34-76B5F5FC24E1}"/>
                  </a:ext>
                </a:extLst>
              </p:cNvPr>
              <p:cNvSpPr/>
              <p:nvPr/>
            </p:nvSpPr>
            <p:spPr>
              <a:xfrm>
                <a:off x="7033641" y="1266252"/>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0" name="Google Shape;5110;p32">
                <a:extLst>
                  <a:ext uri="{FF2B5EF4-FFF2-40B4-BE49-F238E27FC236}">
                    <a16:creationId xmlns:a16="http://schemas.microsoft.com/office/drawing/2014/main" id="{BEB273CD-5C50-163F-5AAD-894A4A2F905E}"/>
                  </a:ext>
                </a:extLst>
              </p:cNvPr>
              <p:cNvSpPr/>
              <p:nvPr/>
            </p:nvSpPr>
            <p:spPr>
              <a:xfrm>
                <a:off x="7115365" y="1185195"/>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11" name="Google Shape;5111;p32">
              <a:extLst>
                <a:ext uri="{FF2B5EF4-FFF2-40B4-BE49-F238E27FC236}">
                  <a16:creationId xmlns:a16="http://schemas.microsoft.com/office/drawing/2014/main" id="{F243E93B-2403-D64E-5C74-C1250B83522E}"/>
                </a:ext>
              </a:extLst>
            </p:cNvPr>
            <p:cNvGrpSpPr/>
            <p:nvPr/>
          </p:nvGrpSpPr>
          <p:grpSpPr>
            <a:xfrm>
              <a:off x="3849147" y="1191100"/>
              <a:ext cx="3117342" cy="3117342"/>
              <a:chOff x="3849147" y="1191100"/>
              <a:chExt cx="3117342" cy="3117342"/>
            </a:xfrm>
          </p:grpSpPr>
          <p:sp>
            <p:nvSpPr>
              <p:cNvPr id="5112" name="Google Shape;5112;p32">
                <a:extLst>
                  <a:ext uri="{FF2B5EF4-FFF2-40B4-BE49-F238E27FC236}">
                    <a16:creationId xmlns:a16="http://schemas.microsoft.com/office/drawing/2014/main" id="{E5BF38CA-F702-5133-A661-F19853786DEB}"/>
                  </a:ext>
                </a:extLst>
              </p:cNvPr>
              <p:cNvSpPr/>
              <p:nvPr/>
            </p:nvSpPr>
            <p:spPr>
              <a:xfrm>
                <a:off x="3849147" y="426977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3" name="Google Shape;5113;p32">
                <a:extLst>
                  <a:ext uri="{FF2B5EF4-FFF2-40B4-BE49-F238E27FC236}">
                    <a16:creationId xmlns:a16="http://schemas.microsoft.com/office/drawing/2014/main" id="{C48439B8-C9B2-475E-34BE-472FBEA72F0F}"/>
                  </a:ext>
                </a:extLst>
              </p:cNvPr>
              <p:cNvSpPr/>
              <p:nvPr/>
            </p:nvSpPr>
            <p:spPr>
              <a:xfrm>
                <a:off x="3930967" y="4188713"/>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4" name="Google Shape;5114;p32">
                <a:extLst>
                  <a:ext uri="{FF2B5EF4-FFF2-40B4-BE49-F238E27FC236}">
                    <a16:creationId xmlns:a16="http://schemas.microsoft.com/office/drawing/2014/main" id="{61C704EB-F647-7161-8627-BD443B22E1BE}"/>
                  </a:ext>
                </a:extLst>
              </p:cNvPr>
              <p:cNvSpPr/>
              <p:nvPr/>
            </p:nvSpPr>
            <p:spPr>
              <a:xfrm>
                <a:off x="4012787" y="4107655"/>
                <a:ext cx="37147" cy="37147"/>
              </a:xfrm>
              <a:custGeom>
                <a:avLst/>
                <a:gdLst/>
                <a:ahLst/>
                <a:cxnLst/>
                <a:rect l="l" t="t" r="r" b="b"/>
                <a:pathLst>
                  <a:path w="37147" h="37147" extrusionOk="0">
                    <a:moveTo>
                      <a:pt x="37148" y="18574"/>
                    </a:moveTo>
                    <a:cubicBezTo>
                      <a:pt x="37148" y="28832"/>
                      <a:pt x="28832" y="37148"/>
                      <a:pt x="18574" y="37148"/>
                    </a:cubicBezTo>
                    <a:cubicBezTo>
                      <a:pt x="8316" y="37148"/>
                      <a:pt x="0" y="28832"/>
                      <a:pt x="0" y="18574"/>
                    </a:cubicBezTo>
                    <a:cubicBezTo>
                      <a:pt x="0" y="8316"/>
                      <a:pt x="8316" y="0"/>
                      <a:pt x="18574" y="0"/>
                    </a:cubicBezTo>
                    <a:cubicBezTo>
                      <a:pt x="28832" y="0"/>
                      <a:pt x="37148" y="8316"/>
                      <a:pt x="37148" y="18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5" name="Google Shape;5115;p32">
                <a:extLst>
                  <a:ext uri="{FF2B5EF4-FFF2-40B4-BE49-F238E27FC236}">
                    <a16:creationId xmlns:a16="http://schemas.microsoft.com/office/drawing/2014/main" id="{C17FCB7B-8AE8-6B49-7F20-0A260E057119}"/>
                  </a:ext>
                </a:extLst>
              </p:cNvPr>
              <p:cNvSpPr/>
              <p:nvPr/>
            </p:nvSpPr>
            <p:spPr>
              <a:xfrm>
                <a:off x="4094606" y="4026597"/>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6" y="8096"/>
                      <a:pt x="36386" y="18193"/>
                    </a:cubicBezTo>
                    <a:cubicBezTo>
                      <a:pt x="36386"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6" name="Google Shape;5116;p32">
                <a:extLst>
                  <a:ext uri="{FF2B5EF4-FFF2-40B4-BE49-F238E27FC236}">
                    <a16:creationId xmlns:a16="http://schemas.microsoft.com/office/drawing/2014/main" id="{312B79A9-7F39-09C6-11D5-4FD1943F084E}"/>
                  </a:ext>
                </a:extLst>
              </p:cNvPr>
              <p:cNvSpPr/>
              <p:nvPr/>
            </p:nvSpPr>
            <p:spPr>
              <a:xfrm>
                <a:off x="4176521" y="3945730"/>
                <a:ext cx="35433" cy="35433"/>
              </a:xfrm>
              <a:custGeom>
                <a:avLst/>
                <a:gdLst/>
                <a:ahLst/>
                <a:cxnLst/>
                <a:rect l="l" t="t" r="r" b="b"/>
                <a:pathLst>
                  <a:path w="35433" h="35433" extrusionOk="0">
                    <a:moveTo>
                      <a:pt x="17717" y="35433"/>
                    </a:moveTo>
                    <a:cubicBezTo>
                      <a:pt x="7906" y="35433"/>
                      <a:pt x="0" y="27527"/>
                      <a:pt x="0" y="17716"/>
                    </a:cubicBezTo>
                    <a:cubicBezTo>
                      <a:pt x="0" y="7906"/>
                      <a:pt x="8001" y="0"/>
                      <a:pt x="17717" y="0"/>
                    </a:cubicBezTo>
                    <a:cubicBezTo>
                      <a:pt x="27432"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7" name="Google Shape;5117;p32">
                <a:extLst>
                  <a:ext uri="{FF2B5EF4-FFF2-40B4-BE49-F238E27FC236}">
                    <a16:creationId xmlns:a16="http://schemas.microsoft.com/office/drawing/2014/main" id="{41579604-1B44-08F4-EBAB-5A802A97C05B}"/>
                  </a:ext>
                </a:extLst>
              </p:cNvPr>
              <p:cNvSpPr/>
              <p:nvPr/>
            </p:nvSpPr>
            <p:spPr>
              <a:xfrm>
                <a:off x="4258246" y="3864672"/>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8" name="Google Shape;5118;p32">
                <a:extLst>
                  <a:ext uri="{FF2B5EF4-FFF2-40B4-BE49-F238E27FC236}">
                    <a16:creationId xmlns:a16="http://schemas.microsoft.com/office/drawing/2014/main" id="{F49306E8-2539-96F9-6BCB-AF231D7A5366}"/>
                  </a:ext>
                </a:extLst>
              </p:cNvPr>
              <p:cNvSpPr/>
              <p:nvPr/>
            </p:nvSpPr>
            <p:spPr>
              <a:xfrm>
                <a:off x="4340066" y="3783615"/>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9" name="Google Shape;5119;p32">
                <a:extLst>
                  <a:ext uri="{FF2B5EF4-FFF2-40B4-BE49-F238E27FC236}">
                    <a16:creationId xmlns:a16="http://schemas.microsoft.com/office/drawing/2014/main" id="{B7A4A622-E048-CF63-1555-985C015F66AF}"/>
                  </a:ext>
                </a:extLst>
              </p:cNvPr>
              <p:cNvSpPr/>
              <p:nvPr/>
            </p:nvSpPr>
            <p:spPr>
              <a:xfrm>
                <a:off x="4421886" y="3702557"/>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0" name="Google Shape;5120;p32">
                <a:extLst>
                  <a:ext uri="{FF2B5EF4-FFF2-40B4-BE49-F238E27FC236}">
                    <a16:creationId xmlns:a16="http://schemas.microsoft.com/office/drawing/2014/main" id="{AFEBFBE2-8C59-67AA-E7D5-EC248E899C72}"/>
                  </a:ext>
                </a:extLst>
              </p:cNvPr>
              <p:cNvSpPr/>
              <p:nvPr/>
            </p:nvSpPr>
            <p:spPr>
              <a:xfrm>
                <a:off x="4503800" y="3621499"/>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6" y="0"/>
                      <a:pt x="32195" y="7239"/>
                      <a:pt x="32195" y="16097"/>
                    </a:cubicBezTo>
                    <a:cubicBezTo>
                      <a:pt x="32195" y="24955"/>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1" name="Google Shape;5121;p32">
                <a:extLst>
                  <a:ext uri="{FF2B5EF4-FFF2-40B4-BE49-F238E27FC236}">
                    <a16:creationId xmlns:a16="http://schemas.microsoft.com/office/drawing/2014/main" id="{356434D4-D53C-45B2-92DF-C7AAF07C8CDB}"/>
                  </a:ext>
                </a:extLst>
              </p:cNvPr>
              <p:cNvSpPr/>
              <p:nvPr/>
            </p:nvSpPr>
            <p:spPr>
              <a:xfrm>
                <a:off x="4585620" y="3540537"/>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2" name="Google Shape;5122;p32">
                <a:extLst>
                  <a:ext uri="{FF2B5EF4-FFF2-40B4-BE49-F238E27FC236}">
                    <a16:creationId xmlns:a16="http://schemas.microsoft.com/office/drawing/2014/main" id="{6500FC2D-C65A-C5C7-85F4-0610F0D5322D}"/>
                  </a:ext>
                </a:extLst>
              </p:cNvPr>
              <p:cNvSpPr/>
              <p:nvPr/>
            </p:nvSpPr>
            <p:spPr>
              <a:xfrm>
                <a:off x="4667345" y="345947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3" name="Google Shape;5123;p32">
                <a:extLst>
                  <a:ext uri="{FF2B5EF4-FFF2-40B4-BE49-F238E27FC236}">
                    <a16:creationId xmlns:a16="http://schemas.microsoft.com/office/drawing/2014/main" id="{4AA1BE13-03C5-70D8-30B0-319869A9CF2A}"/>
                  </a:ext>
                </a:extLst>
              </p:cNvPr>
              <p:cNvSpPr/>
              <p:nvPr/>
            </p:nvSpPr>
            <p:spPr>
              <a:xfrm>
                <a:off x="4749164" y="3378421"/>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4" name="Google Shape;5124;p32">
                <a:extLst>
                  <a:ext uri="{FF2B5EF4-FFF2-40B4-BE49-F238E27FC236}">
                    <a16:creationId xmlns:a16="http://schemas.microsoft.com/office/drawing/2014/main" id="{79A9CB48-168E-6A33-9DBD-A83E8F3C6509}"/>
                  </a:ext>
                </a:extLst>
              </p:cNvPr>
              <p:cNvSpPr/>
              <p:nvPr/>
            </p:nvSpPr>
            <p:spPr>
              <a:xfrm>
                <a:off x="4830984" y="3297363"/>
                <a:ext cx="29146" cy="29146"/>
              </a:xfrm>
              <a:custGeom>
                <a:avLst/>
                <a:gdLst/>
                <a:ahLst/>
                <a:cxnLst/>
                <a:rect l="l" t="t" r="r" b="b"/>
                <a:pathLst>
                  <a:path w="29146" h="29146" extrusionOk="0">
                    <a:moveTo>
                      <a:pt x="14573" y="29147"/>
                    </a:moveTo>
                    <a:cubicBezTo>
                      <a:pt x="6572" y="29147"/>
                      <a:pt x="0" y="22670"/>
                      <a:pt x="0" y="14573"/>
                    </a:cubicBezTo>
                    <a:cubicBezTo>
                      <a:pt x="0" y="6477"/>
                      <a:pt x="6477" y="0"/>
                      <a:pt x="14573" y="0"/>
                    </a:cubicBezTo>
                    <a:cubicBezTo>
                      <a:pt x="22669" y="0"/>
                      <a:pt x="29146" y="6477"/>
                      <a:pt x="29146" y="14573"/>
                    </a:cubicBezTo>
                    <a:cubicBezTo>
                      <a:pt x="29146" y="22670"/>
                      <a:pt x="22669" y="29147"/>
                      <a:pt x="14573" y="29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5" name="Google Shape;5125;p32">
                <a:extLst>
                  <a:ext uri="{FF2B5EF4-FFF2-40B4-BE49-F238E27FC236}">
                    <a16:creationId xmlns:a16="http://schemas.microsoft.com/office/drawing/2014/main" id="{547D02F8-949E-D20D-FDE4-95F14FA4A775}"/>
                  </a:ext>
                </a:extLst>
              </p:cNvPr>
              <p:cNvSpPr/>
              <p:nvPr/>
            </p:nvSpPr>
            <p:spPr>
              <a:xfrm>
                <a:off x="4912899" y="3216496"/>
                <a:ext cx="28194" cy="28193"/>
              </a:xfrm>
              <a:custGeom>
                <a:avLst/>
                <a:gdLst/>
                <a:ahLst/>
                <a:cxnLst/>
                <a:rect l="l" t="t" r="r" b="b"/>
                <a:pathLst>
                  <a:path w="28194"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6" name="Google Shape;5126;p32">
                <a:extLst>
                  <a:ext uri="{FF2B5EF4-FFF2-40B4-BE49-F238E27FC236}">
                    <a16:creationId xmlns:a16="http://schemas.microsoft.com/office/drawing/2014/main" id="{C501B87E-519C-19E4-3AC4-3CE71210B0E5}"/>
                  </a:ext>
                </a:extLst>
              </p:cNvPr>
              <p:cNvSpPr/>
              <p:nvPr/>
            </p:nvSpPr>
            <p:spPr>
              <a:xfrm>
                <a:off x="4994719" y="3135438"/>
                <a:ext cx="27432" cy="27432"/>
              </a:xfrm>
              <a:custGeom>
                <a:avLst/>
                <a:gdLst/>
                <a:ahLst/>
                <a:cxnLst/>
                <a:rect l="l" t="t" r="r" b="b"/>
                <a:pathLst>
                  <a:path w="27432" h="27432"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7" name="Google Shape;5127;p32">
                <a:extLst>
                  <a:ext uri="{FF2B5EF4-FFF2-40B4-BE49-F238E27FC236}">
                    <a16:creationId xmlns:a16="http://schemas.microsoft.com/office/drawing/2014/main" id="{838AB4B6-1EE5-1CAA-B5A5-5B974719FBB2}"/>
                  </a:ext>
                </a:extLst>
              </p:cNvPr>
              <p:cNvSpPr/>
              <p:nvPr/>
            </p:nvSpPr>
            <p:spPr>
              <a:xfrm>
                <a:off x="5076444" y="3054381"/>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8" name="Google Shape;5128;p32">
                <a:extLst>
                  <a:ext uri="{FF2B5EF4-FFF2-40B4-BE49-F238E27FC236}">
                    <a16:creationId xmlns:a16="http://schemas.microsoft.com/office/drawing/2014/main" id="{7378E705-DFE6-A0F1-C67B-3A93386EB404}"/>
                  </a:ext>
                </a:extLst>
              </p:cNvPr>
              <p:cNvSpPr/>
              <p:nvPr/>
            </p:nvSpPr>
            <p:spPr>
              <a:xfrm>
                <a:off x="5158263" y="297332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9" name="Google Shape;5129;p32">
                <a:extLst>
                  <a:ext uri="{FF2B5EF4-FFF2-40B4-BE49-F238E27FC236}">
                    <a16:creationId xmlns:a16="http://schemas.microsoft.com/office/drawing/2014/main" id="{8951D6F4-0750-125B-4C0B-74EFE0E3F9C5}"/>
                  </a:ext>
                </a:extLst>
              </p:cNvPr>
              <p:cNvSpPr/>
              <p:nvPr/>
            </p:nvSpPr>
            <p:spPr>
              <a:xfrm>
                <a:off x="5240178" y="2892456"/>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0" name="Google Shape;5130;p32">
                <a:extLst>
                  <a:ext uri="{FF2B5EF4-FFF2-40B4-BE49-F238E27FC236}">
                    <a16:creationId xmlns:a16="http://schemas.microsoft.com/office/drawing/2014/main" id="{34849E4D-9EDC-3521-05F0-2186F970B930}"/>
                  </a:ext>
                </a:extLst>
              </p:cNvPr>
              <p:cNvSpPr/>
              <p:nvPr/>
            </p:nvSpPr>
            <p:spPr>
              <a:xfrm>
                <a:off x="5321998" y="2811398"/>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1" name="Google Shape;5131;p32">
                <a:extLst>
                  <a:ext uri="{FF2B5EF4-FFF2-40B4-BE49-F238E27FC236}">
                    <a16:creationId xmlns:a16="http://schemas.microsoft.com/office/drawing/2014/main" id="{2F043BF9-C645-3550-0151-C7F5A0D881FB}"/>
                  </a:ext>
                </a:extLst>
              </p:cNvPr>
              <p:cNvSpPr/>
              <p:nvPr/>
            </p:nvSpPr>
            <p:spPr>
              <a:xfrm>
                <a:off x="5403818" y="2730340"/>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2" name="Google Shape;5132;p32">
                <a:extLst>
                  <a:ext uri="{FF2B5EF4-FFF2-40B4-BE49-F238E27FC236}">
                    <a16:creationId xmlns:a16="http://schemas.microsoft.com/office/drawing/2014/main" id="{0DC86D19-5B18-A57F-B2F0-661F3A7897A5}"/>
                  </a:ext>
                </a:extLst>
              </p:cNvPr>
              <p:cNvSpPr/>
              <p:nvPr/>
            </p:nvSpPr>
            <p:spPr>
              <a:xfrm>
                <a:off x="5485542" y="2649282"/>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69" y="5048"/>
                      <a:pt x="22669" y="11335"/>
                    </a:cubicBezTo>
                    <a:cubicBezTo>
                      <a:pt x="22669"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3" name="Google Shape;5133;p32">
                <a:extLst>
                  <a:ext uri="{FF2B5EF4-FFF2-40B4-BE49-F238E27FC236}">
                    <a16:creationId xmlns:a16="http://schemas.microsoft.com/office/drawing/2014/main" id="{60BD6033-8A9A-9543-7EEC-9DAC0F1CB728}"/>
                  </a:ext>
                </a:extLst>
              </p:cNvPr>
              <p:cNvSpPr/>
              <p:nvPr/>
            </p:nvSpPr>
            <p:spPr>
              <a:xfrm>
                <a:off x="5567457" y="2568415"/>
                <a:ext cx="21716" cy="21716"/>
              </a:xfrm>
              <a:custGeom>
                <a:avLst/>
                <a:gdLst/>
                <a:ahLst/>
                <a:cxnLst/>
                <a:rect l="l" t="t" r="r" b="b"/>
                <a:pathLst>
                  <a:path w="21716" h="21716" extrusionOk="0">
                    <a:moveTo>
                      <a:pt x="21717" y="10858"/>
                    </a:moveTo>
                    <a:cubicBezTo>
                      <a:pt x="21717" y="16855"/>
                      <a:pt x="16855" y="21717"/>
                      <a:pt x="10858" y="21717"/>
                    </a:cubicBezTo>
                    <a:cubicBezTo>
                      <a:pt x="4861" y="21717"/>
                      <a:pt x="0" y="16855"/>
                      <a:pt x="0" y="10858"/>
                    </a:cubicBezTo>
                    <a:cubicBezTo>
                      <a:pt x="0" y="4861"/>
                      <a:pt x="4861" y="0"/>
                      <a:pt x="10858" y="0"/>
                    </a:cubicBezTo>
                    <a:cubicBezTo>
                      <a:pt x="16855" y="0"/>
                      <a:pt x="21717" y="4861"/>
                      <a:pt x="21717" y="10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4" name="Google Shape;5134;p32">
                <a:extLst>
                  <a:ext uri="{FF2B5EF4-FFF2-40B4-BE49-F238E27FC236}">
                    <a16:creationId xmlns:a16="http://schemas.microsoft.com/office/drawing/2014/main" id="{D76B7FBA-6845-7E0B-DFF4-FED53F594879}"/>
                  </a:ext>
                </a:extLst>
              </p:cNvPr>
              <p:cNvSpPr/>
              <p:nvPr/>
            </p:nvSpPr>
            <p:spPr>
              <a:xfrm>
                <a:off x="5649277" y="2487357"/>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5" name="Google Shape;5135;p32">
                <a:extLst>
                  <a:ext uri="{FF2B5EF4-FFF2-40B4-BE49-F238E27FC236}">
                    <a16:creationId xmlns:a16="http://schemas.microsoft.com/office/drawing/2014/main" id="{C07867D8-C575-F35C-0567-7BD8A26009AE}"/>
                  </a:ext>
                </a:extLst>
              </p:cNvPr>
              <p:cNvSpPr/>
              <p:nvPr/>
            </p:nvSpPr>
            <p:spPr>
              <a:xfrm>
                <a:off x="5731097" y="240630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6" name="Google Shape;5136;p32">
                <a:extLst>
                  <a:ext uri="{FF2B5EF4-FFF2-40B4-BE49-F238E27FC236}">
                    <a16:creationId xmlns:a16="http://schemas.microsoft.com/office/drawing/2014/main" id="{C40F6E1F-9E6E-5A1E-D170-D066A12E2CDF}"/>
                  </a:ext>
                </a:extLst>
              </p:cNvPr>
              <p:cNvSpPr/>
              <p:nvPr/>
            </p:nvSpPr>
            <p:spPr>
              <a:xfrm>
                <a:off x="5812916" y="2325242"/>
                <a:ext cx="19431" cy="19431"/>
              </a:xfrm>
              <a:custGeom>
                <a:avLst/>
                <a:gdLst/>
                <a:ahLst/>
                <a:cxnLst/>
                <a:rect l="l" t="t" r="r" b="b"/>
                <a:pathLst>
                  <a:path w="19431" h="19431"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7" name="Google Shape;5137;p32">
                <a:extLst>
                  <a:ext uri="{FF2B5EF4-FFF2-40B4-BE49-F238E27FC236}">
                    <a16:creationId xmlns:a16="http://schemas.microsoft.com/office/drawing/2014/main" id="{F445E312-0083-F7A1-9A93-7654217ED46F}"/>
                  </a:ext>
                </a:extLst>
              </p:cNvPr>
              <p:cNvSpPr/>
              <p:nvPr/>
            </p:nvSpPr>
            <p:spPr>
              <a:xfrm>
                <a:off x="5894736" y="2244280"/>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7"/>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8" name="Google Shape;5138;p32">
                <a:extLst>
                  <a:ext uri="{FF2B5EF4-FFF2-40B4-BE49-F238E27FC236}">
                    <a16:creationId xmlns:a16="http://schemas.microsoft.com/office/drawing/2014/main" id="{8BBF3632-618D-8792-996F-845372A83CE3}"/>
                  </a:ext>
                </a:extLst>
              </p:cNvPr>
              <p:cNvSpPr/>
              <p:nvPr/>
            </p:nvSpPr>
            <p:spPr>
              <a:xfrm>
                <a:off x="5976556" y="216331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9" name="Google Shape;5139;p32">
                <a:extLst>
                  <a:ext uri="{FF2B5EF4-FFF2-40B4-BE49-F238E27FC236}">
                    <a16:creationId xmlns:a16="http://schemas.microsoft.com/office/drawing/2014/main" id="{E7E642F2-B3CA-7B2C-A60A-028ED15612A3}"/>
                  </a:ext>
                </a:extLst>
              </p:cNvPr>
              <p:cNvSpPr/>
              <p:nvPr/>
            </p:nvSpPr>
            <p:spPr>
              <a:xfrm>
                <a:off x="6058376" y="2082259"/>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4" y="0"/>
                      <a:pt x="16954" y="3810"/>
                      <a:pt x="16954" y="8477"/>
                    </a:cubicBezTo>
                    <a:cubicBezTo>
                      <a:pt x="16954" y="13144"/>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0" name="Google Shape;5140;p32">
                <a:extLst>
                  <a:ext uri="{FF2B5EF4-FFF2-40B4-BE49-F238E27FC236}">
                    <a16:creationId xmlns:a16="http://schemas.microsoft.com/office/drawing/2014/main" id="{75B48434-C99B-A472-35DD-B7ADEDC77BCB}"/>
                  </a:ext>
                </a:extLst>
              </p:cNvPr>
              <p:cNvSpPr/>
              <p:nvPr/>
            </p:nvSpPr>
            <p:spPr>
              <a:xfrm>
                <a:off x="6140195" y="2001201"/>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1" name="Google Shape;5141;p32">
                <a:extLst>
                  <a:ext uri="{FF2B5EF4-FFF2-40B4-BE49-F238E27FC236}">
                    <a16:creationId xmlns:a16="http://schemas.microsoft.com/office/drawing/2014/main" id="{BA564515-D4D3-E142-6CBB-48CD0EC6A5E2}"/>
                  </a:ext>
                </a:extLst>
              </p:cNvPr>
              <p:cNvSpPr/>
              <p:nvPr/>
            </p:nvSpPr>
            <p:spPr>
              <a:xfrm>
                <a:off x="6222015" y="1920144"/>
                <a:ext cx="15430" cy="15430"/>
              </a:xfrm>
              <a:custGeom>
                <a:avLst/>
                <a:gdLst/>
                <a:ahLst/>
                <a:cxnLst/>
                <a:rect l="l" t="t" r="r" b="b"/>
                <a:pathLst>
                  <a:path w="15430" h="15430" extrusionOk="0">
                    <a:moveTo>
                      <a:pt x="15431" y="7715"/>
                    </a:moveTo>
                    <a:cubicBezTo>
                      <a:pt x="15431" y="11976"/>
                      <a:pt x="11976" y="15430"/>
                      <a:pt x="7715" y="15430"/>
                    </a:cubicBezTo>
                    <a:cubicBezTo>
                      <a:pt x="3454" y="15430"/>
                      <a:pt x="0" y="11976"/>
                      <a:pt x="0" y="7715"/>
                    </a:cubicBezTo>
                    <a:cubicBezTo>
                      <a:pt x="0" y="3454"/>
                      <a:pt x="3454" y="0"/>
                      <a:pt x="7715" y="0"/>
                    </a:cubicBezTo>
                    <a:cubicBezTo>
                      <a:pt x="11976" y="0"/>
                      <a:pt x="15431" y="3454"/>
                      <a:pt x="15431"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2" name="Google Shape;5142;p32">
                <a:extLst>
                  <a:ext uri="{FF2B5EF4-FFF2-40B4-BE49-F238E27FC236}">
                    <a16:creationId xmlns:a16="http://schemas.microsoft.com/office/drawing/2014/main" id="{18C40518-E470-E772-4A3C-FAA9242741FA}"/>
                  </a:ext>
                </a:extLst>
              </p:cNvPr>
              <p:cNvSpPr/>
              <p:nvPr/>
            </p:nvSpPr>
            <p:spPr>
              <a:xfrm>
                <a:off x="6303835" y="1839276"/>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3" name="Google Shape;5143;p32">
                <a:extLst>
                  <a:ext uri="{FF2B5EF4-FFF2-40B4-BE49-F238E27FC236}">
                    <a16:creationId xmlns:a16="http://schemas.microsoft.com/office/drawing/2014/main" id="{9FC1258D-0886-12B6-6F0F-A6952D45EBDD}"/>
                  </a:ext>
                </a:extLst>
              </p:cNvPr>
              <p:cNvSpPr/>
              <p:nvPr/>
            </p:nvSpPr>
            <p:spPr>
              <a:xfrm>
                <a:off x="6385655" y="1758219"/>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4" name="Google Shape;5144;p32">
                <a:extLst>
                  <a:ext uri="{FF2B5EF4-FFF2-40B4-BE49-F238E27FC236}">
                    <a16:creationId xmlns:a16="http://schemas.microsoft.com/office/drawing/2014/main" id="{DCFF42B3-55D7-5D96-3D17-24C05C952782}"/>
                  </a:ext>
                </a:extLst>
              </p:cNvPr>
              <p:cNvSpPr/>
              <p:nvPr/>
            </p:nvSpPr>
            <p:spPr>
              <a:xfrm>
                <a:off x="6467475" y="1677161"/>
                <a:ext cx="12953" cy="12953"/>
              </a:xfrm>
              <a:custGeom>
                <a:avLst/>
                <a:gdLst/>
                <a:ahLst/>
                <a:cxnLst/>
                <a:rect l="l" t="t" r="r" b="b"/>
                <a:pathLst>
                  <a:path w="12953" h="12953"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5" name="Google Shape;5145;p32">
                <a:extLst>
                  <a:ext uri="{FF2B5EF4-FFF2-40B4-BE49-F238E27FC236}">
                    <a16:creationId xmlns:a16="http://schemas.microsoft.com/office/drawing/2014/main" id="{6CD45E10-C333-3E67-1A78-86626EAAB729}"/>
                  </a:ext>
                </a:extLst>
              </p:cNvPr>
              <p:cNvSpPr/>
              <p:nvPr/>
            </p:nvSpPr>
            <p:spPr>
              <a:xfrm>
                <a:off x="6549294" y="1596103"/>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6" name="Google Shape;5146;p32">
                <a:extLst>
                  <a:ext uri="{FF2B5EF4-FFF2-40B4-BE49-F238E27FC236}">
                    <a16:creationId xmlns:a16="http://schemas.microsoft.com/office/drawing/2014/main" id="{6CF44B82-DD71-C5D8-7909-0DA93EE36F4E}"/>
                  </a:ext>
                </a:extLst>
              </p:cNvPr>
              <p:cNvSpPr/>
              <p:nvPr/>
            </p:nvSpPr>
            <p:spPr>
              <a:xfrm>
                <a:off x="6631209" y="151514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7" name="Google Shape;5147;p32">
                <a:extLst>
                  <a:ext uri="{FF2B5EF4-FFF2-40B4-BE49-F238E27FC236}">
                    <a16:creationId xmlns:a16="http://schemas.microsoft.com/office/drawing/2014/main" id="{DBA762FB-E985-A6E5-0C4C-178CCED5044C}"/>
                  </a:ext>
                </a:extLst>
              </p:cNvPr>
              <p:cNvSpPr/>
              <p:nvPr/>
            </p:nvSpPr>
            <p:spPr>
              <a:xfrm>
                <a:off x="6712934" y="1434083"/>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8" name="Google Shape;5148;p32">
                <a:extLst>
                  <a:ext uri="{FF2B5EF4-FFF2-40B4-BE49-F238E27FC236}">
                    <a16:creationId xmlns:a16="http://schemas.microsoft.com/office/drawing/2014/main" id="{5BEC9554-EF39-FFFD-5022-E19DAD8A0C09}"/>
                  </a:ext>
                </a:extLst>
              </p:cNvPr>
              <p:cNvSpPr/>
              <p:nvPr/>
            </p:nvSpPr>
            <p:spPr>
              <a:xfrm>
                <a:off x="6794754" y="1353121"/>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9" name="Google Shape;5149;p32">
                <a:extLst>
                  <a:ext uri="{FF2B5EF4-FFF2-40B4-BE49-F238E27FC236}">
                    <a16:creationId xmlns:a16="http://schemas.microsoft.com/office/drawing/2014/main" id="{FB97AF46-7BE7-D779-6250-945738E948A5}"/>
                  </a:ext>
                </a:extLst>
              </p:cNvPr>
              <p:cNvSpPr/>
              <p:nvPr/>
            </p:nvSpPr>
            <p:spPr>
              <a:xfrm>
                <a:off x="6876573" y="1271967"/>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0" name="Google Shape;5150;p32">
                <a:extLst>
                  <a:ext uri="{FF2B5EF4-FFF2-40B4-BE49-F238E27FC236}">
                    <a16:creationId xmlns:a16="http://schemas.microsoft.com/office/drawing/2014/main" id="{80C0CCFB-47DA-EF84-0BC8-1248CF87579D}"/>
                  </a:ext>
                </a:extLst>
              </p:cNvPr>
              <p:cNvSpPr/>
              <p:nvPr/>
            </p:nvSpPr>
            <p:spPr>
              <a:xfrm>
                <a:off x="6958488" y="1191100"/>
                <a:ext cx="8001" cy="8000"/>
              </a:xfrm>
              <a:custGeom>
                <a:avLst/>
                <a:gdLst/>
                <a:ahLst/>
                <a:cxnLst/>
                <a:rect l="l" t="t" r="r" b="b"/>
                <a:pathLst>
                  <a:path w="8001" h="8000"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151" name="Google Shape;5151;p32">
            <a:extLst>
              <a:ext uri="{FF2B5EF4-FFF2-40B4-BE49-F238E27FC236}">
                <a16:creationId xmlns:a16="http://schemas.microsoft.com/office/drawing/2014/main" id="{E889C41D-E1B3-CAAE-9601-D5AD549C67AD}"/>
              </a:ext>
            </a:extLst>
          </p:cNvPr>
          <p:cNvSpPr/>
          <p:nvPr/>
        </p:nvSpPr>
        <p:spPr>
          <a:xfrm>
            <a:off x="7002750" y="673475"/>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152" name="Google Shape;5152;p32">
            <a:extLst>
              <a:ext uri="{FF2B5EF4-FFF2-40B4-BE49-F238E27FC236}">
                <a16:creationId xmlns:a16="http://schemas.microsoft.com/office/drawing/2014/main" id="{A0BD1C1E-547F-95F1-8C8A-1C49D1DE1F48}"/>
              </a:ext>
            </a:extLst>
          </p:cNvPr>
          <p:cNvSpPr/>
          <p:nvPr/>
        </p:nvSpPr>
        <p:spPr>
          <a:xfrm rot="1782">
            <a:off x="2869028" y="4407188"/>
            <a:ext cx="1157400"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153" name="Google Shape;5153;p32">
            <a:extLst>
              <a:ext uri="{FF2B5EF4-FFF2-40B4-BE49-F238E27FC236}">
                <a16:creationId xmlns:a16="http://schemas.microsoft.com/office/drawing/2014/main" id="{6DB5000C-42FB-0FED-6DF0-7E75C0B85B3E}"/>
              </a:ext>
            </a:extLst>
          </p:cNvPr>
          <p:cNvSpPr/>
          <p:nvPr/>
        </p:nvSpPr>
        <p:spPr>
          <a:xfrm rot="2700000">
            <a:off x="5304756" y="3672419"/>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4" name="Google Shape;5154;p32">
            <a:extLst>
              <a:ext uri="{FF2B5EF4-FFF2-40B4-BE49-F238E27FC236}">
                <a16:creationId xmlns:a16="http://schemas.microsoft.com/office/drawing/2014/main" id="{DD9955D5-0CB2-A195-9242-3CC03A24D476}"/>
              </a:ext>
            </a:extLst>
          </p:cNvPr>
          <p:cNvSpPr/>
          <p:nvPr/>
        </p:nvSpPr>
        <p:spPr>
          <a:xfrm rot="2700000">
            <a:off x="4703056" y="-10556"/>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67238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59"/>
        <p:cNvGrpSpPr/>
        <p:nvPr/>
      </p:nvGrpSpPr>
      <p:grpSpPr>
        <a:xfrm>
          <a:off x="0" y="0"/>
          <a:ext cx="0" cy="0"/>
          <a:chOff x="0" y="0"/>
          <a:chExt cx="0" cy="0"/>
        </a:xfrm>
      </p:grpSpPr>
      <p:sp>
        <p:nvSpPr>
          <p:cNvPr id="5667" name="Google Shape;5667;p34"/>
          <p:cNvSpPr/>
          <p:nvPr/>
        </p:nvSpPr>
        <p:spPr>
          <a:xfrm rot="409828">
            <a:off x="7655397" y="3397002"/>
            <a:ext cx="3051118" cy="3034859"/>
          </a:xfrm>
          <a:custGeom>
            <a:avLst/>
            <a:gdLst/>
            <a:ahLst/>
            <a:cxnLst/>
            <a:rect l="l" t="t" r="r" b="b"/>
            <a:pathLst>
              <a:path w="2199247" h="2187527" extrusionOk="0">
                <a:moveTo>
                  <a:pt x="27680" y="1108861"/>
                </a:moveTo>
                <a:lnTo>
                  <a:pt x="845687" y="51776"/>
                </a:lnTo>
                <a:cubicBezTo>
                  <a:pt x="891979" y="-8041"/>
                  <a:pt x="979895" y="-17375"/>
                  <a:pt x="1042188" y="30821"/>
                </a:cubicBezTo>
                <a:lnTo>
                  <a:pt x="2142611" y="883118"/>
                </a:lnTo>
                <a:cubicBezTo>
                  <a:pt x="2204810" y="931315"/>
                  <a:pt x="2217764" y="1018850"/>
                  <a:pt x="2171567" y="1078667"/>
                </a:cubicBezTo>
                <a:lnTo>
                  <a:pt x="1353560" y="2135751"/>
                </a:lnTo>
                <a:cubicBezTo>
                  <a:pt x="1307269" y="2195568"/>
                  <a:pt x="1219353" y="2204903"/>
                  <a:pt x="1157060" y="2156706"/>
                </a:cubicBezTo>
                <a:lnTo>
                  <a:pt x="56636" y="1304409"/>
                </a:lnTo>
                <a:cubicBezTo>
                  <a:pt x="-5562" y="1256213"/>
                  <a:pt x="-18516" y="1168678"/>
                  <a:pt x="27680" y="11088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8" name="Google Shape;5668;p34"/>
          <p:cNvSpPr/>
          <p:nvPr/>
        </p:nvSpPr>
        <p:spPr>
          <a:xfrm rot="2700000" flipH="1">
            <a:off x="158506" y="2922094"/>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9" name="Google Shape;5669;p34"/>
          <p:cNvSpPr/>
          <p:nvPr/>
        </p:nvSpPr>
        <p:spPr>
          <a:xfrm>
            <a:off x="842575" y="2096525"/>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 name="TextBox 1">
            <a:extLst>
              <a:ext uri="{FF2B5EF4-FFF2-40B4-BE49-F238E27FC236}">
                <a16:creationId xmlns:a16="http://schemas.microsoft.com/office/drawing/2014/main" id="{A56A6F8E-C977-8269-945E-1F3C1C3A3296}"/>
              </a:ext>
            </a:extLst>
          </p:cNvPr>
          <p:cNvSpPr txBox="1"/>
          <p:nvPr/>
        </p:nvSpPr>
        <p:spPr>
          <a:xfrm>
            <a:off x="1295610" y="545499"/>
            <a:ext cx="5690381" cy="369332"/>
          </a:xfrm>
          <a:prstGeom prst="rect">
            <a:avLst/>
          </a:prstGeom>
          <a:noFill/>
        </p:spPr>
        <p:txBody>
          <a:bodyPr wrap="square" lIns="91440" tIns="45720" rIns="91440" bIns="45720" rtlCol="0" anchor="t">
            <a:spAutoFit/>
          </a:bodyPr>
          <a:lstStyle/>
          <a:p>
            <a:r>
              <a:rPr lang="en-IN" sz="1800">
                <a:solidFill>
                  <a:schemeClr val="tx1"/>
                </a:solidFill>
                <a:latin typeface="Sitka Display"/>
              </a:rPr>
              <a:t>1.Dataset</a:t>
            </a:r>
          </a:p>
        </p:txBody>
      </p:sp>
      <p:sp>
        <p:nvSpPr>
          <p:cNvPr id="6" name="TextBox 5">
            <a:extLst>
              <a:ext uri="{FF2B5EF4-FFF2-40B4-BE49-F238E27FC236}">
                <a16:creationId xmlns:a16="http://schemas.microsoft.com/office/drawing/2014/main" id="{43761A3A-E2DC-CFAA-A07D-3A90CD916F15}"/>
              </a:ext>
            </a:extLst>
          </p:cNvPr>
          <p:cNvSpPr txBox="1"/>
          <p:nvPr/>
        </p:nvSpPr>
        <p:spPr>
          <a:xfrm>
            <a:off x="1295610" y="873059"/>
            <a:ext cx="6300944" cy="4401205"/>
          </a:xfrm>
          <a:prstGeom prst="rect">
            <a:avLst/>
          </a:prstGeom>
          <a:noFill/>
        </p:spPr>
        <p:txBody>
          <a:bodyPr wrap="square" rtlCol="0">
            <a:spAutoFit/>
          </a:bodyPr>
          <a:lstStyle/>
          <a:p>
            <a:pPr algn="l">
              <a:buFont typeface="+mj-lt"/>
              <a:buAutoNum type="arabicPeriod"/>
            </a:pPr>
            <a:r>
              <a:rPr lang="en-US" b="1" i="0">
                <a:solidFill>
                  <a:schemeClr val="tx1"/>
                </a:solidFill>
                <a:effectLst/>
                <a:latin typeface="Sitka Display" pitchFamily="2" charset="0"/>
              </a:rPr>
              <a:t>(a) Demographic Information:</a:t>
            </a:r>
            <a:endParaRPr lang="en-US" b="0" i="0">
              <a:solidFill>
                <a:schemeClr val="tx1"/>
              </a:solidFill>
              <a:effectLst/>
              <a:latin typeface="Sitka Display" pitchFamily="2" charset="0"/>
            </a:endParaRPr>
          </a:p>
          <a:p>
            <a:pPr marL="742950" lvl="1" indent="-285750" algn="l">
              <a:buFont typeface="+mj-lt"/>
              <a:buAutoNum type="arabicPeriod"/>
            </a:pPr>
            <a:r>
              <a:rPr lang="en-US" b="0" i="0">
                <a:solidFill>
                  <a:schemeClr val="tx1"/>
                </a:solidFill>
                <a:effectLst/>
                <a:latin typeface="Sitka Display" pitchFamily="2" charset="0"/>
              </a:rPr>
              <a:t>Age, gender, income, marital status, and other demographic details help in understanding the basic characteristics of customers.</a:t>
            </a:r>
          </a:p>
          <a:p>
            <a:pPr algn="l">
              <a:buFont typeface="+mj-lt"/>
              <a:buAutoNum type="arabicPeriod"/>
            </a:pPr>
            <a:r>
              <a:rPr lang="en-US" b="1" i="0">
                <a:solidFill>
                  <a:schemeClr val="tx1"/>
                </a:solidFill>
                <a:effectLst/>
                <a:latin typeface="Sitka Display" pitchFamily="2" charset="0"/>
              </a:rPr>
              <a:t>(b) Geographic Information:</a:t>
            </a:r>
            <a:endParaRPr lang="en-US" b="0" i="0">
              <a:solidFill>
                <a:schemeClr val="tx1"/>
              </a:solidFill>
              <a:effectLst/>
              <a:latin typeface="Sitka Display" pitchFamily="2" charset="0"/>
            </a:endParaRPr>
          </a:p>
          <a:p>
            <a:pPr marL="742950" lvl="1" indent="-285750" algn="l">
              <a:buFont typeface="+mj-lt"/>
              <a:buAutoNum type="arabicPeriod"/>
            </a:pPr>
            <a:r>
              <a:rPr lang="en-US" b="0" i="0">
                <a:solidFill>
                  <a:schemeClr val="tx1"/>
                </a:solidFill>
                <a:effectLst/>
                <a:latin typeface="Sitka Display" pitchFamily="2" charset="0"/>
              </a:rPr>
              <a:t>Location data, such as city, state, and country, can be useful for regional segmentation and targeting.</a:t>
            </a:r>
          </a:p>
          <a:p>
            <a:pPr algn="l">
              <a:buFont typeface="+mj-lt"/>
              <a:buAutoNum type="arabicPeriod"/>
            </a:pPr>
            <a:r>
              <a:rPr lang="en-US" b="1">
                <a:solidFill>
                  <a:schemeClr val="tx1"/>
                </a:solidFill>
                <a:latin typeface="Sitka Display" pitchFamily="2" charset="0"/>
              </a:rPr>
              <a:t>(c) </a:t>
            </a:r>
            <a:r>
              <a:rPr lang="en-US" b="1" i="0">
                <a:solidFill>
                  <a:schemeClr val="tx1"/>
                </a:solidFill>
                <a:effectLst/>
                <a:latin typeface="Sitka Display" pitchFamily="2" charset="0"/>
              </a:rPr>
              <a:t>Behavioral Data:</a:t>
            </a:r>
            <a:endParaRPr lang="en-US" b="0" i="0">
              <a:solidFill>
                <a:schemeClr val="tx1"/>
              </a:solidFill>
              <a:effectLst/>
              <a:latin typeface="Sitka Display" pitchFamily="2" charset="0"/>
            </a:endParaRPr>
          </a:p>
          <a:p>
            <a:pPr marL="742950" lvl="1" indent="-285750" algn="l">
              <a:buFont typeface="+mj-lt"/>
              <a:buAutoNum type="arabicPeriod"/>
            </a:pPr>
            <a:r>
              <a:rPr lang="en-US" b="0" i="0">
                <a:solidFill>
                  <a:schemeClr val="tx1"/>
                </a:solidFill>
                <a:effectLst/>
                <a:latin typeface="Sitka Display" pitchFamily="2" charset="0"/>
              </a:rPr>
              <a:t>Purchase history, browsing behavior, transaction frequency, and interactions with marketing campaigns provide insights into customer behavior.</a:t>
            </a:r>
          </a:p>
          <a:p>
            <a:pPr algn="l">
              <a:buFont typeface="+mj-lt"/>
              <a:buAutoNum type="arabicPeriod"/>
            </a:pPr>
            <a:r>
              <a:rPr lang="en-US" b="1" i="0">
                <a:solidFill>
                  <a:schemeClr val="tx1"/>
                </a:solidFill>
                <a:effectLst/>
                <a:latin typeface="Sitka Display" pitchFamily="2" charset="0"/>
              </a:rPr>
              <a:t>(d) Customer Preferences:</a:t>
            </a:r>
            <a:endParaRPr lang="en-US" b="0" i="0">
              <a:solidFill>
                <a:schemeClr val="tx1"/>
              </a:solidFill>
              <a:effectLst/>
              <a:latin typeface="Sitka Display" pitchFamily="2" charset="0"/>
            </a:endParaRPr>
          </a:p>
          <a:p>
            <a:pPr marL="742950" lvl="1" indent="-285750" algn="l">
              <a:buFont typeface="+mj-lt"/>
              <a:buAutoNum type="arabicPeriod"/>
            </a:pPr>
            <a:r>
              <a:rPr lang="en-US" b="0" i="0">
                <a:solidFill>
                  <a:schemeClr val="tx1"/>
                </a:solidFill>
                <a:effectLst/>
                <a:latin typeface="Sitka Display" pitchFamily="2" charset="0"/>
              </a:rPr>
              <a:t>Preferences for certain products, brands, or categories help tailor marketing strategies and product recommendations.</a:t>
            </a:r>
          </a:p>
          <a:p>
            <a:pPr algn="l">
              <a:buFont typeface="+mj-lt"/>
              <a:buAutoNum type="arabicPeriod"/>
            </a:pPr>
            <a:r>
              <a:rPr lang="en-US" b="1">
                <a:solidFill>
                  <a:schemeClr val="tx1"/>
                </a:solidFill>
                <a:latin typeface="Sitka Display" pitchFamily="2" charset="0"/>
              </a:rPr>
              <a:t>(e) </a:t>
            </a:r>
            <a:r>
              <a:rPr lang="en-US" b="1" i="0">
                <a:solidFill>
                  <a:schemeClr val="tx1"/>
                </a:solidFill>
                <a:effectLst/>
                <a:latin typeface="Sitka Display" pitchFamily="2" charset="0"/>
              </a:rPr>
              <a:t>Customer Loyalty:</a:t>
            </a:r>
            <a:endParaRPr lang="en-US" b="0" i="0">
              <a:solidFill>
                <a:schemeClr val="tx1"/>
              </a:solidFill>
              <a:effectLst/>
              <a:latin typeface="Sitka Display" pitchFamily="2" charset="0"/>
            </a:endParaRPr>
          </a:p>
          <a:p>
            <a:pPr marL="742950" lvl="1" indent="-285750" algn="l">
              <a:buFont typeface="+mj-lt"/>
              <a:buAutoNum type="arabicPeriod"/>
            </a:pPr>
            <a:r>
              <a:rPr lang="en-US" b="0" i="0">
                <a:solidFill>
                  <a:schemeClr val="tx1"/>
                </a:solidFill>
                <a:effectLst/>
                <a:latin typeface="Sitka Display" pitchFamily="2" charset="0"/>
              </a:rPr>
              <a:t>Information about loyalty program participation, repeat purchases, and customer tenure provides insights into customer loyalty.</a:t>
            </a:r>
          </a:p>
          <a:p>
            <a:pPr algn="l">
              <a:buFont typeface="+mj-lt"/>
              <a:buAutoNum type="arabicPeriod"/>
            </a:pPr>
            <a:r>
              <a:rPr lang="en-US" b="1" i="0">
                <a:solidFill>
                  <a:schemeClr val="tx1"/>
                </a:solidFill>
                <a:effectLst/>
                <a:latin typeface="Sitka Display" pitchFamily="2" charset="0"/>
              </a:rPr>
              <a:t>(f) Customer Interactions:</a:t>
            </a:r>
            <a:endParaRPr lang="en-US" b="0" i="0">
              <a:solidFill>
                <a:schemeClr val="tx1"/>
              </a:solidFill>
              <a:effectLst/>
              <a:latin typeface="Sitka Display" pitchFamily="2" charset="0"/>
            </a:endParaRPr>
          </a:p>
          <a:p>
            <a:pPr marL="742950" lvl="1" indent="-285750" algn="l">
              <a:buFont typeface="+mj-lt"/>
              <a:buAutoNum type="arabicPeriod"/>
            </a:pPr>
            <a:r>
              <a:rPr lang="en-US" b="0" i="0">
                <a:solidFill>
                  <a:schemeClr val="tx1"/>
                </a:solidFill>
                <a:effectLst/>
                <a:latin typeface="Sitka Display" pitchFamily="2" charset="0"/>
              </a:rPr>
              <a:t>Data on interactions with customer service, feedback, and reviews can help understand customer satisfaction and sentiment.</a:t>
            </a:r>
          </a:p>
          <a:p>
            <a:endParaRPr lang="en-IN">
              <a:solidFill>
                <a:schemeClr val="tx1"/>
              </a:solidFill>
              <a:latin typeface="Sitka Display"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59">
          <a:extLst>
            <a:ext uri="{FF2B5EF4-FFF2-40B4-BE49-F238E27FC236}">
              <a16:creationId xmlns:a16="http://schemas.microsoft.com/office/drawing/2014/main" id="{E4F271AD-49B4-86F8-7343-EF045AB61E7C}"/>
            </a:ext>
          </a:extLst>
        </p:cNvPr>
        <p:cNvGrpSpPr/>
        <p:nvPr/>
      </p:nvGrpSpPr>
      <p:grpSpPr>
        <a:xfrm>
          <a:off x="0" y="0"/>
          <a:ext cx="0" cy="0"/>
          <a:chOff x="0" y="0"/>
          <a:chExt cx="0" cy="0"/>
        </a:xfrm>
      </p:grpSpPr>
      <p:sp>
        <p:nvSpPr>
          <p:cNvPr id="5667" name="Google Shape;5667;p34">
            <a:extLst>
              <a:ext uri="{FF2B5EF4-FFF2-40B4-BE49-F238E27FC236}">
                <a16:creationId xmlns:a16="http://schemas.microsoft.com/office/drawing/2014/main" id="{9CF8088E-34E9-8A42-8D7B-ECD7F765B14C}"/>
              </a:ext>
            </a:extLst>
          </p:cNvPr>
          <p:cNvSpPr/>
          <p:nvPr/>
        </p:nvSpPr>
        <p:spPr>
          <a:xfrm rot="409828">
            <a:off x="7655397" y="3397002"/>
            <a:ext cx="3051118" cy="3034859"/>
          </a:xfrm>
          <a:custGeom>
            <a:avLst/>
            <a:gdLst/>
            <a:ahLst/>
            <a:cxnLst/>
            <a:rect l="l" t="t" r="r" b="b"/>
            <a:pathLst>
              <a:path w="2199247" h="2187527" extrusionOk="0">
                <a:moveTo>
                  <a:pt x="27680" y="1108861"/>
                </a:moveTo>
                <a:lnTo>
                  <a:pt x="845687" y="51776"/>
                </a:lnTo>
                <a:cubicBezTo>
                  <a:pt x="891979" y="-8041"/>
                  <a:pt x="979895" y="-17375"/>
                  <a:pt x="1042188" y="30821"/>
                </a:cubicBezTo>
                <a:lnTo>
                  <a:pt x="2142611" y="883118"/>
                </a:lnTo>
                <a:cubicBezTo>
                  <a:pt x="2204810" y="931315"/>
                  <a:pt x="2217764" y="1018850"/>
                  <a:pt x="2171567" y="1078667"/>
                </a:cubicBezTo>
                <a:lnTo>
                  <a:pt x="1353560" y="2135751"/>
                </a:lnTo>
                <a:cubicBezTo>
                  <a:pt x="1307269" y="2195568"/>
                  <a:pt x="1219353" y="2204903"/>
                  <a:pt x="1157060" y="2156706"/>
                </a:cubicBezTo>
                <a:lnTo>
                  <a:pt x="56636" y="1304409"/>
                </a:lnTo>
                <a:cubicBezTo>
                  <a:pt x="-5562" y="1256213"/>
                  <a:pt x="-18516" y="1168678"/>
                  <a:pt x="27680" y="11088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8" name="Google Shape;5668;p34">
            <a:extLst>
              <a:ext uri="{FF2B5EF4-FFF2-40B4-BE49-F238E27FC236}">
                <a16:creationId xmlns:a16="http://schemas.microsoft.com/office/drawing/2014/main" id="{40288804-E103-5D22-560D-321307F2741B}"/>
              </a:ext>
            </a:extLst>
          </p:cNvPr>
          <p:cNvSpPr/>
          <p:nvPr/>
        </p:nvSpPr>
        <p:spPr>
          <a:xfrm rot="2700000" flipH="1">
            <a:off x="158506" y="2922094"/>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9" name="Google Shape;5669;p34">
            <a:extLst>
              <a:ext uri="{FF2B5EF4-FFF2-40B4-BE49-F238E27FC236}">
                <a16:creationId xmlns:a16="http://schemas.microsoft.com/office/drawing/2014/main" id="{7C1225BB-E64D-F4BB-5BD4-DB7EB1919DFF}"/>
              </a:ext>
            </a:extLst>
          </p:cNvPr>
          <p:cNvSpPr/>
          <p:nvPr/>
        </p:nvSpPr>
        <p:spPr>
          <a:xfrm>
            <a:off x="842575" y="2096525"/>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 name="TextBox 1">
            <a:extLst>
              <a:ext uri="{FF2B5EF4-FFF2-40B4-BE49-F238E27FC236}">
                <a16:creationId xmlns:a16="http://schemas.microsoft.com/office/drawing/2014/main" id="{5997928D-AAAE-A000-9700-57BCE0363C6C}"/>
              </a:ext>
            </a:extLst>
          </p:cNvPr>
          <p:cNvSpPr txBox="1"/>
          <p:nvPr/>
        </p:nvSpPr>
        <p:spPr>
          <a:xfrm>
            <a:off x="1067275" y="579275"/>
            <a:ext cx="6914271" cy="3754874"/>
          </a:xfrm>
          <a:prstGeom prst="rect">
            <a:avLst/>
          </a:prstGeom>
          <a:noFill/>
        </p:spPr>
        <p:txBody>
          <a:bodyPr wrap="square" rtlCol="0">
            <a:spAutoFit/>
          </a:bodyPr>
          <a:lstStyle/>
          <a:p>
            <a:pPr algn="l">
              <a:buFont typeface="+mj-lt"/>
              <a:buAutoNum type="arabicPeriod"/>
            </a:pPr>
            <a:r>
              <a:rPr lang="en-US" b="1" i="0">
                <a:solidFill>
                  <a:schemeClr val="tx1"/>
                </a:solidFill>
                <a:effectLst/>
                <a:latin typeface="Sitka Display" pitchFamily="2" charset="0"/>
              </a:rPr>
              <a:t>(g) RFM Metrics (Recency, Frequency, Monetary):</a:t>
            </a:r>
            <a:endParaRPr lang="en-US" b="0" i="0">
              <a:solidFill>
                <a:schemeClr val="tx1"/>
              </a:solidFill>
              <a:effectLst/>
              <a:latin typeface="Sitka Display" pitchFamily="2" charset="0"/>
            </a:endParaRPr>
          </a:p>
          <a:p>
            <a:pPr marL="742950" lvl="1" indent="-285750" algn="l">
              <a:buFont typeface="+mj-lt"/>
              <a:buAutoNum type="arabicPeriod"/>
            </a:pPr>
            <a:r>
              <a:rPr lang="en-US" b="0" i="0">
                <a:solidFill>
                  <a:schemeClr val="tx1"/>
                </a:solidFill>
                <a:effectLst/>
                <a:latin typeface="Sitka Display" pitchFamily="2" charset="0"/>
              </a:rPr>
              <a:t>Calculating recency (time since last purchase), frequency (number of purchases), and monetary value (total spending) helps identify high-value customers.</a:t>
            </a:r>
          </a:p>
          <a:p>
            <a:pPr algn="l">
              <a:buFont typeface="+mj-lt"/>
              <a:buAutoNum type="arabicPeriod"/>
            </a:pPr>
            <a:r>
              <a:rPr lang="en-US" b="1" i="0">
                <a:solidFill>
                  <a:schemeClr val="tx1"/>
                </a:solidFill>
                <a:effectLst/>
                <a:latin typeface="Sitka Display" pitchFamily="2" charset="0"/>
              </a:rPr>
              <a:t>(h) Customer Engagement Metrics:</a:t>
            </a:r>
            <a:endParaRPr lang="en-US" b="0" i="0">
              <a:solidFill>
                <a:schemeClr val="tx1"/>
              </a:solidFill>
              <a:effectLst/>
              <a:latin typeface="Sitka Display" pitchFamily="2" charset="0"/>
            </a:endParaRPr>
          </a:p>
          <a:p>
            <a:pPr marL="742950" lvl="1" indent="-285750" algn="l">
              <a:buFont typeface="+mj-lt"/>
              <a:buAutoNum type="arabicPeriod"/>
            </a:pPr>
            <a:r>
              <a:rPr lang="en-US" b="0" i="0">
                <a:solidFill>
                  <a:schemeClr val="tx1"/>
                </a:solidFill>
                <a:effectLst/>
                <a:latin typeface="Sitka Display" pitchFamily="2" charset="0"/>
              </a:rPr>
              <a:t>Metrics like click-through rates, open rates, and engagement with marketing materials provide insights into customer engagement.</a:t>
            </a:r>
          </a:p>
          <a:p>
            <a:pPr algn="l">
              <a:buFont typeface="+mj-lt"/>
              <a:buAutoNum type="arabicPeriod"/>
            </a:pPr>
            <a:r>
              <a:rPr lang="en-US" b="1" i="0">
                <a:solidFill>
                  <a:schemeClr val="tx1"/>
                </a:solidFill>
                <a:effectLst/>
                <a:latin typeface="Sitka Display" pitchFamily="2" charset="0"/>
              </a:rPr>
              <a:t>(</a:t>
            </a:r>
            <a:r>
              <a:rPr lang="en-US" b="1" i="0" err="1">
                <a:solidFill>
                  <a:schemeClr val="tx1"/>
                </a:solidFill>
                <a:effectLst/>
                <a:latin typeface="Sitka Display" pitchFamily="2" charset="0"/>
              </a:rPr>
              <a:t>i</a:t>
            </a:r>
            <a:r>
              <a:rPr lang="en-US" b="1" i="0">
                <a:solidFill>
                  <a:schemeClr val="tx1"/>
                </a:solidFill>
                <a:effectLst/>
                <a:latin typeface="Sitka Display" pitchFamily="2" charset="0"/>
              </a:rPr>
              <a:t>) Social Media Activity:</a:t>
            </a:r>
            <a:endParaRPr lang="en-US" b="0" i="0">
              <a:solidFill>
                <a:schemeClr val="tx1"/>
              </a:solidFill>
              <a:effectLst/>
              <a:latin typeface="Sitka Display" pitchFamily="2" charset="0"/>
            </a:endParaRPr>
          </a:p>
          <a:p>
            <a:pPr marL="742950" lvl="1" indent="-285750" algn="l">
              <a:buFont typeface="+mj-lt"/>
              <a:buAutoNum type="arabicPeriod"/>
            </a:pPr>
            <a:r>
              <a:rPr lang="en-US" b="0" i="0">
                <a:solidFill>
                  <a:schemeClr val="tx1"/>
                </a:solidFill>
                <a:effectLst/>
                <a:latin typeface="Sitka Display" pitchFamily="2" charset="0"/>
              </a:rPr>
              <a:t>Data on social media interactions and mentions can be valuable for businesses with a strong online presence.</a:t>
            </a:r>
          </a:p>
          <a:p>
            <a:pPr algn="l"/>
            <a:r>
              <a:rPr lang="en-US" b="1" i="0">
                <a:solidFill>
                  <a:schemeClr val="tx1"/>
                </a:solidFill>
                <a:effectLst/>
                <a:latin typeface="Sitka Display" pitchFamily="2" charset="0"/>
              </a:rPr>
              <a:t>    (j) Churn or Retention Information:</a:t>
            </a:r>
            <a:endParaRPr lang="en-US" b="0" i="0">
              <a:solidFill>
                <a:schemeClr val="tx1"/>
              </a:solidFill>
              <a:effectLst/>
              <a:latin typeface="Sitka Display" pitchFamily="2" charset="0"/>
            </a:endParaRPr>
          </a:p>
          <a:p>
            <a:pPr marL="457200" lvl="1" algn="l"/>
            <a:r>
              <a:rPr lang="en-US" b="0" i="0">
                <a:solidFill>
                  <a:schemeClr val="tx1"/>
                </a:solidFill>
                <a:effectLst/>
                <a:latin typeface="Sitka Display" pitchFamily="2" charset="0"/>
              </a:rPr>
              <a:t> Identifying customers who have churned or remained loyal is critical for segmentation and targeted retention strategies.</a:t>
            </a:r>
          </a:p>
          <a:p>
            <a:pPr algn="l"/>
            <a:r>
              <a:rPr lang="en-US" b="1" i="0">
                <a:solidFill>
                  <a:schemeClr val="tx1"/>
                </a:solidFill>
                <a:effectLst/>
                <a:latin typeface="Sitka Display" pitchFamily="2" charset="0"/>
              </a:rPr>
              <a:t>    (k) Website Interaction Data:</a:t>
            </a:r>
            <a:endParaRPr lang="en-US" b="0" i="0">
              <a:solidFill>
                <a:schemeClr val="tx1"/>
              </a:solidFill>
              <a:effectLst/>
              <a:latin typeface="Sitka Display" pitchFamily="2" charset="0"/>
            </a:endParaRPr>
          </a:p>
          <a:p>
            <a:pPr marL="742950" lvl="1" indent="-285750" algn="l">
              <a:buFont typeface="+mj-lt"/>
              <a:buAutoNum type="arabicPeriod"/>
            </a:pPr>
            <a:r>
              <a:rPr lang="en-US" b="0" i="0">
                <a:solidFill>
                  <a:schemeClr val="tx1"/>
                </a:solidFill>
                <a:effectLst/>
                <a:latin typeface="Sitka Display" pitchFamily="2" charset="0"/>
              </a:rPr>
              <a:t>For online businesses, data on website navigation, time spent on pages, and specific actions taken on the site can be valuable.</a:t>
            </a:r>
          </a:p>
          <a:p>
            <a:pPr marL="742950" lvl="1" indent="-285750" algn="l">
              <a:buFont typeface="+mj-lt"/>
              <a:buAutoNum type="arabicPeriod"/>
            </a:pPr>
            <a:endParaRPr lang="en-US" b="0" i="0">
              <a:solidFill>
                <a:schemeClr val="tx1"/>
              </a:solidFill>
              <a:effectLst/>
              <a:latin typeface="Sitka Display" pitchFamily="2" charset="0"/>
            </a:endParaRPr>
          </a:p>
          <a:p>
            <a:endParaRPr lang="en-IN">
              <a:solidFill>
                <a:schemeClr val="tx1"/>
              </a:solidFill>
              <a:latin typeface="Sitka Display" pitchFamily="2" charset="0"/>
            </a:endParaRPr>
          </a:p>
        </p:txBody>
      </p:sp>
    </p:spTree>
    <p:extLst>
      <p:ext uri="{BB962C8B-B14F-4D97-AF65-F5344CB8AC3E}">
        <p14:creationId xmlns:p14="http://schemas.microsoft.com/office/powerpoint/2010/main" val="1386445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59">
          <a:extLst>
            <a:ext uri="{FF2B5EF4-FFF2-40B4-BE49-F238E27FC236}">
              <a16:creationId xmlns:a16="http://schemas.microsoft.com/office/drawing/2014/main" id="{10132D56-0E13-EA8E-4413-6A06073F375A}"/>
            </a:ext>
          </a:extLst>
        </p:cNvPr>
        <p:cNvGrpSpPr/>
        <p:nvPr/>
      </p:nvGrpSpPr>
      <p:grpSpPr>
        <a:xfrm>
          <a:off x="0" y="0"/>
          <a:ext cx="0" cy="0"/>
          <a:chOff x="0" y="0"/>
          <a:chExt cx="0" cy="0"/>
        </a:xfrm>
      </p:grpSpPr>
      <p:sp>
        <p:nvSpPr>
          <p:cNvPr id="5667" name="Google Shape;5667;p34">
            <a:extLst>
              <a:ext uri="{FF2B5EF4-FFF2-40B4-BE49-F238E27FC236}">
                <a16:creationId xmlns:a16="http://schemas.microsoft.com/office/drawing/2014/main" id="{5DEDCE25-F635-63EF-AC9F-3179C79869E4}"/>
              </a:ext>
            </a:extLst>
          </p:cNvPr>
          <p:cNvSpPr/>
          <p:nvPr/>
        </p:nvSpPr>
        <p:spPr>
          <a:xfrm rot="409828">
            <a:off x="7655397" y="3397002"/>
            <a:ext cx="3051118" cy="3034859"/>
          </a:xfrm>
          <a:custGeom>
            <a:avLst/>
            <a:gdLst/>
            <a:ahLst/>
            <a:cxnLst/>
            <a:rect l="l" t="t" r="r" b="b"/>
            <a:pathLst>
              <a:path w="2199247" h="2187527" extrusionOk="0">
                <a:moveTo>
                  <a:pt x="27680" y="1108861"/>
                </a:moveTo>
                <a:lnTo>
                  <a:pt x="845687" y="51776"/>
                </a:lnTo>
                <a:cubicBezTo>
                  <a:pt x="891979" y="-8041"/>
                  <a:pt x="979895" y="-17375"/>
                  <a:pt x="1042188" y="30821"/>
                </a:cubicBezTo>
                <a:lnTo>
                  <a:pt x="2142611" y="883118"/>
                </a:lnTo>
                <a:cubicBezTo>
                  <a:pt x="2204810" y="931315"/>
                  <a:pt x="2217764" y="1018850"/>
                  <a:pt x="2171567" y="1078667"/>
                </a:cubicBezTo>
                <a:lnTo>
                  <a:pt x="1353560" y="2135751"/>
                </a:lnTo>
                <a:cubicBezTo>
                  <a:pt x="1307269" y="2195568"/>
                  <a:pt x="1219353" y="2204903"/>
                  <a:pt x="1157060" y="2156706"/>
                </a:cubicBezTo>
                <a:lnTo>
                  <a:pt x="56636" y="1304409"/>
                </a:lnTo>
                <a:cubicBezTo>
                  <a:pt x="-5562" y="1256213"/>
                  <a:pt x="-18516" y="1168678"/>
                  <a:pt x="27680" y="11088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8" name="Google Shape;5668;p34">
            <a:extLst>
              <a:ext uri="{FF2B5EF4-FFF2-40B4-BE49-F238E27FC236}">
                <a16:creationId xmlns:a16="http://schemas.microsoft.com/office/drawing/2014/main" id="{3DBA2A52-CDCE-6722-20E1-ADCBCA6837D4}"/>
              </a:ext>
            </a:extLst>
          </p:cNvPr>
          <p:cNvSpPr/>
          <p:nvPr/>
        </p:nvSpPr>
        <p:spPr>
          <a:xfrm rot="2700000" flipH="1">
            <a:off x="158506" y="2922094"/>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9" name="Google Shape;5669;p34">
            <a:extLst>
              <a:ext uri="{FF2B5EF4-FFF2-40B4-BE49-F238E27FC236}">
                <a16:creationId xmlns:a16="http://schemas.microsoft.com/office/drawing/2014/main" id="{7045E47E-77CA-3791-54BB-322028B8130A}"/>
              </a:ext>
            </a:extLst>
          </p:cNvPr>
          <p:cNvSpPr/>
          <p:nvPr/>
        </p:nvSpPr>
        <p:spPr>
          <a:xfrm>
            <a:off x="842575" y="2096525"/>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3" name="TextBox 2">
            <a:extLst>
              <a:ext uri="{FF2B5EF4-FFF2-40B4-BE49-F238E27FC236}">
                <a16:creationId xmlns:a16="http://schemas.microsoft.com/office/drawing/2014/main" id="{1E3ED04F-0413-B0A4-F84B-9BFA76CD3D20}"/>
              </a:ext>
            </a:extLst>
          </p:cNvPr>
          <p:cNvSpPr txBox="1"/>
          <p:nvPr/>
        </p:nvSpPr>
        <p:spPr>
          <a:xfrm>
            <a:off x="1406769" y="513471"/>
            <a:ext cx="5634111" cy="369332"/>
          </a:xfrm>
          <a:prstGeom prst="rect">
            <a:avLst/>
          </a:prstGeom>
          <a:noFill/>
        </p:spPr>
        <p:txBody>
          <a:bodyPr wrap="square" rtlCol="0">
            <a:spAutoFit/>
          </a:bodyPr>
          <a:lstStyle/>
          <a:p>
            <a:r>
              <a:rPr lang="en-IN" sz="1800">
                <a:solidFill>
                  <a:schemeClr val="tx1"/>
                </a:solidFill>
                <a:latin typeface="Sitka Display" pitchFamily="2" charset="0"/>
              </a:rPr>
              <a:t>2. Machine Learning Algorithm Used</a:t>
            </a:r>
          </a:p>
        </p:txBody>
      </p:sp>
      <p:sp>
        <p:nvSpPr>
          <p:cNvPr id="4" name="TextBox 3">
            <a:extLst>
              <a:ext uri="{FF2B5EF4-FFF2-40B4-BE49-F238E27FC236}">
                <a16:creationId xmlns:a16="http://schemas.microsoft.com/office/drawing/2014/main" id="{6F900A57-AD7E-5D1E-45C7-03425E8EB2B1}"/>
              </a:ext>
            </a:extLst>
          </p:cNvPr>
          <p:cNvSpPr txBox="1"/>
          <p:nvPr/>
        </p:nvSpPr>
        <p:spPr>
          <a:xfrm>
            <a:off x="1519310" y="854668"/>
            <a:ext cx="6513341" cy="3539430"/>
          </a:xfrm>
          <a:prstGeom prst="rect">
            <a:avLst/>
          </a:prstGeom>
          <a:noFill/>
        </p:spPr>
        <p:txBody>
          <a:bodyPr wrap="square" rtlCol="0">
            <a:spAutoFit/>
          </a:bodyPr>
          <a:lstStyle/>
          <a:p>
            <a:r>
              <a:rPr lang="en-US" b="1" err="1">
                <a:solidFill>
                  <a:schemeClr val="tx1"/>
                </a:solidFill>
                <a:latin typeface="Sitka Display" pitchFamily="2" charset="0"/>
              </a:rPr>
              <a:t>i</a:t>
            </a:r>
            <a:r>
              <a:rPr lang="en-US" b="1">
                <a:solidFill>
                  <a:schemeClr val="tx1"/>
                </a:solidFill>
                <a:latin typeface="Sitka Display" pitchFamily="2" charset="0"/>
              </a:rPr>
              <a:t>. K-Means Clustering</a:t>
            </a:r>
            <a:r>
              <a:rPr lang="en-US">
                <a:solidFill>
                  <a:schemeClr val="tx1"/>
                </a:solidFill>
                <a:latin typeface="Sitka Display" pitchFamily="2" charset="0"/>
              </a:rPr>
              <a:t>:</a:t>
            </a:r>
          </a:p>
          <a:p>
            <a:r>
              <a:rPr lang="en-US">
                <a:solidFill>
                  <a:schemeClr val="tx1"/>
                </a:solidFill>
                <a:latin typeface="Sitka Display" pitchFamily="2" charset="0"/>
              </a:rPr>
              <a:t>Description: K-Means is a popular unsupervised machine learning algorithm used for clustering. It partitions the dataset into 'k' clusters based on similarity, with each cluster represented by its centroid.</a:t>
            </a:r>
          </a:p>
          <a:p>
            <a:r>
              <a:rPr lang="en-US">
                <a:solidFill>
                  <a:schemeClr val="tx1"/>
                </a:solidFill>
                <a:latin typeface="Sitka Display" pitchFamily="2" charset="0"/>
              </a:rPr>
              <a:t>Application: Fintech companies can use K-Means to group customers with similar transaction patterns, spending behaviors, or financial goals. For instance, it could be used to identify clusters of customers with high transaction frequency and similar spending habits.</a:t>
            </a:r>
          </a:p>
          <a:p>
            <a:endParaRPr lang="en-US">
              <a:solidFill>
                <a:schemeClr val="tx1"/>
              </a:solidFill>
              <a:latin typeface="Sitka Display" pitchFamily="2" charset="0"/>
            </a:endParaRPr>
          </a:p>
          <a:p>
            <a:r>
              <a:rPr lang="en-US">
                <a:solidFill>
                  <a:schemeClr val="tx1"/>
                </a:solidFill>
                <a:latin typeface="Sitka Display" pitchFamily="2" charset="0"/>
              </a:rPr>
              <a:t>ii</a:t>
            </a:r>
            <a:r>
              <a:rPr lang="en-US" b="1">
                <a:solidFill>
                  <a:schemeClr val="tx1"/>
                </a:solidFill>
                <a:latin typeface="Sitka Display" pitchFamily="2" charset="0"/>
              </a:rPr>
              <a:t>. DBSCAN (Density-Based Spatial Clustering of Applications with Noise)</a:t>
            </a:r>
            <a:r>
              <a:rPr lang="en-US">
                <a:solidFill>
                  <a:schemeClr val="tx1"/>
                </a:solidFill>
                <a:latin typeface="Sitka Display" pitchFamily="2" charset="0"/>
              </a:rPr>
              <a:t>:</a:t>
            </a:r>
          </a:p>
          <a:p>
            <a:r>
              <a:rPr lang="en-US">
                <a:solidFill>
                  <a:schemeClr val="tx1"/>
                </a:solidFill>
                <a:latin typeface="Sitka Display" pitchFamily="2" charset="0"/>
              </a:rPr>
              <a:t>Description: DBSCAN is a density-based clustering algorithm that groups together data points that are close to each other and have a sufficient number of neighbors, while marking isolated points as outliers.</a:t>
            </a:r>
          </a:p>
          <a:p>
            <a:r>
              <a:rPr lang="en-US">
                <a:solidFill>
                  <a:schemeClr val="tx1"/>
                </a:solidFill>
                <a:latin typeface="Sitka Display" pitchFamily="2" charset="0"/>
              </a:rPr>
              <a:t>Application: Fintech companies may use DBSCAN to identify densely populated regions of customers with similar financial behaviors. It is particularly effective in identifying outliers, which can be useful in detecting anomalies or potential fraud.</a:t>
            </a:r>
            <a:endParaRPr lang="en-IN">
              <a:solidFill>
                <a:schemeClr val="tx1"/>
              </a:solidFill>
              <a:latin typeface="Sitka Display" pitchFamily="2" charset="0"/>
            </a:endParaRPr>
          </a:p>
        </p:txBody>
      </p:sp>
    </p:spTree>
    <p:extLst>
      <p:ext uri="{BB962C8B-B14F-4D97-AF65-F5344CB8AC3E}">
        <p14:creationId xmlns:p14="http://schemas.microsoft.com/office/powerpoint/2010/main" val="2000855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59">
          <a:extLst>
            <a:ext uri="{FF2B5EF4-FFF2-40B4-BE49-F238E27FC236}">
              <a16:creationId xmlns:a16="http://schemas.microsoft.com/office/drawing/2014/main" id="{10132D56-0E13-EA8E-4413-6A06073F375A}"/>
            </a:ext>
          </a:extLst>
        </p:cNvPr>
        <p:cNvGrpSpPr/>
        <p:nvPr/>
      </p:nvGrpSpPr>
      <p:grpSpPr>
        <a:xfrm>
          <a:off x="0" y="0"/>
          <a:ext cx="0" cy="0"/>
          <a:chOff x="0" y="0"/>
          <a:chExt cx="0" cy="0"/>
        </a:xfrm>
      </p:grpSpPr>
      <p:sp>
        <p:nvSpPr>
          <p:cNvPr id="5667" name="Google Shape;5667;p34">
            <a:extLst>
              <a:ext uri="{FF2B5EF4-FFF2-40B4-BE49-F238E27FC236}">
                <a16:creationId xmlns:a16="http://schemas.microsoft.com/office/drawing/2014/main" id="{5DEDCE25-F635-63EF-AC9F-3179C79869E4}"/>
              </a:ext>
            </a:extLst>
          </p:cNvPr>
          <p:cNvSpPr/>
          <p:nvPr/>
        </p:nvSpPr>
        <p:spPr>
          <a:xfrm rot="409828">
            <a:off x="7655397" y="3397002"/>
            <a:ext cx="3051118" cy="3034859"/>
          </a:xfrm>
          <a:custGeom>
            <a:avLst/>
            <a:gdLst/>
            <a:ahLst/>
            <a:cxnLst/>
            <a:rect l="l" t="t" r="r" b="b"/>
            <a:pathLst>
              <a:path w="2199247" h="2187527" extrusionOk="0">
                <a:moveTo>
                  <a:pt x="27680" y="1108861"/>
                </a:moveTo>
                <a:lnTo>
                  <a:pt x="845687" y="51776"/>
                </a:lnTo>
                <a:cubicBezTo>
                  <a:pt x="891979" y="-8041"/>
                  <a:pt x="979895" y="-17375"/>
                  <a:pt x="1042188" y="30821"/>
                </a:cubicBezTo>
                <a:lnTo>
                  <a:pt x="2142611" y="883118"/>
                </a:lnTo>
                <a:cubicBezTo>
                  <a:pt x="2204810" y="931315"/>
                  <a:pt x="2217764" y="1018850"/>
                  <a:pt x="2171567" y="1078667"/>
                </a:cubicBezTo>
                <a:lnTo>
                  <a:pt x="1353560" y="2135751"/>
                </a:lnTo>
                <a:cubicBezTo>
                  <a:pt x="1307269" y="2195568"/>
                  <a:pt x="1219353" y="2204903"/>
                  <a:pt x="1157060" y="2156706"/>
                </a:cubicBezTo>
                <a:lnTo>
                  <a:pt x="56636" y="1304409"/>
                </a:lnTo>
                <a:cubicBezTo>
                  <a:pt x="-5562" y="1256213"/>
                  <a:pt x="-18516" y="1168678"/>
                  <a:pt x="27680" y="11088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8" name="Google Shape;5668;p34">
            <a:extLst>
              <a:ext uri="{FF2B5EF4-FFF2-40B4-BE49-F238E27FC236}">
                <a16:creationId xmlns:a16="http://schemas.microsoft.com/office/drawing/2014/main" id="{3DBA2A52-CDCE-6722-20E1-ADCBCA6837D4}"/>
              </a:ext>
            </a:extLst>
          </p:cNvPr>
          <p:cNvSpPr/>
          <p:nvPr/>
        </p:nvSpPr>
        <p:spPr>
          <a:xfrm rot="2700000" flipH="1">
            <a:off x="158506" y="2922094"/>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9" name="Google Shape;5669;p34">
            <a:extLst>
              <a:ext uri="{FF2B5EF4-FFF2-40B4-BE49-F238E27FC236}">
                <a16:creationId xmlns:a16="http://schemas.microsoft.com/office/drawing/2014/main" id="{7045E47E-77CA-3791-54BB-322028B8130A}"/>
              </a:ext>
            </a:extLst>
          </p:cNvPr>
          <p:cNvSpPr/>
          <p:nvPr/>
        </p:nvSpPr>
        <p:spPr>
          <a:xfrm>
            <a:off x="842575" y="2096525"/>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 name="TextBox 4">
            <a:extLst>
              <a:ext uri="{FF2B5EF4-FFF2-40B4-BE49-F238E27FC236}">
                <a16:creationId xmlns:a16="http://schemas.microsoft.com/office/drawing/2014/main" id="{C198F00E-198F-B3BE-C2B1-1F2DC9DBBEEA}"/>
              </a:ext>
            </a:extLst>
          </p:cNvPr>
          <p:cNvSpPr txBox="1"/>
          <p:nvPr/>
        </p:nvSpPr>
        <p:spPr>
          <a:xfrm>
            <a:off x="1456006" y="696351"/>
            <a:ext cx="6365631" cy="1815882"/>
          </a:xfrm>
          <a:prstGeom prst="rect">
            <a:avLst/>
          </a:prstGeom>
          <a:noFill/>
        </p:spPr>
        <p:txBody>
          <a:bodyPr wrap="square" lIns="91440" tIns="45720" rIns="91440" bIns="45720" rtlCol="0" anchor="t">
            <a:spAutoFit/>
          </a:bodyPr>
          <a:lstStyle/>
          <a:p>
            <a:r>
              <a:rPr lang="en-US">
                <a:solidFill>
                  <a:schemeClr val="tx1"/>
                </a:solidFill>
                <a:latin typeface="Sitka Display"/>
              </a:rPr>
              <a:t>3.Association Rule Mining:</a:t>
            </a:r>
          </a:p>
          <a:p>
            <a:endParaRPr lang="en-US">
              <a:solidFill>
                <a:schemeClr val="tx1"/>
              </a:solidFill>
              <a:latin typeface="Sitka Display"/>
            </a:endParaRPr>
          </a:p>
          <a:p>
            <a:r>
              <a:rPr lang="en-US">
                <a:solidFill>
                  <a:schemeClr val="tx1"/>
                </a:solidFill>
                <a:latin typeface="Sitka Display"/>
              </a:rPr>
              <a:t>Description: Association rule mining identifies relationships between variables in a dataset, revealing patterns such as "if A then B." It is commonly used in market basket analysis but can also be applied to financial transactions.</a:t>
            </a:r>
          </a:p>
          <a:p>
            <a:r>
              <a:rPr lang="en-US">
                <a:solidFill>
                  <a:schemeClr val="tx1"/>
                </a:solidFill>
                <a:latin typeface="Sitka Display"/>
              </a:rPr>
              <a:t>Application: Fintech companies can apply association rule mining to understand associations between different financial products or services, helping in targeted cross-selling efforts.</a:t>
            </a:r>
          </a:p>
        </p:txBody>
      </p:sp>
    </p:spTree>
    <p:extLst>
      <p:ext uri="{BB962C8B-B14F-4D97-AF65-F5344CB8AC3E}">
        <p14:creationId xmlns:p14="http://schemas.microsoft.com/office/powerpoint/2010/main" val="1483425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56">
          <a:extLst>
            <a:ext uri="{FF2B5EF4-FFF2-40B4-BE49-F238E27FC236}">
              <a16:creationId xmlns:a16="http://schemas.microsoft.com/office/drawing/2014/main" id="{D0B23E95-CE2D-B8B8-6DD7-0D9678E46A15}"/>
            </a:ext>
          </a:extLst>
        </p:cNvPr>
        <p:cNvGrpSpPr/>
        <p:nvPr/>
      </p:nvGrpSpPr>
      <p:grpSpPr>
        <a:xfrm>
          <a:off x="0" y="0"/>
          <a:ext cx="0" cy="0"/>
          <a:chOff x="0" y="0"/>
          <a:chExt cx="0" cy="0"/>
        </a:xfrm>
      </p:grpSpPr>
      <p:sp>
        <p:nvSpPr>
          <p:cNvPr id="4657" name="Google Shape;4657;p32">
            <a:extLst>
              <a:ext uri="{FF2B5EF4-FFF2-40B4-BE49-F238E27FC236}">
                <a16:creationId xmlns:a16="http://schemas.microsoft.com/office/drawing/2014/main" id="{78EA5AA4-C285-4942-75B1-C0935AC73E6F}"/>
              </a:ext>
            </a:extLst>
          </p:cNvPr>
          <p:cNvSpPr txBox="1">
            <a:spLocks noGrp="1"/>
          </p:cNvSpPr>
          <p:nvPr>
            <p:ph type="title"/>
          </p:nvPr>
        </p:nvSpPr>
        <p:spPr>
          <a:xfrm>
            <a:off x="2448022" y="2110337"/>
            <a:ext cx="4714071" cy="934264"/>
          </a:xfrm>
          <a:prstGeom prst="rect">
            <a:avLst/>
          </a:prstGeom>
        </p:spPr>
        <p:txBody>
          <a:bodyPr spcFirstLastPara="1" wrap="square" lIns="91425" tIns="91425" rIns="91425" bIns="91425" anchor="b" anchorCtr="0">
            <a:noAutofit/>
          </a:bodyPr>
          <a:lstStyle/>
          <a:p>
            <a:r>
              <a:rPr lang="en" dirty="0"/>
              <a:t>Our Project</a:t>
            </a:r>
          </a:p>
        </p:txBody>
      </p:sp>
      <p:sp>
        <p:nvSpPr>
          <p:cNvPr id="4658" name="Google Shape;4658;p32">
            <a:extLst>
              <a:ext uri="{FF2B5EF4-FFF2-40B4-BE49-F238E27FC236}">
                <a16:creationId xmlns:a16="http://schemas.microsoft.com/office/drawing/2014/main" id="{97837179-349F-AB50-B733-226E3E5D7027}"/>
              </a:ext>
            </a:extLst>
          </p:cNvPr>
          <p:cNvSpPr txBox="1">
            <a:spLocks noGrp="1"/>
          </p:cNvSpPr>
          <p:nvPr>
            <p:ph type="title" idx="2"/>
          </p:nvPr>
        </p:nvSpPr>
        <p:spPr>
          <a:xfrm>
            <a:off x="3646350" y="1286614"/>
            <a:ext cx="1851300" cy="101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4659" name="Google Shape;4659;p32">
            <a:extLst>
              <a:ext uri="{FF2B5EF4-FFF2-40B4-BE49-F238E27FC236}">
                <a16:creationId xmlns:a16="http://schemas.microsoft.com/office/drawing/2014/main" id="{7BC49A03-EDB1-33B3-86A7-0DC497DF2AD8}"/>
              </a:ext>
            </a:extLst>
          </p:cNvPr>
          <p:cNvSpPr/>
          <p:nvPr/>
        </p:nvSpPr>
        <p:spPr>
          <a:xfrm rot="409828">
            <a:off x="7767697" y="1150927"/>
            <a:ext cx="3051118" cy="3034859"/>
          </a:xfrm>
          <a:custGeom>
            <a:avLst/>
            <a:gdLst/>
            <a:ahLst/>
            <a:cxnLst/>
            <a:rect l="l" t="t" r="r" b="b"/>
            <a:pathLst>
              <a:path w="2199247" h="2187527" extrusionOk="0">
                <a:moveTo>
                  <a:pt x="27680" y="1108861"/>
                </a:moveTo>
                <a:lnTo>
                  <a:pt x="845687" y="51776"/>
                </a:lnTo>
                <a:cubicBezTo>
                  <a:pt x="891979" y="-8041"/>
                  <a:pt x="979895" y="-17375"/>
                  <a:pt x="1042188" y="30821"/>
                </a:cubicBezTo>
                <a:lnTo>
                  <a:pt x="2142611" y="883118"/>
                </a:lnTo>
                <a:cubicBezTo>
                  <a:pt x="2204810" y="931315"/>
                  <a:pt x="2217764" y="1018850"/>
                  <a:pt x="2171567" y="1078667"/>
                </a:cubicBezTo>
                <a:lnTo>
                  <a:pt x="1353560" y="2135751"/>
                </a:lnTo>
                <a:cubicBezTo>
                  <a:pt x="1307269" y="2195568"/>
                  <a:pt x="1219353" y="2204903"/>
                  <a:pt x="1157060" y="2156706"/>
                </a:cubicBezTo>
                <a:lnTo>
                  <a:pt x="56636" y="1304409"/>
                </a:lnTo>
                <a:cubicBezTo>
                  <a:pt x="-5562" y="1256213"/>
                  <a:pt x="-18516" y="1168678"/>
                  <a:pt x="27680" y="11088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60" name="Google Shape;4660;p32">
            <a:extLst>
              <a:ext uri="{FF2B5EF4-FFF2-40B4-BE49-F238E27FC236}">
                <a16:creationId xmlns:a16="http://schemas.microsoft.com/office/drawing/2014/main" id="{91F9827E-52E3-302B-ADB7-B43E07FA9347}"/>
              </a:ext>
            </a:extLst>
          </p:cNvPr>
          <p:cNvGrpSpPr/>
          <p:nvPr/>
        </p:nvGrpSpPr>
        <p:grpSpPr>
          <a:xfrm flipH="1">
            <a:off x="-2199939" y="2090292"/>
            <a:ext cx="4552378" cy="4582857"/>
            <a:chOff x="3819525" y="1138237"/>
            <a:chExt cx="4552378" cy="4582857"/>
          </a:xfrm>
        </p:grpSpPr>
        <p:grpSp>
          <p:nvGrpSpPr>
            <p:cNvPr id="4661" name="Google Shape;4661;p32">
              <a:extLst>
                <a:ext uri="{FF2B5EF4-FFF2-40B4-BE49-F238E27FC236}">
                  <a16:creationId xmlns:a16="http://schemas.microsoft.com/office/drawing/2014/main" id="{692931F0-85FC-3A4E-7762-B13BD8233771}"/>
                </a:ext>
              </a:extLst>
            </p:cNvPr>
            <p:cNvGrpSpPr/>
            <p:nvPr/>
          </p:nvGrpSpPr>
          <p:grpSpPr>
            <a:xfrm>
              <a:off x="3821144" y="1138237"/>
              <a:ext cx="4550759" cy="4582857"/>
              <a:chOff x="3821144" y="1138237"/>
              <a:chExt cx="4550759" cy="4582857"/>
            </a:xfrm>
          </p:grpSpPr>
          <p:sp>
            <p:nvSpPr>
              <p:cNvPr id="4662" name="Google Shape;4662;p32">
                <a:extLst>
                  <a:ext uri="{FF2B5EF4-FFF2-40B4-BE49-F238E27FC236}">
                    <a16:creationId xmlns:a16="http://schemas.microsoft.com/office/drawing/2014/main" id="{F3F25748-FD47-AF19-1338-82CEDF7CE1A2}"/>
                  </a:ext>
                </a:extLst>
              </p:cNvPr>
              <p:cNvSpPr/>
              <p:nvPr/>
            </p:nvSpPr>
            <p:spPr>
              <a:xfrm>
                <a:off x="3821144" y="5675089"/>
                <a:ext cx="23050" cy="46005"/>
              </a:xfrm>
              <a:custGeom>
                <a:avLst/>
                <a:gdLst/>
                <a:ahLst/>
                <a:cxnLst/>
                <a:rect l="l" t="t" r="r" b="b"/>
                <a:pathLst>
                  <a:path w="23050" h="46005" extrusionOk="0">
                    <a:moveTo>
                      <a:pt x="0" y="0"/>
                    </a:moveTo>
                    <a:cubicBezTo>
                      <a:pt x="12668" y="0"/>
                      <a:pt x="23051" y="10287"/>
                      <a:pt x="23051" y="22955"/>
                    </a:cubicBezTo>
                    <a:cubicBezTo>
                      <a:pt x="23051" y="35623"/>
                      <a:pt x="12764" y="46006"/>
                      <a:pt x="0" y="46006"/>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3" name="Google Shape;4663;p32">
                <a:extLst>
                  <a:ext uri="{FF2B5EF4-FFF2-40B4-BE49-F238E27FC236}">
                    <a16:creationId xmlns:a16="http://schemas.microsoft.com/office/drawing/2014/main" id="{F6131629-627C-253E-A383-E2B2628DCA00}"/>
                  </a:ext>
                </a:extLst>
              </p:cNvPr>
              <p:cNvSpPr/>
              <p:nvPr/>
            </p:nvSpPr>
            <p:spPr>
              <a:xfrm>
                <a:off x="3870960" y="5594127"/>
                <a:ext cx="45148" cy="45148"/>
              </a:xfrm>
              <a:custGeom>
                <a:avLst/>
                <a:gdLst/>
                <a:ahLst/>
                <a:cxnLst/>
                <a:rect l="l" t="t" r="r" b="b"/>
                <a:pathLst>
                  <a:path w="45148" h="45148" extrusionOk="0">
                    <a:moveTo>
                      <a:pt x="22574" y="45148"/>
                    </a:moveTo>
                    <a:cubicBezTo>
                      <a:pt x="10096" y="45148"/>
                      <a:pt x="0" y="35052"/>
                      <a:pt x="0" y="22574"/>
                    </a:cubicBezTo>
                    <a:cubicBezTo>
                      <a:pt x="0" y="10096"/>
                      <a:pt x="10096" y="0"/>
                      <a:pt x="22574" y="0"/>
                    </a:cubicBezTo>
                    <a:cubicBezTo>
                      <a:pt x="35052" y="0"/>
                      <a:pt x="45149" y="10096"/>
                      <a:pt x="45149" y="22574"/>
                    </a:cubicBezTo>
                    <a:cubicBezTo>
                      <a:pt x="45149" y="35052"/>
                      <a:pt x="35052" y="45148"/>
                      <a:pt x="22574" y="4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4" name="Google Shape;4664;p32">
                <a:extLst>
                  <a:ext uri="{FF2B5EF4-FFF2-40B4-BE49-F238E27FC236}">
                    <a16:creationId xmlns:a16="http://schemas.microsoft.com/office/drawing/2014/main" id="{E74CC8A2-BC77-7E01-EB72-037AE94E9320}"/>
                  </a:ext>
                </a:extLst>
              </p:cNvPr>
              <p:cNvSpPr/>
              <p:nvPr/>
            </p:nvSpPr>
            <p:spPr>
              <a:xfrm>
                <a:off x="3952684" y="5513069"/>
                <a:ext cx="44386" cy="44386"/>
              </a:xfrm>
              <a:custGeom>
                <a:avLst/>
                <a:gdLst/>
                <a:ahLst/>
                <a:cxnLst/>
                <a:rect l="l" t="t" r="r" b="b"/>
                <a:pathLst>
                  <a:path w="44386" h="44386" extrusionOk="0">
                    <a:moveTo>
                      <a:pt x="22193" y="44387"/>
                    </a:moveTo>
                    <a:cubicBezTo>
                      <a:pt x="9906" y="44387"/>
                      <a:pt x="0" y="34481"/>
                      <a:pt x="0" y="22193"/>
                    </a:cubicBezTo>
                    <a:cubicBezTo>
                      <a:pt x="0" y="9906"/>
                      <a:pt x="9906" y="0"/>
                      <a:pt x="22193" y="0"/>
                    </a:cubicBezTo>
                    <a:cubicBezTo>
                      <a:pt x="34481" y="0"/>
                      <a:pt x="44387" y="9906"/>
                      <a:pt x="44387" y="22193"/>
                    </a:cubicBezTo>
                    <a:cubicBezTo>
                      <a:pt x="44387" y="34481"/>
                      <a:pt x="34481" y="44387"/>
                      <a:pt x="22193" y="443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5" name="Google Shape;4665;p32">
                <a:extLst>
                  <a:ext uri="{FF2B5EF4-FFF2-40B4-BE49-F238E27FC236}">
                    <a16:creationId xmlns:a16="http://schemas.microsoft.com/office/drawing/2014/main" id="{FABB1569-4A3E-EE4D-FF72-173418C4142B}"/>
                  </a:ext>
                </a:extLst>
              </p:cNvPr>
              <p:cNvSpPr/>
              <p:nvPr/>
            </p:nvSpPr>
            <p:spPr>
              <a:xfrm>
                <a:off x="4034504" y="5432011"/>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811"/>
                      <a:pt x="43625" y="21812"/>
                    </a:cubicBezTo>
                    <a:cubicBezTo>
                      <a:pt x="43625" y="33814"/>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6" name="Google Shape;4666;p32">
                <a:extLst>
                  <a:ext uri="{FF2B5EF4-FFF2-40B4-BE49-F238E27FC236}">
                    <a16:creationId xmlns:a16="http://schemas.microsoft.com/office/drawing/2014/main" id="{845EB910-64BB-0F8C-DCED-6BEB6B10B37F}"/>
                  </a:ext>
                </a:extLst>
              </p:cNvPr>
              <p:cNvSpPr/>
              <p:nvPr/>
            </p:nvSpPr>
            <p:spPr>
              <a:xfrm>
                <a:off x="4116323" y="5350953"/>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7" name="Google Shape;4667;p32">
                <a:extLst>
                  <a:ext uri="{FF2B5EF4-FFF2-40B4-BE49-F238E27FC236}">
                    <a16:creationId xmlns:a16="http://schemas.microsoft.com/office/drawing/2014/main" id="{22DC072A-2C38-D8F6-1097-6C1A964ADF81}"/>
                  </a:ext>
                </a:extLst>
              </p:cNvPr>
              <p:cNvSpPr/>
              <p:nvPr/>
            </p:nvSpPr>
            <p:spPr>
              <a:xfrm>
                <a:off x="4198238" y="5270086"/>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8" name="Google Shape;4668;p32">
                <a:extLst>
                  <a:ext uri="{FF2B5EF4-FFF2-40B4-BE49-F238E27FC236}">
                    <a16:creationId xmlns:a16="http://schemas.microsoft.com/office/drawing/2014/main" id="{DECABB12-9409-8BB0-BAED-93951CAF4671}"/>
                  </a:ext>
                </a:extLst>
              </p:cNvPr>
              <p:cNvSpPr/>
              <p:nvPr/>
            </p:nvSpPr>
            <p:spPr>
              <a:xfrm>
                <a:off x="4279963" y="5189028"/>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9" name="Google Shape;4669;p32">
                <a:extLst>
                  <a:ext uri="{FF2B5EF4-FFF2-40B4-BE49-F238E27FC236}">
                    <a16:creationId xmlns:a16="http://schemas.microsoft.com/office/drawing/2014/main" id="{A859D232-9633-D4BC-F111-542F18AAF42D}"/>
                  </a:ext>
                </a:extLst>
              </p:cNvPr>
              <p:cNvSpPr/>
              <p:nvPr/>
            </p:nvSpPr>
            <p:spPr>
              <a:xfrm>
                <a:off x="4361783" y="5107971"/>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0" name="Google Shape;4670;p32">
                <a:extLst>
                  <a:ext uri="{FF2B5EF4-FFF2-40B4-BE49-F238E27FC236}">
                    <a16:creationId xmlns:a16="http://schemas.microsoft.com/office/drawing/2014/main" id="{15042EAD-1A32-A300-333E-673044AE1C03}"/>
                  </a:ext>
                </a:extLst>
              </p:cNvPr>
              <p:cNvSpPr/>
              <p:nvPr/>
            </p:nvSpPr>
            <p:spPr>
              <a:xfrm>
                <a:off x="4443602" y="5026913"/>
                <a:ext cx="39624" cy="39624"/>
              </a:xfrm>
              <a:custGeom>
                <a:avLst/>
                <a:gdLst/>
                <a:ahLst/>
                <a:cxnLst/>
                <a:rect l="l" t="t" r="r" b="b"/>
                <a:pathLst>
                  <a:path w="39624"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1" name="Google Shape;4671;p32">
                <a:extLst>
                  <a:ext uri="{FF2B5EF4-FFF2-40B4-BE49-F238E27FC236}">
                    <a16:creationId xmlns:a16="http://schemas.microsoft.com/office/drawing/2014/main" id="{B802163A-5C23-75F6-6178-591BE132D419}"/>
                  </a:ext>
                </a:extLst>
              </p:cNvPr>
              <p:cNvSpPr/>
              <p:nvPr/>
            </p:nvSpPr>
            <p:spPr>
              <a:xfrm>
                <a:off x="4525518" y="4946046"/>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2" name="Google Shape;4672;p32">
                <a:extLst>
                  <a:ext uri="{FF2B5EF4-FFF2-40B4-BE49-F238E27FC236}">
                    <a16:creationId xmlns:a16="http://schemas.microsoft.com/office/drawing/2014/main" id="{45212AF8-3EA6-0065-0F26-A6E2CDFC756E}"/>
                  </a:ext>
                </a:extLst>
              </p:cNvPr>
              <p:cNvSpPr/>
              <p:nvPr/>
            </p:nvSpPr>
            <p:spPr>
              <a:xfrm>
                <a:off x="4607337" y="486498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3" name="Google Shape;4673;p32">
                <a:extLst>
                  <a:ext uri="{FF2B5EF4-FFF2-40B4-BE49-F238E27FC236}">
                    <a16:creationId xmlns:a16="http://schemas.microsoft.com/office/drawing/2014/main" id="{BA4F9226-0AE7-DC27-B26C-82CC7C43799B}"/>
                  </a:ext>
                </a:extLst>
              </p:cNvPr>
              <p:cNvSpPr/>
              <p:nvPr/>
            </p:nvSpPr>
            <p:spPr>
              <a:xfrm>
                <a:off x="4689062" y="4783930"/>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4" name="Google Shape;4674;p32">
                <a:extLst>
                  <a:ext uri="{FF2B5EF4-FFF2-40B4-BE49-F238E27FC236}">
                    <a16:creationId xmlns:a16="http://schemas.microsoft.com/office/drawing/2014/main" id="{228992BC-F1F5-7DA5-F53B-68ABB0150F22}"/>
                  </a:ext>
                </a:extLst>
              </p:cNvPr>
              <p:cNvSpPr/>
              <p:nvPr/>
            </p:nvSpPr>
            <p:spPr>
              <a:xfrm>
                <a:off x="4770881" y="4702872"/>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5" name="Google Shape;4675;p32">
                <a:extLst>
                  <a:ext uri="{FF2B5EF4-FFF2-40B4-BE49-F238E27FC236}">
                    <a16:creationId xmlns:a16="http://schemas.microsoft.com/office/drawing/2014/main" id="{8BB48A33-73AA-1A38-807E-1C610422AA53}"/>
                  </a:ext>
                </a:extLst>
              </p:cNvPr>
              <p:cNvSpPr/>
              <p:nvPr/>
            </p:nvSpPr>
            <p:spPr>
              <a:xfrm>
                <a:off x="4852797" y="4622005"/>
                <a:ext cx="35432" cy="35433"/>
              </a:xfrm>
              <a:custGeom>
                <a:avLst/>
                <a:gdLst/>
                <a:ahLst/>
                <a:cxnLst/>
                <a:rect l="l" t="t" r="r" b="b"/>
                <a:pathLst>
                  <a:path w="35432" h="35433" extrusionOk="0">
                    <a:moveTo>
                      <a:pt x="17716" y="35433"/>
                    </a:moveTo>
                    <a:cubicBezTo>
                      <a:pt x="7906" y="35433"/>
                      <a:pt x="0" y="27527"/>
                      <a:pt x="0" y="17716"/>
                    </a:cubicBezTo>
                    <a:cubicBezTo>
                      <a:pt x="0" y="7906"/>
                      <a:pt x="7906" y="0"/>
                      <a:pt x="17716" y="0"/>
                    </a:cubicBezTo>
                    <a:cubicBezTo>
                      <a:pt x="27527" y="0"/>
                      <a:pt x="35433" y="7906"/>
                      <a:pt x="35433" y="17716"/>
                    </a:cubicBezTo>
                    <a:cubicBezTo>
                      <a:pt x="35433" y="27527"/>
                      <a:pt x="27527" y="35433"/>
                      <a:pt x="17716"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6" name="Google Shape;4676;p32">
                <a:extLst>
                  <a:ext uri="{FF2B5EF4-FFF2-40B4-BE49-F238E27FC236}">
                    <a16:creationId xmlns:a16="http://schemas.microsoft.com/office/drawing/2014/main" id="{5B141E84-F15D-3C70-051E-C46CA2F9BEA4}"/>
                  </a:ext>
                </a:extLst>
              </p:cNvPr>
              <p:cNvSpPr/>
              <p:nvPr/>
            </p:nvSpPr>
            <p:spPr>
              <a:xfrm>
                <a:off x="4934616" y="4540947"/>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7" name="Google Shape;4677;p32">
                <a:extLst>
                  <a:ext uri="{FF2B5EF4-FFF2-40B4-BE49-F238E27FC236}">
                    <a16:creationId xmlns:a16="http://schemas.microsoft.com/office/drawing/2014/main" id="{30600D75-2440-F7FB-B695-CC5FC13AA94B}"/>
                  </a:ext>
                </a:extLst>
              </p:cNvPr>
              <p:cNvSpPr/>
              <p:nvPr/>
            </p:nvSpPr>
            <p:spPr>
              <a:xfrm>
                <a:off x="5016436" y="4459890"/>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8" name="Google Shape;4678;p32">
                <a:extLst>
                  <a:ext uri="{FF2B5EF4-FFF2-40B4-BE49-F238E27FC236}">
                    <a16:creationId xmlns:a16="http://schemas.microsoft.com/office/drawing/2014/main" id="{1FFC55C4-8F11-4A3D-7CBD-0C5D8BF842B6}"/>
                  </a:ext>
                </a:extLst>
              </p:cNvPr>
              <p:cNvSpPr/>
              <p:nvPr/>
            </p:nvSpPr>
            <p:spPr>
              <a:xfrm>
                <a:off x="5098161" y="4378832"/>
                <a:ext cx="33147" cy="33147"/>
              </a:xfrm>
              <a:custGeom>
                <a:avLst/>
                <a:gdLst/>
                <a:ahLst/>
                <a:cxnLst/>
                <a:rect l="l" t="t" r="r" b="b"/>
                <a:pathLst>
                  <a:path w="33147"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9" name="Google Shape;4679;p32">
                <a:extLst>
                  <a:ext uri="{FF2B5EF4-FFF2-40B4-BE49-F238E27FC236}">
                    <a16:creationId xmlns:a16="http://schemas.microsoft.com/office/drawing/2014/main" id="{BC74C132-3550-D9CA-A295-4F6DACF66424}"/>
                  </a:ext>
                </a:extLst>
              </p:cNvPr>
              <p:cNvSpPr/>
              <p:nvPr/>
            </p:nvSpPr>
            <p:spPr>
              <a:xfrm>
                <a:off x="5180075" y="4297870"/>
                <a:ext cx="32194" cy="32289"/>
              </a:xfrm>
              <a:custGeom>
                <a:avLst/>
                <a:gdLst/>
                <a:ahLst/>
                <a:cxnLst/>
                <a:rect l="l" t="t" r="r" b="b"/>
                <a:pathLst>
                  <a:path w="32194" h="32289" extrusionOk="0">
                    <a:moveTo>
                      <a:pt x="16097" y="32290"/>
                    </a:moveTo>
                    <a:cubicBezTo>
                      <a:pt x="7144" y="32290"/>
                      <a:pt x="0" y="25051"/>
                      <a:pt x="0" y="16193"/>
                    </a:cubicBezTo>
                    <a:cubicBezTo>
                      <a:pt x="0" y="7334"/>
                      <a:pt x="7239" y="0"/>
                      <a:pt x="16097" y="0"/>
                    </a:cubicBezTo>
                    <a:cubicBezTo>
                      <a:pt x="24956" y="0"/>
                      <a:pt x="32195" y="7239"/>
                      <a:pt x="32195" y="16193"/>
                    </a:cubicBezTo>
                    <a:cubicBezTo>
                      <a:pt x="32195"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0" name="Google Shape;4680;p32">
                <a:extLst>
                  <a:ext uri="{FF2B5EF4-FFF2-40B4-BE49-F238E27FC236}">
                    <a16:creationId xmlns:a16="http://schemas.microsoft.com/office/drawing/2014/main" id="{FE5B5586-38F7-F43B-13AB-2FD91BF4394B}"/>
                  </a:ext>
                </a:extLst>
              </p:cNvPr>
              <p:cNvSpPr/>
              <p:nvPr/>
            </p:nvSpPr>
            <p:spPr>
              <a:xfrm>
                <a:off x="5261895" y="4216907"/>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1" name="Google Shape;4681;p32">
                <a:extLst>
                  <a:ext uri="{FF2B5EF4-FFF2-40B4-BE49-F238E27FC236}">
                    <a16:creationId xmlns:a16="http://schemas.microsoft.com/office/drawing/2014/main" id="{951C7C7C-33AC-7524-DD15-23962269D4CB}"/>
                  </a:ext>
                </a:extLst>
              </p:cNvPr>
              <p:cNvSpPr/>
              <p:nvPr/>
            </p:nvSpPr>
            <p:spPr>
              <a:xfrm>
                <a:off x="5343715" y="413584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2" name="Google Shape;4682;p32">
                <a:extLst>
                  <a:ext uri="{FF2B5EF4-FFF2-40B4-BE49-F238E27FC236}">
                    <a16:creationId xmlns:a16="http://schemas.microsoft.com/office/drawing/2014/main" id="{1B983B40-3ECF-0E8A-0BB8-C99F1BEB207D}"/>
                  </a:ext>
                </a:extLst>
              </p:cNvPr>
              <p:cNvSpPr/>
              <p:nvPr/>
            </p:nvSpPr>
            <p:spPr>
              <a:xfrm>
                <a:off x="5425535" y="4054792"/>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3" name="Google Shape;4683;p32">
                <a:extLst>
                  <a:ext uri="{FF2B5EF4-FFF2-40B4-BE49-F238E27FC236}">
                    <a16:creationId xmlns:a16="http://schemas.microsoft.com/office/drawing/2014/main" id="{4E5470B6-94B5-1399-D230-298FA1599CA5}"/>
                  </a:ext>
                </a:extLst>
              </p:cNvPr>
              <p:cNvSpPr/>
              <p:nvPr/>
            </p:nvSpPr>
            <p:spPr>
              <a:xfrm>
                <a:off x="5507259" y="3973734"/>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4" name="Google Shape;4684;p32">
                <a:extLst>
                  <a:ext uri="{FF2B5EF4-FFF2-40B4-BE49-F238E27FC236}">
                    <a16:creationId xmlns:a16="http://schemas.microsoft.com/office/drawing/2014/main" id="{9B896D73-C7BE-0CFE-6353-7D1F672495A1}"/>
                  </a:ext>
                </a:extLst>
              </p:cNvPr>
              <p:cNvSpPr/>
              <p:nvPr/>
            </p:nvSpPr>
            <p:spPr>
              <a:xfrm>
                <a:off x="5589174" y="3892867"/>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5" name="Google Shape;4685;p32">
                <a:extLst>
                  <a:ext uri="{FF2B5EF4-FFF2-40B4-BE49-F238E27FC236}">
                    <a16:creationId xmlns:a16="http://schemas.microsoft.com/office/drawing/2014/main" id="{22C15CD5-576C-586C-CAAD-54B058E02E95}"/>
                  </a:ext>
                </a:extLst>
              </p:cNvPr>
              <p:cNvSpPr/>
              <p:nvPr/>
            </p:nvSpPr>
            <p:spPr>
              <a:xfrm>
                <a:off x="5670994" y="3811809"/>
                <a:ext cx="27431" cy="27432"/>
              </a:xfrm>
              <a:custGeom>
                <a:avLst/>
                <a:gdLst/>
                <a:ahLst/>
                <a:cxnLst/>
                <a:rect l="l" t="t" r="r" b="b"/>
                <a:pathLst>
                  <a:path w="27431" h="27432"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6" name="Google Shape;4686;p32">
                <a:extLst>
                  <a:ext uri="{FF2B5EF4-FFF2-40B4-BE49-F238E27FC236}">
                    <a16:creationId xmlns:a16="http://schemas.microsoft.com/office/drawing/2014/main" id="{195FD78F-D9FD-3B66-F86E-FEF51D96E654}"/>
                  </a:ext>
                </a:extLst>
              </p:cNvPr>
              <p:cNvSpPr/>
              <p:nvPr/>
            </p:nvSpPr>
            <p:spPr>
              <a:xfrm>
                <a:off x="5752814" y="3730751"/>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7" name="Google Shape;4687;p32">
                <a:extLst>
                  <a:ext uri="{FF2B5EF4-FFF2-40B4-BE49-F238E27FC236}">
                    <a16:creationId xmlns:a16="http://schemas.microsoft.com/office/drawing/2014/main" id="{D7CF5E9A-BF2B-EE49-B88D-3C4235F1B80A}"/>
                  </a:ext>
                </a:extLst>
              </p:cNvPr>
              <p:cNvSpPr/>
              <p:nvPr/>
            </p:nvSpPr>
            <p:spPr>
              <a:xfrm>
                <a:off x="5834633" y="364969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8" name="Google Shape;4688;p32">
                <a:extLst>
                  <a:ext uri="{FF2B5EF4-FFF2-40B4-BE49-F238E27FC236}">
                    <a16:creationId xmlns:a16="http://schemas.microsoft.com/office/drawing/2014/main" id="{EB04D8CF-5319-3144-DECB-798DA9638368}"/>
                  </a:ext>
                </a:extLst>
              </p:cNvPr>
              <p:cNvSpPr/>
              <p:nvPr/>
            </p:nvSpPr>
            <p:spPr>
              <a:xfrm>
                <a:off x="5916453" y="3568826"/>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9" name="Google Shape;4689;p32">
                <a:extLst>
                  <a:ext uri="{FF2B5EF4-FFF2-40B4-BE49-F238E27FC236}">
                    <a16:creationId xmlns:a16="http://schemas.microsoft.com/office/drawing/2014/main" id="{CB38DEC1-BD8A-EECC-2FD9-69EB5F5ECD37}"/>
                  </a:ext>
                </a:extLst>
              </p:cNvPr>
              <p:cNvSpPr/>
              <p:nvPr/>
            </p:nvSpPr>
            <p:spPr>
              <a:xfrm>
                <a:off x="5998273" y="348767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0" name="Google Shape;4690;p32">
                <a:extLst>
                  <a:ext uri="{FF2B5EF4-FFF2-40B4-BE49-F238E27FC236}">
                    <a16:creationId xmlns:a16="http://schemas.microsoft.com/office/drawing/2014/main" id="{2D349856-01DE-65BB-AE5C-E483A3DFA3A8}"/>
                  </a:ext>
                </a:extLst>
              </p:cNvPr>
              <p:cNvSpPr/>
              <p:nvPr/>
            </p:nvSpPr>
            <p:spPr>
              <a:xfrm>
                <a:off x="6080093" y="340661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1" name="Google Shape;4691;p32">
                <a:extLst>
                  <a:ext uri="{FF2B5EF4-FFF2-40B4-BE49-F238E27FC236}">
                    <a16:creationId xmlns:a16="http://schemas.microsoft.com/office/drawing/2014/main" id="{80F28E11-D029-D51D-48C6-6E3F011F5395}"/>
                  </a:ext>
                </a:extLst>
              </p:cNvPr>
              <p:cNvSpPr/>
              <p:nvPr/>
            </p:nvSpPr>
            <p:spPr>
              <a:xfrm>
                <a:off x="6161912" y="332555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2" name="Google Shape;4692;p32">
                <a:extLst>
                  <a:ext uri="{FF2B5EF4-FFF2-40B4-BE49-F238E27FC236}">
                    <a16:creationId xmlns:a16="http://schemas.microsoft.com/office/drawing/2014/main" id="{1189035B-111B-E3BA-4175-D65B4699EA33}"/>
                  </a:ext>
                </a:extLst>
              </p:cNvPr>
              <p:cNvSpPr/>
              <p:nvPr/>
            </p:nvSpPr>
            <p:spPr>
              <a:xfrm>
                <a:off x="6243828" y="3244690"/>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3" name="Google Shape;4693;p32">
                <a:extLst>
                  <a:ext uri="{FF2B5EF4-FFF2-40B4-BE49-F238E27FC236}">
                    <a16:creationId xmlns:a16="http://schemas.microsoft.com/office/drawing/2014/main" id="{D7796306-2E71-6B9D-705D-268914A90C8A}"/>
                  </a:ext>
                </a:extLst>
              </p:cNvPr>
              <p:cNvSpPr/>
              <p:nvPr/>
            </p:nvSpPr>
            <p:spPr>
              <a:xfrm>
                <a:off x="6325552" y="3163632"/>
                <a:ext cx="20954" cy="20954"/>
              </a:xfrm>
              <a:custGeom>
                <a:avLst/>
                <a:gdLst/>
                <a:ahLst/>
                <a:cxnLst/>
                <a:rect l="l" t="t" r="r" b="b"/>
                <a:pathLst>
                  <a:path w="20954" h="20954" extrusionOk="0">
                    <a:moveTo>
                      <a:pt x="10478" y="20955"/>
                    </a:moveTo>
                    <a:cubicBezTo>
                      <a:pt x="4667" y="20955"/>
                      <a:pt x="0" y="16288"/>
                      <a:pt x="0" y="10478"/>
                    </a:cubicBezTo>
                    <a:cubicBezTo>
                      <a:pt x="0" y="4667"/>
                      <a:pt x="4667" y="0"/>
                      <a:pt x="10478" y="0"/>
                    </a:cubicBezTo>
                    <a:cubicBezTo>
                      <a:pt x="16288" y="0"/>
                      <a:pt x="20955" y="4667"/>
                      <a:pt x="20955" y="10478"/>
                    </a:cubicBezTo>
                    <a:cubicBezTo>
                      <a:pt x="20955" y="16288"/>
                      <a:pt x="16288" y="20955"/>
                      <a:pt x="10478"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4" name="Google Shape;4694;p32">
                <a:extLst>
                  <a:ext uri="{FF2B5EF4-FFF2-40B4-BE49-F238E27FC236}">
                    <a16:creationId xmlns:a16="http://schemas.microsoft.com/office/drawing/2014/main" id="{85164DF1-5EDC-98D6-FD96-30961FBD8AE9}"/>
                  </a:ext>
                </a:extLst>
              </p:cNvPr>
              <p:cNvSpPr/>
              <p:nvPr/>
            </p:nvSpPr>
            <p:spPr>
              <a:xfrm>
                <a:off x="6407372" y="3082575"/>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5" name="Google Shape;4695;p32">
                <a:extLst>
                  <a:ext uri="{FF2B5EF4-FFF2-40B4-BE49-F238E27FC236}">
                    <a16:creationId xmlns:a16="http://schemas.microsoft.com/office/drawing/2014/main" id="{89409C37-624B-A2EF-4108-73293A621F49}"/>
                  </a:ext>
                </a:extLst>
              </p:cNvPr>
              <p:cNvSpPr/>
              <p:nvPr/>
            </p:nvSpPr>
            <p:spPr>
              <a:xfrm>
                <a:off x="6489191" y="3001517"/>
                <a:ext cx="19431" cy="19431"/>
              </a:xfrm>
              <a:custGeom>
                <a:avLst/>
                <a:gdLst/>
                <a:ahLst/>
                <a:cxnLst/>
                <a:rect l="l" t="t" r="r" b="b"/>
                <a:pathLst>
                  <a:path w="19431"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6" name="Google Shape;4696;p32">
                <a:extLst>
                  <a:ext uri="{FF2B5EF4-FFF2-40B4-BE49-F238E27FC236}">
                    <a16:creationId xmlns:a16="http://schemas.microsoft.com/office/drawing/2014/main" id="{1D9DBE20-8E6B-960A-B00A-7BAE73D95EEB}"/>
                  </a:ext>
                </a:extLst>
              </p:cNvPr>
              <p:cNvSpPr/>
              <p:nvPr/>
            </p:nvSpPr>
            <p:spPr>
              <a:xfrm>
                <a:off x="6571107" y="2920650"/>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7" name="Google Shape;4697;p32">
                <a:extLst>
                  <a:ext uri="{FF2B5EF4-FFF2-40B4-BE49-F238E27FC236}">
                    <a16:creationId xmlns:a16="http://schemas.microsoft.com/office/drawing/2014/main" id="{8B249582-3D96-EF3E-9391-DC7317488D62}"/>
                  </a:ext>
                </a:extLst>
              </p:cNvPr>
              <p:cNvSpPr/>
              <p:nvPr/>
            </p:nvSpPr>
            <p:spPr>
              <a:xfrm>
                <a:off x="6652926" y="2839592"/>
                <a:ext cx="17716" cy="17716"/>
              </a:xfrm>
              <a:custGeom>
                <a:avLst/>
                <a:gdLst/>
                <a:ahLst/>
                <a:cxnLst/>
                <a:rect l="l" t="t" r="r" b="b"/>
                <a:pathLst>
                  <a:path w="17716" h="17716" extrusionOk="0">
                    <a:moveTo>
                      <a:pt x="8858" y="17717"/>
                    </a:moveTo>
                    <a:cubicBezTo>
                      <a:pt x="3905" y="17717"/>
                      <a:pt x="0" y="13716"/>
                      <a:pt x="0" y="8858"/>
                    </a:cubicBezTo>
                    <a:cubicBezTo>
                      <a:pt x="0" y="4000"/>
                      <a:pt x="4001"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8" name="Google Shape;4698;p32">
                <a:extLst>
                  <a:ext uri="{FF2B5EF4-FFF2-40B4-BE49-F238E27FC236}">
                    <a16:creationId xmlns:a16="http://schemas.microsoft.com/office/drawing/2014/main" id="{420EFF70-318E-F303-0787-564E50B2967C}"/>
                  </a:ext>
                </a:extLst>
              </p:cNvPr>
              <p:cNvSpPr/>
              <p:nvPr/>
            </p:nvSpPr>
            <p:spPr>
              <a:xfrm>
                <a:off x="6734651" y="2758534"/>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9" name="Google Shape;4699;p32">
                <a:extLst>
                  <a:ext uri="{FF2B5EF4-FFF2-40B4-BE49-F238E27FC236}">
                    <a16:creationId xmlns:a16="http://schemas.microsoft.com/office/drawing/2014/main" id="{25E97484-5080-E570-A5FA-9377271A1CD7}"/>
                  </a:ext>
                </a:extLst>
              </p:cNvPr>
              <p:cNvSpPr/>
              <p:nvPr/>
            </p:nvSpPr>
            <p:spPr>
              <a:xfrm>
                <a:off x="6816471" y="2677477"/>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0" name="Google Shape;4700;p32">
                <a:extLst>
                  <a:ext uri="{FF2B5EF4-FFF2-40B4-BE49-F238E27FC236}">
                    <a16:creationId xmlns:a16="http://schemas.microsoft.com/office/drawing/2014/main" id="{96AB5E8E-0DEF-20FC-9E60-602B501D4FB0}"/>
                  </a:ext>
                </a:extLst>
              </p:cNvPr>
              <p:cNvSpPr/>
              <p:nvPr/>
            </p:nvSpPr>
            <p:spPr>
              <a:xfrm>
                <a:off x="6898385" y="2596419"/>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1" name="Google Shape;4701;p32">
                <a:extLst>
                  <a:ext uri="{FF2B5EF4-FFF2-40B4-BE49-F238E27FC236}">
                    <a16:creationId xmlns:a16="http://schemas.microsoft.com/office/drawing/2014/main" id="{AB233923-649D-6269-DBA5-BB5C54A0A268}"/>
                  </a:ext>
                </a:extLst>
              </p:cNvPr>
              <p:cNvSpPr/>
              <p:nvPr/>
            </p:nvSpPr>
            <p:spPr>
              <a:xfrm>
                <a:off x="6980205" y="2515552"/>
                <a:ext cx="14478" cy="14477"/>
              </a:xfrm>
              <a:custGeom>
                <a:avLst/>
                <a:gdLst/>
                <a:ahLst/>
                <a:cxnLst/>
                <a:rect l="l" t="t" r="r" b="b"/>
                <a:pathLst>
                  <a:path w="14478" h="14477" extrusionOk="0">
                    <a:moveTo>
                      <a:pt x="7239" y="14478"/>
                    </a:moveTo>
                    <a:cubicBezTo>
                      <a:pt x="3239" y="14478"/>
                      <a:pt x="0" y="11239"/>
                      <a:pt x="0" y="7239"/>
                    </a:cubicBezTo>
                    <a:cubicBezTo>
                      <a:pt x="0" y="3238"/>
                      <a:pt x="3239" y="0"/>
                      <a:pt x="7239" y="0"/>
                    </a:cubicBezTo>
                    <a:cubicBezTo>
                      <a:pt x="11240" y="0"/>
                      <a:pt x="14478" y="3238"/>
                      <a:pt x="14478" y="7239"/>
                    </a:cubicBezTo>
                    <a:cubicBezTo>
                      <a:pt x="14478" y="11239"/>
                      <a:pt x="11240"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2" name="Google Shape;4702;p32">
                <a:extLst>
                  <a:ext uri="{FF2B5EF4-FFF2-40B4-BE49-F238E27FC236}">
                    <a16:creationId xmlns:a16="http://schemas.microsoft.com/office/drawing/2014/main" id="{03FA6F69-2930-D211-4FBB-EC5309974114}"/>
                  </a:ext>
                </a:extLst>
              </p:cNvPr>
              <p:cNvSpPr/>
              <p:nvPr/>
            </p:nvSpPr>
            <p:spPr>
              <a:xfrm>
                <a:off x="7062025" y="2434494"/>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3" name="Google Shape;4703;p32">
                <a:extLst>
                  <a:ext uri="{FF2B5EF4-FFF2-40B4-BE49-F238E27FC236}">
                    <a16:creationId xmlns:a16="http://schemas.microsoft.com/office/drawing/2014/main" id="{0FB11BF6-A3EC-6FE8-6FE8-CB82CB8B18B9}"/>
                  </a:ext>
                </a:extLst>
              </p:cNvPr>
              <p:cNvSpPr/>
              <p:nvPr/>
            </p:nvSpPr>
            <p:spPr>
              <a:xfrm>
                <a:off x="7143750" y="2353436"/>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4" name="Google Shape;4704;p32">
                <a:extLst>
                  <a:ext uri="{FF2B5EF4-FFF2-40B4-BE49-F238E27FC236}">
                    <a16:creationId xmlns:a16="http://schemas.microsoft.com/office/drawing/2014/main" id="{70749986-CCA7-F39A-C070-338893DAB5E4}"/>
                  </a:ext>
                </a:extLst>
              </p:cNvPr>
              <p:cNvSpPr/>
              <p:nvPr/>
            </p:nvSpPr>
            <p:spPr>
              <a:xfrm>
                <a:off x="7225569" y="2272378"/>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5" name="Google Shape;4705;p32">
                <a:extLst>
                  <a:ext uri="{FF2B5EF4-FFF2-40B4-BE49-F238E27FC236}">
                    <a16:creationId xmlns:a16="http://schemas.microsoft.com/office/drawing/2014/main" id="{EB70541D-A1FE-714A-6CB5-1C4164BA50EB}"/>
                  </a:ext>
                </a:extLst>
              </p:cNvPr>
              <p:cNvSpPr/>
              <p:nvPr/>
            </p:nvSpPr>
            <p:spPr>
              <a:xfrm>
                <a:off x="7307484" y="219151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6" name="Google Shape;4706;p32">
                <a:extLst>
                  <a:ext uri="{FF2B5EF4-FFF2-40B4-BE49-F238E27FC236}">
                    <a16:creationId xmlns:a16="http://schemas.microsoft.com/office/drawing/2014/main" id="{0748330E-A798-6C34-8968-1DB73D26C482}"/>
                  </a:ext>
                </a:extLst>
              </p:cNvPr>
              <p:cNvSpPr/>
              <p:nvPr/>
            </p:nvSpPr>
            <p:spPr>
              <a:xfrm>
                <a:off x="7389304" y="2110453"/>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7" name="Google Shape;4707;p32">
                <a:extLst>
                  <a:ext uri="{FF2B5EF4-FFF2-40B4-BE49-F238E27FC236}">
                    <a16:creationId xmlns:a16="http://schemas.microsoft.com/office/drawing/2014/main" id="{20B18179-7287-2778-F29C-3B37A45F63EB}"/>
                  </a:ext>
                </a:extLst>
              </p:cNvPr>
              <p:cNvSpPr/>
              <p:nvPr/>
            </p:nvSpPr>
            <p:spPr>
              <a:xfrm>
                <a:off x="7471124" y="2029395"/>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6" y="2191"/>
                      <a:pt x="9716" y="4858"/>
                    </a:cubicBezTo>
                    <a:cubicBezTo>
                      <a:pt x="9716"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8" name="Google Shape;4708;p32">
                <a:extLst>
                  <a:ext uri="{FF2B5EF4-FFF2-40B4-BE49-F238E27FC236}">
                    <a16:creationId xmlns:a16="http://schemas.microsoft.com/office/drawing/2014/main" id="{424DF276-8A28-B39B-2B1C-38096361ED4E}"/>
                  </a:ext>
                </a:extLst>
              </p:cNvPr>
              <p:cNvSpPr/>
              <p:nvPr/>
            </p:nvSpPr>
            <p:spPr>
              <a:xfrm>
                <a:off x="7552848" y="1948338"/>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9" name="Google Shape;4709;p32">
                <a:extLst>
                  <a:ext uri="{FF2B5EF4-FFF2-40B4-BE49-F238E27FC236}">
                    <a16:creationId xmlns:a16="http://schemas.microsoft.com/office/drawing/2014/main" id="{1995ED50-1D08-AAE4-2774-2D15F48854AB}"/>
                  </a:ext>
                </a:extLst>
              </p:cNvPr>
              <p:cNvSpPr/>
              <p:nvPr/>
            </p:nvSpPr>
            <p:spPr>
              <a:xfrm>
                <a:off x="7634763" y="1867470"/>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0" name="Google Shape;4710;p32">
                <a:extLst>
                  <a:ext uri="{FF2B5EF4-FFF2-40B4-BE49-F238E27FC236}">
                    <a16:creationId xmlns:a16="http://schemas.microsoft.com/office/drawing/2014/main" id="{661D3719-C66C-0F7F-81ED-8F4E36BE851F}"/>
                  </a:ext>
                </a:extLst>
              </p:cNvPr>
              <p:cNvSpPr/>
              <p:nvPr/>
            </p:nvSpPr>
            <p:spPr>
              <a:xfrm>
                <a:off x="7716583" y="1786413"/>
                <a:ext cx="7238" cy="7238"/>
              </a:xfrm>
              <a:custGeom>
                <a:avLst/>
                <a:gdLst/>
                <a:ahLst/>
                <a:cxnLst/>
                <a:rect l="l" t="t" r="r" b="b"/>
                <a:pathLst>
                  <a:path w="7238" h="7238" extrusionOk="0">
                    <a:moveTo>
                      <a:pt x="3619" y="7239"/>
                    </a:moveTo>
                    <a:cubicBezTo>
                      <a:pt x="1619" y="7239"/>
                      <a:pt x="0" y="5620"/>
                      <a:pt x="0" y="3619"/>
                    </a:cubicBezTo>
                    <a:cubicBezTo>
                      <a:pt x="0" y="1619"/>
                      <a:pt x="1619" y="0"/>
                      <a:pt x="3619" y="0"/>
                    </a:cubicBezTo>
                    <a:cubicBezTo>
                      <a:pt x="5620" y="0"/>
                      <a:pt x="7239" y="1619"/>
                      <a:pt x="7239" y="3619"/>
                    </a:cubicBezTo>
                    <a:cubicBezTo>
                      <a:pt x="7239" y="5620"/>
                      <a:pt x="5620" y="7239"/>
                      <a:pt x="3619"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1" name="Google Shape;4711;p32">
                <a:extLst>
                  <a:ext uri="{FF2B5EF4-FFF2-40B4-BE49-F238E27FC236}">
                    <a16:creationId xmlns:a16="http://schemas.microsoft.com/office/drawing/2014/main" id="{B95F3B75-ABB1-A3AB-9799-1F16D8185270}"/>
                  </a:ext>
                </a:extLst>
              </p:cNvPr>
              <p:cNvSpPr/>
              <p:nvPr/>
            </p:nvSpPr>
            <p:spPr>
              <a:xfrm>
                <a:off x="7798403" y="1705355"/>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2" name="Google Shape;4712;p32">
                <a:extLst>
                  <a:ext uri="{FF2B5EF4-FFF2-40B4-BE49-F238E27FC236}">
                    <a16:creationId xmlns:a16="http://schemas.microsoft.com/office/drawing/2014/main" id="{10DBD161-16EC-731D-0172-A15FDDA8C7C8}"/>
                  </a:ext>
                </a:extLst>
              </p:cNvPr>
              <p:cNvSpPr/>
              <p:nvPr/>
            </p:nvSpPr>
            <p:spPr>
              <a:xfrm>
                <a:off x="7880223" y="1624297"/>
                <a:ext cx="5715" cy="5715"/>
              </a:xfrm>
              <a:custGeom>
                <a:avLst/>
                <a:gdLst/>
                <a:ahLst/>
                <a:cxnLst/>
                <a:rect l="l" t="t" r="r" b="b"/>
                <a:pathLst>
                  <a:path w="5715"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3" name="Google Shape;4713;p32">
                <a:extLst>
                  <a:ext uri="{FF2B5EF4-FFF2-40B4-BE49-F238E27FC236}">
                    <a16:creationId xmlns:a16="http://schemas.microsoft.com/office/drawing/2014/main" id="{4CDF7A23-5DCB-3E61-6E8A-F017020ED907}"/>
                  </a:ext>
                </a:extLst>
              </p:cNvPr>
              <p:cNvSpPr/>
              <p:nvPr/>
            </p:nvSpPr>
            <p:spPr>
              <a:xfrm>
                <a:off x="7962042" y="1543430"/>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4" name="Google Shape;4714;p32">
                <a:extLst>
                  <a:ext uri="{FF2B5EF4-FFF2-40B4-BE49-F238E27FC236}">
                    <a16:creationId xmlns:a16="http://schemas.microsoft.com/office/drawing/2014/main" id="{EF40006A-410C-A1C6-A6A8-B09837B9E5A7}"/>
                  </a:ext>
                </a:extLst>
              </p:cNvPr>
              <p:cNvSpPr/>
              <p:nvPr/>
            </p:nvSpPr>
            <p:spPr>
              <a:xfrm>
                <a:off x="8043862" y="1462372"/>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048"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5" name="Google Shape;4715;p32">
                <a:extLst>
                  <a:ext uri="{FF2B5EF4-FFF2-40B4-BE49-F238E27FC236}">
                    <a16:creationId xmlns:a16="http://schemas.microsoft.com/office/drawing/2014/main" id="{156C677D-0C70-CF01-6929-5C7647255EBF}"/>
                  </a:ext>
                </a:extLst>
              </p:cNvPr>
              <p:cNvSpPr/>
              <p:nvPr/>
            </p:nvSpPr>
            <p:spPr>
              <a:xfrm>
                <a:off x="8125682" y="1381315"/>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6" name="Google Shape;4716;p32">
                <a:extLst>
                  <a:ext uri="{FF2B5EF4-FFF2-40B4-BE49-F238E27FC236}">
                    <a16:creationId xmlns:a16="http://schemas.microsoft.com/office/drawing/2014/main" id="{8961F238-7A5C-E487-E36A-35EF3A0F1880}"/>
                  </a:ext>
                </a:extLst>
              </p:cNvPr>
              <p:cNvSpPr/>
              <p:nvPr/>
            </p:nvSpPr>
            <p:spPr>
              <a:xfrm>
                <a:off x="8207501" y="1300257"/>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7" name="Google Shape;4717;p32">
                <a:extLst>
                  <a:ext uri="{FF2B5EF4-FFF2-40B4-BE49-F238E27FC236}">
                    <a16:creationId xmlns:a16="http://schemas.microsoft.com/office/drawing/2014/main" id="{E15C6695-C223-40E4-1175-AFAB44897434}"/>
                  </a:ext>
                </a:extLst>
              </p:cNvPr>
              <p:cNvSpPr/>
              <p:nvPr/>
            </p:nvSpPr>
            <p:spPr>
              <a:xfrm>
                <a:off x="8289416" y="1219390"/>
                <a:ext cx="1524" cy="1523"/>
              </a:xfrm>
              <a:custGeom>
                <a:avLst/>
                <a:gdLst/>
                <a:ahLst/>
                <a:cxnLst/>
                <a:rect l="l" t="t" r="r" b="b"/>
                <a:pathLst>
                  <a:path w="1524" h="1523" extrusionOk="0">
                    <a:moveTo>
                      <a:pt x="762" y="1524"/>
                    </a:moveTo>
                    <a:cubicBezTo>
                      <a:pt x="762" y="1524"/>
                      <a:pt x="0" y="1143"/>
                      <a:pt x="0" y="762"/>
                    </a:cubicBezTo>
                    <a:cubicBezTo>
                      <a:pt x="0" y="381"/>
                      <a:pt x="381" y="0"/>
                      <a:pt x="762" y="0"/>
                    </a:cubicBezTo>
                    <a:cubicBezTo>
                      <a:pt x="1143" y="0"/>
                      <a:pt x="1524" y="381"/>
                      <a:pt x="1524" y="762"/>
                    </a:cubicBezTo>
                    <a:cubicBezTo>
                      <a:pt x="1524" y="1143"/>
                      <a:pt x="1143" y="1524"/>
                      <a:pt x="762" y="15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8" name="Google Shape;4718;p32">
                <a:extLst>
                  <a:ext uri="{FF2B5EF4-FFF2-40B4-BE49-F238E27FC236}">
                    <a16:creationId xmlns:a16="http://schemas.microsoft.com/office/drawing/2014/main" id="{33992D31-05FA-A10A-7043-F09F90D03F96}"/>
                  </a:ext>
                </a:extLst>
              </p:cNvPr>
              <p:cNvSpPr/>
              <p:nvPr/>
            </p:nvSpPr>
            <p:spPr>
              <a:xfrm>
                <a:off x="8371141" y="1138237"/>
                <a:ext cx="762" cy="761"/>
              </a:xfrm>
              <a:custGeom>
                <a:avLst/>
                <a:gdLst/>
                <a:ahLst/>
                <a:cxnLst/>
                <a:rect l="l" t="t" r="r" b="b"/>
                <a:pathLst>
                  <a:path w="762" h="761" extrusionOk="0">
                    <a:moveTo>
                      <a:pt x="381" y="762"/>
                    </a:moveTo>
                    <a:cubicBezTo>
                      <a:pt x="381" y="762"/>
                      <a:pt x="0" y="572"/>
                      <a:pt x="0" y="381"/>
                    </a:cubicBezTo>
                    <a:cubicBezTo>
                      <a:pt x="0" y="191"/>
                      <a:pt x="191" y="0"/>
                      <a:pt x="381" y="0"/>
                    </a:cubicBezTo>
                    <a:cubicBezTo>
                      <a:pt x="572" y="0"/>
                      <a:pt x="762" y="191"/>
                      <a:pt x="762" y="381"/>
                    </a:cubicBezTo>
                    <a:cubicBezTo>
                      <a:pt x="762" y="572"/>
                      <a:pt x="572" y="762"/>
                      <a:pt x="381" y="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9" name="Google Shape;4719;p32">
              <a:extLst>
                <a:ext uri="{FF2B5EF4-FFF2-40B4-BE49-F238E27FC236}">
                  <a16:creationId xmlns:a16="http://schemas.microsoft.com/office/drawing/2014/main" id="{1A17E8CB-B134-CC10-ABFE-29475AC08ED3}"/>
                </a:ext>
              </a:extLst>
            </p:cNvPr>
            <p:cNvGrpSpPr/>
            <p:nvPr/>
          </p:nvGrpSpPr>
          <p:grpSpPr>
            <a:xfrm>
              <a:off x="3819525" y="1144142"/>
              <a:ext cx="4396262" cy="4419980"/>
              <a:chOff x="3819525" y="1144142"/>
              <a:chExt cx="4396262" cy="4419980"/>
            </a:xfrm>
          </p:grpSpPr>
          <p:sp>
            <p:nvSpPr>
              <p:cNvPr id="4720" name="Google Shape;4720;p32">
                <a:extLst>
                  <a:ext uri="{FF2B5EF4-FFF2-40B4-BE49-F238E27FC236}">
                    <a16:creationId xmlns:a16="http://schemas.microsoft.com/office/drawing/2014/main" id="{F101B582-821B-A36C-37BF-93D72C42F806}"/>
                  </a:ext>
                </a:extLst>
              </p:cNvPr>
              <p:cNvSpPr/>
              <p:nvPr/>
            </p:nvSpPr>
            <p:spPr>
              <a:xfrm>
                <a:off x="3819525" y="5518879"/>
                <a:ext cx="22574" cy="45243"/>
              </a:xfrm>
              <a:custGeom>
                <a:avLst/>
                <a:gdLst/>
                <a:ahLst/>
                <a:cxnLst/>
                <a:rect l="l" t="t" r="r" b="b"/>
                <a:pathLst>
                  <a:path w="22574" h="45243" extrusionOk="0">
                    <a:moveTo>
                      <a:pt x="0" y="95"/>
                    </a:moveTo>
                    <a:cubicBezTo>
                      <a:pt x="12478" y="95"/>
                      <a:pt x="22574" y="10192"/>
                      <a:pt x="22574" y="22670"/>
                    </a:cubicBezTo>
                    <a:cubicBezTo>
                      <a:pt x="22574" y="35147"/>
                      <a:pt x="12478" y="45244"/>
                      <a:pt x="0" y="45244"/>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1" name="Google Shape;4721;p32">
                <a:extLst>
                  <a:ext uri="{FF2B5EF4-FFF2-40B4-BE49-F238E27FC236}">
                    <a16:creationId xmlns:a16="http://schemas.microsoft.com/office/drawing/2014/main" id="{ACE24776-66A8-655D-971E-C6D1D5D7B7C8}"/>
                  </a:ext>
                </a:extLst>
              </p:cNvPr>
              <p:cNvSpPr/>
              <p:nvPr/>
            </p:nvSpPr>
            <p:spPr>
              <a:xfrm>
                <a:off x="3877532" y="5438012"/>
                <a:ext cx="44386" cy="44386"/>
              </a:xfrm>
              <a:custGeom>
                <a:avLst/>
                <a:gdLst/>
                <a:ahLst/>
                <a:cxnLst/>
                <a:rect l="l" t="t" r="r" b="b"/>
                <a:pathLst>
                  <a:path w="44386" h="44386" extrusionOk="0">
                    <a:moveTo>
                      <a:pt x="22193" y="44386"/>
                    </a:moveTo>
                    <a:cubicBezTo>
                      <a:pt x="9906" y="44386"/>
                      <a:pt x="0" y="34480"/>
                      <a:pt x="0" y="22193"/>
                    </a:cubicBezTo>
                    <a:cubicBezTo>
                      <a:pt x="0" y="9906"/>
                      <a:pt x="9906" y="0"/>
                      <a:pt x="22193" y="0"/>
                    </a:cubicBezTo>
                    <a:cubicBezTo>
                      <a:pt x="34481" y="0"/>
                      <a:pt x="44387" y="9906"/>
                      <a:pt x="44387" y="22193"/>
                    </a:cubicBezTo>
                    <a:cubicBezTo>
                      <a:pt x="44387" y="34480"/>
                      <a:pt x="34481" y="44386"/>
                      <a:pt x="22193" y="44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2" name="Google Shape;4722;p32">
                <a:extLst>
                  <a:ext uri="{FF2B5EF4-FFF2-40B4-BE49-F238E27FC236}">
                    <a16:creationId xmlns:a16="http://schemas.microsoft.com/office/drawing/2014/main" id="{FAF49ED8-08AF-C333-884F-0BA3D1B37F7C}"/>
                  </a:ext>
                </a:extLst>
              </p:cNvPr>
              <p:cNvSpPr/>
              <p:nvPr/>
            </p:nvSpPr>
            <p:spPr>
              <a:xfrm>
                <a:off x="3959352" y="5356859"/>
                <a:ext cx="43624" cy="43624"/>
              </a:xfrm>
              <a:custGeom>
                <a:avLst/>
                <a:gdLst/>
                <a:ahLst/>
                <a:cxnLst/>
                <a:rect l="l" t="t" r="r" b="b"/>
                <a:pathLst>
                  <a:path w="43624" h="43624" extrusionOk="0">
                    <a:moveTo>
                      <a:pt x="21812" y="43625"/>
                    </a:moveTo>
                    <a:cubicBezTo>
                      <a:pt x="9811" y="43625"/>
                      <a:pt x="0" y="33909"/>
                      <a:pt x="0" y="21812"/>
                    </a:cubicBezTo>
                    <a:cubicBezTo>
                      <a:pt x="0" y="9716"/>
                      <a:pt x="9715" y="0"/>
                      <a:pt x="21812" y="0"/>
                    </a:cubicBezTo>
                    <a:cubicBezTo>
                      <a:pt x="33909" y="0"/>
                      <a:pt x="43625" y="9716"/>
                      <a:pt x="43625" y="21812"/>
                    </a:cubicBezTo>
                    <a:cubicBezTo>
                      <a:pt x="43625" y="33909"/>
                      <a:pt x="33909" y="43625"/>
                      <a:pt x="21812" y="436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3" name="Google Shape;4723;p32">
                <a:extLst>
                  <a:ext uri="{FF2B5EF4-FFF2-40B4-BE49-F238E27FC236}">
                    <a16:creationId xmlns:a16="http://schemas.microsoft.com/office/drawing/2014/main" id="{FA916EF7-93AC-1C9E-8897-34AC84627F05}"/>
                  </a:ext>
                </a:extLst>
              </p:cNvPr>
              <p:cNvSpPr/>
              <p:nvPr/>
            </p:nvSpPr>
            <p:spPr>
              <a:xfrm>
                <a:off x="4041171" y="5275801"/>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620"/>
                      <a:pt x="42863" y="21431"/>
                    </a:cubicBezTo>
                    <a:cubicBezTo>
                      <a:pt x="42863"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4" name="Google Shape;4724;p32">
                <a:extLst>
                  <a:ext uri="{FF2B5EF4-FFF2-40B4-BE49-F238E27FC236}">
                    <a16:creationId xmlns:a16="http://schemas.microsoft.com/office/drawing/2014/main" id="{74EC8E23-1D48-D630-92C9-95B60F46092B}"/>
                  </a:ext>
                </a:extLst>
              </p:cNvPr>
              <p:cNvSpPr/>
              <p:nvPr/>
            </p:nvSpPr>
            <p:spPr>
              <a:xfrm>
                <a:off x="4123086" y="5194934"/>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5" name="Google Shape;4725;p32">
                <a:extLst>
                  <a:ext uri="{FF2B5EF4-FFF2-40B4-BE49-F238E27FC236}">
                    <a16:creationId xmlns:a16="http://schemas.microsoft.com/office/drawing/2014/main" id="{127EC99E-0B0C-5C72-F4CF-ABFE817650DD}"/>
                  </a:ext>
                </a:extLst>
              </p:cNvPr>
              <p:cNvSpPr/>
              <p:nvPr/>
            </p:nvSpPr>
            <p:spPr>
              <a:xfrm>
                <a:off x="4204906" y="5113876"/>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6" name="Google Shape;4726;p32">
                <a:extLst>
                  <a:ext uri="{FF2B5EF4-FFF2-40B4-BE49-F238E27FC236}">
                    <a16:creationId xmlns:a16="http://schemas.microsoft.com/office/drawing/2014/main" id="{C66E4062-6A5F-55AF-BEEE-278666F0EC4F}"/>
                  </a:ext>
                </a:extLst>
              </p:cNvPr>
              <p:cNvSpPr/>
              <p:nvPr/>
            </p:nvSpPr>
            <p:spPr>
              <a:xfrm>
                <a:off x="4286631" y="5032819"/>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7" name="Google Shape;4727;p32">
                <a:extLst>
                  <a:ext uri="{FF2B5EF4-FFF2-40B4-BE49-F238E27FC236}">
                    <a16:creationId xmlns:a16="http://schemas.microsoft.com/office/drawing/2014/main" id="{812553D1-7364-C966-DDDB-AAED33A9F65B}"/>
                  </a:ext>
                </a:extLst>
              </p:cNvPr>
              <p:cNvSpPr/>
              <p:nvPr/>
            </p:nvSpPr>
            <p:spPr>
              <a:xfrm>
                <a:off x="4368450" y="4951761"/>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8" name="Google Shape;4728;p32">
                <a:extLst>
                  <a:ext uri="{FF2B5EF4-FFF2-40B4-BE49-F238E27FC236}">
                    <a16:creationId xmlns:a16="http://schemas.microsoft.com/office/drawing/2014/main" id="{EAC1D5B2-A0ED-1414-1BA8-331C9208BDC3}"/>
                  </a:ext>
                </a:extLst>
              </p:cNvPr>
              <p:cNvSpPr/>
              <p:nvPr/>
            </p:nvSpPr>
            <p:spPr>
              <a:xfrm>
                <a:off x="4450365" y="4870894"/>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9" name="Google Shape;4729;p32">
                <a:extLst>
                  <a:ext uri="{FF2B5EF4-FFF2-40B4-BE49-F238E27FC236}">
                    <a16:creationId xmlns:a16="http://schemas.microsoft.com/office/drawing/2014/main" id="{CE9ED452-0E68-F5D5-82ED-F410B478A680}"/>
                  </a:ext>
                </a:extLst>
              </p:cNvPr>
              <p:cNvSpPr/>
              <p:nvPr/>
            </p:nvSpPr>
            <p:spPr>
              <a:xfrm>
                <a:off x="4532185" y="4789836"/>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10" y="8477"/>
                      <a:pt x="37910" y="18955"/>
                    </a:cubicBezTo>
                    <a:cubicBezTo>
                      <a:pt x="37910"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0" name="Google Shape;4730;p32">
                <a:extLst>
                  <a:ext uri="{FF2B5EF4-FFF2-40B4-BE49-F238E27FC236}">
                    <a16:creationId xmlns:a16="http://schemas.microsoft.com/office/drawing/2014/main" id="{E772101D-D9F1-F3BC-E0C7-5A66EC59B0F8}"/>
                  </a:ext>
                </a:extLst>
              </p:cNvPr>
              <p:cNvSpPr/>
              <p:nvPr/>
            </p:nvSpPr>
            <p:spPr>
              <a:xfrm>
                <a:off x="4614005" y="4708778"/>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7" y="8287"/>
                      <a:pt x="37147" y="18574"/>
                    </a:cubicBezTo>
                    <a:cubicBezTo>
                      <a:pt x="37147"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1" name="Google Shape;4731;p32">
                <a:extLst>
                  <a:ext uri="{FF2B5EF4-FFF2-40B4-BE49-F238E27FC236}">
                    <a16:creationId xmlns:a16="http://schemas.microsoft.com/office/drawing/2014/main" id="{4F345B45-55FB-B5D3-A24C-C47E7AF0F28D}"/>
                  </a:ext>
                </a:extLst>
              </p:cNvPr>
              <p:cNvSpPr/>
              <p:nvPr/>
            </p:nvSpPr>
            <p:spPr>
              <a:xfrm>
                <a:off x="4695729" y="462772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2" name="Google Shape;4732;p32">
                <a:extLst>
                  <a:ext uri="{FF2B5EF4-FFF2-40B4-BE49-F238E27FC236}">
                    <a16:creationId xmlns:a16="http://schemas.microsoft.com/office/drawing/2014/main" id="{2FBC067B-3F2A-3DB1-9186-10F9D0C96106}"/>
                  </a:ext>
                </a:extLst>
              </p:cNvPr>
              <p:cNvSpPr/>
              <p:nvPr/>
            </p:nvSpPr>
            <p:spPr>
              <a:xfrm>
                <a:off x="4777644" y="4546758"/>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432"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3" name="Google Shape;4733;p32">
                <a:extLst>
                  <a:ext uri="{FF2B5EF4-FFF2-40B4-BE49-F238E27FC236}">
                    <a16:creationId xmlns:a16="http://schemas.microsoft.com/office/drawing/2014/main" id="{A6469D65-BEB6-9689-4B9B-1CAFAA877995}"/>
                  </a:ext>
                </a:extLst>
              </p:cNvPr>
              <p:cNvSpPr/>
              <p:nvPr/>
            </p:nvSpPr>
            <p:spPr>
              <a:xfrm>
                <a:off x="4859464" y="4465795"/>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4" name="Google Shape;4734;p32">
                <a:extLst>
                  <a:ext uri="{FF2B5EF4-FFF2-40B4-BE49-F238E27FC236}">
                    <a16:creationId xmlns:a16="http://schemas.microsoft.com/office/drawing/2014/main" id="{F8792E33-0822-7305-3B4A-3E8EC5C71DE7}"/>
                  </a:ext>
                </a:extLst>
              </p:cNvPr>
              <p:cNvSpPr/>
              <p:nvPr/>
            </p:nvSpPr>
            <p:spPr>
              <a:xfrm>
                <a:off x="4941284" y="4384737"/>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5" name="Google Shape;4735;p32">
                <a:extLst>
                  <a:ext uri="{FF2B5EF4-FFF2-40B4-BE49-F238E27FC236}">
                    <a16:creationId xmlns:a16="http://schemas.microsoft.com/office/drawing/2014/main" id="{2696331E-CCAF-DC25-DE18-24E794F1E1F6}"/>
                  </a:ext>
                </a:extLst>
              </p:cNvPr>
              <p:cNvSpPr/>
              <p:nvPr/>
            </p:nvSpPr>
            <p:spPr>
              <a:xfrm>
                <a:off x="5023104" y="4303680"/>
                <a:ext cx="33147" cy="33147"/>
              </a:xfrm>
              <a:custGeom>
                <a:avLst/>
                <a:gdLst/>
                <a:ahLst/>
                <a:cxnLst/>
                <a:rect l="l" t="t" r="r" b="b"/>
                <a:pathLst>
                  <a:path w="33147" h="33147" extrusionOk="0">
                    <a:moveTo>
                      <a:pt x="33147" y="16574"/>
                    </a:moveTo>
                    <a:cubicBezTo>
                      <a:pt x="33147" y="25727"/>
                      <a:pt x="25727" y="33147"/>
                      <a:pt x="16573" y="33147"/>
                    </a:cubicBezTo>
                    <a:cubicBezTo>
                      <a:pt x="7420" y="33147"/>
                      <a:pt x="0" y="25727"/>
                      <a:pt x="0" y="16574"/>
                    </a:cubicBezTo>
                    <a:cubicBezTo>
                      <a:pt x="0" y="7420"/>
                      <a:pt x="7420" y="0"/>
                      <a:pt x="16573"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6" name="Google Shape;4736;p32">
                <a:extLst>
                  <a:ext uri="{FF2B5EF4-FFF2-40B4-BE49-F238E27FC236}">
                    <a16:creationId xmlns:a16="http://schemas.microsoft.com/office/drawing/2014/main" id="{58C31087-6D22-18DB-2F2C-9498E1F2E8BA}"/>
                  </a:ext>
                </a:extLst>
              </p:cNvPr>
              <p:cNvSpPr/>
              <p:nvPr/>
            </p:nvSpPr>
            <p:spPr>
              <a:xfrm>
                <a:off x="5104923" y="4222622"/>
                <a:ext cx="32289" cy="32384"/>
              </a:xfrm>
              <a:custGeom>
                <a:avLst/>
                <a:gdLst/>
                <a:ahLst/>
                <a:cxnLst/>
                <a:rect l="l" t="t" r="r" b="b"/>
                <a:pathLst>
                  <a:path w="32289" h="32384" extrusionOk="0">
                    <a:moveTo>
                      <a:pt x="16097" y="32385"/>
                    </a:moveTo>
                    <a:cubicBezTo>
                      <a:pt x="7144" y="32385"/>
                      <a:pt x="0" y="25146"/>
                      <a:pt x="0" y="16192"/>
                    </a:cubicBezTo>
                    <a:cubicBezTo>
                      <a:pt x="0" y="7239"/>
                      <a:pt x="7239" y="0"/>
                      <a:pt x="16097" y="0"/>
                    </a:cubicBezTo>
                    <a:cubicBezTo>
                      <a:pt x="24956" y="0"/>
                      <a:pt x="32290" y="7239"/>
                      <a:pt x="32290" y="16192"/>
                    </a:cubicBezTo>
                    <a:cubicBezTo>
                      <a:pt x="32290" y="25146"/>
                      <a:pt x="25051" y="32385"/>
                      <a:pt x="16097"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7" name="Google Shape;4737;p32">
                <a:extLst>
                  <a:ext uri="{FF2B5EF4-FFF2-40B4-BE49-F238E27FC236}">
                    <a16:creationId xmlns:a16="http://schemas.microsoft.com/office/drawing/2014/main" id="{8AA3588A-86C3-1DA8-8C0A-3D6828B37503}"/>
                  </a:ext>
                </a:extLst>
              </p:cNvPr>
              <p:cNvSpPr/>
              <p:nvPr/>
            </p:nvSpPr>
            <p:spPr>
              <a:xfrm>
                <a:off x="5186743" y="4141755"/>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8" name="Google Shape;4738;p32">
                <a:extLst>
                  <a:ext uri="{FF2B5EF4-FFF2-40B4-BE49-F238E27FC236}">
                    <a16:creationId xmlns:a16="http://schemas.microsoft.com/office/drawing/2014/main" id="{0306ED55-BB5A-8960-C711-03832971B63E}"/>
                  </a:ext>
                </a:extLst>
              </p:cNvPr>
              <p:cNvSpPr/>
              <p:nvPr/>
            </p:nvSpPr>
            <p:spPr>
              <a:xfrm>
                <a:off x="5268563" y="4060697"/>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9" name="Google Shape;4739;p32">
                <a:extLst>
                  <a:ext uri="{FF2B5EF4-FFF2-40B4-BE49-F238E27FC236}">
                    <a16:creationId xmlns:a16="http://schemas.microsoft.com/office/drawing/2014/main" id="{7EC4BE44-AAC9-9ECD-4B4F-52653D64664A}"/>
                  </a:ext>
                </a:extLst>
              </p:cNvPr>
              <p:cNvSpPr/>
              <p:nvPr/>
            </p:nvSpPr>
            <p:spPr>
              <a:xfrm>
                <a:off x="5350383" y="3979639"/>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0" name="Google Shape;4740;p32">
                <a:extLst>
                  <a:ext uri="{FF2B5EF4-FFF2-40B4-BE49-F238E27FC236}">
                    <a16:creationId xmlns:a16="http://schemas.microsoft.com/office/drawing/2014/main" id="{AB2BAB8C-F149-384D-C9C5-BC1F9C11C289}"/>
                  </a:ext>
                </a:extLst>
              </p:cNvPr>
              <p:cNvSpPr/>
              <p:nvPr/>
            </p:nvSpPr>
            <p:spPr>
              <a:xfrm>
                <a:off x="5432202" y="3898581"/>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1" name="Google Shape;4741;p32">
                <a:extLst>
                  <a:ext uri="{FF2B5EF4-FFF2-40B4-BE49-F238E27FC236}">
                    <a16:creationId xmlns:a16="http://schemas.microsoft.com/office/drawing/2014/main" id="{E1F42E05-FAFC-1603-BFEA-F3F5F2A768C9}"/>
                  </a:ext>
                </a:extLst>
              </p:cNvPr>
              <p:cNvSpPr/>
              <p:nvPr/>
            </p:nvSpPr>
            <p:spPr>
              <a:xfrm>
                <a:off x="5514022" y="3817714"/>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2" name="Google Shape;4742;p32">
                <a:extLst>
                  <a:ext uri="{FF2B5EF4-FFF2-40B4-BE49-F238E27FC236}">
                    <a16:creationId xmlns:a16="http://schemas.microsoft.com/office/drawing/2014/main" id="{4ADE231D-41F3-90D9-DD7A-0BBBC8F50F6F}"/>
                  </a:ext>
                </a:extLst>
              </p:cNvPr>
              <p:cNvSpPr/>
              <p:nvPr/>
            </p:nvSpPr>
            <p:spPr>
              <a:xfrm>
                <a:off x="5595842" y="3736657"/>
                <a:ext cx="27431" cy="27431"/>
              </a:xfrm>
              <a:custGeom>
                <a:avLst/>
                <a:gdLst/>
                <a:ahLst/>
                <a:cxnLst/>
                <a:rect l="l" t="t" r="r" b="b"/>
                <a:pathLst>
                  <a:path w="27431" h="27431" extrusionOk="0">
                    <a:moveTo>
                      <a:pt x="27432" y="13716"/>
                    </a:moveTo>
                    <a:cubicBezTo>
                      <a:pt x="27432" y="21291"/>
                      <a:pt x="21291" y="27432"/>
                      <a:pt x="13716" y="27432"/>
                    </a:cubicBezTo>
                    <a:cubicBezTo>
                      <a:pt x="6141" y="27432"/>
                      <a:pt x="0" y="21291"/>
                      <a:pt x="0" y="13716"/>
                    </a:cubicBezTo>
                    <a:cubicBezTo>
                      <a:pt x="0" y="6141"/>
                      <a:pt x="6141" y="0"/>
                      <a:pt x="13716" y="0"/>
                    </a:cubicBezTo>
                    <a:cubicBezTo>
                      <a:pt x="21291" y="0"/>
                      <a:pt x="27432" y="6141"/>
                      <a:pt x="27432"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3" name="Google Shape;4743;p32">
                <a:extLst>
                  <a:ext uri="{FF2B5EF4-FFF2-40B4-BE49-F238E27FC236}">
                    <a16:creationId xmlns:a16="http://schemas.microsoft.com/office/drawing/2014/main" id="{0336F6EC-34A8-3133-EA8C-B2EC672073CE}"/>
                  </a:ext>
                </a:extLst>
              </p:cNvPr>
              <p:cNvSpPr/>
              <p:nvPr/>
            </p:nvSpPr>
            <p:spPr>
              <a:xfrm>
                <a:off x="5677662" y="3655599"/>
                <a:ext cx="26670" cy="26669"/>
              </a:xfrm>
              <a:custGeom>
                <a:avLst/>
                <a:gdLst/>
                <a:ahLst/>
                <a:cxnLst/>
                <a:rect l="l" t="t" r="r" b="b"/>
                <a:pathLst>
                  <a:path w="26670" h="26669"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4" name="Google Shape;4744;p32">
                <a:extLst>
                  <a:ext uri="{FF2B5EF4-FFF2-40B4-BE49-F238E27FC236}">
                    <a16:creationId xmlns:a16="http://schemas.microsoft.com/office/drawing/2014/main" id="{D2F9D015-466B-1B1C-AA4B-9061994BEB6F}"/>
                  </a:ext>
                </a:extLst>
              </p:cNvPr>
              <p:cNvSpPr/>
              <p:nvPr/>
            </p:nvSpPr>
            <p:spPr>
              <a:xfrm>
                <a:off x="5759481" y="3574541"/>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5" name="Google Shape;4745;p32">
                <a:extLst>
                  <a:ext uri="{FF2B5EF4-FFF2-40B4-BE49-F238E27FC236}">
                    <a16:creationId xmlns:a16="http://schemas.microsoft.com/office/drawing/2014/main" id="{CF577BB9-AC6E-8766-C102-2F4C769DD740}"/>
                  </a:ext>
                </a:extLst>
              </p:cNvPr>
              <p:cNvSpPr/>
              <p:nvPr/>
            </p:nvSpPr>
            <p:spPr>
              <a:xfrm>
                <a:off x="5841396" y="3493674"/>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6" name="Google Shape;4746;p32">
                <a:extLst>
                  <a:ext uri="{FF2B5EF4-FFF2-40B4-BE49-F238E27FC236}">
                    <a16:creationId xmlns:a16="http://schemas.microsoft.com/office/drawing/2014/main" id="{22CC3211-FCBA-EF90-31EE-9841012B4D01}"/>
                  </a:ext>
                </a:extLst>
              </p:cNvPr>
              <p:cNvSpPr/>
              <p:nvPr/>
            </p:nvSpPr>
            <p:spPr>
              <a:xfrm>
                <a:off x="5923121" y="3412616"/>
                <a:ext cx="24193" cy="24193"/>
              </a:xfrm>
              <a:custGeom>
                <a:avLst/>
                <a:gdLst/>
                <a:ahLst/>
                <a:cxnLst/>
                <a:rect l="l" t="t" r="r" b="b"/>
                <a:pathLst>
                  <a:path w="24193" h="24193" extrusionOk="0">
                    <a:moveTo>
                      <a:pt x="12097" y="24194"/>
                    </a:moveTo>
                    <a:cubicBezTo>
                      <a:pt x="5429" y="24194"/>
                      <a:pt x="0" y="18764"/>
                      <a:pt x="0" y="12097"/>
                    </a:cubicBezTo>
                    <a:cubicBezTo>
                      <a:pt x="0" y="5429"/>
                      <a:pt x="5429" y="0"/>
                      <a:pt x="12097" y="0"/>
                    </a:cubicBezTo>
                    <a:cubicBezTo>
                      <a:pt x="18764" y="0"/>
                      <a:pt x="24193" y="5429"/>
                      <a:pt x="24193" y="12097"/>
                    </a:cubicBezTo>
                    <a:cubicBezTo>
                      <a:pt x="24193" y="18764"/>
                      <a:pt x="18764" y="24194"/>
                      <a:pt x="12097" y="24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7" name="Google Shape;4747;p32">
                <a:extLst>
                  <a:ext uri="{FF2B5EF4-FFF2-40B4-BE49-F238E27FC236}">
                    <a16:creationId xmlns:a16="http://schemas.microsoft.com/office/drawing/2014/main" id="{66C1703A-49F6-0E87-A0AD-C770ACC1CA8F}"/>
                  </a:ext>
                </a:extLst>
              </p:cNvPr>
              <p:cNvSpPr/>
              <p:nvPr/>
            </p:nvSpPr>
            <p:spPr>
              <a:xfrm>
                <a:off x="6004941" y="3331558"/>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8" name="Google Shape;4748;p32">
                <a:extLst>
                  <a:ext uri="{FF2B5EF4-FFF2-40B4-BE49-F238E27FC236}">
                    <a16:creationId xmlns:a16="http://schemas.microsoft.com/office/drawing/2014/main" id="{903639FE-9265-29EB-577D-9EE7987F4E77}"/>
                  </a:ext>
                </a:extLst>
              </p:cNvPr>
              <p:cNvSpPr/>
              <p:nvPr/>
            </p:nvSpPr>
            <p:spPr>
              <a:xfrm>
                <a:off x="6086760" y="3250500"/>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9" name="Google Shape;4749;p32">
                <a:extLst>
                  <a:ext uri="{FF2B5EF4-FFF2-40B4-BE49-F238E27FC236}">
                    <a16:creationId xmlns:a16="http://schemas.microsoft.com/office/drawing/2014/main" id="{4C4C9D43-88C8-2801-4BBA-4AAE0CC32536}"/>
                  </a:ext>
                </a:extLst>
              </p:cNvPr>
              <p:cNvSpPr/>
              <p:nvPr/>
            </p:nvSpPr>
            <p:spPr>
              <a:xfrm>
                <a:off x="6168675" y="3169538"/>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0" name="Google Shape;4750;p32">
                <a:extLst>
                  <a:ext uri="{FF2B5EF4-FFF2-40B4-BE49-F238E27FC236}">
                    <a16:creationId xmlns:a16="http://schemas.microsoft.com/office/drawing/2014/main" id="{BE4D5BA0-F02C-9904-9280-7D35D63ECE5D}"/>
                  </a:ext>
                </a:extLst>
              </p:cNvPr>
              <p:cNvSpPr/>
              <p:nvPr/>
            </p:nvSpPr>
            <p:spPr>
              <a:xfrm>
                <a:off x="6250400" y="3088480"/>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1" name="Google Shape;4751;p32">
                <a:extLst>
                  <a:ext uri="{FF2B5EF4-FFF2-40B4-BE49-F238E27FC236}">
                    <a16:creationId xmlns:a16="http://schemas.microsoft.com/office/drawing/2014/main" id="{D45FAFA7-C40B-02D3-A918-4F8C86212D35}"/>
                  </a:ext>
                </a:extLst>
              </p:cNvPr>
              <p:cNvSpPr/>
              <p:nvPr/>
            </p:nvSpPr>
            <p:spPr>
              <a:xfrm>
                <a:off x="6332219" y="3007423"/>
                <a:ext cx="20193" cy="20192"/>
              </a:xfrm>
              <a:custGeom>
                <a:avLst/>
                <a:gdLst/>
                <a:ahLst/>
                <a:cxnLst/>
                <a:rect l="l" t="t" r="r" b="b"/>
                <a:pathLst>
                  <a:path w="20193"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2" name="Google Shape;4752;p32">
                <a:extLst>
                  <a:ext uri="{FF2B5EF4-FFF2-40B4-BE49-F238E27FC236}">
                    <a16:creationId xmlns:a16="http://schemas.microsoft.com/office/drawing/2014/main" id="{965DBD3F-182F-8512-AA55-E50A5E0BD469}"/>
                  </a:ext>
                </a:extLst>
              </p:cNvPr>
              <p:cNvSpPr/>
              <p:nvPr/>
            </p:nvSpPr>
            <p:spPr>
              <a:xfrm>
                <a:off x="6414039" y="2926365"/>
                <a:ext cx="19430" cy="19431"/>
              </a:xfrm>
              <a:custGeom>
                <a:avLst/>
                <a:gdLst/>
                <a:ahLst/>
                <a:cxnLst/>
                <a:rect l="l" t="t" r="r" b="b"/>
                <a:pathLst>
                  <a:path w="19430"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3" name="Google Shape;4753;p32">
                <a:extLst>
                  <a:ext uri="{FF2B5EF4-FFF2-40B4-BE49-F238E27FC236}">
                    <a16:creationId xmlns:a16="http://schemas.microsoft.com/office/drawing/2014/main" id="{9FFDE3BE-EA44-F557-5915-28DBBC711C17}"/>
                  </a:ext>
                </a:extLst>
              </p:cNvPr>
              <p:cNvSpPr/>
              <p:nvPr/>
            </p:nvSpPr>
            <p:spPr>
              <a:xfrm>
                <a:off x="6495954" y="2845498"/>
                <a:ext cx="18478" cy="18478"/>
              </a:xfrm>
              <a:custGeom>
                <a:avLst/>
                <a:gdLst/>
                <a:ahLst/>
                <a:cxnLst/>
                <a:rect l="l" t="t" r="r" b="b"/>
                <a:pathLst>
                  <a:path w="18478" h="18478" extrusionOk="0">
                    <a:moveTo>
                      <a:pt x="18478" y="9239"/>
                    </a:moveTo>
                    <a:cubicBezTo>
                      <a:pt x="18478" y="14342"/>
                      <a:pt x="14342" y="18479"/>
                      <a:pt x="9239" y="18479"/>
                    </a:cubicBezTo>
                    <a:cubicBezTo>
                      <a:pt x="4137" y="18479"/>
                      <a:pt x="0" y="14342"/>
                      <a:pt x="0" y="9239"/>
                    </a:cubicBezTo>
                    <a:cubicBezTo>
                      <a:pt x="0" y="4137"/>
                      <a:pt x="4137" y="0"/>
                      <a:pt x="9239" y="0"/>
                    </a:cubicBezTo>
                    <a:cubicBezTo>
                      <a:pt x="14342" y="0"/>
                      <a:pt x="18478" y="4137"/>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4" name="Google Shape;4754;p32">
                <a:extLst>
                  <a:ext uri="{FF2B5EF4-FFF2-40B4-BE49-F238E27FC236}">
                    <a16:creationId xmlns:a16="http://schemas.microsoft.com/office/drawing/2014/main" id="{A38603AD-C2A4-D5B9-1DC2-4303253BF376}"/>
                  </a:ext>
                </a:extLst>
              </p:cNvPr>
              <p:cNvSpPr/>
              <p:nvPr/>
            </p:nvSpPr>
            <p:spPr>
              <a:xfrm>
                <a:off x="6577774" y="2764440"/>
                <a:ext cx="17716" cy="17716"/>
              </a:xfrm>
              <a:custGeom>
                <a:avLst/>
                <a:gdLst/>
                <a:ahLst/>
                <a:cxnLst/>
                <a:rect l="l" t="t" r="r" b="b"/>
                <a:pathLst>
                  <a:path w="17716" h="17716" extrusionOk="0">
                    <a:moveTo>
                      <a:pt x="17717" y="8858"/>
                    </a:moveTo>
                    <a:cubicBezTo>
                      <a:pt x="17717" y="13751"/>
                      <a:pt x="13750" y="17716"/>
                      <a:pt x="8858" y="17716"/>
                    </a:cubicBezTo>
                    <a:cubicBezTo>
                      <a:pt x="3966" y="17716"/>
                      <a:pt x="0" y="13750"/>
                      <a:pt x="0" y="8858"/>
                    </a:cubicBezTo>
                    <a:cubicBezTo>
                      <a:pt x="0" y="3966"/>
                      <a:pt x="3966" y="0"/>
                      <a:pt x="8858" y="0"/>
                    </a:cubicBezTo>
                    <a:cubicBezTo>
                      <a:pt x="13750"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5" name="Google Shape;4755;p32">
                <a:extLst>
                  <a:ext uri="{FF2B5EF4-FFF2-40B4-BE49-F238E27FC236}">
                    <a16:creationId xmlns:a16="http://schemas.microsoft.com/office/drawing/2014/main" id="{C2DC00C0-FD80-42BE-5784-2D0372A4D484}"/>
                  </a:ext>
                </a:extLst>
              </p:cNvPr>
              <p:cNvSpPr/>
              <p:nvPr/>
            </p:nvSpPr>
            <p:spPr>
              <a:xfrm>
                <a:off x="6659499" y="2683382"/>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6" name="Google Shape;4756;p32">
                <a:extLst>
                  <a:ext uri="{FF2B5EF4-FFF2-40B4-BE49-F238E27FC236}">
                    <a16:creationId xmlns:a16="http://schemas.microsoft.com/office/drawing/2014/main" id="{515BFE8D-E87F-249E-F35B-8F311BDE8FE4}"/>
                  </a:ext>
                </a:extLst>
              </p:cNvPr>
              <p:cNvSpPr/>
              <p:nvPr/>
            </p:nvSpPr>
            <p:spPr>
              <a:xfrm>
                <a:off x="6741318" y="2602324"/>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7" name="Google Shape;4757;p32">
                <a:extLst>
                  <a:ext uri="{FF2B5EF4-FFF2-40B4-BE49-F238E27FC236}">
                    <a16:creationId xmlns:a16="http://schemas.microsoft.com/office/drawing/2014/main" id="{49BEF700-DE1B-9C68-0B6B-C8B387E0D1C3}"/>
                  </a:ext>
                </a:extLst>
              </p:cNvPr>
              <p:cNvSpPr/>
              <p:nvPr/>
            </p:nvSpPr>
            <p:spPr>
              <a:xfrm>
                <a:off x="6823138" y="2521362"/>
                <a:ext cx="15430" cy="15335"/>
              </a:xfrm>
              <a:custGeom>
                <a:avLst/>
                <a:gdLst/>
                <a:ahLst/>
                <a:cxnLst/>
                <a:rect l="l" t="t" r="r" b="b"/>
                <a:pathLst>
                  <a:path w="15430" h="15335" extrusionOk="0">
                    <a:moveTo>
                      <a:pt x="7715" y="15335"/>
                    </a:moveTo>
                    <a:cubicBezTo>
                      <a:pt x="3524" y="15335"/>
                      <a:pt x="0" y="11906"/>
                      <a:pt x="0" y="7620"/>
                    </a:cubicBezTo>
                    <a:cubicBezTo>
                      <a:pt x="0" y="3334"/>
                      <a:pt x="3429" y="0"/>
                      <a:pt x="7715" y="0"/>
                    </a:cubicBezTo>
                    <a:cubicBezTo>
                      <a:pt x="12002" y="0"/>
                      <a:pt x="15430" y="3429"/>
                      <a:pt x="15430" y="7620"/>
                    </a:cubicBezTo>
                    <a:cubicBezTo>
                      <a:pt x="15430" y="11811"/>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8" name="Google Shape;4758;p32">
                <a:extLst>
                  <a:ext uri="{FF2B5EF4-FFF2-40B4-BE49-F238E27FC236}">
                    <a16:creationId xmlns:a16="http://schemas.microsoft.com/office/drawing/2014/main" id="{C8DEFDA0-2222-9B7E-FC91-A2C246A4A37D}"/>
                  </a:ext>
                </a:extLst>
              </p:cNvPr>
              <p:cNvSpPr/>
              <p:nvPr/>
            </p:nvSpPr>
            <p:spPr>
              <a:xfrm>
                <a:off x="6905053" y="2440399"/>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9" name="Google Shape;4759;p32">
                <a:extLst>
                  <a:ext uri="{FF2B5EF4-FFF2-40B4-BE49-F238E27FC236}">
                    <a16:creationId xmlns:a16="http://schemas.microsoft.com/office/drawing/2014/main" id="{06FDC3B6-A163-F530-957C-F36FE5AE93C8}"/>
                  </a:ext>
                </a:extLst>
              </p:cNvPr>
              <p:cNvSpPr/>
              <p:nvPr/>
            </p:nvSpPr>
            <p:spPr>
              <a:xfrm>
                <a:off x="6986873" y="2359341"/>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0" name="Google Shape;4760;p32">
                <a:extLst>
                  <a:ext uri="{FF2B5EF4-FFF2-40B4-BE49-F238E27FC236}">
                    <a16:creationId xmlns:a16="http://schemas.microsoft.com/office/drawing/2014/main" id="{2B9013C3-E481-A99E-ADB0-907801FEAA6B}"/>
                  </a:ext>
                </a:extLst>
              </p:cNvPr>
              <p:cNvSpPr/>
              <p:nvPr/>
            </p:nvSpPr>
            <p:spPr>
              <a:xfrm>
                <a:off x="7068597" y="2278284"/>
                <a:ext cx="12954" cy="12954"/>
              </a:xfrm>
              <a:custGeom>
                <a:avLst/>
                <a:gdLst/>
                <a:ahLst/>
                <a:cxnLst/>
                <a:rect l="l" t="t" r="r" b="b"/>
                <a:pathLst>
                  <a:path w="12954" h="12954" extrusionOk="0">
                    <a:moveTo>
                      <a:pt x="6477" y="12954"/>
                    </a:moveTo>
                    <a:cubicBezTo>
                      <a:pt x="2953" y="12954"/>
                      <a:pt x="0" y="10096"/>
                      <a:pt x="0" y="6477"/>
                    </a:cubicBezTo>
                    <a:cubicBezTo>
                      <a:pt x="0" y="2857"/>
                      <a:pt x="2858" y="0"/>
                      <a:pt x="6477" y="0"/>
                    </a:cubicBezTo>
                    <a:cubicBezTo>
                      <a:pt x="10097" y="0"/>
                      <a:pt x="12954" y="2857"/>
                      <a:pt x="12954" y="6477"/>
                    </a:cubicBezTo>
                    <a:cubicBezTo>
                      <a:pt x="12954" y="10096"/>
                      <a:pt x="10097"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1" name="Google Shape;4761;p32">
                <a:extLst>
                  <a:ext uri="{FF2B5EF4-FFF2-40B4-BE49-F238E27FC236}">
                    <a16:creationId xmlns:a16="http://schemas.microsoft.com/office/drawing/2014/main" id="{841AAE63-CCEF-9150-0F43-4AA3D24A1CEB}"/>
                  </a:ext>
                </a:extLst>
              </p:cNvPr>
              <p:cNvSpPr/>
              <p:nvPr/>
            </p:nvSpPr>
            <p:spPr>
              <a:xfrm>
                <a:off x="7150417" y="2197226"/>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2" name="Google Shape;4762;p32">
                <a:extLst>
                  <a:ext uri="{FF2B5EF4-FFF2-40B4-BE49-F238E27FC236}">
                    <a16:creationId xmlns:a16="http://schemas.microsoft.com/office/drawing/2014/main" id="{7BA17D76-E4AC-6D3A-F261-559E29E5DC0F}"/>
                  </a:ext>
                </a:extLst>
              </p:cNvPr>
              <p:cNvSpPr/>
              <p:nvPr/>
            </p:nvSpPr>
            <p:spPr>
              <a:xfrm>
                <a:off x="7232332" y="2116359"/>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3" name="Google Shape;4763;p32">
                <a:extLst>
                  <a:ext uri="{FF2B5EF4-FFF2-40B4-BE49-F238E27FC236}">
                    <a16:creationId xmlns:a16="http://schemas.microsoft.com/office/drawing/2014/main" id="{42BC7A39-611D-60CA-6FEF-5A3E9C7AEB56}"/>
                  </a:ext>
                </a:extLst>
              </p:cNvPr>
              <p:cNvSpPr/>
              <p:nvPr/>
            </p:nvSpPr>
            <p:spPr>
              <a:xfrm>
                <a:off x="7314152" y="2035301"/>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7" y="2381"/>
                      <a:pt x="10477" y="5239"/>
                    </a:cubicBezTo>
                    <a:cubicBezTo>
                      <a:pt x="10477"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4" name="Google Shape;4764;p32">
                <a:extLst>
                  <a:ext uri="{FF2B5EF4-FFF2-40B4-BE49-F238E27FC236}">
                    <a16:creationId xmlns:a16="http://schemas.microsoft.com/office/drawing/2014/main" id="{30789B56-7B41-3CB0-D027-42328E617E58}"/>
                  </a:ext>
                </a:extLst>
              </p:cNvPr>
              <p:cNvSpPr/>
              <p:nvPr/>
            </p:nvSpPr>
            <p:spPr>
              <a:xfrm>
                <a:off x="7395972" y="1954243"/>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5" name="Google Shape;4765;p32">
                <a:extLst>
                  <a:ext uri="{FF2B5EF4-FFF2-40B4-BE49-F238E27FC236}">
                    <a16:creationId xmlns:a16="http://schemas.microsoft.com/office/drawing/2014/main" id="{84BBD651-84D5-07A3-B4A6-50022CB61798}"/>
                  </a:ext>
                </a:extLst>
              </p:cNvPr>
              <p:cNvSpPr/>
              <p:nvPr/>
            </p:nvSpPr>
            <p:spPr>
              <a:xfrm>
                <a:off x="7477696" y="1873186"/>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6" name="Google Shape;4766;p32">
                <a:extLst>
                  <a:ext uri="{FF2B5EF4-FFF2-40B4-BE49-F238E27FC236}">
                    <a16:creationId xmlns:a16="http://schemas.microsoft.com/office/drawing/2014/main" id="{4D0D2A89-30BE-AC3E-9A0C-FF84B85F3795}"/>
                  </a:ext>
                </a:extLst>
              </p:cNvPr>
              <p:cNvSpPr/>
              <p:nvPr/>
            </p:nvSpPr>
            <p:spPr>
              <a:xfrm>
                <a:off x="7559611" y="1792318"/>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7" name="Google Shape;4767;p32">
                <a:extLst>
                  <a:ext uri="{FF2B5EF4-FFF2-40B4-BE49-F238E27FC236}">
                    <a16:creationId xmlns:a16="http://schemas.microsoft.com/office/drawing/2014/main" id="{7F2E51B3-D4AA-F777-8778-EECCB4DCF4D9}"/>
                  </a:ext>
                </a:extLst>
              </p:cNvPr>
              <p:cNvSpPr/>
              <p:nvPr/>
            </p:nvSpPr>
            <p:spPr>
              <a:xfrm>
                <a:off x="7641431" y="1711260"/>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8" name="Google Shape;4768;p32">
                <a:extLst>
                  <a:ext uri="{FF2B5EF4-FFF2-40B4-BE49-F238E27FC236}">
                    <a16:creationId xmlns:a16="http://schemas.microsoft.com/office/drawing/2014/main" id="{C15E4601-93BC-50BF-CFDA-F0BCC2DDB5A8}"/>
                  </a:ext>
                </a:extLst>
              </p:cNvPr>
              <p:cNvSpPr/>
              <p:nvPr/>
            </p:nvSpPr>
            <p:spPr>
              <a:xfrm>
                <a:off x="7723250" y="1630203"/>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9" name="Google Shape;4769;p32">
                <a:extLst>
                  <a:ext uri="{FF2B5EF4-FFF2-40B4-BE49-F238E27FC236}">
                    <a16:creationId xmlns:a16="http://schemas.microsoft.com/office/drawing/2014/main" id="{8C42FD6D-BE69-40C1-70EC-C9EBC1BCA7C2}"/>
                  </a:ext>
                </a:extLst>
              </p:cNvPr>
              <p:cNvSpPr/>
              <p:nvPr/>
            </p:nvSpPr>
            <p:spPr>
              <a:xfrm>
                <a:off x="7805070" y="1549145"/>
                <a:ext cx="5715" cy="5715"/>
              </a:xfrm>
              <a:custGeom>
                <a:avLst/>
                <a:gdLst/>
                <a:ahLst/>
                <a:cxnLst/>
                <a:rect l="l" t="t" r="r" b="b"/>
                <a:pathLst>
                  <a:path w="5715" h="5715"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0" name="Google Shape;4770;p32">
                <a:extLst>
                  <a:ext uri="{FF2B5EF4-FFF2-40B4-BE49-F238E27FC236}">
                    <a16:creationId xmlns:a16="http://schemas.microsoft.com/office/drawing/2014/main" id="{E1D16B56-0244-B04F-3993-BC2B053AA30A}"/>
                  </a:ext>
                </a:extLst>
              </p:cNvPr>
              <p:cNvSpPr/>
              <p:nvPr/>
            </p:nvSpPr>
            <p:spPr>
              <a:xfrm>
                <a:off x="7886890" y="1468278"/>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1" name="Google Shape;4771;p32">
                <a:extLst>
                  <a:ext uri="{FF2B5EF4-FFF2-40B4-BE49-F238E27FC236}">
                    <a16:creationId xmlns:a16="http://schemas.microsoft.com/office/drawing/2014/main" id="{07FA739A-3F1D-4B15-267D-B16513F19995}"/>
                  </a:ext>
                </a:extLst>
              </p:cNvPr>
              <p:cNvSpPr/>
              <p:nvPr/>
            </p:nvSpPr>
            <p:spPr>
              <a:xfrm>
                <a:off x="7968710" y="1387220"/>
                <a:ext cx="4000" cy="4000"/>
              </a:xfrm>
              <a:custGeom>
                <a:avLst/>
                <a:gdLst/>
                <a:ahLst/>
                <a:cxnLst/>
                <a:rect l="l" t="t" r="r" b="b"/>
                <a:pathLst>
                  <a:path w="4000" h="4000" extrusionOk="0">
                    <a:moveTo>
                      <a:pt x="4000" y="2000"/>
                    </a:moveTo>
                    <a:cubicBezTo>
                      <a:pt x="4000" y="3105"/>
                      <a:pt x="3105" y="4000"/>
                      <a:pt x="2000" y="4000"/>
                    </a:cubicBezTo>
                    <a:cubicBezTo>
                      <a:pt x="896" y="4000"/>
                      <a:pt x="0" y="3105"/>
                      <a:pt x="0" y="2000"/>
                    </a:cubicBezTo>
                    <a:cubicBezTo>
                      <a:pt x="0" y="896"/>
                      <a:pt x="896" y="0"/>
                      <a:pt x="2000" y="0"/>
                    </a:cubicBezTo>
                    <a:cubicBezTo>
                      <a:pt x="3105" y="0"/>
                      <a:pt x="4000" y="896"/>
                      <a:pt x="4000" y="2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2" name="Google Shape;4772;p32">
                <a:extLst>
                  <a:ext uri="{FF2B5EF4-FFF2-40B4-BE49-F238E27FC236}">
                    <a16:creationId xmlns:a16="http://schemas.microsoft.com/office/drawing/2014/main" id="{8A2F4390-BD93-D3FC-F35F-C5B09F88CF59}"/>
                  </a:ext>
                </a:extLst>
              </p:cNvPr>
              <p:cNvSpPr/>
              <p:nvPr/>
            </p:nvSpPr>
            <p:spPr>
              <a:xfrm>
                <a:off x="8050530" y="1306162"/>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6" y="0"/>
                      <a:pt x="3238" y="762"/>
                      <a:pt x="3238" y="1619"/>
                    </a:cubicBezTo>
                    <a:cubicBezTo>
                      <a:pt x="3238" y="2477"/>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3" name="Google Shape;4773;p32">
                <a:extLst>
                  <a:ext uri="{FF2B5EF4-FFF2-40B4-BE49-F238E27FC236}">
                    <a16:creationId xmlns:a16="http://schemas.microsoft.com/office/drawing/2014/main" id="{6AA82F88-E830-A669-EF73-65045A77762E}"/>
                  </a:ext>
                </a:extLst>
              </p:cNvPr>
              <p:cNvSpPr/>
              <p:nvPr/>
            </p:nvSpPr>
            <p:spPr>
              <a:xfrm>
                <a:off x="8132349" y="1225104"/>
                <a:ext cx="2476" cy="2476"/>
              </a:xfrm>
              <a:custGeom>
                <a:avLst/>
                <a:gdLst/>
                <a:ahLst/>
                <a:cxnLst/>
                <a:rect l="l" t="t" r="r" b="b"/>
                <a:pathLst>
                  <a:path w="2476" h="2476" extrusionOk="0">
                    <a:moveTo>
                      <a:pt x="1238" y="2477"/>
                    </a:moveTo>
                    <a:cubicBezTo>
                      <a:pt x="571" y="2477"/>
                      <a:pt x="0" y="1905"/>
                      <a:pt x="0" y="1238"/>
                    </a:cubicBezTo>
                    <a:cubicBezTo>
                      <a:pt x="0" y="572"/>
                      <a:pt x="571" y="0"/>
                      <a:pt x="1238" y="0"/>
                    </a:cubicBezTo>
                    <a:cubicBezTo>
                      <a:pt x="1905" y="0"/>
                      <a:pt x="2476" y="572"/>
                      <a:pt x="2476" y="1238"/>
                    </a:cubicBezTo>
                    <a:cubicBezTo>
                      <a:pt x="2476"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4" name="Google Shape;4774;p32">
                <a:extLst>
                  <a:ext uri="{FF2B5EF4-FFF2-40B4-BE49-F238E27FC236}">
                    <a16:creationId xmlns:a16="http://schemas.microsoft.com/office/drawing/2014/main" id="{BD9F043D-1134-3042-5BAA-CA2C29CC7F60}"/>
                  </a:ext>
                </a:extLst>
              </p:cNvPr>
              <p:cNvSpPr/>
              <p:nvPr/>
            </p:nvSpPr>
            <p:spPr>
              <a:xfrm>
                <a:off x="8214264" y="1144142"/>
                <a:ext cx="1523" cy="1619"/>
              </a:xfrm>
              <a:custGeom>
                <a:avLst/>
                <a:gdLst/>
                <a:ahLst/>
                <a:cxnLst/>
                <a:rect l="l" t="t" r="r" b="b"/>
                <a:pathLst>
                  <a:path w="1523" h="1619" extrusionOk="0">
                    <a:moveTo>
                      <a:pt x="762" y="1619"/>
                    </a:moveTo>
                    <a:cubicBezTo>
                      <a:pt x="762" y="1619"/>
                      <a:pt x="0" y="1238"/>
                      <a:pt x="0" y="762"/>
                    </a:cubicBezTo>
                    <a:cubicBezTo>
                      <a:pt x="0" y="286"/>
                      <a:pt x="381" y="0"/>
                      <a:pt x="762" y="0"/>
                    </a:cubicBezTo>
                    <a:cubicBezTo>
                      <a:pt x="1143" y="0"/>
                      <a:pt x="1524" y="381"/>
                      <a:pt x="1524" y="762"/>
                    </a:cubicBezTo>
                    <a:cubicBezTo>
                      <a:pt x="1524" y="1143"/>
                      <a:pt x="1143" y="1619"/>
                      <a:pt x="762" y="16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5" name="Google Shape;4775;p32">
              <a:extLst>
                <a:ext uri="{FF2B5EF4-FFF2-40B4-BE49-F238E27FC236}">
                  <a16:creationId xmlns:a16="http://schemas.microsoft.com/office/drawing/2014/main" id="{0AC82A34-6F4E-1ECB-5B50-EA20BC689E78}"/>
                </a:ext>
              </a:extLst>
            </p:cNvPr>
            <p:cNvGrpSpPr/>
            <p:nvPr/>
          </p:nvGrpSpPr>
          <p:grpSpPr>
            <a:xfrm>
              <a:off x="3821525" y="1149952"/>
              <a:ext cx="4238148" cy="4257198"/>
              <a:chOff x="3821525" y="1149952"/>
              <a:chExt cx="4238148" cy="4257198"/>
            </a:xfrm>
          </p:grpSpPr>
          <p:sp>
            <p:nvSpPr>
              <p:cNvPr id="4776" name="Google Shape;4776;p32">
                <a:extLst>
                  <a:ext uri="{FF2B5EF4-FFF2-40B4-BE49-F238E27FC236}">
                    <a16:creationId xmlns:a16="http://schemas.microsoft.com/office/drawing/2014/main" id="{1480515E-7AB4-B126-835D-D85AA12CD1F8}"/>
                  </a:ext>
                </a:extLst>
              </p:cNvPr>
              <p:cNvSpPr/>
              <p:nvPr/>
            </p:nvSpPr>
            <p:spPr>
              <a:xfrm>
                <a:off x="3821525" y="5362764"/>
                <a:ext cx="22193" cy="44386"/>
              </a:xfrm>
              <a:custGeom>
                <a:avLst/>
                <a:gdLst/>
                <a:ahLst/>
                <a:cxnLst/>
                <a:rect l="l" t="t" r="r" b="b"/>
                <a:pathLst>
                  <a:path w="22193" h="44386" extrusionOk="0">
                    <a:moveTo>
                      <a:pt x="0" y="0"/>
                    </a:moveTo>
                    <a:cubicBezTo>
                      <a:pt x="12287" y="0"/>
                      <a:pt x="22193" y="9906"/>
                      <a:pt x="22193" y="22193"/>
                    </a:cubicBezTo>
                    <a:cubicBezTo>
                      <a:pt x="22193" y="34481"/>
                      <a:pt x="12287" y="44387"/>
                      <a:pt x="0" y="44387"/>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7" name="Google Shape;4777;p32">
                <a:extLst>
                  <a:ext uri="{FF2B5EF4-FFF2-40B4-BE49-F238E27FC236}">
                    <a16:creationId xmlns:a16="http://schemas.microsoft.com/office/drawing/2014/main" id="{1E95A8AC-6A93-D8F5-3F73-F0D04AC3C225}"/>
                  </a:ext>
                </a:extLst>
              </p:cNvPr>
              <p:cNvSpPr/>
              <p:nvPr/>
            </p:nvSpPr>
            <p:spPr>
              <a:xfrm>
                <a:off x="3884199" y="5281707"/>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715"/>
                      <a:pt x="43625" y="21812"/>
                    </a:cubicBezTo>
                    <a:cubicBezTo>
                      <a:pt x="43625" y="33909"/>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8" name="Google Shape;4778;p32">
                <a:extLst>
                  <a:ext uri="{FF2B5EF4-FFF2-40B4-BE49-F238E27FC236}">
                    <a16:creationId xmlns:a16="http://schemas.microsoft.com/office/drawing/2014/main" id="{AB84E737-2182-0AF0-7AD7-A79B303B8BB0}"/>
                  </a:ext>
                </a:extLst>
              </p:cNvPr>
              <p:cNvSpPr/>
              <p:nvPr/>
            </p:nvSpPr>
            <p:spPr>
              <a:xfrm>
                <a:off x="3966019" y="5200649"/>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2" y="9620"/>
                      <a:pt x="42862" y="21431"/>
                    </a:cubicBezTo>
                    <a:cubicBezTo>
                      <a:pt x="42862"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9" name="Google Shape;4779;p32">
                <a:extLst>
                  <a:ext uri="{FF2B5EF4-FFF2-40B4-BE49-F238E27FC236}">
                    <a16:creationId xmlns:a16="http://schemas.microsoft.com/office/drawing/2014/main" id="{4DEABD9D-DD37-51A6-8CE3-3D64B59688CE}"/>
                  </a:ext>
                </a:extLst>
              </p:cNvPr>
              <p:cNvSpPr/>
              <p:nvPr/>
            </p:nvSpPr>
            <p:spPr>
              <a:xfrm>
                <a:off x="4047934" y="5119782"/>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0" name="Google Shape;4780;p32">
                <a:extLst>
                  <a:ext uri="{FF2B5EF4-FFF2-40B4-BE49-F238E27FC236}">
                    <a16:creationId xmlns:a16="http://schemas.microsoft.com/office/drawing/2014/main" id="{593CEF05-B267-F41E-3BC7-F45686C24261}"/>
                  </a:ext>
                </a:extLst>
              </p:cNvPr>
              <p:cNvSpPr/>
              <p:nvPr/>
            </p:nvSpPr>
            <p:spPr>
              <a:xfrm>
                <a:off x="4129754" y="5038724"/>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1" name="Google Shape;4781;p32">
                <a:extLst>
                  <a:ext uri="{FF2B5EF4-FFF2-40B4-BE49-F238E27FC236}">
                    <a16:creationId xmlns:a16="http://schemas.microsoft.com/office/drawing/2014/main" id="{F2BFF4B4-8EFC-535D-8D5E-F38E7C2CC15C}"/>
                  </a:ext>
                </a:extLst>
              </p:cNvPr>
              <p:cNvSpPr/>
              <p:nvPr/>
            </p:nvSpPr>
            <p:spPr>
              <a:xfrm>
                <a:off x="4211478" y="4957666"/>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2" name="Google Shape;4782;p32">
                <a:extLst>
                  <a:ext uri="{FF2B5EF4-FFF2-40B4-BE49-F238E27FC236}">
                    <a16:creationId xmlns:a16="http://schemas.microsoft.com/office/drawing/2014/main" id="{B8668BA3-71A5-3E49-D395-E0B7776FFBAB}"/>
                  </a:ext>
                </a:extLst>
              </p:cNvPr>
              <p:cNvSpPr/>
              <p:nvPr/>
            </p:nvSpPr>
            <p:spPr>
              <a:xfrm>
                <a:off x="4293298" y="4876609"/>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3" name="Google Shape;4783;p32">
                <a:extLst>
                  <a:ext uri="{FF2B5EF4-FFF2-40B4-BE49-F238E27FC236}">
                    <a16:creationId xmlns:a16="http://schemas.microsoft.com/office/drawing/2014/main" id="{F9C02EE0-1F1E-DC72-B76C-629CAEDCF06A}"/>
                  </a:ext>
                </a:extLst>
              </p:cNvPr>
              <p:cNvSpPr/>
              <p:nvPr/>
            </p:nvSpPr>
            <p:spPr>
              <a:xfrm>
                <a:off x="4375213" y="479574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4" name="Google Shape;4784;p32">
                <a:extLst>
                  <a:ext uri="{FF2B5EF4-FFF2-40B4-BE49-F238E27FC236}">
                    <a16:creationId xmlns:a16="http://schemas.microsoft.com/office/drawing/2014/main" id="{60F625C8-BDCF-F919-D296-593061247040}"/>
                  </a:ext>
                </a:extLst>
              </p:cNvPr>
              <p:cNvSpPr/>
              <p:nvPr/>
            </p:nvSpPr>
            <p:spPr>
              <a:xfrm>
                <a:off x="4457033" y="4714684"/>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5" name="Google Shape;4785;p32">
                <a:extLst>
                  <a:ext uri="{FF2B5EF4-FFF2-40B4-BE49-F238E27FC236}">
                    <a16:creationId xmlns:a16="http://schemas.microsoft.com/office/drawing/2014/main" id="{78ED5DDD-E23A-969C-96DB-88B843D35596}"/>
                  </a:ext>
                </a:extLst>
              </p:cNvPr>
              <p:cNvSpPr/>
              <p:nvPr/>
            </p:nvSpPr>
            <p:spPr>
              <a:xfrm>
                <a:off x="4538852" y="4633626"/>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6" name="Google Shape;4786;p32">
                <a:extLst>
                  <a:ext uri="{FF2B5EF4-FFF2-40B4-BE49-F238E27FC236}">
                    <a16:creationId xmlns:a16="http://schemas.microsoft.com/office/drawing/2014/main" id="{90BE5FB6-1828-2AB5-110B-88381F0A5C11}"/>
                  </a:ext>
                </a:extLst>
              </p:cNvPr>
              <p:cNvSpPr/>
              <p:nvPr/>
            </p:nvSpPr>
            <p:spPr>
              <a:xfrm>
                <a:off x="4620577" y="4552568"/>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7" name="Google Shape;4787;p32">
                <a:extLst>
                  <a:ext uri="{FF2B5EF4-FFF2-40B4-BE49-F238E27FC236}">
                    <a16:creationId xmlns:a16="http://schemas.microsoft.com/office/drawing/2014/main" id="{AA54F1F1-249A-8C1D-8262-D70E7B867B67}"/>
                  </a:ext>
                </a:extLst>
              </p:cNvPr>
              <p:cNvSpPr/>
              <p:nvPr/>
            </p:nvSpPr>
            <p:spPr>
              <a:xfrm>
                <a:off x="4702492" y="4471701"/>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8" name="Google Shape;4788;p32">
                <a:extLst>
                  <a:ext uri="{FF2B5EF4-FFF2-40B4-BE49-F238E27FC236}">
                    <a16:creationId xmlns:a16="http://schemas.microsoft.com/office/drawing/2014/main" id="{783631E5-AC1B-E035-44F4-0CB2C5627A95}"/>
                  </a:ext>
                </a:extLst>
              </p:cNvPr>
              <p:cNvSpPr/>
              <p:nvPr/>
            </p:nvSpPr>
            <p:spPr>
              <a:xfrm>
                <a:off x="4784312" y="4390643"/>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9" name="Google Shape;4789;p32">
                <a:extLst>
                  <a:ext uri="{FF2B5EF4-FFF2-40B4-BE49-F238E27FC236}">
                    <a16:creationId xmlns:a16="http://schemas.microsoft.com/office/drawing/2014/main" id="{37CC4B26-D3B5-AAE0-E016-C2F3B817BF44}"/>
                  </a:ext>
                </a:extLst>
              </p:cNvPr>
              <p:cNvSpPr/>
              <p:nvPr/>
            </p:nvSpPr>
            <p:spPr>
              <a:xfrm>
                <a:off x="4866131" y="4309585"/>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0" name="Google Shape;4790;p32">
                <a:extLst>
                  <a:ext uri="{FF2B5EF4-FFF2-40B4-BE49-F238E27FC236}">
                    <a16:creationId xmlns:a16="http://schemas.microsoft.com/office/drawing/2014/main" id="{0BC056C4-44A8-7982-7692-C12155D46F26}"/>
                  </a:ext>
                </a:extLst>
              </p:cNvPr>
              <p:cNvSpPr/>
              <p:nvPr/>
            </p:nvSpPr>
            <p:spPr>
              <a:xfrm>
                <a:off x="4947951" y="4228528"/>
                <a:ext cx="33146" cy="33147"/>
              </a:xfrm>
              <a:custGeom>
                <a:avLst/>
                <a:gdLst/>
                <a:ahLst/>
                <a:cxnLst/>
                <a:rect l="l" t="t" r="r" b="b"/>
                <a:pathLst>
                  <a:path w="33146"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1" name="Google Shape;4791;p32">
                <a:extLst>
                  <a:ext uri="{FF2B5EF4-FFF2-40B4-BE49-F238E27FC236}">
                    <a16:creationId xmlns:a16="http://schemas.microsoft.com/office/drawing/2014/main" id="{7DDBA437-AFDB-6238-F653-DFA01792A286}"/>
                  </a:ext>
                </a:extLst>
              </p:cNvPr>
              <p:cNvSpPr/>
              <p:nvPr/>
            </p:nvSpPr>
            <p:spPr>
              <a:xfrm>
                <a:off x="5029771" y="4147565"/>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5" y="7239"/>
                      <a:pt x="32195" y="16097"/>
                    </a:cubicBezTo>
                    <a:cubicBezTo>
                      <a:pt x="32195"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2" name="Google Shape;4792;p32">
                <a:extLst>
                  <a:ext uri="{FF2B5EF4-FFF2-40B4-BE49-F238E27FC236}">
                    <a16:creationId xmlns:a16="http://schemas.microsoft.com/office/drawing/2014/main" id="{487897AC-1C36-0562-758A-0885D2FD6E32}"/>
                  </a:ext>
                </a:extLst>
              </p:cNvPr>
              <p:cNvSpPr/>
              <p:nvPr/>
            </p:nvSpPr>
            <p:spPr>
              <a:xfrm>
                <a:off x="5111591" y="4066603"/>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3" name="Google Shape;4793;p32">
                <a:extLst>
                  <a:ext uri="{FF2B5EF4-FFF2-40B4-BE49-F238E27FC236}">
                    <a16:creationId xmlns:a16="http://schemas.microsoft.com/office/drawing/2014/main" id="{0A47D1BF-843D-D70C-6A34-FA0637582EC7}"/>
                  </a:ext>
                </a:extLst>
              </p:cNvPr>
              <p:cNvSpPr/>
              <p:nvPr/>
            </p:nvSpPr>
            <p:spPr>
              <a:xfrm>
                <a:off x="5193411" y="3985545"/>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4" name="Google Shape;4794;p32">
                <a:extLst>
                  <a:ext uri="{FF2B5EF4-FFF2-40B4-BE49-F238E27FC236}">
                    <a16:creationId xmlns:a16="http://schemas.microsoft.com/office/drawing/2014/main" id="{7CECD511-36E2-6B2D-A250-E6C1D9B96079}"/>
                  </a:ext>
                </a:extLst>
              </p:cNvPr>
              <p:cNvSpPr/>
              <p:nvPr/>
            </p:nvSpPr>
            <p:spPr>
              <a:xfrm>
                <a:off x="5275230" y="3904487"/>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5" name="Google Shape;4795;p32">
                <a:extLst>
                  <a:ext uri="{FF2B5EF4-FFF2-40B4-BE49-F238E27FC236}">
                    <a16:creationId xmlns:a16="http://schemas.microsoft.com/office/drawing/2014/main" id="{C2A7E587-8965-C7FD-A803-A793E8D77E1E}"/>
                  </a:ext>
                </a:extLst>
              </p:cNvPr>
              <p:cNvSpPr/>
              <p:nvPr/>
            </p:nvSpPr>
            <p:spPr>
              <a:xfrm>
                <a:off x="5357050" y="3823429"/>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6" name="Google Shape;4796;p32">
                <a:extLst>
                  <a:ext uri="{FF2B5EF4-FFF2-40B4-BE49-F238E27FC236}">
                    <a16:creationId xmlns:a16="http://schemas.microsoft.com/office/drawing/2014/main" id="{A2649C93-6976-65C8-E11E-2C55E7105A09}"/>
                  </a:ext>
                </a:extLst>
              </p:cNvPr>
              <p:cNvSpPr/>
              <p:nvPr/>
            </p:nvSpPr>
            <p:spPr>
              <a:xfrm>
                <a:off x="5438870" y="3742562"/>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7" name="Google Shape;4797;p32">
                <a:extLst>
                  <a:ext uri="{FF2B5EF4-FFF2-40B4-BE49-F238E27FC236}">
                    <a16:creationId xmlns:a16="http://schemas.microsoft.com/office/drawing/2014/main" id="{2D26DB8F-A66E-4625-4C21-7DCA6F9C38AE}"/>
                  </a:ext>
                </a:extLst>
              </p:cNvPr>
              <p:cNvSpPr/>
              <p:nvPr/>
            </p:nvSpPr>
            <p:spPr>
              <a:xfrm>
                <a:off x="5520690" y="3661504"/>
                <a:ext cx="27431" cy="27432"/>
              </a:xfrm>
              <a:custGeom>
                <a:avLst/>
                <a:gdLst/>
                <a:ahLst/>
                <a:cxnLst/>
                <a:rect l="l" t="t" r="r" b="b"/>
                <a:pathLst>
                  <a:path w="27431" h="27432" extrusionOk="0">
                    <a:moveTo>
                      <a:pt x="13716" y="27432"/>
                    </a:moveTo>
                    <a:cubicBezTo>
                      <a:pt x="6096" y="27432"/>
                      <a:pt x="0" y="21241"/>
                      <a:pt x="0" y="13716"/>
                    </a:cubicBezTo>
                    <a:cubicBezTo>
                      <a:pt x="0" y="6191"/>
                      <a:pt x="6096" y="0"/>
                      <a:pt x="13716" y="0"/>
                    </a:cubicBezTo>
                    <a:cubicBezTo>
                      <a:pt x="21336"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8" name="Google Shape;4798;p32">
                <a:extLst>
                  <a:ext uri="{FF2B5EF4-FFF2-40B4-BE49-F238E27FC236}">
                    <a16:creationId xmlns:a16="http://schemas.microsoft.com/office/drawing/2014/main" id="{B66DB821-DF18-0C63-707E-63A83BC59A2B}"/>
                  </a:ext>
                </a:extLst>
              </p:cNvPr>
              <p:cNvSpPr/>
              <p:nvPr/>
            </p:nvSpPr>
            <p:spPr>
              <a:xfrm>
                <a:off x="5602509" y="3580446"/>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9" name="Google Shape;4799;p32">
                <a:extLst>
                  <a:ext uri="{FF2B5EF4-FFF2-40B4-BE49-F238E27FC236}">
                    <a16:creationId xmlns:a16="http://schemas.microsoft.com/office/drawing/2014/main" id="{BC1D5641-39BC-43BA-43EB-B36BAE28CDCE}"/>
                  </a:ext>
                </a:extLst>
              </p:cNvPr>
              <p:cNvSpPr/>
              <p:nvPr/>
            </p:nvSpPr>
            <p:spPr>
              <a:xfrm>
                <a:off x="5684329" y="3499389"/>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0" name="Google Shape;4800;p32">
                <a:extLst>
                  <a:ext uri="{FF2B5EF4-FFF2-40B4-BE49-F238E27FC236}">
                    <a16:creationId xmlns:a16="http://schemas.microsoft.com/office/drawing/2014/main" id="{82266E86-D016-DFE0-09EE-F54016BC6232}"/>
                  </a:ext>
                </a:extLst>
              </p:cNvPr>
              <p:cNvSpPr/>
              <p:nvPr/>
            </p:nvSpPr>
            <p:spPr>
              <a:xfrm>
                <a:off x="5766244" y="3418426"/>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1" name="Google Shape;4801;p32">
                <a:extLst>
                  <a:ext uri="{FF2B5EF4-FFF2-40B4-BE49-F238E27FC236}">
                    <a16:creationId xmlns:a16="http://schemas.microsoft.com/office/drawing/2014/main" id="{02AFEBCB-723D-AB0C-DA9C-D8131C9A694A}"/>
                  </a:ext>
                </a:extLst>
              </p:cNvPr>
              <p:cNvSpPr/>
              <p:nvPr/>
            </p:nvSpPr>
            <p:spPr>
              <a:xfrm>
                <a:off x="5847969" y="3337464"/>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2" name="Google Shape;4802;p32">
                <a:extLst>
                  <a:ext uri="{FF2B5EF4-FFF2-40B4-BE49-F238E27FC236}">
                    <a16:creationId xmlns:a16="http://schemas.microsoft.com/office/drawing/2014/main" id="{2D9B92F9-1CC5-6D02-7DCD-8535AB344907}"/>
                  </a:ext>
                </a:extLst>
              </p:cNvPr>
              <p:cNvSpPr/>
              <p:nvPr/>
            </p:nvSpPr>
            <p:spPr>
              <a:xfrm>
                <a:off x="5929788" y="3256406"/>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3" name="Google Shape;4803;p32">
                <a:extLst>
                  <a:ext uri="{FF2B5EF4-FFF2-40B4-BE49-F238E27FC236}">
                    <a16:creationId xmlns:a16="http://schemas.microsoft.com/office/drawing/2014/main" id="{790508F0-2B08-06C6-0318-ED025A6FE05E}"/>
                  </a:ext>
                </a:extLst>
              </p:cNvPr>
              <p:cNvSpPr/>
              <p:nvPr/>
            </p:nvSpPr>
            <p:spPr>
              <a:xfrm>
                <a:off x="6011608" y="3175348"/>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4" name="Google Shape;4804;p32">
                <a:extLst>
                  <a:ext uri="{FF2B5EF4-FFF2-40B4-BE49-F238E27FC236}">
                    <a16:creationId xmlns:a16="http://schemas.microsoft.com/office/drawing/2014/main" id="{E71F218D-58EA-F42B-06E8-906CAE621C09}"/>
                  </a:ext>
                </a:extLst>
              </p:cNvPr>
              <p:cNvSpPr/>
              <p:nvPr/>
            </p:nvSpPr>
            <p:spPr>
              <a:xfrm>
                <a:off x="6093523" y="3094481"/>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5" name="Google Shape;4805;p32">
                <a:extLst>
                  <a:ext uri="{FF2B5EF4-FFF2-40B4-BE49-F238E27FC236}">
                    <a16:creationId xmlns:a16="http://schemas.microsoft.com/office/drawing/2014/main" id="{1BC9C924-FB5C-E712-FC4B-341037DA950F}"/>
                  </a:ext>
                </a:extLst>
              </p:cNvPr>
              <p:cNvSpPr/>
              <p:nvPr/>
            </p:nvSpPr>
            <p:spPr>
              <a:xfrm>
                <a:off x="6175343" y="3013328"/>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6" name="Google Shape;4806;p32">
                <a:extLst>
                  <a:ext uri="{FF2B5EF4-FFF2-40B4-BE49-F238E27FC236}">
                    <a16:creationId xmlns:a16="http://schemas.microsoft.com/office/drawing/2014/main" id="{A0A9B6CE-0F1E-38A2-9CAF-03DA832F397D}"/>
                  </a:ext>
                </a:extLst>
              </p:cNvPr>
              <p:cNvSpPr/>
              <p:nvPr/>
            </p:nvSpPr>
            <p:spPr>
              <a:xfrm>
                <a:off x="6257067" y="293227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7" name="Google Shape;4807;p32">
                <a:extLst>
                  <a:ext uri="{FF2B5EF4-FFF2-40B4-BE49-F238E27FC236}">
                    <a16:creationId xmlns:a16="http://schemas.microsoft.com/office/drawing/2014/main" id="{6CFE0D3B-DE27-FFB7-A192-8D188BC0CC9F}"/>
                  </a:ext>
                </a:extLst>
              </p:cNvPr>
              <p:cNvSpPr/>
              <p:nvPr/>
            </p:nvSpPr>
            <p:spPr>
              <a:xfrm>
                <a:off x="6338887" y="2851212"/>
                <a:ext cx="19431" cy="19431"/>
              </a:xfrm>
              <a:custGeom>
                <a:avLst/>
                <a:gdLst/>
                <a:ahLst/>
                <a:cxnLst/>
                <a:rect l="l" t="t" r="r" b="b"/>
                <a:pathLst>
                  <a:path w="19431" h="19431" extrusionOk="0">
                    <a:moveTo>
                      <a:pt x="9715" y="19431"/>
                    </a:moveTo>
                    <a:cubicBezTo>
                      <a:pt x="4381" y="19431"/>
                      <a:pt x="0" y="15145"/>
                      <a:pt x="0" y="9716"/>
                    </a:cubicBezTo>
                    <a:cubicBezTo>
                      <a:pt x="0" y="4286"/>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8" name="Google Shape;4808;p32">
                <a:extLst>
                  <a:ext uri="{FF2B5EF4-FFF2-40B4-BE49-F238E27FC236}">
                    <a16:creationId xmlns:a16="http://schemas.microsoft.com/office/drawing/2014/main" id="{0CDEF7F4-07A7-8921-52C6-236E5E276A98}"/>
                  </a:ext>
                </a:extLst>
              </p:cNvPr>
              <p:cNvSpPr/>
              <p:nvPr/>
            </p:nvSpPr>
            <p:spPr>
              <a:xfrm>
                <a:off x="6420802" y="2770345"/>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9" name="Google Shape;4809;p32">
                <a:extLst>
                  <a:ext uri="{FF2B5EF4-FFF2-40B4-BE49-F238E27FC236}">
                    <a16:creationId xmlns:a16="http://schemas.microsoft.com/office/drawing/2014/main" id="{9311B761-0634-4FDF-2C87-64AE407595C9}"/>
                  </a:ext>
                </a:extLst>
              </p:cNvPr>
              <p:cNvSpPr/>
              <p:nvPr/>
            </p:nvSpPr>
            <p:spPr>
              <a:xfrm>
                <a:off x="6502622" y="268928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0" name="Google Shape;4810;p32">
                <a:extLst>
                  <a:ext uri="{FF2B5EF4-FFF2-40B4-BE49-F238E27FC236}">
                    <a16:creationId xmlns:a16="http://schemas.microsoft.com/office/drawing/2014/main" id="{D15995A8-B531-667B-71DD-50E5F13FAB71}"/>
                  </a:ext>
                </a:extLst>
              </p:cNvPr>
              <p:cNvSpPr/>
              <p:nvPr/>
            </p:nvSpPr>
            <p:spPr>
              <a:xfrm>
                <a:off x="6584441" y="2608230"/>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1" name="Google Shape;4811;p32">
                <a:extLst>
                  <a:ext uri="{FF2B5EF4-FFF2-40B4-BE49-F238E27FC236}">
                    <a16:creationId xmlns:a16="http://schemas.microsoft.com/office/drawing/2014/main" id="{426CC84B-9396-3905-1961-61CB465FB683}"/>
                  </a:ext>
                </a:extLst>
              </p:cNvPr>
              <p:cNvSpPr/>
              <p:nvPr/>
            </p:nvSpPr>
            <p:spPr>
              <a:xfrm>
                <a:off x="6666166" y="2527172"/>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2" name="Google Shape;4812;p32">
                <a:extLst>
                  <a:ext uri="{FF2B5EF4-FFF2-40B4-BE49-F238E27FC236}">
                    <a16:creationId xmlns:a16="http://schemas.microsoft.com/office/drawing/2014/main" id="{F702E2F7-FCE4-C979-5E05-53DA01724D65}"/>
                  </a:ext>
                </a:extLst>
              </p:cNvPr>
              <p:cNvSpPr/>
              <p:nvPr/>
            </p:nvSpPr>
            <p:spPr>
              <a:xfrm>
                <a:off x="6748081" y="2446114"/>
                <a:ext cx="15335" cy="15430"/>
              </a:xfrm>
              <a:custGeom>
                <a:avLst/>
                <a:gdLst/>
                <a:ahLst/>
                <a:cxnLst/>
                <a:rect l="l" t="t" r="r" b="b"/>
                <a:pathLst>
                  <a:path w="15335" h="15430" extrusionOk="0">
                    <a:moveTo>
                      <a:pt x="7620" y="15430"/>
                    </a:moveTo>
                    <a:cubicBezTo>
                      <a:pt x="3429" y="15430"/>
                      <a:pt x="0" y="12002"/>
                      <a:pt x="0" y="7715"/>
                    </a:cubicBezTo>
                    <a:cubicBezTo>
                      <a:pt x="0" y="3429"/>
                      <a:pt x="3429" y="0"/>
                      <a:pt x="7620" y="0"/>
                    </a:cubicBezTo>
                    <a:cubicBezTo>
                      <a:pt x="11811" y="0"/>
                      <a:pt x="15335" y="3429"/>
                      <a:pt x="15335" y="7715"/>
                    </a:cubicBezTo>
                    <a:cubicBezTo>
                      <a:pt x="15335" y="12002"/>
                      <a:pt x="11906" y="15430"/>
                      <a:pt x="7620"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3" name="Google Shape;4813;p32">
                <a:extLst>
                  <a:ext uri="{FF2B5EF4-FFF2-40B4-BE49-F238E27FC236}">
                    <a16:creationId xmlns:a16="http://schemas.microsoft.com/office/drawing/2014/main" id="{0BB0567E-2160-20F0-76D2-16D8C3C87668}"/>
                  </a:ext>
                </a:extLst>
              </p:cNvPr>
              <p:cNvSpPr/>
              <p:nvPr/>
            </p:nvSpPr>
            <p:spPr>
              <a:xfrm>
                <a:off x="6829901" y="2365247"/>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4" name="Google Shape;4814;p32">
                <a:extLst>
                  <a:ext uri="{FF2B5EF4-FFF2-40B4-BE49-F238E27FC236}">
                    <a16:creationId xmlns:a16="http://schemas.microsoft.com/office/drawing/2014/main" id="{0ACD894A-9102-BA60-9D91-4F2A0029C7BA}"/>
                  </a:ext>
                </a:extLst>
              </p:cNvPr>
              <p:cNvSpPr/>
              <p:nvPr/>
            </p:nvSpPr>
            <p:spPr>
              <a:xfrm>
                <a:off x="6911721" y="2284189"/>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5" name="Google Shape;4815;p32">
                <a:extLst>
                  <a:ext uri="{FF2B5EF4-FFF2-40B4-BE49-F238E27FC236}">
                    <a16:creationId xmlns:a16="http://schemas.microsoft.com/office/drawing/2014/main" id="{2B23DF28-72AE-CFB8-0B3B-726949ED2967}"/>
                  </a:ext>
                </a:extLst>
              </p:cNvPr>
              <p:cNvSpPr/>
              <p:nvPr/>
            </p:nvSpPr>
            <p:spPr>
              <a:xfrm>
                <a:off x="6993540" y="2203132"/>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6" name="Google Shape;4816;p32">
                <a:extLst>
                  <a:ext uri="{FF2B5EF4-FFF2-40B4-BE49-F238E27FC236}">
                    <a16:creationId xmlns:a16="http://schemas.microsoft.com/office/drawing/2014/main" id="{E035788E-EA9C-FD97-B786-FA1851DAD8E7}"/>
                  </a:ext>
                </a:extLst>
              </p:cNvPr>
              <p:cNvSpPr/>
              <p:nvPr/>
            </p:nvSpPr>
            <p:spPr>
              <a:xfrm>
                <a:off x="7075265" y="2122074"/>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7" name="Google Shape;4817;p32">
                <a:extLst>
                  <a:ext uri="{FF2B5EF4-FFF2-40B4-BE49-F238E27FC236}">
                    <a16:creationId xmlns:a16="http://schemas.microsoft.com/office/drawing/2014/main" id="{C1B11F5D-B1DE-60B2-BBCF-89B687CB4141}"/>
                  </a:ext>
                </a:extLst>
              </p:cNvPr>
              <p:cNvSpPr/>
              <p:nvPr/>
            </p:nvSpPr>
            <p:spPr>
              <a:xfrm>
                <a:off x="7157180" y="2041207"/>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8" name="Google Shape;4818;p32">
                <a:extLst>
                  <a:ext uri="{FF2B5EF4-FFF2-40B4-BE49-F238E27FC236}">
                    <a16:creationId xmlns:a16="http://schemas.microsoft.com/office/drawing/2014/main" id="{45E98A83-2001-0310-2CA8-46C9473413CC}"/>
                  </a:ext>
                </a:extLst>
              </p:cNvPr>
              <p:cNvSpPr/>
              <p:nvPr/>
            </p:nvSpPr>
            <p:spPr>
              <a:xfrm>
                <a:off x="7239000" y="1960149"/>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9" name="Google Shape;4819;p32">
                <a:extLst>
                  <a:ext uri="{FF2B5EF4-FFF2-40B4-BE49-F238E27FC236}">
                    <a16:creationId xmlns:a16="http://schemas.microsoft.com/office/drawing/2014/main" id="{D80325B8-F857-F70D-09F7-005B43A24AEB}"/>
                  </a:ext>
                </a:extLst>
              </p:cNvPr>
              <p:cNvSpPr/>
              <p:nvPr/>
            </p:nvSpPr>
            <p:spPr>
              <a:xfrm>
                <a:off x="7320819" y="1879091"/>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0" name="Google Shape;4820;p32">
                <a:extLst>
                  <a:ext uri="{FF2B5EF4-FFF2-40B4-BE49-F238E27FC236}">
                    <a16:creationId xmlns:a16="http://schemas.microsoft.com/office/drawing/2014/main" id="{FD931279-A565-4827-5AA2-F9F34A96D97B}"/>
                  </a:ext>
                </a:extLst>
              </p:cNvPr>
              <p:cNvSpPr/>
              <p:nvPr/>
            </p:nvSpPr>
            <p:spPr>
              <a:xfrm>
                <a:off x="7402639" y="1798033"/>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1" name="Google Shape;4821;p32">
                <a:extLst>
                  <a:ext uri="{FF2B5EF4-FFF2-40B4-BE49-F238E27FC236}">
                    <a16:creationId xmlns:a16="http://schemas.microsoft.com/office/drawing/2014/main" id="{90E0B54C-B5D2-3A79-1710-1676BE3D2240}"/>
                  </a:ext>
                </a:extLst>
              </p:cNvPr>
              <p:cNvSpPr/>
              <p:nvPr/>
            </p:nvSpPr>
            <p:spPr>
              <a:xfrm>
                <a:off x="7484459" y="1717166"/>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2" name="Google Shape;4822;p32">
                <a:extLst>
                  <a:ext uri="{FF2B5EF4-FFF2-40B4-BE49-F238E27FC236}">
                    <a16:creationId xmlns:a16="http://schemas.microsoft.com/office/drawing/2014/main" id="{3B21BA5E-2774-9C5A-A138-B38EFEDF63CB}"/>
                  </a:ext>
                </a:extLst>
              </p:cNvPr>
              <p:cNvSpPr/>
              <p:nvPr/>
            </p:nvSpPr>
            <p:spPr>
              <a:xfrm>
                <a:off x="7566278" y="1636108"/>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3" name="Google Shape;4823;p32">
                <a:extLst>
                  <a:ext uri="{FF2B5EF4-FFF2-40B4-BE49-F238E27FC236}">
                    <a16:creationId xmlns:a16="http://schemas.microsoft.com/office/drawing/2014/main" id="{67865016-CE35-D5C5-25DF-783CC6F06C10}"/>
                  </a:ext>
                </a:extLst>
              </p:cNvPr>
              <p:cNvSpPr/>
              <p:nvPr/>
            </p:nvSpPr>
            <p:spPr>
              <a:xfrm>
                <a:off x="7648098" y="1555050"/>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4" name="Google Shape;4824;p32">
                <a:extLst>
                  <a:ext uri="{FF2B5EF4-FFF2-40B4-BE49-F238E27FC236}">
                    <a16:creationId xmlns:a16="http://schemas.microsoft.com/office/drawing/2014/main" id="{A1414FB5-5AEB-9176-7B81-481BF1474F59}"/>
                  </a:ext>
                </a:extLst>
              </p:cNvPr>
              <p:cNvSpPr/>
              <p:nvPr/>
            </p:nvSpPr>
            <p:spPr>
              <a:xfrm>
                <a:off x="7729918" y="1473993"/>
                <a:ext cx="5715" cy="5714"/>
              </a:xfrm>
              <a:custGeom>
                <a:avLst/>
                <a:gdLst/>
                <a:ahLst/>
                <a:cxnLst/>
                <a:rect l="l" t="t" r="r" b="b"/>
                <a:pathLst>
                  <a:path w="5715"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5" name="Google Shape;4825;p32">
                <a:extLst>
                  <a:ext uri="{FF2B5EF4-FFF2-40B4-BE49-F238E27FC236}">
                    <a16:creationId xmlns:a16="http://schemas.microsoft.com/office/drawing/2014/main" id="{14E9A378-8807-D8A2-3FB2-98A3B59EA204}"/>
                  </a:ext>
                </a:extLst>
              </p:cNvPr>
              <p:cNvSpPr/>
              <p:nvPr/>
            </p:nvSpPr>
            <p:spPr>
              <a:xfrm>
                <a:off x="7811833" y="1393126"/>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6" name="Google Shape;4826;p32">
                <a:extLst>
                  <a:ext uri="{FF2B5EF4-FFF2-40B4-BE49-F238E27FC236}">
                    <a16:creationId xmlns:a16="http://schemas.microsoft.com/office/drawing/2014/main" id="{9E2E1BF1-7FE9-8573-850C-CBFF2D83CDB9}"/>
                  </a:ext>
                </a:extLst>
              </p:cNvPr>
              <p:cNvSpPr/>
              <p:nvPr/>
            </p:nvSpPr>
            <p:spPr>
              <a:xfrm>
                <a:off x="7893558" y="1312068"/>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7" name="Google Shape;4827;p32">
                <a:extLst>
                  <a:ext uri="{FF2B5EF4-FFF2-40B4-BE49-F238E27FC236}">
                    <a16:creationId xmlns:a16="http://schemas.microsoft.com/office/drawing/2014/main" id="{A15DA4AE-2F33-B47D-FCB3-CDBA04A39C3C}"/>
                  </a:ext>
                </a:extLst>
              </p:cNvPr>
              <p:cNvSpPr/>
              <p:nvPr/>
            </p:nvSpPr>
            <p:spPr>
              <a:xfrm>
                <a:off x="7975377" y="1231010"/>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8" name="Google Shape;4828;p32">
                <a:extLst>
                  <a:ext uri="{FF2B5EF4-FFF2-40B4-BE49-F238E27FC236}">
                    <a16:creationId xmlns:a16="http://schemas.microsoft.com/office/drawing/2014/main" id="{7E7AFAF8-D8C2-8DB9-9C75-608F6E894E35}"/>
                  </a:ext>
                </a:extLst>
              </p:cNvPr>
              <p:cNvSpPr/>
              <p:nvPr/>
            </p:nvSpPr>
            <p:spPr>
              <a:xfrm>
                <a:off x="8057197" y="1149952"/>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29" name="Google Shape;4829;p32">
              <a:extLst>
                <a:ext uri="{FF2B5EF4-FFF2-40B4-BE49-F238E27FC236}">
                  <a16:creationId xmlns:a16="http://schemas.microsoft.com/office/drawing/2014/main" id="{2C4101EB-C20D-8DE3-9851-6DBDF9CEFA48}"/>
                </a:ext>
              </a:extLst>
            </p:cNvPr>
            <p:cNvGrpSpPr/>
            <p:nvPr/>
          </p:nvGrpSpPr>
          <p:grpSpPr>
            <a:xfrm>
              <a:off x="3825335" y="1155858"/>
              <a:ext cx="4078128" cy="4094320"/>
              <a:chOff x="3825335" y="1155858"/>
              <a:chExt cx="4078128" cy="4094320"/>
            </a:xfrm>
          </p:grpSpPr>
          <p:sp>
            <p:nvSpPr>
              <p:cNvPr id="4830" name="Google Shape;4830;p32">
                <a:extLst>
                  <a:ext uri="{FF2B5EF4-FFF2-40B4-BE49-F238E27FC236}">
                    <a16:creationId xmlns:a16="http://schemas.microsoft.com/office/drawing/2014/main" id="{3EBFA6E5-0C8B-A253-638F-F47A2B63EA66}"/>
                  </a:ext>
                </a:extLst>
              </p:cNvPr>
              <p:cNvSpPr/>
              <p:nvPr/>
            </p:nvSpPr>
            <p:spPr>
              <a:xfrm>
                <a:off x="3825335" y="5206554"/>
                <a:ext cx="21812" cy="43624"/>
              </a:xfrm>
              <a:custGeom>
                <a:avLst/>
                <a:gdLst/>
                <a:ahLst/>
                <a:cxnLst/>
                <a:rect l="l" t="t" r="r" b="b"/>
                <a:pathLst>
                  <a:path w="21812" h="43624" extrusionOk="0">
                    <a:moveTo>
                      <a:pt x="0" y="43625"/>
                    </a:moveTo>
                    <a:cubicBezTo>
                      <a:pt x="12002" y="43625"/>
                      <a:pt x="21812" y="33909"/>
                      <a:pt x="21812" y="21812"/>
                    </a:cubicBezTo>
                    <a:cubicBezTo>
                      <a:pt x="21812" y="9716"/>
                      <a:pt x="12097" y="0"/>
                      <a:pt x="0" y="0"/>
                    </a:cubicBezTo>
                    <a:lnTo>
                      <a:pt x="0" y="436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1" name="Google Shape;4831;p32">
                <a:extLst>
                  <a:ext uri="{FF2B5EF4-FFF2-40B4-BE49-F238E27FC236}">
                    <a16:creationId xmlns:a16="http://schemas.microsoft.com/office/drawing/2014/main" id="{33E5F4FA-A3F2-56F4-8506-CEDC1BD1E585}"/>
                  </a:ext>
                </a:extLst>
              </p:cNvPr>
              <p:cNvSpPr/>
              <p:nvPr/>
            </p:nvSpPr>
            <p:spPr>
              <a:xfrm>
                <a:off x="3890867" y="5125592"/>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2" name="Google Shape;4832;p32">
                <a:extLst>
                  <a:ext uri="{FF2B5EF4-FFF2-40B4-BE49-F238E27FC236}">
                    <a16:creationId xmlns:a16="http://schemas.microsoft.com/office/drawing/2014/main" id="{00035124-D129-195D-F142-0649EF54DB5A}"/>
                  </a:ext>
                </a:extLst>
              </p:cNvPr>
              <p:cNvSpPr/>
              <p:nvPr/>
            </p:nvSpPr>
            <p:spPr>
              <a:xfrm>
                <a:off x="3972782" y="5044629"/>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3" name="Google Shape;4833;p32">
                <a:extLst>
                  <a:ext uri="{FF2B5EF4-FFF2-40B4-BE49-F238E27FC236}">
                    <a16:creationId xmlns:a16="http://schemas.microsoft.com/office/drawing/2014/main" id="{B0B4CC13-64A8-ED62-63C7-4B04CBE5F99C}"/>
                  </a:ext>
                </a:extLst>
              </p:cNvPr>
              <p:cNvSpPr/>
              <p:nvPr/>
            </p:nvSpPr>
            <p:spPr>
              <a:xfrm>
                <a:off x="4054602" y="4963572"/>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4" name="Google Shape;4834;p32">
                <a:extLst>
                  <a:ext uri="{FF2B5EF4-FFF2-40B4-BE49-F238E27FC236}">
                    <a16:creationId xmlns:a16="http://schemas.microsoft.com/office/drawing/2014/main" id="{674CF4E3-BFBD-8101-C82D-F218DAD4C48D}"/>
                  </a:ext>
                </a:extLst>
              </p:cNvPr>
              <p:cNvSpPr/>
              <p:nvPr/>
            </p:nvSpPr>
            <p:spPr>
              <a:xfrm>
                <a:off x="4136326" y="4882514"/>
                <a:ext cx="40386" cy="40385"/>
              </a:xfrm>
              <a:custGeom>
                <a:avLst/>
                <a:gdLst/>
                <a:ahLst/>
                <a:cxnLst/>
                <a:rect l="l" t="t" r="r" b="b"/>
                <a:pathLst>
                  <a:path w="40386"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5" name="Google Shape;4835;p32">
                <a:extLst>
                  <a:ext uri="{FF2B5EF4-FFF2-40B4-BE49-F238E27FC236}">
                    <a16:creationId xmlns:a16="http://schemas.microsoft.com/office/drawing/2014/main" id="{9885312D-544A-5A5A-2C3D-BD94A33AE342}"/>
                  </a:ext>
                </a:extLst>
              </p:cNvPr>
              <p:cNvSpPr/>
              <p:nvPr/>
            </p:nvSpPr>
            <p:spPr>
              <a:xfrm>
                <a:off x="4218146" y="4801456"/>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6" name="Google Shape;4836;p32">
                <a:extLst>
                  <a:ext uri="{FF2B5EF4-FFF2-40B4-BE49-F238E27FC236}">
                    <a16:creationId xmlns:a16="http://schemas.microsoft.com/office/drawing/2014/main" id="{C258B3C2-3BC0-66A3-70A7-F32BF6E17274}"/>
                  </a:ext>
                </a:extLst>
              </p:cNvPr>
              <p:cNvSpPr/>
              <p:nvPr/>
            </p:nvSpPr>
            <p:spPr>
              <a:xfrm>
                <a:off x="4300061" y="4720589"/>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7" name="Google Shape;4837;p32">
                <a:extLst>
                  <a:ext uri="{FF2B5EF4-FFF2-40B4-BE49-F238E27FC236}">
                    <a16:creationId xmlns:a16="http://schemas.microsoft.com/office/drawing/2014/main" id="{30E9C183-3CB4-F80E-D6A6-B99E5FF3D451}"/>
                  </a:ext>
                </a:extLst>
              </p:cNvPr>
              <p:cNvSpPr/>
              <p:nvPr/>
            </p:nvSpPr>
            <p:spPr>
              <a:xfrm>
                <a:off x="4381881" y="4639531"/>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8" name="Google Shape;4838;p32">
                <a:extLst>
                  <a:ext uri="{FF2B5EF4-FFF2-40B4-BE49-F238E27FC236}">
                    <a16:creationId xmlns:a16="http://schemas.microsoft.com/office/drawing/2014/main" id="{B6520C9F-8873-63FD-26CF-248757DE3AFE}"/>
                  </a:ext>
                </a:extLst>
              </p:cNvPr>
              <p:cNvSpPr/>
              <p:nvPr/>
            </p:nvSpPr>
            <p:spPr>
              <a:xfrm>
                <a:off x="4463700" y="4558473"/>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9" name="Google Shape;4839;p32">
                <a:extLst>
                  <a:ext uri="{FF2B5EF4-FFF2-40B4-BE49-F238E27FC236}">
                    <a16:creationId xmlns:a16="http://schemas.microsoft.com/office/drawing/2014/main" id="{B8697EFF-746F-4BAE-A823-0BAF734ED609}"/>
                  </a:ext>
                </a:extLst>
              </p:cNvPr>
              <p:cNvSpPr/>
              <p:nvPr/>
            </p:nvSpPr>
            <p:spPr>
              <a:xfrm>
                <a:off x="4545425" y="4477416"/>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0" name="Google Shape;4840;p32">
                <a:extLst>
                  <a:ext uri="{FF2B5EF4-FFF2-40B4-BE49-F238E27FC236}">
                    <a16:creationId xmlns:a16="http://schemas.microsoft.com/office/drawing/2014/main" id="{60A5FFEE-9D23-A2E7-EF07-F3F271C48ACB}"/>
                  </a:ext>
                </a:extLst>
              </p:cNvPr>
              <p:cNvSpPr/>
              <p:nvPr/>
            </p:nvSpPr>
            <p:spPr>
              <a:xfrm>
                <a:off x="4627340" y="4396548"/>
                <a:ext cx="35433" cy="35433"/>
              </a:xfrm>
              <a:custGeom>
                <a:avLst/>
                <a:gdLst/>
                <a:ahLst/>
                <a:cxnLst/>
                <a:rect l="l" t="t" r="r" b="b"/>
                <a:pathLst>
                  <a:path w="35433" h="35433" extrusionOk="0">
                    <a:moveTo>
                      <a:pt x="17717" y="35433"/>
                    </a:moveTo>
                    <a:cubicBezTo>
                      <a:pt x="7906" y="35433"/>
                      <a:pt x="0" y="27527"/>
                      <a:pt x="0" y="17717"/>
                    </a:cubicBezTo>
                    <a:cubicBezTo>
                      <a:pt x="0" y="7906"/>
                      <a:pt x="7906" y="0"/>
                      <a:pt x="17717" y="0"/>
                    </a:cubicBezTo>
                    <a:cubicBezTo>
                      <a:pt x="27527" y="0"/>
                      <a:pt x="35433" y="7906"/>
                      <a:pt x="35433" y="17717"/>
                    </a:cubicBezTo>
                    <a:cubicBezTo>
                      <a:pt x="35433" y="27527"/>
                      <a:pt x="27432"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1" name="Google Shape;4841;p32">
                <a:extLst>
                  <a:ext uri="{FF2B5EF4-FFF2-40B4-BE49-F238E27FC236}">
                    <a16:creationId xmlns:a16="http://schemas.microsoft.com/office/drawing/2014/main" id="{3BB3916F-C9FB-400E-5EC0-FA767272F868}"/>
                  </a:ext>
                </a:extLst>
              </p:cNvPr>
              <p:cNvSpPr/>
              <p:nvPr/>
            </p:nvSpPr>
            <p:spPr>
              <a:xfrm>
                <a:off x="4709160" y="4315491"/>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2" name="Google Shape;4842;p32">
                <a:extLst>
                  <a:ext uri="{FF2B5EF4-FFF2-40B4-BE49-F238E27FC236}">
                    <a16:creationId xmlns:a16="http://schemas.microsoft.com/office/drawing/2014/main" id="{18BA2D90-1E20-BD6A-1AE6-C62CAB8A0429}"/>
                  </a:ext>
                </a:extLst>
              </p:cNvPr>
              <p:cNvSpPr/>
              <p:nvPr/>
            </p:nvSpPr>
            <p:spPr>
              <a:xfrm>
                <a:off x="4790979" y="4234433"/>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3" name="Google Shape;4843;p32">
                <a:extLst>
                  <a:ext uri="{FF2B5EF4-FFF2-40B4-BE49-F238E27FC236}">
                    <a16:creationId xmlns:a16="http://schemas.microsoft.com/office/drawing/2014/main" id="{8E85AF7A-6116-7880-43A8-CE650978E06F}"/>
                  </a:ext>
                </a:extLst>
              </p:cNvPr>
              <p:cNvSpPr/>
              <p:nvPr/>
            </p:nvSpPr>
            <p:spPr>
              <a:xfrm>
                <a:off x="4872799" y="4153375"/>
                <a:ext cx="33146" cy="33147"/>
              </a:xfrm>
              <a:custGeom>
                <a:avLst/>
                <a:gdLst/>
                <a:ahLst/>
                <a:cxnLst/>
                <a:rect l="l" t="t" r="r" b="b"/>
                <a:pathLst>
                  <a:path w="33146" h="33147" extrusionOk="0">
                    <a:moveTo>
                      <a:pt x="16573" y="33147"/>
                    </a:moveTo>
                    <a:cubicBezTo>
                      <a:pt x="7429" y="33147"/>
                      <a:pt x="0" y="25718"/>
                      <a:pt x="0" y="16574"/>
                    </a:cubicBezTo>
                    <a:cubicBezTo>
                      <a:pt x="0" y="7429"/>
                      <a:pt x="7429" y="0"/>
                      <a:pt x="16573" y="0"/>
                    </a:cubicBezTo>
                    <a:cubicBezTo>
                      <a:pt x="25717" y="0"/>
                      <a:pt x="33147" y="7429"/>
                      <a:pt x="33147" y="16574"/>
                    </a:cubicBezTo>
                    <a:cubicBezTo>
                      <a:pt x="33147" y="25718"/>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4" name="Google Shape;4844;p32">
                <a:extLst>
                  <a:ext uri="{FF2B5EF4-FFF2-40B4-BE49-F238E27FC236}">
                    <a16:creationId xmlns:a16="http://schemas.microsoft.com/office/drawing/2014/main" id="{3D26EF25-19EE-A984-1953-DC39B1FEED56}"/>
                  </a:ext>
                </a:extLst>
              </p:cNvPr>
              <p:cNvSpPr/>
              <p:nvPr/>
            </p:nvSpPr>
            <p:spPr>
              <a:xfrm>
                <a:off x="4954524" y="4072413"/>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5" name="Google Shape;4845;p32">
                <a:extLst>
                  <a:ext uri="{FF2B5EF4-FFF2-40B4-BE49-F238E27FC236}">
                    <a16:creationId xmlns:a16="http://schemas.microsoft.com/office/drawing/2014/main" id="{D420D1C5-3E0C-91CA-7EF2-3A1A30629242}"/>
                  </a:ext>
                </a:extLst>
              </p:cNvPr>
              <p:cNvSpPr/>
              <p:nvPr/>
            </p:nvSpPr>
            <p:spPr>
              <a:xfrm>
                <a:off x="5036439" y="3991450"/>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6" name="Google Shape;4846;p32">
                <a:extLst>
                  <a:ext uri="{FF2B5EF4-FFF2-40B4-BE49-F238E27FC236}">
                    <a16:creationId xmlns:a16="http://schemas.microsoft.com/office/drawing/2014/main" id="{8DE97092-E09B-FDCB-2782-E51F740273D8}"/>
                  </a:ext>
                </a:extLst>
              </p:cNvPr>
              <p:cNvSpPr/>
              <p:nvPr/>
            </p:nvSpPr>
            <p:spPr>
              <a:xfrm>
                <a:off x="5118258" y="3910393"/>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7" name="Google Shape;4847;p32">
                <a:extLst>
                  <a:ext uri="{FF2B5EF4-FFF2-40B4-BE49-F238E27FC236}">
                    <a16:creationId xmlns:a16="http://schemas.microsoft.com/office/drawing/2014/main" id="{6916887E-8381-2798-5827-765786A55DA3}"/>
                  </a:ext>
                </a:extLst>
              </p:cNvPr>
              <p:cNvSpPr/>
              <p:nvPr/>
            </p:nvSpPr>
            <p:spPr>
              <a:xfrm>
                <a:off x="5200078" y="3829335"/>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8" name="Google Shape;4848;p32">
                <a:extLst>
                  <a:ext uri="{FF2B5EF4-FFF2-40B4-BE49-F238E27FC236}">
                    <a16:creationId xmlns:a16="http://schemas.microsoft.com/office/drawing/2014/main" id="{936C17ED-DBCF-E46C-6E70-0E751A225234}"/>
                  </a:ext>
                </a:extLst>
              </p:cNvPr>
              <p:cNvSpPr/>
              <p:nvPr/>
            </p:nvSpPr>
            <p:spPr>
              <a:xfrm>
                <a:off x="5281898" y="3748277"/>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4"/>
                      <a:pt x="6525" y="0"/>
                      <a:pt x="14573" y="0"/>
                    </a:cubicBezTo>
                    <a:cubicBezTo>
                      <a:pt x="22622" y="0"/>
                      <a:pt x="29146" y="6524"/>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9" name="Google Shape;4849;p32">
                <a:extLst>
                  <a:ext uri="{FF2B5EF4-FFF2-40B4-BE49-F238E27FC236}">
                    <a16:creationId xmlns:a16="http://schemas.microsoft.com/office/drawing/2014/main" id="{DDF9F8E7-6E76-3989-A17C-FC80A975D269}"/>
                  </a:ext>
                </a:extLst>
              </p:cNvPr>
              <p:cNvSpPr/>
              <p:nvPr/>
            </p:nvSpPr>
            <p:spPr>
              <a:xfrm>
                <a:off x="5363717" y="3667410"/>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0" name="Google Shape;4850;p32">
                <a:extLst>
                  <a:ext uri="{FF2B5EF4-FFF2-40B4-BE49-F238E27FC236}">
                    <a16:creationId xmlns:a16="http://schemas.microsoft.com/office/drawing/2014/main" id="{0F4BF398-B40A-1A86-036A-9685EB9B55BD}"/>
                  </a:ext>
                </a:extLst>
              </p:cNvPr>
              <p:cNvSpPr/>
              <p:nvPr/>
            </p:nvSpPr>
            <p:spPr>
              <a:xfrm>
                <a:off x="5445537" y="3586352"/>
                <a:ext cx="27431" cy="27432"/>
              </a:xfrm>
              <a:custGeom>
                <a:avLst/>
                <a:gdLst/>
                <a:ahLst/>
                <a:cxnLst/>
                <a:rect l="l" t="t" r="r" b="b"/>
                <a:pathLst>
                  <a:path w="27431" h="27432"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1" name="Google Shape;4851;p32">
                <a:extLst>
                  <a:ext uri="{FF2B5EF4-FFF2-40B4-BE49-F238E27FC236}">
                    <a16:creationId xmlns:a16="http://schemas.microsoft.com/office/drawing/2014/main" id="{15DB1701-74E9-9C67-8CF3-A7DB53E9CEB6}"/>
                  </a:ext>
                </a:extLst>
              </p:cNvPr>
              <p:cNvSpPr/>
              <p:nvPr/>
            </p:nvSpPr>
            <p:spPr>
              <a:xfrm>
                <a:off x="5527357" y="3505294"/>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2" name="Google Shape;4852;p32">
                <a:extLst>
                  <a:ext uri="{FF2B5EF4-FFF2-40B4-BE49-F238E27FC236}">
                    <a16:creationId xmlns:a16="http://schemas.microsoft.com/office/drawing/2014/main" id="{41DD48B4-9758-7291-A14D-1B41C34A253F}"/>
                  </a:ext>
                </a:extLst>
              </p:cNvPr>
              <p:cNvSpPr/>
              <p:nvPr/>
            </p:nvSpPr>
            <p:spPr>
              <a:xfrm>
                <a:off x="5609177" y="3424237"/>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3" name="Google Shape;4853;p32">
                <a:extLst>
                  <a:ext uri="{FF2B5EF4-FFF2-40B4-BE49-F238E27FC236}">
                    <a16:creationId xmlns:a16="http://schemas.microsoft.com/office/drawing/2014/main" id="{631D769D-BDD6-36F0-AF20-F69C906B8736}"/>
                  </a:ext>
                </a:extLst>
              </p:cNvPr>
              <p:cNvSpPr/>
              <p:nvPr/>
            </p:nvSpPr>
            <p:spPr>
              <a:xfrm>
                <a:off x="5691092" y="3343369"/>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4" name="Google Shape;4854;p32">
                <a:extLst>
                  <a:ext uri="{FF2B5EF4-FFF2-40B4-BE49-F238E27FC236}">
                    <a16:creationId xmlns:a16="http://schemas.microsoft.com/office/drawing/2014/main" id="{2B0F48AD-A942-A226-E421-B4BD5C18217D}"/>
                  </a:ext>
                </a:extLst>
              </p:cNvPr>
              <p:cNvSpPr/>
              <p:nvPr/>
            </p:nvSpPr>
            <p:spPr>
              <a:xfrm>
                <a:off x="5772816" y="3262312"/>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5" name="Google Shape;4855;p32">
                <a:extLst>
                  <a:ext uri="{FF2B5EF4-FFF2-40B4-BE49-F238E27FC236}">
                    <a16:creationId xmlns:a16="http://schemas.microsoft.com/office/drawing/2014/main" id="{F446B45F-3260-AA73-91E2-27E5EBFE37B1}"/>
                  </a:ext>
                </a:extLst>
              </p:cNvPr>
              <p:cNvSpPr/>
              <p:nvPr/>
            </p:nvSpPr>
            <p:spPr>
              <a:xfrm>
                <a:off x="5854636" y="3181254"/>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6" name="Google Shape;4856;p32">
                <a:extLst>
                  <a:ext uri="{FF2B5EF4-FFF2-40B4-BE49-F238E27FC236}">
                    <a16:creationId xmlns:a16="http://schemas.microsoft.com/office/drawing/2014/main" id="{62A5EFC8-4560-E7D1-0D53-657D1174B31A}"/>
                  </a:ext>
                </a:extLst>
              </p:cNvPr>
              <p:cNvSpPr/>
              <p:nvPr/>
            </p:nvSpPr>
            <p:spPr>
              <a:xfrm>
                <a:off x="5936456" y="3100196"/>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7" name="Google Shape;4857;p32">
                <a:extLst>
                  <a:ext uri="{FF2B5EF4-FFF2-40B4-BE49-F238E27FC236}">
                    <a16:creationId xmlns:a16="http://schemas.microsoft.com/office/drawing/2014/main" id="{6D99F4E2-9F38-F0AD-0971-7765E19D1224}"/>
                  </a:ext>
                </a:extLst>
              </p:cNvPr>
              <p:cNvSpPr/>
              <p:nvPr/>
            </p:nvSpPr>
            <p:spPr>
              <a:xfrm>
                <a:off x="6018371" y="3019329"/>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8" name="Google Shape;4858;p32">
                <a:extLst>
                  <a:ext uri="{FF2B5EF4-FFF2-40B4-BE49-F238E27FC236}">
                    <a16:creationId xmlns:a16="http://schemas.microsoft.com/office/drawing/2014/main" id="{B4F3E32B-47C9-A244-D74A-68FF8713C016}"/>
                  </a:ext>
                </a:extLst>
              </p:cNvPr>
              <p:cNvSpPr/>
              <p:nvPr/>
            </p:nvSpPr>
            <p:spPr>
              <a:xfrm>
                <a:off x="6100191" y="2938271"/>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9" name="Google Shape;4859;p32">
                <a:extLst>
                  <a:ext uri="{FF2B5EF4-FFF2-40B4-BE49-F238E27FC236}">
                    <a16:creationId xmlns:a16="http://schemas.microsoft.com/office/drawing/2014/main" id="{F713647D-165A-F769-19A9-265DA5B51CE3}"/>
                  </a:ext>
                </a:extLst>
              </p:cNvPr>
              <p:cNvSpPr/>
              <p:nvPr/>
            </p:nvSpPr>
            <p:spPr>
              <a:xfrm>
                <a:off x="6181915" y="2857213"/>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0" name="Google Shape;4860;p32">
                <a:extLst>
                  <a:ext uri="{FF2B5EF4-FFF2-40B4-BE49-F238E27FC236}">
                    <a16:creationId xmlns:a16="http://schemas.microsoft.com/office/drawing/2014/main" id="{4615B8B2-69B2-24E9-10EE-F6BD4AE3EC27}"/>
                  </a:ext>
                </a:extLst>
              </p:cNvPr>
              <p:cNvSpPr/>
              <p:nvPr/>
            </p:nvSpPr>
            <p:spPr>
              <a:xfrm>
                <a:off x="6263735" y="2776156"/>
                <a:ext cx="19431" cy="19430"/>
              </a:xfrm>
              <a:custGeom>
                <a:avLst/>
                <a:gdLst/>
                <a:ahLst/>
                <a:cxnLst/>
                <a:rect l="l" t="t" r="r" b="b"/>
                <a:pathLst>
                  <a:path w="19431" h="19430"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1" name="Google Shape;4861;p32">
                <a:extLst>
                  <a:ext uri="{FF2B5EF4-FFF2-40B4-BE49-F238E27FC236}">
                    <a16:creationId xmlns:a16="http://schemas.microsoft.com/office/drawing/2014/main" id="{71BA20A7-DC55-FAF0-C84D-916850F0D3FA}"/>
                  </a:ext>
                </a:extLst>
              </p:cNvPr>
              <p:cNvSpPr/>
              <p:nvPr/>
            </p:nvSpPr>
            <p:spPr>
              <a:xfrm>
                <a:off x="6345650" y="2695193"/>
                <a:ext cx="18478" cy="18478"/>
              </a:xfrm>
              <a:custGeom>
                <a:avLst/>
                <a:gdLst/>
                <a:ahLst/>
                <a:cxnLst/>
                <a:rect l="l" t="t" r="r" b="b"/>
                <a:pathLst>
                  <a:path w="18478" h="18478" extrusionOk="0">
                    <a:moveTo>
                      <a:pt x="9239" y="18478"/>
                    </a:moveTo>
                    <a:cubicBezTo>
                      <a:pt x="4096" y="18478"/>
                      <a:pt x="0" y="14288"/>
                      <a:pt x="0" y="9239"/>
                    </a:cubicBezTo>
                    <a:cubicBezTo>
                      <a:pt x="0" y="4191"/>
                      <a:pt x="4191" y="0"/>
                      <a:pt x="9239" y="0"/>
                    </a:cubicBezTo>
                    <a:cubicBezTo>
                      <a:pt x="14288" y="0"/>
                      <a:pt x="18479" y="4191"/>
                      <a:pt x="18479" y="9239"/>
                    </a:cubicBezTo>
                    <a:cubicBezTo>
                      <a:pt x="18479" y="14288"/>
                      <a:pt x="14288" y="18478"/>
                      <a:pt x="9239" y="18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2" name="Google Shape;4862;p32">
                <a:extLst>
                  <a:ext uri="{FF2B5EF4-FFF2-40B4-BE49-F238E27FC236}">
                    <a16:creationId xmlns:a16="http://schemas.microsoft.com/office/drawing/2014/main" id="{E59D2A82-1256-B098-64BF-3581EE776713}"/>
                  </a:ext>
                </a:extLst>
              </p:cNvPr>
              <p:cNvSpPr/>
              <p:nvPr/>
            </p:nvSpPr>
            <p:spPr>
              <a:xfrm>
                <a:off x="6427469" y="2614135"/>
                <a:ext cx="17716" cy="17716"/>
              </a:xfrm>
              <a:custGeom>
                <a:avLst/>
                <a:gdLst/>
                <a:ahLst/>
                <a:cxnLst/>
                <a:rect l="l" t="t" r="r" b="b"/>
                <a:pathLst>
                  <a:path w="17716" h="17716" extrusionOk="0">
                    <a:moveTo>
                      <a:pt x="8858" y="17717"/>
                    </a:moveTo>
                    <a:cubicBezTo>
                      <a:pt x="4001" y="17717"/>
                      <a:pt x="0" y="13716"/>
                      <a:pt x="0" y="8858"/>
                    </a:cubicBezTo>
                    <a:cubicBezTo>
                      <a:pt x="0" y="4000"/>
                      <a:pt x="4001"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3" name="Google Shape;4863;p32">
                <a:extLst>
                  <a:ext uri="{FF2B5EF4-FFF2-40B4-BE49-F238E27FC236}">
                    <a16:creationId xmlns:a16="http://schemas.microsoft.com/office/drawing/2014/main" id="{34D45125-ECC8-ED12-EA19-F160034528C7}"/>
                  </a:ext>
                </a:extLst>
              </p:cNvPr>
              <p:cNvSpPr/>
              <p:nvPr/>
            </p:nvSpPr>
            <p:spPr>
              <a:xfrm>
                <a:off x="6509289" y="2533078"/>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4" y="0"/>
                      <a:pt x="16954" y="3810"/>
                      <a:pt x="16954" y="8477"/>
                    </a:cubicBezTo>
                    <a:cubicBezTo>
                      <a:pt x="16954" y="13145"/>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4" name="Google Shape;4864;p32">
                <a:extLst>
                  <a:ext uri="{FF2B5EF4-FFF2-40B4-BE49-F238E27FC236}">
                    <a16:creationId xmlns:a16="http://schemas.microsoft.com/office/drawing/2014/main" id="{406AAE90-889E-3575-2F94-F9E10B3370CA}"/>
                  </a:ext>
                </a:extLst>
              </p:cNvPr>
              <p:cNvSpPr/>
              <p:nvPr/>
            </p:nvSpPr>
            <p:spPr>
              <a:xfrm>
                <a:off x="6591014" y="2452020"/>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5" name="Google Shape;4865;p32">
                <a:extLst>
                  <a:ext uri="{FF2B5EF4-FFF2-40B4-BE49-F238E27FC236}">
                    <a16:creationId xmlns:a16="http://schemas.microsoft.com/office/drawing/2014/main" id="{5FFDC28E-0826-5CD5-5C78-5E20A44D6D73}"/>
                  </a:ext>
                </a:extLst>
              </p:cNvPr>
              <p:cNvSpPr/>
              <p:nvPr/>
            </p:nvSpPr>
            <p:spPr>
              <a:xfrm>
                <a:off x="6672833" y="2371057"/>
                <a:ext cx="15430" cy="15335"/>
              </a:xfrm>
              <a:custGeom>
                <a:avLst/>
                <a:gdLst/>
                <a:ahLst/>
                <a:cxnLst/>
                <a:rect l="l" t="t" r="r" b="b"/>
                <a:pathLst>
                  <a:path w="15430" h="15335" extrusionOk="0">
                    <a:moveTo>
                      <a:pt x="7715" y="15335"/>
                    </a:moveTo>
                    <a:cubicBezTo>
                      <a:pt x="3524" y="15335"/>
                      <a:pt x="0" y="11906"/>
                      <a:pt x="0" y="7715"/>
                    </a:cubicBezTo>
                    <a:cubicBezTo>
                      <a:pt x="0" y="3524"/>
                      <a:pt x="3429" y="0"/>
                      <a:pt x="7715" y="0"/>
                    </a:cubicBezTo>
                    <a:cubicBezTo>
                      <a:pt x="12002" y="0"/>
                      <a:pt x="15430" y="3429"/>
                      <a:pt x="15430" y="7715"/>
                    </a:cubicBezTo>
                    <a:cubicBezTo>
                      <a:pt x="15430" y="12002"/>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6" name="Google Shape;4866;p32">
                <a:extLst>
                  <a:ext uri="{FF2B5EF4-FFF2-40B4-BE49-F238E27FC236}">
                    <a16:creationId xmlns:a16="http://schemas.microsoft.com/office/drawing/2014/main" id="{E51D829B-DDF1-990F-BC36-FF18753D100C}"/>
                  </a:ext>
                </a:extLst>
              </p:cNvPr>
              <p:cNvSpPr/>
              <p:nvPr/>
            </p:nvSpPr>
            <p:spPr>
              <a:xfrm>
                <a:off x="6754749" y="2290095"/>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7" name="Google Shape;4867;p32">
                <a:extLst>
                  <a:ext uri="{FF2B5EF4-FFF2-40B4-BE49-F238E27FC236}">
                    <a16:creationId xmlns:a16="http://schemas.microsoft.com/office/drawing/2014/main" id="{79828EA4-70FD-9A82-1D2A-AA17A23587FB}"/>
                  </a:ext>
                </a:extLst>
              </p:cNvPr>
              <p:cNvSpPr/>
              <p:nvPr/>
            </p:nvSpPr>
            <p:spPr>
              <a:xfrm>
                <a:off x="6836568" y="2209037"/>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8" name="Google Shape;4868;p32">
                <a:extLst>
                  <a:ext uri="{FF2B5EF4-FFF2-40B4-BE49-F238E27FC236}">
                    <a16:creationId xmlns:a16="http://schemas.microsoft.com/office/drawing/2014/main" id="{E60E66D7-87CA-88D6-D014-5F984DBE498C}"/>
                  </a:ext>
                </a:extLst>
              </p:cNvPr>
              <p:cNvSpPr/>
              <p:nvPr/>
            </p:nvSpPr>
            <p:spPr>
              <a:xfrm>
                <a:off x="6918388" y="2127979"/>
                <a:ext cx="12954" cy="12953"/>
              </a:xfrm>
              <a:custGeom>
                <a:avLst/>
                <a:gdLst/>
                <a:ahLst/>
                <a:cxnLst/>
                <a:rect l="l" t="t" r="r" b="b"/>
                <a:pathLst>
                  <a:path w="12954" h="12953" extrusionOk="0">
                    <a:moveTo>
                      <a:pt x="6477" y="12954"/>
                    </a:moveTo>
                    <a:cubicBezTo>
                      <a:pt x="2953" y="12954"/>
                      <a:pt x="0" y="10096"/>
                      <a:pt x="0" y="6477"/>
                    </a:cubicBezTo>
                    <a:cubicBezTo>
                      <a:pt x="0" y="2857"/>
                      <a:pt x="2858"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9" name="Google Shape;4869;p32">
                <a:extLst>
                  <a:ext uri="{FF2B5EF4-FFF2-40B4-BE49-F238E27FC236}">
                    <a16:creationId xmlns:a16="http://schemas.microsoft.com/office/drawing/2014/main" id="{C9976DE1-8C4B-907F-83B4-9C7C11FF03B6}"/>
                  </a:ext>
                </a:extLst>
              </p:cNvPr>
              <p:cNvSpPr/>
              <p:nvPr/>
            </p:nvSpPr>
            <p:spPr>
              <a:xfrm>
                <a:off x="7000113" y="2046922"/>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0" name="Google Shape;4870;p32">
                <a:extLst>
                  <a:ext uri="{FF2B5EF4-FFF2-40B4-BE49-F238E27FC236}">
                    <a16:creationId xmlns:a16="http://schemas.microsoft.com/office/drawing/2014/main" id="{604D6615-8D04-4A27-5A58-7433C5686DFA}"/>
                  </a:ext>
                </a:extLst>
              </p:cNvPr>
              <p:cNvSpPr/>
              <p:nvPr/>
            </p:nvSpPr>
            <p:spPr>
              <a:xfrm>
                <a:off x="7082027" y="1966054"/>
                <a:ext cx="11239" cy="11239"/>
              </a:xfrm>
              <a:custGeom>
                <a:avLst/>
                <a:gdLst/>
                <a:ahLst/>
                <a:cxnLst/>
                <a:rect l="l" t="t" r="r" b="b"/>
                <a:pathLst>
                  <a:path w="11239" h="11239" extrusionOk="0">
                    <a:moveTo>
                      <a:pt x="5620" y="11239"/>
                    </a:moveTo>
                    <a:cubicBezTo>
                      <a:pt x="2477" y="11239"/>
                      <a:pt x="0" y="8668"/>
                      <a:pt x="0" y="5620"/>
                    </a:cubicBezTo>
                    <a:cubicBezTo>
                      <a:pt x="0" y="2572"/>
                      <a:pt x="2572" y="0"/>
                      <a:pt x="5620" y="0"/>
                    </a:cubicBezTo>
                    <a:cubicBezTo>
                      <a:pt x="8668" y="0"/>
                      <a:pt x="11240" y="2572"/>
                      <a:pt x="11240" y="5620"/>
                    </a:cubicBezTo>
                    <a:cubicBezTo>
                      <a:pt x="11240"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1" name="Google Shape;4871;p32">
                <a:extLst>
                  <a:ext uri="{FF2B5EF4-FFF2-40B4-BE49-F238E27FC236}">
                    <a16:creationId xmlns:a16="http://schemas.microsoft.com/office/drawing/2014/main" id="{66143AE6-1D8B-163E-8D48-4931BF11C5CD}"/>
                  </a:ext>
                </a:extLst>
              </p:cNvPr>
              <p:cNvSpPr/>
              <p:nvPr/>
            </p:nvSpPr>
            <p:spPr>
              <a:xfrm>
                <a:off x="7163847" y="1884997"/>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2" name="Google Shape;4872;p32">
                <a:extLst>
                  <a:ext uri="{FF2B5EF4-FFF2-40B4-BE49-F238E27FC236}">
                    <a16:creationId xmlns:a16="http://schemas.microsoft.com/office/drawing/2014/main" id="{4053656E-4C22-95DA-E93B-8D4E0AFBE3A6}"/>
                  </a:ext>
                </a:extLst>
              </p:cNvPr>
              <p:cNvSpPr/>
              <p:nvPr/>
            </p:nvSpPr>
            <p:spPr>
              <a:xfrm>
                <a:off x="7245667" y="1803939"/>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3" name="Google Shape;4873;p32">
                <a:extLst>
                  <a:ext uri="{FF2B5EF4-FFF2-40B4-BE49-F238E27FC236}">
                    <a16:creationId xmlns:a16="http://schemas.microsoft.com/office/drawing/2014/main" id="{E3CE83B3-7931-F12A-6A35-A442BB093D1A}"/>
                  </a:ext>
                </a:extLst>
              </p:cNvPr>
              <p:cNvSpPr/>
              <p:nvPr/>
            </p:nvSpPr>
            <p:spPr>
              <a:xfrm>
                <a:off x="7327487" y="1722881"/>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4" name="Google Shape;4874;p32">
                <a:extLst>
                  <a:ext uri="{FF2B5EF4-FFF2-40B4-BE49-F238E27FC236}">
                    <a16:creationId xmlns:a16="http://schemas.microsoft.com/office/drawing/2014/main" id="{8B330262-0C4A-C8CA-5A4C-B59FA8A99446}"/>
                  </a:ext>
                </a:extLst>
              </p:cNvPr>
              <p:cNvSpPr/>
              <p:nvPr/>
            </p:nvSpPr>
            <p:spPr>
              <a:xfrm>
                <a:off x="7409307" y="1642014"/>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5" name="Google Shape;4875;p32">
                <a:extLst>
                  <a:ext uri="{FF2B5EF4-FFF2-40B4-BE49-F238E27FC236}">
                    <a16:creationId xmlns:a16="http://schemas.microsoft.com/office/drawing/2014/main" id="{4406B3DB-3ECA-279B-261B-F09E9D34489E}"/>
                  </a:ext>
                </a:extLst>
              </p:cNvPr>
              <p:cNvSpPr/>
              <p:nvPr/>
            </p:nvSpPr>
            <p:spPr>
              <a:xfrm>
                <a:off x="7491126" y="1560956"/>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6" name="Google Shape;4876;p32">
                <a:extLst>
                  <a:ext uri="{FF2B5EF4-FFF2-40B4-BE49-F238E27FC236}">
                    <a16:creationId xmlns:a16="http://schemas.microsoft.com/office/drawing/2014/main" id="{4156C27F-8314-45B2-660F-58CFFFC92218}"/>
                  </a:ext>
                </a:extLst>
              </p:cNvPr>
              <p:cNvSpPr/>
              <p:nvPr/>
            </p:nvSpPr>
            <p:spPr>
              <a:xfrm>
                <a:off x="7572946" y="1479898"/>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7" name="Google Shape;4877;p32">
                <a:extLst>
                  <a:ext uri="{FF2B5EF4-FFF2-40B4-BE49-F238E27FC236}">
                    <a16:creationId xmlns:a16="http://schemas.microsoft.com/office/drawing/2014/main" id="{4C256EF4-DB72-334E-A290-8C85C42DC67F}"/>
                  </a:ext>
                </a:extLst>
              </p:cNvPr>
              <p:cNvSpPr/>
              <p:nvPr/>
            </p:nvSpPr>
            <p:spPr>
              <a:xfrm>
                <a:off x="7654766" y="1398841"/>
                <a:ext cx="5715" cy="5714"/>
              </a:xfrm>
              <a:custGeom>
                <a:avLst/>
                <a:gdLst/>
                <a:ahLst/>
                <a:cxnLst/>
                <a:rect l="l" t="t" r="r" b="b"/>
                <a:pathLst>
                  <a:path w="5715" h="5714"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8" name="Google Shape;4878;p32">
                <a:extLst>
                  <a:ext uri="{FF2B5EF4-FFF2-40B4-BE49-F238E27FC236}">
                    <a16:creationId xmlns:a16="http://schemas.microsoft.com/office/drawing/2014/main" id="{398B431B-EF22-90CE-4AA7-256CA2C893BC}"/>
                  </a:ext>
                </a:extLst>
              </p:cNvPr>
              <p:cNvSpPr/>
              <p:nvPr/>
            </p:nvSpPr>
            <p:spPr>
              <a:xfrm>
                <a:off x="7736681" y="1317973"/>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9" name="Google Shape;4879;p32">
                <a:extLst>
                  <a:ext uri="{FF2B5EF4-FFF2-40B4-BE49-F238E27FC236}">
                    <a16:creationId xmlns:a16="http://schemas.microsoft.com/office/drawing/2014/main" id="{9A27CDC0-D7FB-E2E0-0A82-C613E08E0967}"/>
                  </a:ext>
                </a:extLst>
              </p:cNvPr>
              <p:cNvSpPr/>
              <p:nvPr/>
            </p:nvSpPr>
            <p:spPr>
              <a:xfrm>
                <a:off x="7818405" y="1236915"/>
                <a:ext cx="4000" cy="4000"/>
              </a:xfrm>
              <a:custGeom>
                <a:avLst/>
                <a:gdLst/>
                <a:ahLst/>
                <a:cxnLst/>
                <a:rect l="l" t="t" r="r" b="b"/>
                <a:pathLst>
                  <a:path w="4000" h="4000" extrusionOk="0">
                    <a:moveTo>
                      <a:pt x="2000" y="4001"/>
                    </a:moveTo>
                    <a:cubicBezTo>
                      <a:pt x="858" y="4001"/>
                      <a:pt x="0" y="3143"/>
                      <a:pt x="0" y="2000"/>
                    </a:cubicBezTo>
                    <a:cubicBezTo>
                      <a:pt x="0" y="857"/>
                      <a:pt x="858" y="0"/>
                      <a:pt x="2000" y="0"/>
                    </a:cubicBezTo>
                    <a:cubicBezTo>
                      <a:pt x="3143" y="0"/>
                      <a:pt x="4001" y="857"/>
                      <a:pt x="4001" y="2000"/>
                    </a:cubicBezTo>
                    <a:cubicBezTo>
                      <a:pt x="4001"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0" name="Google Shape;4880;p32">
                <a:extLst>
                  <a:ext uri="{FF2B5EF4-FFF2-40B4-BE49-F238E27FC236}">
                    <a16:creationId xmlns:a16="http://schemas.microsoft.com/office/drawing/2014/main" id="{0AE3F786-51DB-D96D-345C-070891BF5532}"/>
                  </a:ext>
                </a:extLst>
              </p:cNvPr>
              <p:cNvSpPr/>
              <p:nvPr/>
            </p:nvSpPr>
            <p:spPr>
              <a:xfrm>
                <a:off x="7900225" y="1155858"/>
                <a:ext cx="3238" cy="3238"/>
              </a:xfrm>
              <a:custGeom>
                <a:avLst/>
                <a:gdLst/>
                <a:ahLst/>
                <a:cxnLst/>
                <a:rect l="l" t="t" r="r" b="b"/>
                <a:pathLst>
                  <a:path w="3238" h="3238" extrusionOk="0">
                    <a:moveTo>
                      <a:pt x="1619" y="3239"/>
                    </a:moveTo>
                    <a:cubicBezTo>
                      <a:pt x="762" y="3239"/>
                      <a:pt x="0" y="2476"/>
                      <a:pt x="0" y="1619"/>
                    </a:cubicBezTo>
                    <a:cubicBezTo>
                      <a:pt x="0" y="762"/>
                      <a:pt x="762" y="0"/>
                      <a:pt x="1619" y="0"/>
                    </a:cubicBezTo>
                    <a:cubicBezTo>
                      <a:pt x="2476" y="0"/>
                      <a:pt x="3238" y="762"/>
                      <a:pt x="3238" y="1619"/>
                    </a:cubicBezTo>
                    <a:cubicBezTo>
                      <a:pt x="3238" y="2476"/>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81" name="Google Shape;4881;p32">
              <a:extLst>
                <a:ext uri="{FF2B5EF4-FFF2-40B4-BE49-F238E27FC236}">
                  <a16:creationId xmlns:a16="http://schemas.microsoft.com/office/drawing/2014/main" id="{4D2D9E3D-3ACF-11F7-4C7A-30FBBDE95075}"/>
                </a:ext>
              </a:extLst>
            </p:cNvPr>
            <p:cNvGrpSpPr/>
            <p:nvPr/>
          </p:nvGrpSpPr>
          <p:grpSpPr>
            <a:xfrm>
              <a:off x="3826954" y="1161763"/>
              <a:ext cx="3920299" cy="3931539"/>
              <a:chOff x="3826954" y="1161763"/>
              <a:chExt cx="3920299" cy="3931539"/>
            </a:xfrm>
          </p:grpSpPr>
          <p:sp>
            <p:nvSpPr>
              <p:cNvPr id="4882" name="Google Shape;4882;p32">
                <a:extLst>
                  <a:ext uri="{FF2B5EF4-FFF2-40B4-BE49-F238E27FC236}">
                    <a16:creationId xmlns:a16="http://schemas.microsoft.com/office/drawing/2014/main" id="{14BC3C1E-3879-66C1-35A8-7FAEFAE45C4D}"/>
                  </a:ext>
                </a:extLst>
              </p:cNvPr>
              <p:cNvSpPr/>
              <p:nvPr/>
            </p:nvSpPr>
            <p:spPr>
              <a:xfrm>
                <a:off x="3826954" y="5050440"/>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3" name="Google Shape;4883;p32">
                <a:extLst>
                  <a:ext uri="{FF2B5EF4-FFF2-40B4-BE49-F238E27FC236}">
                    <a16:creationId xmlns:a16="http://schemas.microsoft.com/office/drawing/2014/main" id="{32E56E2A-FFE0-41CC-3CF3-83E14914B573}"/>
                  </a:ext>
                </a:extLst>
              </p:cNvPr>
              <p:cNvSpPr/>
              <p:nvPr/>
            </p:nvSpPr>
            <p:spPr>
              <a:xfrm>
                <a:off x="3897629" y="4969572"/>
                <a:ext cx="41910" cy="41910"/>
              </a:xfrm>
              <a:custGeom>
                <a:avLst/>
                <a:gdLst/>
                <a:ahLst/>
                <a:cxnLst/>
                <a:rect l="l" t="t" r="r" b="b"/>
                <a:pathLst>
                  <a:path w="41910" h="41910"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4" name="Google Shape;4884;p32">
                <a:extLst>
                  <a:ext uri="{FF2B5EF4-FFF2-40B4-BE49-F238E27FC236}">
                    <a16:creationId xmlns:a16="http://schemas.microsoft.com/office/drawing/2014/main" id="{C0D3DED5-E1B6-0D3D-7302-7D78AD7F0677}"/>
                  </a:ext>
                </a:extLst>
              </p:cNvPr>
              <p:cNvSpPr/>
              <p:nvPr/>
            </p:nvSpPr>
            <p:spPr>
              <a:xfrm>
                <a:off x="3979449" y="4888420"/>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5" name="Google Shape;4885;p32">
                <a:extLst>
                  <a:ext uri="{FF2B5EF4-FFF2-40B4-BE49-F238E27FC236}">
                    <a16:creationId xmlns:a16="http://schemas.microsoft.com/office/drawing/2014/main" id="{309CB7F7-BE61-9E1D-4968-EAC6D921F042}"/>
                  </a:ext>
                </a:extLst>
              </p:cNvPr>
              <p:cNvSpPr/>
              <p:nvPr/>
            </p:nvSpPr>
            <p:spPr>
              <a:xfrm>
                <a:off x="4061269" y="4807362"/>
                <a:ext cx="40386" cy="40386"/>
              </a:xfrm>
              <a:custGeom>
                <a:avLst/>
                <a:gdLst/>
                <a:ahLst/>
                <a:cxnLst/>
                <a:rect l="l" t="t" r="r" b="b"/>
                <a:pathLst>
                  <a:path w="40386"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6" name="Google Shape;4886;p32">
                <a:extLst>
                  <a:ext uri="{FF2B5EF4-FFF2-40B4-BE49-F238E27FC236}">
                    <a16:creationId xmlns:a16="http://schemas.microsoft.com/office/drawing/2014/main" id="{A324C818-9D1F-F8B8-0A7B-53C9564CB5AA}"/>
                  </a:ext>
                </a:extLst>
              </p:cNvPr>
              <p:cNvSpPr/>
              <p:nvPr/>
            </p:nvSpPr>
            <p:spPr>
              <a:xfrm>
                <a:off x="4142993" y="4726304"/>
                <a:ext cx="39623" cy="39623"/>
              </a:xfrm>
              <a:custGeom>
                <a:avLst/>
                <a:gdLst/>
                <a:ahLst/>
                <a:cxnLst/>
                <a:rect l="l" t="t" r="r" b="b"/>
                <a:pathLst>
                  <a:path w="39623" h="39623"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7" name="Google Shape;4887;p32">
                <a:extLst>
                  <a:ext uri="{FF2B5EF4-FFF2-40B4-BE49-F238E27FC236}">
                    <a16:creationId xmlns:a16="http://schemas.microsoft.com/office/drawing/2014/main" id="{ED2A3EF4-BCD8-1D4B-850E-DF3BFA73178B}"/>
                  </a:ext>
                </a:extLst>
              </p:cNvPr>
              <p:cNvSpPr/>
              <p:nvPr/>
            </p:nvSpPr>
            <p:spPr>
              <a:xfrm>
                <a:off x="4224909" y="4645437"/>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8" name="Google Shape;4888;p32">
                <a:extLst>
                  <a:ext uri="{FF2B5EF4-FFF2-40B4-BE49-F238E27FC236}">
                    <a16:creationId xmlns:a16="http://schemas.microsoft.com/office/drawing/2014/main" id="{5882F794-9F57-4C4A-BAA5-D1D9974C5B50}"/>
                  </a:ext>
                </a:extLst>
              </p:cNvPr>
              <p:cNvSpPr/>
              <p:nvPr/>
            </p:nvSpPr>
            <p:spPr>
              <a:xfrm>
                <a:off x="4306728" y="4564379"/>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9" name="Google Shape;4889;p32">
                <a:extLst>
                  <a:ext uri="{FF2B5EF4-FFF2-40B4-BE49-F238E27FC236}">
                    <a16:creationId xmlns:a16="http://schemas.microsoft.com/office/drawing/2014/main" id="{649B3F00-EB64-1D6E-F12E-9DDCAC023EB0}"/>
                  </a:ext>
                </a:extLst>
              </p:cNvPr>
              <p:cNvSpPr/>
              <p:nvPr/>
            </p:nvSpPr>
            <p:spPr>
              <a:xfrm>
                <a:off x="4388548" y="4483321"/>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7" y="8287"/>
                      <a:pt x="37147" y="18574"/>
                    </a:cubicBezTo>
                    <a:cubicBezTo>
                      <a:pt x="37147"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0" name="Google Shape;4890;p32">
                <a:extLst>
                  <a:ext uri="{FF2B5EF4-FFF2-40B4-BE49-F238E27FC236}">
                    <a16:creationId xmlns:a16="http://schemas.microsoft.com/office/drawing/2014/main" id="{548E6226-E06C-94E1-A824-43AA64769A9E}"/>
                  </a:ext>
                </a:extLst>
              </p:cNvPr>
              <p:cNvSpPr/>
              <p:nvPr/>
            </p:nvSpPr>
            <p:spPr>
              <a:xfrm>
                <a:off x="4470368" y="4402263"/>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1" name="Google Shape;4891;p32">
                <a:extLst>
                  <a:ext uri="{FF2B5EF4-FFF2-40B4-BE49-F238E27FC236}">
                    <a16:creationId xmlns:a16="http://schemas.microsoft.com/office/drawing/2014/main" id="{09D7FE77-6A61-6C97-03FE-C0F5FA677142}"/>
                  </a:ext>
                </a:extLst>
              </p:cNvPr>
              <p:cNvSpPr/>
              <p:nvPr/>
            </p:nvSpPr>
            <p:spPr>
              <a:xfrm rot="-128855">
                <a:off x="4552045" y="4321410"/>
                <a:ext cx="35458" cy="35458"/>
              </a:xfrm>
              <a:custGeom>
                <a:avLst/>
                <a:gdLst/>
                <a:ahLst/>
                <a:cxnLst/>
                <a:rect l="l" t="t" r="r" b="b"/>
                <a:pathLst>
                  <a:path w="35433" h="35433" extrusionOk="0">
                    <a:moveTo>
                      <a:pt x="35433" y="17716"/>
                    </a:moveTo>
                    <a:cubicBezTo>
                      <a:pt x="35433" y="27501"/>
                      <a:pt x="27501" y="35433"/>
                      <a:pt x="17716" y="35433"/>
                    </a:cubicBezTo>
                    <a:cubicBezTo>
                      <a:pt x="7932" y="35433"/>
                      <a:pt x="0" y="27501"/>
                      <a:pt x="0" y="17716"/>
                    </a:cubicBezTo>
                    <a:cubicBezTo>
                      <a:pt x="0" y="7932"/>
                      <a:pt x="7932" y="0"/>
                      <a:pt x="17716" y="0"/>
                    </a:cubicBezTo>
                    <a:cubicBezTo>
                      <a:pt x="27501" y="0"/>
                      <a:pt x="35433" y="7932"/>
                      <a:pt x="35433" y="17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2" name="Google Shape;4892;p32">
                <a:extLst>
                  <a:ext uri="{FF2B5EF4-FFF2-40B4-BE49-F238E27FC236}">
                    <a16:creationId xmlns:a16="http://schemas.microsoft.com/office/drawing/2014/main" id="{2176568D-DF60-BA22-D090-0577B37AEBE6}"/>
                  </a:ext>
                </a:extLst>
              </p:cNvPr>
              <p:cNvSpPr/>
              <p:nvPr/>
            </p:nvSpPr>
            <p:spPr>
              <a:xfrm>
                <a:off x="4634007" y="4240338"/>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3" name="Google Shape;4893;p32">
                <a:extLst>
                  <a:ext uri="{FF2B5EF4-FFF2-40B4-BE49-F238E27FC236}">
                    <a16:creationId xmlns:a16="http://schemas.microsoft.com/office/drawing/2014/main" id="{2EB62AEC-CC98-D24F-0F4D-5DB20419F034}"/>
                  </a:ext>
                </a:extLst>
              </p:cNvPr>
              <p:cNvSpPr/>
              <p:nvPr/>
            </p:nvSpPr>
            <p:spPr>
              <a:xfrm>
                <a:off x="4715827" y="4159281"/>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4" name="Google Shape;4894;p32">
                <a:extLst>
                  <a:ext uri="{FF2B5EF4-FFF2-40B4-BE49-F238E27FC236}">
                    <a16:creationId xmlns:a16="http://schemas.microsoft.com/office/drawing/2014/main" id="{7AF0F2BB-50D7-7B70-3F80-3F7874D035D7}"/>
                  </a:ext>
                </a:extLst>
              </p:cNvPr>
              <p:cNvSpPr/>
              <p:nvPr/>
            </p:nvSpPr>
            <p:spPr>
              <a:xfrm>
                <a:off x="4797647" y="4078223"/>
                <a:ext cx="33146" cy="33147"/>
              </a:xfrm>
              <a:custGeom>
                <a:avLst/>
                <a:gdLst/>
                <a:ahLst/>
                <a:cxnLst/>
                <a:rect l="l" t="t" r="r" b="b"/>
                <a:pathLst>
                  <a:path w="33146" h="33147"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5" name="Google Shape;4895;p32">
                <a:extLst>
                  <a:ext uri="{FF2B5EF4-FFF2-40B4-BE49-F238E27FC236}">
                    <a16:creationId xmlns:a16="http://schemas.microsoft.com/office/drawing/2014/main" id="{2D0517A7-5860-4F06-11C4-D29830AD0F6D}"/>
                  </a:ext>
                </a:extLst>
              </p:cNvPr>
              <p:cNvSpPr/>
              <p:nvPr/>
            </p:nvSpPr>
            <p:spPr>
              <a:xfrm>
                <a:off x="4879562" y="3997261"/>
                <a:ext cx="32194" cy="32289"/>
              </a:xfrm>
              <a:custGeom>
                <a:avLst/>
                <a:gdLst/>
                <a:ahLst/>
                <a:cxnLst/>
                <a:rect l="l" t="t" r="r" b="b"/>
                <a:pathLst>
                  <a:path w="32194" h="32289" extrusionOk="0">
                    <a:moveTo>
                      <a:pt x="16097" y="32290"/>
                    </a:moveTo>
                    <a:cubicBezTo>
                      <a:pt x="7144" y="32290"/>
                      <a:pt x="0" y="25051"/>
                      <a:pt x="0" y="16192"/>
                    </a:cubicBezTo>
                    <a:cubicBezTo>
                      <a:pt x="0" y="7334"/>
                      <a:pt x="7239" y="0"/>
                      <a:pt x="16097" y="0"/>
                    </a:cubicBezTo>
                    <a:cubicBezTo>
                      <a:pt x="24956" y="0"/>
                      <a:pt x="32194" y="7239"/>
                      <a:pt x="32194" y="16192"/>
                    </a:cubicBezTo>
                    <a:cubicBezTo>
                      <a:pt x="32194"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6" name="Google Shape;4896;p32">
                <a:extLst>
                  <a:ext uri="{FF2B5EF4-FFF2-40B4-BE49-F238E27FC236}">
                    <a16:creationId xmlns:a16="http://schemas.microsoft.com/office/drawing/2014/main" id="{96C7AD40-4379-B1B5-7381-A2F37E785966}"/>
                  </a:ext>
                </a:extLst>
              </p:cNvPr>
              <p:cNvSpPr/>
              <p:nvPr/>
            </p:nvSpPr>
            <p:spPr>
              <a:xfrm>
                <a:off x="4961286" y="3916298"/>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2" y="7048"/>
                      <a:pt x="31432" y="15716"/>
                    </a:cubicBezTo>
                    <a:cubicBezTo>
                      <a:pt x="31432"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7" name="Google Shape;4897;p32">
                <a:extLst>
                  <a:ext uri="{FF2B5EF4-FFF2-40B4-BE49-F238E27FC236}">
                    <a16:creationId xmlns:a16="http://schemas.microsoft.com/office/drawing/2014/main" id="{3C1793ED-B8B3-4963-5653-C9DF4559A8D4}"/>
                  </a:ext>
                </a:extLst>
              </p:cNvPr>
              <p:cNvSpPr/>
              <p:nvPr/>
            </p:nvSpPr>
            <p:spPr>
              <a:xfrm>
                <a:off x="5043106" y="3835240"/>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0" y="6858"/>
                      <a:pt x="30670" y="15335"/>
                    </a:cubicBezTo>
                    <a:cubicBezTo>
                      <a:pt x="30670"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8" name="Google Shape;4898;p32">
                <a:extLst>
                  <a:ext uri="{FF2B5EF4-FFF2-40B4-BE49-F238E27FC236}">
                    <a16:creationId xmlns:a16="http://schemas.microsoft.com/office/drawing/2014/main" id="{C96A25E2-772B-0C29-9F57-205EDA6300DE}"/>
                  </a:ext>
                </a:extLst>
              </p:cNvPr>
              <p:cNvSpPr/>
              <p:nvPr/>
            </p:nvSpPr>
            <p:spPr>
              <a:xfrm>
                <a:off x="5124926" y="3754183"/>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9" name="Google Shape;4899;p32">
                <a:extLst>
                  <a:ext uri="{FF2B5EF4-FFF2-40B4-BE49-F238E27FC236}">
                    <a16:creationId xmlns:a16="http://schemas.microsoft.com/office/drawing/2014/main" id="{BC4F19C1-68BF-2B74-46DB-5AEC32561995}"/>
                  </a:ext>
                </a:extLst>
              </p:cNvPr>
              <p:cNvSpPr/>
              <p:nvPr/>
            </p:nvSpPr>
            <p:spPr>
              <a:xfrm>
                <a:off x="5206746" y="3673125"/>
                <a:ext cx="29146" cy="29146"/>
              </a:xfrm>
              <a:custGeom>
                <a:avLst/>
                <a:gdLst/>
                <a:ahLst/>
                <a:cxnLst/>
                <a:rect l="l" t="t" r="r" b="b"/>
                <a:pathLst>
                  <a:path w="29146" h="29146" extrusionOk="0">
                    <a:moveTo>
                      <a:pt x="29146" y="14573"/>
                    </a:moveTo>
                    <a:cubicBezTo>
                      <a:pt x="29146" y="22622"/>
                      <a:pt x="22622" y="29147"/>
                      <a:pt x="14573" y="29147"/>
                    </a:cubicBezTo>
                    <a:cubicBezTo>
                      <a:pt x="6525" y="29147"/>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0" name="Google Shape;4900;p32">
                <a:extLst>
                  <a:ext uri="{FF2B5EF4-FFF2-40B4-BE49-F238E27FC236}">
                    <a16:creationId xmlns:a16="http://schemas.microsoft.com/office/drawing/2014/main" id="{5BD330B2-0AB4-D399-E984-F3C4AEDC8085}"/>
                  </a:ext>
                </a:extLst>
              </p:cNvPr>
              <p:cNvSpPr/>
              <p:nvPr/>
            </p:nvSpPr>
            <p:spPr>
              <a:xfrm>
                <a:off x="5288565" y="3592258"/>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1" name="Google Shape;4901;p32">
                <a:extLst>
                  <a:ext uri="{FF2B5EF4-FFF2-40B4-BE49-F238E27FC236}">
                    <a16:creationId xmlns:a16="http://schemas.microsoft.com/office/drawing/2014/main" id="{2783C2C9-4977-1118-1B73-0BC4AD2AE032}"/>
                  </a:ext>
                </a:extLst>
              </p:cNvPr>
              <p:cNvSpPr/>
              <p:nvPr/>
            </p:nvSpPr>
            <p:spPr>
              <a:xfrm>
                <a:off x="5370385" y="3511200"/>
                <a:ext cx="27431" cy="27431"/>
              </a:xfrm>
              <a:custGeom>
                <a:avLst/>
                <a:gdLst/>
                <a:ahLst/>
                <a:cxnLst/>
                <a:rect l="l" t="t" r="r" b="b"/>
                <a:pathLst>
                  <a:path w="27431" h="27431"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2" name="Google Shape;4902;p32">
                <a:extLst>
                  <a:ext uri="{FF2B5EF4-FFF2-40B4-BE49-F238E27FC236}">
                    <a16:creationId xmlns:a16="http://schemas.microsoft.com/office/drawing/2014/main" id="{B6BA8CA6-53A3-CC1D-250A-F52027413B11}"/>
                  </a:ext>
                </a:extLst>
              </p:cNvPr>
              <p:cNvSpPr/>
              <p:nvPr/>
            </p:nvSpPr>
            <p:spPr>
              <a:xfrm>
                <a:off x="5452205" y="3430142"/>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3" name="Google Shape;4903;p32">
                <a:extLst>
                  <a:ext uri="{FF2B5EF4-FFF2-40B4-BE49-F238E27FC236}">
                    <a16:creationId xmlns:a16="http://schemas.microsoft.com/office/drawing/2014/main" id="{441D182E-FF44-A4DE-8114-B92DB9CB4A76}"/>
                  </a:ext>
                </a:extLst>
              </p:cNvPr>
              <p:cNvSpPr/>
              <p:nvPr/>
            </p:nvSpPr>
            <p:spPr>
              <a:xfrm>
                <a:off x="5534025" y="3349084"/>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4" name="Google Shape;4904;p32">
                <a:extLst>
                  <a:ext uri="{FF2B5EF4-FFF2-40B4-BE49-F238E27FC236}">
                    <a16:creationId xmlns:a16="http://schemas.microsoft.com/office/drawing/2014/main" id="{4FE37BBC-7244-518A-5B88-0158F2AE92E3}"/>
                  </a:ext>
                </a:extLst>
              </p:cNvPr>
              <p:cNvSpPr/>
              <p:nvPr/>
            </p:nvSpPr>
            <p:spPr>
              <a:xfrm>
                <a:off x="5615940" y="3268217"/>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5" name="Google Shape;4905;p32">
                <a:extLst>
                  <a:ext uri="{FF2B5EF4-FFF2-40B4-BE49-F238E27FC236}">
                    <a16:creationId xmlns:a16="http://schemas.microsoft.com/office/drawing/2014/main" id="{A8607722-C326-46D3-7A9B-F86DB78A64A0}"/>
                  </a:ext>
                </a:extLst>
              </p:cNvPr>
              <p:cNvSpPr/>
              <p:nvPr/>
            </p:nvSpPr>
            <p:spPr>
              <a:xfrm>
                <a:off x="5697759" y="3187159"/>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6" name="Google Shape;4906;p32">
                <a:extLst>
                  <a:ext uri="{FF2B5EF4-FFF2-40B4-BE49-F238E27FC236}">
                    <a16:creationId xmlns:a16="http://schemas.microsoft.com/office/drawing/2014/main" id="{74EBEBEC-2DD4-0D89-F929-163B35B4FA5A}"/>
                  </a:ext>
                </a:extLst>
              </p:cNvPr>
              <p:cNvSpPr/>
              <p:nvPr/>
            </p:nvSpPr>
            <p:spPr>
              <a:xfrm>
                <a:off x="5779484" y="3106102"/>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7" name="Google Shape;4907;p32">
                <a:extLst>
                  <a:ext uri="{FF2B5EF4-FFF2-40B4-BE49-F238E27FC236}">
                    <a16:creationId xmlns:a16="http://schemas.microsoft.com/office/drawing/2014/main" id="{034A2D84-DA2C-6034-AB3A-CE38F414A53A}"/>
                  </a:ext>
                </a:extLst>
              </p:cNvPr>
              <p:cNvSpPr/>
              <p:nvPr/>
            </p:nvSpPr>
            <p:spPr>
              <a:xfrm>
                <a:off x="5861304" y="3025044"/>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8" name="Google Shape;4908;p32">
                <a:extLst>
                  <a:ext uri="{FF2B5EF4-FFF2-40B4-BE49-F238E27FC236}">
                    <a16:creationId xmlns:a16="http://schemas.microsoft.com/office/drawing/2014/main" id="{17F5772A-C3EA-B56F-66B2-6FAAC5400CD5}"/>
                  </a:ext>
                </a:extLst>
              </p:cNvPr>
              <p:cNvSpPr/>
              <p:nvPr/>
            </p:nvSpPr>
            <p:spPr>
              <a:xfrm>
                <a:off x="5943219" y="2944177"/>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9" name="Google Shape;4909;p32">
                <a:extLst>
                  <a:ext uri="{FF2B5EF4-FFF2-40B4-BE49-F238E27FC236}">
                    <a16:creationId xmlns:a16="http://schemas.microsoft.com/office/drawing/2014/main" id="{537945F2-3492-D82F-E81A-A69D9B761A04}"/>
                  </a:ext>
                </a:extLst>
              </p:cNvPr>
              <p:cNvSpPr/>
              <p:nvPr/>
            </p:nvSpPr>
            <p:spPr>
              <a:xfrm>
                <a:off x="6025038" y="2863119"/>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0" name="Google Shape;4910;p32">
                <a:extLst>
                  <a:ext uri="{FF2B5EF4-FFF2-40B4-BE49-F238E27FC236}">
                    <a16:creationId xmlns:a16="http://schemas.microsoft.com/office/drawing/2014/main" id="{03886079-393D-E00B-A581-4597AE176EC1}"/>
                  </a:ext>
                </a:extLst>
              </p:cNvPr>
              <p:cNvSpPr/>
              <p:nvPr/>
            </p:nvSpPr>
            <p:spPr>
              <a:xfrm>
                <a:off x="6106763" y="2782061"/>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1" name="Google Shape;4911;p32">
                <a:extLst>
                  <a:ext uri="{FF2B5EF4-FFF2-40B4-BE49-F238E27FC236}">
                    <a16:creationId xmlns:a16="http://schemas.microsoft.com/office/drawing/2014/main" id="{896956F7-C384-FD57-3B52-43795537C46D}"/>
                  </a:ext>
                </a:extLst>
              </p:cNvPr>
              <p:cNvSpPr/>
              <p:nvPr/>
            </p:nvSpPr>
            <p:spPr>
              <a:xfrm>
                <a:off x="6188583" y="2701003"/>
                <a:ext cx="19430" cy="19430"/>
              </a:xfrm>
              <a:custGeom>
                <a:avLst/>
                <a:gdLst/>
                <a:ahLst/>
                <a:cxnLst/>
                <a:rect l="l" t="t" r="r" b="b"/>
                <a:pathLst>
                  <a:path w="19430" h="19430" extrusionOk="0">
                    <a:moveTo>
                      <a:pt x="9716" y="19431"/>
                    </a:moveTo>
                    <a:cubicBezTo>
                      <a:pt x="4381" y="19431"/>
                      <a:pt x="0" y="15049"/>
                      <a:pt x="0" y="9715"/>
                    </a:cubicBezTo>
                    <a:cubicBezTo>
                      <a:pt x="0" y="4381"/>
                      <a:pt x="4381"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2" name="Google Shape;4912;p32">
                <a:extLst>
                  <a:ext uri="{FF2B5EF4-FFF2-40B4-BE49-F238E27FC236}">
                    <a16:creationId xmlns:a16="http://schemas.microsoft.com/office/drawing/2014/main" id="{4CEB6C51-D1DA-17F8-C445-0674BF7E1663}"/>
                  </a:ext>
                </a:extLst>
              </p:cNvPr>
              <p:cNvSpPr/>
              <p:nvPr/>
            </p:nvSpPr>
            <p:spPr>
              <a:xfrm>
                <a:off x="6270498" y="2620041"/>
                <a:ext cx="18478" cy="18478"/>
              </a:xfrm>
              <a:custGeom>
                <a:avLst/>
                <a:gdLst/>
                <a:ahLst/>
                <a:cxnLst/>
                <a:rect l="l" t="t" r="r" b="b"/>
                <a:pathLst>
                  <a:path w="18478" h="18478" extrusionOk="0">
                    <a:moveTo>
                      <a:pt x="18479" y="9239"/>
                    </a:moveTo>
                    <a:cubicBezTo>
                      <a:pt x="18479" y="14342"/>
                      <a:pt x="14342" y="18478"/>
                      <a:pt x="9239" y="18478"/>
                    </a:cubicBezTo>
                    <a:cubicBezTo>
                      <a:pt x="4137" y="18478"/>
                      <a:pt x="0" y="14342"/>
                      <a:pt x="0" y="9239"/>
                    </a:cubicBezTo>
                    <a:cubicBezTo>
                      <a:pt x="0" y="4136"/>
                      <a:pt x="4137" y="0"/>
                      <a:pt x="9239" y="0"/>
                    </a:cubicBezTo>
                    <a:cubicBezTo>
                      <a:pt x="14342" y="0"/>
                      <a:pt x="18479" y="4136"/>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3" name="Google Shape;4913;p32">
                <a:extLst>
                  <a:ext uri="{FF2B5EF4-FFF2-40B4-BE49-F238E27FC236}">
                    <a16:creationId xmlns:a16="http://schemas.microsoft.com/office/drawing/2014/main" id="{C85F21B0-1309-C7ED-74E7-6B3ABC4EF8A4}"/>
                  </a:ext>
                </a:extLst>
              </p:cNvPr>
              <p:cNvSpPr/>
              <p:nvPr/>
            </p:nvSpPr>
            <p:spPr>
              <a:xfrm>
                <a:off x="6352317" y="2538983"/>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4" name="Google Shape;4914;p32">
                <a:extLst>
                  <a:ext uri="{FF2B5EF4-FFF2-40B4-BE49-F238E27FC236}">
                    <a16:creationId xmlns:a16="http://schemas.microsoft.com/office/drawing/2014/main" id="{D089B42E-728F-AA2D-B540-91491C9B8FC1}"/>
                  </a:ext>
                </a:extLst>
              </p:cNvPr>
              <p:cNvSpPr/>
              <p:nvPr/>
            </p:nvSpPr>
            <p:spPr>
              <a:xfrm>
                <a:off x="6434137" y="2457925"/>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5" name="Google Shape;4915;p32">
                <a:extLst>
                  <a:ext uri="{FF2B5EF4-FFF2-40B4-BE49-F238E27FC236}">
                    <a16:creationId xmlns:a16="http://schemas.microsoft.com/office/drawing/2014/main" id="{3664652F-F3EA-38EE-03BE-DDA4C95ABDCA}"/>
                  </a:ext>
                </a:extLst>
              </p:cNvPr>
              <p:cNvSpPr/>
              <p:nvPr/>
            </p:nvSpPr>
            <p:spPr>
              <a:xfrm>
                <a:off x="6515861" y="2376867"/>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6" name="Google Shape;4916;p32">
                <a:extLst>
                  <a:ext uri="{FF2B5EF4-FFF2-40B4-BE49-F238E27FC236}">
                    <a16:creationId xmlns:a16="http://schemas.microsoft.com/office/drawing/2014/main" id="{4E2AE872-3C55-76BD-BC88-4FC04C289634}"/>
                  </a:ext>
                </a:extLst>
              </p:cNvPr>
              <p:cNvSpPr/>
              <p:nvPr/>
            </p:nvSpPr>
            <p:spPr>
              <a:xfrm>
                <a:off x="6597776" y="2295810"/>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7" name="Google Shape;4917;p32">
                <a:extLst>
                  <a:ext uri="{FF2B5EF4-FFF2-40B4-BE49-F238E27FC236}">
                    <a16:creationId xmlns:a16="http://schemas.microsoft.com/office/drawing/2014/main" id="{B1304D62-83B1-5017-62F7-D7AF24E67FA5}"/>
                  </a:ext>
                </a:extLst>
              </p:cNvPr>
              <p:cNvSpPr/>
              <p:nvPr/>
            </p:nvSpPr>
            <p:spPr>
              <a:xfrm>
                <a:off x="6679596" y="2214943"/>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8" name="Google Shape;4918;p32">
                <a:extLst>
                  <a:ext uri="{FF2B5EF4-FFF2-40B4-BE49-F238E27FC236}">
                    <a16:creationId xmlns:a16="http://schemas.microsoft.com/office/drawing/2014/main" id="{735169F2-043C-3311-4B68-73D2204AB3D5}"/>
                  </a:ext>
                </a:extLst>
              </p:cNvPr>
              <p:cNvSpPr/>
              <p:nvPr/>
            </p:nvSpPr>
            <p:spPr>
              <a:xfrm>
                <a:off x="6761416" y="2133885"/>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9" name="Google Shape;4919;p32">
                <a:extLst>
                  <a:ext uri="{FF2B5EF4-FFF2-40B4-BE49-F238E27FC236}">
                    <a16:creationId xmlns:a16="http://schemas.microsoft.com/office/drawing/2014/main" id="{2DAF1D27-0E4C-DD07-3F78-F8B776BA5EE6}"/>
                  </a:ext>
                </a:extLst>
              </p:cNvPr>
              <p:cNvSpPr/>
              <p:nvPr/>
            </p:nvSpPr>
            <p:spPr>
              <a:xfrm>
                <a:off x="6843236" y="2052827"/>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0" name="Google Shape;4920;p32">
                <a:extLst>
                  <a:ext uri="{FF2B5EF4-FFF2-40B4-BE49-F238E27FC236}">
                    <a16:creationId xmlns:a16="http://schemas.microsoft.com/office/drawing/2014/main" id="{49FEFA3D-F95E-18D0-FA6B-00E61F2C28C4}"/>
                  </a:ext>
                </a:extLst>
              </p:cNvPr>
              <p:cNvSpPr/>
              <p:nvPr/>
            </p:nvSpPr>
            <p:spPr>
              <a:xfrm>
                <a:off x="6924960" y="1971769"/>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1" name="Google Shape;4921;p32">
                <a:extLst>
                  <a:ext uri="{FF2B5EF4-FFF2-40B4-BE49-F238E27FC236}">
                    <a16:creationId xmlns:a16="http://schemas.microsoft.com/office/drawing/2014/main" id="{B997FB2C-D112-31A5-9214-4142CDB6A337}"/>
                  </a:ext>
                </a:extLst>
              </p:cNvPr>
              <p:cNvSpPr/>
              <p:nvPr/>
            </p:nvSpPr>
            <p:spPr>
              <a:xfrm>
                <a:off x="7006875" y="1890902"/>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2" name="Google Shape;4922;p32">
                <a:extLst>
                  <a:ext uri="{FF2B5EF4-FFF2-40B4-BE49-F238E27FC236}">
                    <a16:creationId xmlns:a16="http://schemas.microsoft.com/office/drawing/2014/main" id="{02AF4B48-C0D0-BCB1-A8A7-880E009E976C}"/>
                  </a:ext>
                </a:extLst>
              </p:cNvPr>
              <p:cNvSpPr/>
              <p:nvPr/>
            </p:nvSpPr>
            <p:spPr>
              <a:xfrm>
                <a:off x="7088695" y="1809844"/>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3" name="Google Shape;4923;p32">
                <a:extLst>
                  <a:ext uri="{FF2B5EF4-FFF2-40B4-BE49-F238E27FC236}">
                    <a16:creationId xmlns:a16="http://schemas.microsoft.com/office/drawing/2014/main" id="{2BFF6836-0B5E-6758-A0A2-3B921D6A6F4F}"/>
                  </a:ext>
                </a:extLst>
              </p:cNvPr>
              <p:cNvSpPr/>
              <p:nvPr/>
            </p:nvSpPr>
            <p:spPr>
              <a:xfrm>
                <a:off x="7170515" y="1728787"/>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4" name="Google Shape;4924;p32">
                <a:extLst>
                  <a:ext uri="{FF2B5EF4-FFF2-40B4-BE49-F238E27FC236}">
                    <a16:creationId xmlns:a16="http://schemas.microsoft.com/office/drawing/2014/main" id="{EE3D59F4-9C6A-5A88-7ADF-48FE93E86376}"/>
                  </a:ext>
                </a:extLst>
              </p:cNvPr>
              <p:cNvSpPr/>
              <p:nvPr/>
            </p:nvSpPr>
            <p:spPr>
              <a:xfrm>
                <a:off x="7252334" y="1647729"/>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5" name="Google Shape;4925;p32">
                <a:extLst>
                  <a:ext uri="{FF2B5EF4-FFF2-40B4-BE49-F238E27FC236}">
                    <a16:creationId xmlns:a16="http://schemas.microsoft.com/office/drawing/2014/main" id="{E6945188-3F9F-AB62-88CB-31384DEF1444}"/>
                  </a:ext>
                </a:extLst>
              </p:cNvPr>
              <p:cNvSpPr/>
              <p:nvPr/>
            </p:nvSpPr>
            <p:spPr>
              <a:xfrm>
                <a:off x="7334154" y="1566862"/>
                <a:ext cx="8000" cy="8001"/>
              </a:xfrm>
              <a:custGeom>
                <a:avLst/>
                <a:gdLst/>
                <a:ahLst/>
                <a:cxnLst/>
                <a:rect l="l" t="t" r="r" b="b"/>
                <a:pathLst>
                  <a:path w="8000" h="8001"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6" name="Google Shape;4926;p32">
                <a:extLst>
                  <a:ext uri="{FF2B5EF4-FFF2-40B4-BE49-F238E27FC236}">
                    <a16:creationId xmlns:a16="http://schemas.microsoft.com/office/drawing/2014/main" id="{B366980D-E9B3-BB1D-F3D1-084B6CA6381F}"/>
                  </a:ext>
                </a:extLst>
              </p:cNvPr>
              <p:cNvSpPr/>
              <p:nvPr/>
            </p:nvSpPr>
            <p:spPr>
              <a:xfrm>
                <a:off x="7415974" y="1485804"/>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7" name="Google Shape;4927;p32">
                <a:extLst>
                  <a:ext uri="{FF2B5EF4-FFF2-40B4-BE49-F238E27FC236}">
                    <a16:creationId xmlns:a16="http://schemas.microsoft.com/office/drawing/2014/main" id="{EC5A0EBE-0A34-A116-50A1-800D0DC2CB87}"/>
                  </a:ext>
                </a:extLst>
              </p:cNvPr>
              <p:cNvSpPr/>
              <p:nvPr/>
            </p:nvSpPr>
            <p:spPr>
              <a:xfrm>
                <a:off x="7497794" y="1404746"/>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8" name="Google Shape;4928;p32">
                <a:extLst>
                  <a:ext uri="{FF2B5EF4-FFF2-40B4-BE49-F238E27FC236}">
                    <a16:creationId xmlns:a16="http://schemas.microsoft.com/office/drawing/2014/main" id="{CDEAA255-E3EE-FF74-4F50-C08405787BE9}"/>
                  </a:ext>
                </a:extLst>
              </p:cNvPr>
              <p:cNvSpPr/>
              <p:nvPr/>
            </p:nvSpPr>
            <p:spPr>
              <a:xfrm>
                <a:off x="7579614" y="1323688"/>
                <a:ext cx="5714" cy="5715"/>
              </a:xfrm>
              <a:custGeom>
                <a:avLst/>
                <a:gdLst/>
                <a:ahLst/>
                <a:cxnLst/>
                <a:rect l="l" t="t" r="r" b="b"/>
                <a:pathLst>
                  <a:path w="5714"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9" name="Google Shape;4929;p32">
                <a:extLst>
                  <a:ext uri="{FF2B5EF4-FFF2-40B4-BE49-F238E27FC236}">
                    <a16:creationId xmlns:a16="http://schemas.microsoft.com/office/drawing/2014/main" id="{C2517707-43F0-B1DF-A847-31F039E8079F}"/>
                  </a:ext>
                </a:extLst>
              </p:cNvPr>
              <p:cNvSpPr/>
              <p:nvPr/>
            </p:nvSpPr>
            <p:spPr>
              <a:xfrm>
                <a:off x="7661528" y="1242821"/>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0" name="Google Shape;4930;p32">
                <a:extLst>
                  <a:ext uri="{FF2B5EF4-FFF2-40B4-BE49-F238E27FC236}">
                    <a16:creationId xmlns:a16="http://schemas.microsoft.com/office/drawing/2014/main" id="{299711B6-9AD1-6A6C-02AE-25E88ADA169F}"/>
                  </a:ext>
                </a:extLst>
              </p:cNvPr>
              <p:cNvSpPr/>
              <p:nvPr/>
            </p:nvSpPr>
            <p:spPr>
              <a:xfrm>
                <a:off x="7743253" y="1161763"/>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0" y="857"/>
                      <a:pt x="4000" y="2000"/>
                    </a:cubicBezTo>
                    <a:cubicBezTo>
                      <a:pt x="4000"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1" name="Google Shape;4931;p32">
              <a:extLst>
                <a:ext uri="{FF2B5EF4-FFF2-40B4-BE49-F238E27FC236}">
                  <a16:creationId xmlns:a16="http://schemas.microsoft.com/office/drawing/2014/main" id="{CDF57E9F-FAE5-6A5D-1ED7-57986560F527}"/>
                </a:ext>
              </a:extLst>
            </p:cNvPr>
            <p:cNvGrpSpPr/>
            <p:nvPr/>
          </p:nvGrpSpPr>
          <p:grpSpPr>
            <a:xfrm>
              <a:off x="3822477" y="1167669"/>
              <a:ext cx="3768661" cy="3768660"/>
              <a:chOff x="3822477" y="1167669"/>
              <a:chExt cx="3768661" cy="3768660"/>
            </a:xfrm>
          </p:grpSpPr>
          <p:sp>
            <p:nvSpPr>
              <p:cNvPr id="4932" name="Google Shape;4932;p32">
                <a:extLst>
                  <a:ext uri="{FF2B5EF4-FFF2-40B4-BE49-F238E27FC236}">
                    <a16:creationId xmlns:a16="http://schemas.microsoft.com/office/drawing/2014/main" id="{2A4F166F-B73D-BA8E-01B3-E15120A80D3E}"/>
                  </a:ext>
                </a:extLst>
              </p:cNvPr>
              <p:cNvSpPr/>
              <p:nvPr/>
            </p:nvSpPr>
            <p:spPr>
              <a:xfrm>
                <a:off x="3822477" y="4894420"/>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3" name="Google Shape;4933;p32">
                <a:extLst>
                  <a:ext uri="{FF2B5EF4-FFF2-40B4-BE49-F238E27FC236}">
                    <a16:creationId xmlns:a16="http://schemas.microsoft.com/office/drawing/2014/main" id="{E1C50CF8-A9D5-BEE3-13EE-5FABAE5EA39A}"/>
                  </a:ext>
                </a:extLst>
              </p:cNvPr>
              <p:cNvSpPr/>
              <p:nvPr/>
            </p:nvSpPr>
            <p:spPr>
              <a:xfrm>
                <a:off x="3904297" y="4813362"/>
                <a:ext cx="41148" cy="41148"/>
              </a:xfrm>
              <a:custGeom>
                <a:avLst/>
                <a:gdLst/>
                <a:ahLst/>
                <a:cxnLst/>
                <a:rect l="l" t="t" r="r" b="b"/>
                <a:pathLst>
                  <a:path w="41148"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4" name="Google Shape;4934;p32">
                <a:extLst>
                  <a:ext uri="{FF2B5EF4-FFF2-40B4-BE49-F238E27FC236}">
                    <a16:creationId xmlns:a16="http://schemas.microsoft.com/office/drawing/2014/main" id="{FCA04C40-17AB-9AAF-9EEB-6E479CD9E2C5}"/>
                  </a:ext>
                </a:extLst>
              </p:cNvPr>
              <p:cNvSpPr/>
              <p:nvPr/>
            </p:nvSpPr>
            <p:spPr>
              <a:xfrm>
                <a:off x="3986117" y="4732305"/>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5" name="Google Shape;4935;p32">
                <a:extLst>
                  <a:ext uri="{FF2B5EF4-FFF2-40B4-BE49-F238E27FC236}">
                    <a16:creationId xmlns:a16="http://schemas.microsoft.com/office/drawing/2014/main" id="{41E1A06F-FD31-D0B0-BAF2-AA377B6EE945}"/>
                  </a:ext>
                </a:extLst>
              </p:cNvPr>
              <p:cNvSpPr/>
              <p:nvPr/>
            </p:nvSpPr>
            <p:spPr>
              <a:xfrm>
                <a:off x="4067841" y="4651152"/>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6" name="Google Shape;4936;p32">
                <a:extLst>
                  <a:ext uri="{FF2B5EF4-FFF2-40B4-BE49-F238E27FC236}">
                    <a16:creationId xmlns:a16="http://schemas.microsoft.com/office/drawing/2014/main" id="{EB385B59-85CD-F3B8-B243-E8410A688E83}"/>
                  </a:ext>
                </a:extLst>
              </p:cNvPr>
              <p:cNvSpPr/>
              <p:nvPr/>
            </p:nvSpPr>
            <p:spPr>
              <a:xfrm>
                <a:off x="4149756" y="457028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7" name="Google Shape;4937;p32">
                <a:extLst>
                  <a:ext uri="{FF2B5EF4-FFF2-40B4-BE49-F238E27FC236}">
                    <a16:creationId xmlns:a16="http://schemas.microsoft.com/office/drawing/2014/main" id="{6BA8A737-7655-4F63-2FF2-AC930D9BA036}"/>
                  </a:ext>
                </a:extLst>
              </p:cNvPr>
              <p:cNvSpPr/>
              <p:nvPr/>
            </p:nvSpPr>
            <p:spPr>
              <a:xfrm>
                <a:off x="4231576" y="4489227"/>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8" name="Google Shape;4938;p32">
                <a:extLst>
                  <a:ext uri="{FF2B5EF4-FFF2-40B4-BE49-F238E27FC236}">
                    <a16:creationId xmlns:a16="http://schemas.microsoft.com/office/drawing/2014/main" id="{458A4C1D-5FF1-71F7-3B1B-4377C8DAD4EB}"/>
                  </a:ext>
                </a:extLst>
              </p:cNvPr>
              <p:cNvSpPr/>
              <p:nvPr/>
            </p:nvSpPr>
            <p:spPr>
              <a:xfrm>
                <a:off x="4313396" y="4408169"/>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9" name="Google Shape;4939;p32">
                <a:extLst>
                  <a:ext uri="{FF2B5EF4-FFF2-40B4-BE49-F238E27FC236}">
                    <a16:creationId xmlns:a16="http://schemas.microsoft.com/office/drawing/2014/main" id="{7F3F49B9-CBA9-6BC5-9D5B-074F0F0431A7}"/>
                  </a:ext>
                </a:extLst>
              </p:cNvPr>
              <p:cNvSpPr/>
              <p:nvPr/>
            </p:nvSpPr>
            <p:spPr>
              <a:xfrm>
                <a:off x="4395215" y="4327111"/>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6" y="8096"/>
                      <a:pt x="36386" y="18193"/>
                    </a:cubicBezTo>
                    <a:cubicBezTo>
                      <a:pt x="36386"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0" name="Google Shape;4940;p32">
                <a:extLst>
                  <a:ext uri="{FF2B5EF4-FFF2-40B4-BE49-F238E27FC236}">
                    <a16:creationId xmlns:a16="http://schemas.microsoft.com/office/drawing/2014/main" id="{B3094D02-27CE-BD0B-52C7-0E24D3FE44FF}"/>
                  </a:ext>
                </a:extLst>
              </p:cNvPr>
              <p:cNvSpPr/>
              <p:nvPr/>
            </p:nvSpPr>
            <p:spPr>
              <a:xfrm>
                <a:off x="4477035" y="4246149"/>
                <a:ext cx="35433" cy="35528"/>
              </a:xfrm>
              <a:custGeom>
                <a:avLst/>
                <a:gdLst/>
                <a:ahLst/>
                <a:cxnLst/>
                <a:rect l="l" t="t" r="r" b="b"/>
                <a:pathLst>
                  <a:path w="35433" h="35528" extrusionOk="0">
                    <a:moveTo>
                      <a:pt x="17717" y="35528"/>
                    </a:moveTo>
                    <a:cubicBezTo>
                      <a:pt x="7906" y="35528"/>
                      <a:pt x="0" y="27622"/>
                      <a:pt x="0" y="17812"/>
                    </a:cubicBezTo>
                    <a:cubicBezTo>
                      <a:pt x="0" y="8001"/>
                      <a:pt x="7906" y="0"/>
                      <a:pt x="17717" y="0"/>
                    </a:cubicBezTo>
                    <a:cubicBezTo>
                      <a:pt x="27527" y="0"/>
                      <a:pt x="35433" y="7906"/>
                      <a:pt x="35433" y="17812"/>
                    </a:cubicBezTo>
                    <a:cubicBezTo>
                      <a:pt x="35433" y="27718"/>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1" name="Google Shape;4941;p32">
                <a:extLst>
                  <a:ext uri="{FF2B5EF4-FFF2-40B4-BE49-F238E27FC236}">
                    <a16:creationId xmlns:a16="http://schemas.microsoft.com/office/drawing/2014/main" id="{FFA02FC9-1675-B46B-99FB-5409002C82EE}"/>
                  </a:ext>
                </a:extLst>
              </p:cNvPr>
              <p:cNvSpPr/>
              <p:nvPr/>
            </p:nvSpPr>
            <p:spPr>
              <a:xfrm>
                <a:off x="4558855" y="4165186"/>
                <a:ext cx="34670" cy="34670"/>
              </a:xfrm>
              <a:custGeom>
                <a:avLst/>
                <a:gdLst/>
                <a:ahLst/>
                <a:cxnLst/>
                <a:rect l="l" t="t" r="r" b="b"/>
                <a:pathLst>
                  <a:path w="34670" h="34670" extrusionOk="0">
                    <a:moveTo>
                      <a:pt x="17335" y="34671"/>
                    </a:moveTo>
                    <a:cubicBezTo>
                      <a:pt x="7715" y="34671"/>
                      <a:pt x="0" y="26860"/>
                      <a:pt x="0" y="17335"/>
                    </a:cubicBezTo>
                    <a:cubicBezTo>
                      <a:pt x="0" y="7810"/>
                      <a:pt x="7810" y="0"/>
                      <a:pt x="17335" y="0"/>
                    </a:cubicBezTo>
                    <a:cubicBezTo>
                      <a:pt x="26860" y="0"/>
                      <a:pt x="34671" y="7810"/>
                      <a:pt x="34671" y="17335"/>
                    </a:cubicBezTo>
                    <a:cubicBezTo>
                      <a:pt x="34671" y="26860"/>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2" name="Google Shape;4942;p32">
                <a:extLst>
                  <a:ext uri="{FF2B5EF4-FFF2-40B4-BE49-F238E27FC236}">
                    <a16:creationId xmlns:a16="http://schemas.microsoft.com/office/drawing/2014/main" id="{557F1D65-DFCD-6EA1-BFAE-BA755FC8EFB9}"/>
                  </a:ext>
                </a:extLst>
              </p:cNvPr>
              <p:cNvSpPr/>
              <p:nvPr/>
            </p:nvSpPr>
            <p:spPr>
              <a:xfrm>
                <a:off x="4640675" y="4084128"/>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3" name="Google Shape;4943;p32">
                <a:extLst>
                  <a:ext uri="{FF2B5EF4-FFF2-40B4-BE49-F238E27FC236}">
                    <a16:creationId xmlns:a16="http://schemas.microsoft.com/office/drawing/2014/main" id="{E19E50FF-FE46-75BF-7836-E236889C32B0}"/>
                  </a:ext>
                </a:extLst>
              </p:cNvPr>
              <p:cNvSpPr/>
              <p:nvPr/>
            </p:nvSpPr>
            <p:spPr>
              <a:xfrm>
                <a:off x="4722495" y="4003071"/>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4" name="Google Shape;4944;p32">
                <a:extLst>
                  <a:ext uri="{FF2B5EF4-FFF2-40B4-BE49-F238E27FC236}">
                    <a16:creationId xmlns:a16="http://schemas.microsoft.com/office/drawing/2014/main" id="{AFBE511C-0242-4A67-3525-02941120ADB5}"/>
                  </a:ext>
                </a:extLst>
              </p:cNvPr>
              <p:cNvSpPr/>
              <p:nvPr/>
            </p:nvSpPr>
            <p:spPr>
              <a:xfrm>
                <a:off x="4804314" y="3922013"/>
                <a:ext cx="32289" cy="32384"/>
              </a:xfrm>
              <a:custGeom>
                <a:avLst/>
                <a:gdLst/>
                <a:ahLst/>
                <a:cxnLst/>
                <a:rect l="l" t="t" r="r" b="b"/>
                <a:pathLst>
                  <a:path w="32289" h="32384" extrusionOk="0">
                    <a:moveTo>
                      <a:pt x="16192" y="32385"/>
                    </a:moveTo>
                    <a:cubicBezTo>
                      <a:pt x="7239" y="32385"/>
                      <a:pt x="0" y="25146"/>
                      <a:pt x="0" y="16192"/>
                    </a:cubicBezTo>
                    <a:cubicBezTo>
                      <a:pt x="0" y="7239"/>
                      <a:pt x="7239" y="0"/>
                      <a:pt x="16192" y="0"/>
                    </a:cubicBezTo>
                    <a:cubicBezTo>
                      <a:pt x="25146" y="0"/>
                      <a:pt x="32290" y="7239"/>
                      <a:pt x="32290" y="16192"/>
                    </a:cubicBezTo>
                    <a:cubicBezTo>
                      <a:pt x="32290" y="25146"/>
                      <a:pt x="25051" y="32385"/>
                      <a:pt x="16192"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5" name="Google Shape;4945;p32">
                <a:extLst>
                  <a:ext uri="{FF2B5EF4-FFF2-40B4-BE49-F238E27FC236}">
                    <a16:creationId xmlns:a16="http://schemas.microsoft.com/office/drawing/2014/main" id="{30D0CE16-AF17-ECDD-D2A7-80D9D787C2CA}"/>
                  </a:ext>
                </a:extLst>
              </p:cNvPr>
              <p:cNvSpPr/>
              <p:nvPr/>
            </p:nvSpPr>
            <p:spPr>
              <a:xfrm>
                <a:off x="4886134" y="3841146"/>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6" name="Google Shape;4946;p32">
                <a:extLst>
                  <a:ext uri="{FF2B5EF4-FFF2-40B4-BE49-F238E27FC236}">
                    <a16:creationId xmlns:a16="http://schemas.microsoft.com/office/drawing/2014/main" id="{98844111-929E-4182-928A-02AA37EE8FE5}"/>
                  </a:ext>
                </a:extLst>
              </p:cNvPr>
              <p:cNvSpPr/>
              <p:nvPr/>
            </p:nvSpPr>
            <p:spPr>
              <a:xfrm>
                <a:off x="4967954" y="3760088"/>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7" name="Google Shape;4947;p32">
                <a:extLst>
                  <a:ext uri="{FF2B5EF4-FFF2-40B4-BE49-F238E27FC236}">
                    <a16:creationId xmlns:a16="http://schemas.microsoft.com/office/drawing/2014/main" id="{95EAF005-99CF-40F3-BAAE-82F6487048FE}"/>
                  </a:ext>
                </a:extLst>
              </p:cNvPr>
              <p:cNvSpPr/>
              <p:nvPr/>
            </p:nvSpPr>
            <p:spPr>
              <a:xfrm>
                <a:off x="5049774" y="3679030"/>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8" name="Google Shape;4948;p32">
                <a:extLst>
                  <a:ext uri="{FF2B5EF4-FFF2-40B4-BE49-F238E27FC236}">
                    <a16:creationId xmlns:a16="http://schemas.microsoft.com/office/drawing/2014/main" id="{3334B9F5-4E54-1628-7490-3A7A82642916}"/>
                  </a:ext>
                </a:extLst>
              </p:cNvPr>
              <p:cNvSpPr/>
              <p:nvPr/>
            </p:nvSpPr>
            <p:spPr>
              <a:xfrm>
                <a:off x="5131593" y="3597972"/>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9" name="Google Shape;4949;p32">
                <a:extLst>
                  <a:ext uri="{FF2B5EF4-FFF2-40B4-BE49-F238E27FC236}">
                    <a16:creationId xmlns:a16="http://schemas.microsoft.com/office/drawing/2014/main" id="{8F702D5F-D866-0564-EDAE-59C10AC25DDB}"/>
                  </a:ext>
                </a:extLst>
              </p:cNvPr>
              <p:cNvSpPr/>
              <p:nvPr/>
            </p:nvSpPr>
            <p:spPr>
              <a:xfrm>
                <a:off x="5213508" y="3517105"/>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0" name="Google Shape;4950;p32">
                <a:extLst>
                  <a:ext uri="{FF2B5EF4-FFF2-40B4-BE49-F238E27FC236}">
                    <a16:creationId xmlns:a16="http://schemas.microsoft.com/office/drawing/2014/main" id="{F8995F03-EFBB-A562-4D32-2C55634AE8D2}"/>
                  </a:ext>
                </a:extLst>
              </p:cNvPr>
              <p:cNvSpPr/>
              <p:nvPr/>
            </p:nvSpPr>
            <p:spPr>
              <a:xfrm>
                <a:off x="5295233" y="3436048"/>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1" name="Google Shape;4951;p32">
                <a:extLst>
                  <a:ext uri="{FF2B5EF4-FFF2-40B4-BE49-F238E27FC236}">
                    <a16:creationId xmlns:a16="http://schemas.microsoft.com/office/drawing/2014/main" id="{1D911FC3-1735-A4E9-DD64-F96DF0455514}"/>
                  </a:ext>
                </a:extLst>
              </p:cNvPr>
              <p:cNvSpPr/>
              <p:nvPr/>
            </p:nvSpPr>
            <p:spPr>
              <a:xfrm>
                <a:off x="5377053" y="3354990"/>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2" name="Google Shape;4952;p32">
                <a:extLst>
                  <a:ext uri="{FF2B5EF4-FFF2-40B4-BE49-F238E27FC236}">
                    <a16:creationId xmlns:a16="http://schemas.microsoft.com/office/drawing/2014/main" id="{FAAC47F8-01C7-CD53-0ABD-A843CAB1B6B4}"/>
                  </a:ext>
                </a:extLst>
              </p:cNvPr>
              <p:cNvSpPr/>
              <p:nvPr/>
            </p:nvSpPr>
            <p:spPr>
              <a:xfrm>
                <a:off x="5458872" y="3273932"/>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3" name="Google Shape;4953;p32">
                <a:extLst>
                  <a:ext uri="{FF2B5EF4-FFF2-40B4-BE49-F238E27FC236}">
                    <a16:creationId xmlns:a16="http://schemas.microsoft.com/office/drawing/2014/main" id="{A6419558-88E8-5E9E-ECFF-A820E30D642B}"/>
                  </a:ext>
                </a:extLst>
              </p:cNvPr>
              <p:cNvSpPr/>
              <p:nvPr/>
            </p:nvSpPr>
            <p:spPr>
              <a:xfrm>
                <a:off x="5540787" y="3193065"/>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4" name="Google Shape;4954;p32">
                <a:extLst>
                  <a:ext uri="{FF2B5EF4-FFF2-40B4-BE49-F238E27FC236}">
                    <a16:creationId xmlns:a16="http://schemas.microsoft.com/office/drawing/2014/main" id="{86D2CC6D-6092-C0C0-1D5B-2D4565C2BFC4}"/>
                  </a:ext>
                </a:extLst>
              </p:cNvPr>
              <p:cNvSpPr/>
              <p:nvPr/>
            </p:nvSpPr>
            <p:spPr>
              <a:xfrm>
                <a:off x="5622607" y="3112007"/>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5" name="Google Shape;4955;p32">
                <a:extLst>
                  <a:ext uri="{FF2B5EF4-FFF2-40B4-BE49-F238E27FC236}">
                    <a16:creationId xmlns:a16="http://schemas.microsoft.com/office/drawing/2014/main" id="{55D23D06-7824-B956-B90B-A63D702D66FD}"/>
                  </a:ext>
                </a:extLst>
              </p:cNvPr>
              <p:cNvSpPr/>
              <p:nvPr/>
            </p:nvSpPr>
            <p:spPr>
              <a:xfrm>
                <a:off x="5704332" y="3030949"/>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6" name="Google Shape;4956;p32">
                <a:extLst>
                  <a:ext uri="{FF2B5EF4-FFF2-40B4-BE49-F238E27FC236}">
                    <a16:creationId xmlns:a16="http://schemas.microsoft.com/office/drawing/2014/main" id="{18AD0811-91B9-F507-D633-6CBF2B87DD77}"/>
                  </a:ext>
                </a:extLst>
              </p:cNvPr>
              <p:cNvSpPr/>
              <p:nvPr/>
            </p:nvSpPr>
            <p:spPr>
              <a:xfrm>
                <a:off x="5786151" y="2949891"/>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7" name="Google Shape;4957;p32">
                <a:extLst>
                  <a:ext uri="{FF2B5EF4-FFF2-40B4-BE49-F238E27FC236}">
                    <a16:creationId xmlns:a16="http://schemas.microsoft.com/office/drawing/2014/main" id="{B1DC8CDF-73EF-DC09-1A64-B335A475268E}"/>
                  </a:ext>
                </a:extLst>
              </p:cNvPr>
              <p:cNvSpPr/>
              <p:nvPr/>
            </p:nvSpPr>
            <p:spPr>
              <a:xfrm>
                <a:off x="5868066" y="2869024"/>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8" name="Google Shape;4958;p32">
                <a:extLst>
                  <a:ext uri="{FF2B5EF4-FFF2-40B4-BE49-F238E27FC236}">
                    <a16:creationId xmlns:a16="http://schemas.microsoft.com/office/drawing/2014/main" id="{CBDFB7C5-E048-517B-E24A-75131FBE9B7A}"/>
                  </a:ext>
                </a:extLst>
              </p:cNvPr>
              <p:cNvSpPr/>
              <p:nvPr/>
            </p:nvSpPr>
            <p:spPr>
              <a:xfrm>
                <a:off x="5949886" y="2787966"/>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9" name="Google Shape;4959;p32">
                <a:extLst>
                  <a:ext uri="{FF2B5EF4-FFF2-40B4-BE49-F238E27FC236}">
                    <a16:creationId xmlns:a16="http://schemas.microsoft.com/office/drawing/2014/main" id="{886D5BE2-153E-39A4-9FA1-4592FBA88D80}"/>
                  </a:ext>
                </a:extLst>
              </p:cNvPr>
              <p:cNvSpPr/>
              <p:nvPr/>
            </p:nvSpPr>
            <p:spPr>
              <a:xfrm>
                <a:off x="6031706" y="2706909"/>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0" name="Google Shape;4960;p32">
                <a:extLst>
                  <a:ext uri="{FF2B5EF4-FFF2-40B4-BE49-F238E27FC236}">
                    <a16:creationId xmlns:a16="http://schemas.microsoft.com/office/drawing/2014/main" id="{7CECD18B-5E54-FB07-10F8-49A83ACF4FDB}"/>
                  </a:ext>
                </a:extLst>
              </p:cNvPr>
              <p:cNvSpPr/>
              <p:nvPr/>
            </p:nvSpPr>
            <p:spPr>
              <a:xfrm>
                <a:off x="6113430" y="2625851"/>
                <a:ext cx="19430" cy="19431"/>
              </a:xfrm>
              <a:custGeom>
                <a:avLst/>
                <a:gdLst/>
                <a:ahLst/>
                <a:cxnLst/>
                <a:rect l="l" t="t" r="r" b="b"/>
                <a:pathLst>
                  <a:path w="19430" h="19431" extrusionOk="0">
                    <a:moveTo>
                      <a:pt x="9716" y="19431"/>
                    </a:moveTo>
                    <a:cubicBezTo>
                      <a:pt x="4381" y="19431"/>
                      <a:pt x="0" y="15050"/>
                      <a:pt x="0" y="9716"/>
                    </a:cubicBezTo>
                    <a:cubicBezTo>
                      <a:pt x="0" y="4382"/>
                      <a:pt x="4286" y="0"/>
                      <a:pt x="9716" y="0"/>
                    </a:cubicBezTo>
                    <a:cubicBezTo>
                      <a:pt x="15145"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1" name="Google Shape;4961;p32">
                <a:extLst>
                  <a:ext uri="{FF2B5EF4-FFF2-40B4-BE49-F238E27FC236}">
                    <a16:creationId xmlns:a16="http://schemas.microsoft.com/office/drawing/2014/main" id="{F4DCAD2F-42AC-C8D8-F4BE-0F0022567917}"/>
                  </a:ext>
                </a:extLst>
              </p:cNvPr>
              <p:cNvSpPr/>
              <p:nvPr/>
            </p:nvSpPr>
            <p:spPr>
              <a:xfrm>
                <a:off x="6195345" y="2544889"/>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2" name="Google Shape;4962;p32">
                <a:extLst>
                  <a:ext uri="{FF2B5EF4-FFF2-40B4-BE49-F238E27FC236}">
                    <a16:creationId xmlns:a16="http://schemas.microsoft.com/office/drawing/2014/main" id="{98922296-E0C4-C4EF-FB3C-AFF2CADDF79A}"/>
                  </a:ext>
                </a:extLst>
              </p:cNvPr>
              <p:cNvSpPr/>
              <p:nvPr/>
            </p:nvSpPr>
            <p:spPr>
              <a:xfrm>
                <a:off x="6277165" y="2463926"/>
                <a:ext cx="17716" cy="17716"/>
              </a:xfrm>
              <a:custGeom>
                <a:avLst/>
                <a:gdLst/>
                <a:ahLst/>
                <a:cxnLst/>
                <a:rect l="l" t="t" r="r" b="b"/>
                <a:pathLst>
                  <a:path w="17716" h="17716" extrusionOk="0">
                    <a:moveTo>
                      <a:pt x="8858" y="17717"/>
                    </a:moveTo>
                    <a:cubicBezTo>
                      <a:pt x="4001" y="17717"/>
                      <a:pt x="0" y="13716"/>
                      <a:pt x="0" y="8858"/>
                    </a:cubicBezTo>
                    <a:cubicBezTo>
                      <a:pt x="0" y="4001"/>
                      <a:pt x="4001" y="0"/>
                      <a:pt x="8858" y="0"/>
                    </a:cubicBezTo>
                    <a:cubicBezTo>
                      <a:pt x="13716" y="0"/>
                      <a:pt x="17717" y="4001"/>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3" name="Google Shape;4963;p32">
                <a:extLst>
                  <a:ext uri="{FF2B5EF4-FFF2-40B4-BE49-F238E27FC236}">
                    <a16:creationId xmlns:a16="http://schemas.microsoft.com/office/drawing/2014/main" id="{44D5275C-B283-E140-6BD3-46412D40D1A6}"/>
                  </a:ext>
                </a:extLst>
              </p:cNvPr>
              <p:cNvSpPr/>
              <p:nvPr/>
            </p:nvSpPr>
            <p:spPr>
              <a:xfrm>
                <a:off x="6358985" y="2382773"/>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5" y="3810"/>
                      <a:pt x="16955" y="8477"/>
                    </a:cubicBezTo>
                    <a:cubicBezTo>
                      <a:pt x="16955"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4" name="Google Shape;4964;p32">
                <a:extLst>
                  <a:ext uri="{FF2B5EF4-FFF2-40B4-BE49-F238E27FC236}">
                    <a16:creationId xmlns:a16="http://schemas.microsoft.com/office/drawing/2014/main" id="{CC1B2DCB-D628-DC78-2312-45C8410800BD}"/>
                  </a:ext>
                </a:extLst>
              </p:cNvPr>
              <p:cNvSpPr/>
              <p:nvPr/>
            </p:nvSpPr>
            <p:spPr>
              <a:xfrm>
                <a:off x="6440805" y="2301715"/>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5" name="Google Shape;4965;p32">
                <a:extLst>
                  <a:ext uri="{FF2B5EF4-FFF2-40B4-BE49-F238E27FC236}">
                    <a16:creationId xmlns:a16="http://schemas.microsoft.com/office/drawing/2014/main" id="{50452288-22CD-ADFB-5372-D659A25ED422}"/>
                  </a:ext>
                </a:extLst>
              </p:cNvPr>
              <p:cNvSpPr/>
              <p:nvPr/>
            </p:nvSpPr>
            <p:spPr>
              <a:xfrm>
                <a:off x="6522529" y="2220753"/>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6" name="Google Shape;4966;p32">
                <a:extLst>
                  <a:ext uri="{FF2B5EF4-FFF2-40B4-BE49-F238E27FC236}">
                    <a16:creationId xmlns:a16="http://schemas.microsoft.com/office/drawing/2014/main" id="{F4207851-C440-F0AE-FDB9-ECDF9D2F05B3}"/>
                  </a:ext>
                </a:extLst>
              </p:cNvPr>
              <p:cNvSpPr/>
              <p:nvPr/>
            </p:nvSpPr>
            <p:spPr>
              <a:xfrm>
                <a:off x="6604444" y="2139790"/>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7" name="Google Shape;4967;p32">
                <a:extLst>
                  <a:ext uri="{FF2B5EF4-FFF2-40B4-BE49-F238E27FC236}">
                    <a16:creationId xmlns:a16="http://schemas.microsoft.com/office/drawing/2014/main" id="{D3A19BEB-7987-1F2A-8FF0-86C09BE99D65}"/>
                  </a:ext>
                </a:extLst>
              </p:cNvPr>
              <p:cNvSpPr/>
              <p:nvPr/>
            </p:nvSpPr>
            <p:spPr>
              <a:xfrm>
                <a:off x="6686264" y="2058732"/>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8" name="Google Shape;4968;p32">
                <a:extLst>
                  <a:ext uri="{FF2B5EF4-FFF2-40B4-BE49-F238E27FC236}">
                    <a16:creationId xmlns:a16="http://schemas.microsoft.com/office/drawing/2014/main" id="{6E8BB0D7-8DA3-3013-02C0-FC40DB80036C}"/>
                  </a:ext>
                </a:extLst>
              </p:cNvPr>
              <p:cNvSpPr/>
              <p:nvPr/>
            </p:nvSpPr>
            <p:spPr>
              <a:xfrm>
                <a:off x="6768083" y="1977675"/>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9" name="Google Shape;4969;p32">
                <a:extLst>
                  <a:ext uri="{FF2B5EF4-FFF2-40B4-BE49-F238E27FC236}">
                    <a16:creationId xmlns:a16="http://schemas.microsoft.com/office/drawing/2014/main" id="{3970D65C-26C7-806B-0F6D-A8813A595532}"/>
                  </a:ext>
                </a:extLst>
              </p:cNvPr>
              <p:cNvSpPr/>
              <p:nvPr/>
            </p:nvSpPr>
            <p:spPr>
              <a:xfrm>
                <a:off x="6849903" y="1896617"/>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0" name="Google Shape;4970;p32">
                <a:extLst>
                  <a:ext uri="{FF2B5EF4-FFF2-40B4-BE49-F238E27FC236}">
                    <a16:creationId xmlns:a16="http://schemas.microsoft.com/office/drawing/2014/main" id="{ECCA6352-B143-56BD-ABD9-7BDB85F4423F}"/>
                  </a:ext>
                </a:extLst>
              </p:cNvPr>
              <p:cNvSpPr/>
              <p:nvPr/>
            </p:nvSpPr>
            <p:spPr>
              <a:xfrm>
                <a:off x="6931723" y="1815750"/>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1" name="Google Shape;4971;p32">
                <a:extLst>
                  <a:ext uri="{FF2B5EF4-FFF2-40B4-BE49-F238E27FC236}">
                    <a16:creationId xmlns:a16="http://schemas.microsoft.com/office/drawing/2014/main" id="{0E3322AA-3F29-9739-0C88-65ABCCD0B8F1}"/>
                  </a:ext>
                </a:extLst>
              </p:cNvPr>
              <p:cNvSpPr/>
              <p:nvPr/>
            </p:nvSpPr>
            <p:spPr>
              <a:xfrm>
                <a:off x="7013543" y="1734692"/>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2" name="Google Shape;4972;p32">
                <a:extLst>
                  <a:ext uri="{FF2B5EF4-FFF2-40B4-BE49-F238E27FC236}">
                    <a16:creationId xmlns:a16="http://schemas.microsoft.com/office/drawing/2014/main" id="{03D46DC8-44C6-C2D0-946B-20E781B414B1}"/>
                  </a:ext>
                </a:extLst>
              </p:cNvPr>
              <p:cNvSpPr/>
              <p:nvPr/>
            </p:nvSpPr>
            <p:spPr>
              <a:xfrm>
                <a:off x="7095363" y="1653634"/>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3" name="Google Shape;4973;p32">
                <a:extLst>
                  <a:ext uri="{FF2B5EF4-FFF2-40B4-BE49-F238E27FC236}">
                    <a16:creationId xmlns:a16="http://schemas.microsoft.com/office/drawing/2014/main" id="{8088230B-86E9-89FC-4A5D-49A4A38D267F}"/>
                  </a:ext>
                </a:extLst>
              </p:cNvPr>
              <p:cNvSpPr/>
              <p:nvPr/>
            </p:nvSpPr>
            <p:spPr>
              <a:xfrm>
                <a:off x="7177182" y="1572576"/>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4" name="Google Shape;4974;p32">
                <a:extLst>
                  <a:ext uri="{FF2B5EF4-FFF2-40B4-BE49-F238E27FC236}">
                    <a16:creationId xmlns:a16="http://schemas.microsoft.com/office/drawing/2014/main" id="{0F708A8C-84A3-34E6-612B-39AEAB60418B}"/>
                  </a:ext>
                </a:extLst>
              </p:cNvPr>
              <p:cNvSpPr/>
              <p:nvPr/>
            </p:nvSpPr>
            <p:spPr>
              <a:xfrm>
                <a:off x="7259002" y="1491709"/>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5" name="Google Shape;4975;p32">
                <a:extLst>
                  <a:ext uri="{FF2B5EF4-FFF2-40B4-BE49-F238E27FC236}">
                    <a16:creationId xmlns:a16="http://schemas.microsoft.com/office/drawing/2014/main" id="{A7E634E2-1561-1AA2-80E0-6AA5F0391BCD}"/>
                  </a:ext>
                </a:extLst>
              </p:cNvPr>
              <p:cNvSpPr/>
              <p:nvPr/>
            </p:nvSpPr>
            <p:spPr>
              <a:xfrm>
                <a:off x="7340822" y="1410652"/>
                <a:ext cx="7239" cy="7239"/>
              </a:xfrm>
              <a:custGeom>
                <a:avLst/>
                <a:gdLst/>
                <a:ahLst/>
                <a:cxnLst/>
                <a:rect l="l" t="t" r="r" b="b"/>
                <a:pathLst>
                  <a:path w="7239" h="7239"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6" name="Google Shape;4976;p32">
                <a:extLst>
                  <a:ext uri="{FF2B5EF4-FFF2-40B4-BE49-F238E27FC236}">
                    <a16:creationId xmlns:a16="http://schemas.microsoft.com/office/drawing/2014/main" id="{8A596003-0FD0-8FA5-84C1-E87FAF01016C}"/>
                  </a:ext>
                </a:extLst>
              </p:cNvPr>
              <p:cNvSpPr/>
              <p:nvPr/>
            </p:nvSpPr>
            <p:spPr>
              <a:xfrm>
                <a:off x="7422641" y="1329594"/>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7" name="Google Shape;4977;p32">
                <a:extLst>
                  <a:ext uri="{FF2B5EF4-FFF2-40B4-BE49-F238E27FC236}">
                    <a16:creationId xmlns:a16="http://schemas.microsoft.com/office/drawing/2014/main" id="{A9179C90-4452-1350-761E-5AB46BA3FB15}"/>
                  </a:ext>
                </a:extLst>
              </p:cNvPr>
              <p:cNvSpPr/>
              <p:nvPr/>
            </p:nvSpPr>
            <p:spPr>
              <a:xfrm>
                <a:off x="7504461" y="1248536"/>
                <a:ext cx="5715" cy="5715"/>
              </a:xfrm>
              <a:custGeom>
                <a:avLst/>
                <a:gdLst/>
                <a:ahLst/>
                <a:cxnLst/>
                <a:rect l="l" t="t" r="r" b="b"/>
                <a:pathLst>
                  <a:path w="5715" h="5715" extrusionOk="0">
                    <a:moveTo>
                      <a:pt x="2858" y="5715"/>
                    </a:moveTo>
                    <a:cubicBezTo>
                      <a:pt x="1334" y="5715"/>
                      <a:pt x="0" y="4477"/>
                      <a:pt x="0" y="2858"/>
                    </a:cubicBezTo>
                    <a:cubicBezTo>
                      <a:pt x="0" y="1238"/>
                      <a:pt x="1238" y="0"/>
                      <a:pt x="2858" y="0"/>
                    </a:cubicBezTo>
                    <a:cubicBezTo>
                      <a:pt x="4477" y="0"/>
                      <a:pt x="5715" y="1238"/>
                      <a:pt x="5715" y="2858"/>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8" name="Google Shape;4978;p32">
                <a:extLst>
                  <a:ext uri="{FF2B5EF4-FFF2-40B4-BE49-F238E27FC236}">
                    <a16:creationId xmlns:a16="http://schemas.microsoft.com/office/drawing/2014/main" id="{0347FDA2-4594-2B8B-5F38-8304011C35DF}"/>
                  </a:ext>
                </a:extLst>
              </p:cNvPr>
              <p:cNvSpPr/>
              <p:nvPr/>
            </p:nvSpPr>
            <p:spPr>
              <a:xfrm>
                <a:off x="7586376" y="1167669"/>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79" name="Google Shape;4979;p32">
              <a:extLst>
                <a:ext uri="{FF2B5EF4-FFF2-40B4-BE49-F238E27FC236}">
                  <a16:creationId xmlns:a16="http://schemas.microsoft.com/office/drawing/2014/main" id="{2CBF3AB9-5D4A-0330-10E6-9DE784B145A3}"/>
                </a:ext>
              </a:extLst>
            </p:cNvPr>
            <p:cNvGrpSpPr/>
            <p:nvPr/>
          </p:nvGrpSpPr>
          <p:grpSpPr>
            <a:xfrm>
              <a:off x="3829145" y="1173384"/>
              <a:ext cx="3605878" cy="3605973"/>
              <a:chOff x="3829145" y="1173384"/>
              <a:chExt cx="3605878" cy="3605973"/>
            </a:xfrm>
          </p:grpSpPr>
          <p:sp>
            <p:nvSpPr>
              <p:cNvPr id="4980" name="Google Shape;4980;p32">
                <a:extLst>
                  <a:ext uri="{FF2B5EF4-FFF2-40B4-BE49-F238E27FC236}">
                    <a16:creationId xmlns:a16="http://schemas.microsoft.com/office/drawing/2014/main" id="{DB5E6C9B-943B-D07C-B183-5E223A7EB39A}"/>
                  </a:ext>
                </a:extLst>
              </p:cNvPr>
              <p:cNvSpPr/>
              <p:nvPr/>
            </p:nvSpPr>
            <p:spPr>
              <a:xfrm>
                <a:off x="3829145" y="4738210"/>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1" name="Google Shape;4981;p32">
                <a:extLst>
                  <a:ext uri="{FF2B5EF4-FFF2-40B4-BE49-F238E27FC236}">
                    <a16:creationId xmlns:a16="http://schemas.microsoft.com/office/drawing/2014/main" id="{44703154-C045-EC19-3CDF-E015FF96BA36}"/>
                  </a:ext>
                </a:extLst>
              </p:cNvPr>
              <p:cNvSpPr/>
              <p:nvPr/>
            </p:nvSpPr>
            <p:spPr>
              <a:xfrm>
                <a:off x="3910965" y="4657153"/>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2" name="Google Shape;4982;p32">
                <a:extLst>
                  <a:ext uri="{FF2B5EF4-FFF2-40B4-BE49-F238E27FC236}">
                    <a16:creationId xmlns:a16="http://schemas.microsoft.com/office/drawing/2014/main" id="{106DFB03-BB9A-751E-BB54-6E16CE1132A0}"/>
                  </a:ext>
                </a:extLst>
              </p:cNvPr>
              <p:cNvSpPr/>
              <p:nvPr/>
            </p:nvSpPr>
            <p:spPr>
              <a:xfrm>
                <a:off x="3992689" y="4576095"/>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3" name="Google Shape;4983;p32">
                <a:extLst>
                  <a:ext uri="{FF2B5EF4-FFF2-40B4-BE49-F238E27FC236}">
                    <a16:creationId xmlns:a16="http://schemas.microsoft.com/office/drawing/2014/main" id="{703269E4-15B7-8B78-947B-FA57AA14E357}"/>
                  </a:ext>
                </a:extLst>
              </p:cNvPr>
              <p:cNvSpPr/>
              <p:nvPr/>
            </p:nvSpPr>
            <p:spPr>
              <a:xfrm>
                <a:off x="4074604" y="4495228"/>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4" name="Google Shape;4984;p32">
                <a:extLst>
                  <a:ext uri="{FF2B5EF4-FFF2-40B4-BE49-F238E27FC236}">
                    <a16:creationId xmlns:a16="http://schemas.microsoft.com/office/drawing/2014/main" id="{E0687BE3-B81D-17BF-BAC5-ABC70D366E8A}"/>
                  </a:ext>
                </a:extLst>
              </p:cNvPr>
              <p:cNvSpPr/>
              <p:nvPr/>
            </p:nvSpPr>
            <p:spPr>
              <a:xfrm>
                <a:off x="4156424" y="4414170"/>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5" name="Google Shape;4985;p32">
                <a:extLst>
                  <a:ext uri="{FF2B5EF4-FFF2-40B4-BE49-F238E27FC236}">
                    <a16:creationId xmlns:a16="http://schemas.microsoft.com/office/drawing/2014/main" id="{224995DD-30D4-4F20-A1BD-BD0A32EC6334}"/>
                  </a:ext>
                </a:extLst>
              </p:cNvPr>
              <p:cNvSpPr/>
              <p:nvPr/>
            </p:nvSpPr>
            <p:spPr>
              <a:xfrm>
                <a:off x="4238243" y="4333017"/>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6" name="Google Shape;4986;p32">
                <a:extLst>
                  <a:ext uri="{FF2B5EF4-FFF2-40B4-BE49-F238E27FC236}">
                    <a16:creationId xmlns:a16="http://schemas.microsoft.com/office/drawing/2014/main" id="{BD42C0DA-387B-5E08-4F11-281769B1B1B6}"/>
                  </a:ext>
                </a:extLst>
              </p:cNvPr>
              <p:cNvSpPr/>
              <p:nvPr/>
            </p:nvSpPr>
            <p:spPr>
              <a:xfrm>
                <a:off x="4320063" y="4251959"/>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7" name="Google Shape;4987;p32">
                <a:extLst>
                  <a:ext uri="{FF2B5EF4-FFF2-40B4-BE49-F238E27FC236}">
                    <a16:creationId xmlns:a16="http://schemas.microsoft.com/office/drawing/2014/main" id="{7CEDC73D-D1B5-CD45-AB93-6604EE104B10}"/>
                  </a:ext>
                </a:extLst>
              </p:cNvPr>
              <p:cNvSpPr/>
              <p:nvPr/>
            </p:nvSpPr>
            <p:spPr>
              <a:xfrm>
                <a:off x="4401883" y="4171092"/>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8" name="Google Shape;4988;p32">
                <a:extLst>
                  <a:ext uri="{FF2B5EF4-FFF2-40B4-BE49-F238E27FC236}">
                    <a16:creationId xmlns:a16="http://schemas.microsoft.com/office/drawing/2014/main" id="{ADB111D4-7E66-DA80-C9FC-8DDD6769984D}"/>
                  </a:ext>
                </a:extLst>
              </p:cNvPr>
              <p:cNvSpPr/>
              <p:nvPr/>
            </p:nvSpPr>
            <p:spPr>
              <a:xfrm>
                <a:off x="4483703" y="4090034"/>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9" name="Google Shape;4989;p32">
                <a:extLst>
                  <a:ext uri="{FF2B5EF4-FFF2-40B4-BE49-F238E27FC236}">
                    <a16:creationId xmlns:a16="http://schemas.microsoft.com/office/drawing/2014/main" id="{70306D6B-1CA5-CCC9-623D-79BAB8DF056E}"/>
                  </a:ext>
                </a:extLst>
              </p:cNvPr>
              <p:cNvSpPr/>
              <p:nvPr/>
            </p:nvSpPr>
            <p:spPr>
              <a:xfrm>
                <a:off x="4565522" y="4008976"/>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0" name="Google Shape;4990;p32">
                <a:extLst>
                  <a:ext uri="{FF2B5EF4-FFF2-40B4-BE49-F238E27FC236}">
                    <a16:creationId xmlns:a16="http://schemas.microsoft.com/office/drawing/2014/main" id="{F3C96864-E623-1200-6664-51630988404E}"/>
                  </a:ext>
                </a:extLst>
              </p:cNvPr>
              <p:cNvSpPr/>
              <p:nvPr/>
            </p:nvSpPr>
            <p:spPr>
              <a:xfrm>
                <a:off x="4647342" y="3927919"/>
                <a:ext cx="33146" cy="33146"/>
              </a:xfrm>
              <a:custGeom>
                <a:avLst/>
                <a:gdLst/>
                <a:ahLst/>
                <a:cxnLst/>
                <a:rect l="l" t="t" r="r" b="b"/>
                <a:pathLst>
                  <a:path w="33146" h="33146"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1" name="Google Shape;4991;p32">
                <a:extLst>
                  <a:ext uri="{FF2B5EF4-FFF2-40B4-BE49-F238E27FC236}">
                    <a16:creationId xmlns:a16="http://schemas.microsoft.com/office/drawing/2014/main" id="{153D015F-3FCF-E598-6AA5-C3E1429C54E3}"/>
                  </a:ext>
                </a:extLst>
              </p:cNvPr>
              <p:cNvSpPr/>
              <p:nvPr/>
            </p:nvSpPr>
            <p:spPr>
              <a:xfrm>
                <a:off x="4729257" y="3846956"/>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4" y="7239"/>
                      <a:pt x="32194" y="16097"/>
                    </a:cubicBezTo>
                    <a:cubicBezTo>
                      <a:pt x="32194"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2" name="Google Shape;4992;p32">
                <a:extLst>
                  <a:ext uri="{FF2B5EF4-FFF2-40B4-BE49-F238E27FC236}">
                    <a16:creationId xmlns:a16="http://schemas.microsoft.com/office/drawing/2014/main" id="{5E84932B-16BD-F02A-ACC7-E6B170244020}"/>
                  </a:ext>
                </a:extLst>
              </p:cNvPr>
              <p:cNvSpPr/>
              <p:nvPr/>
            </p:nvSpPr>
            <p:spPr>
              <a:xfrm>
                <a:off x="4810982" y="3765994"/>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3" name="Google Shape;4993;p32">
                <a:extLst>
                  <a:ext uri="{FF2B5EF4-FFF2-40B4-BE49-F238E27FC236}">
                    <a16:creationId xmlns:a16="http://schemas.microsoft.com/office/drawing/2014/main" id="{F44DC451-B1B4-1DE2-C8AC-B72014737678}"/>
                  </a:ext>
                </a:extLst>
              </p:cNvPr>
              <p:cNvSpPr/>
              <p:nvPr/>
            </p:nvSpPr>
            <p:spPr>
              <a:xfrm>
                <a:off x="4892802" y="3684936"/>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4" name="Google Shape;4994;p32">
                <a:extLst>
                  <a:ext uri="{FF2B5EF4-FFF2-40B4-BE49-F238E27FC236}">
                    <a16:creationId xmlns:a16="http://schemas.microsoft.com/office/drawing/2014/main" id="{49C5D54A-95FC-3EB1-4790-94753C21595B}"/>
                  </a:ext>
                </a:extLst>
              </p:cNvPr>
              <p:cNvSpPr/>
              <p:nvPr/>
            </p:nvSpPr>
            <p:spPr>
              <a:xfrm>
                <a:off x="4974621" y="3603878"/>
                <a:ext cx="29908" cy="29908"/>
              </a:xfrm>
              <a:custGeom>
                <a:avLst/>
                <a:gdLst/>
                <a:ahLst/>
                <a:cxnLst/>
                <a:rect l="l" t="t" r="r" b="b"/>
                <a:pathLst>
                  <a:path w="29908" h="29908" extrusionOk="0">
                    <a:moveTo>
                      <a:pt x="14954" y="29909"/>
                    </a:moveTo>
                    <a:cubicBezTo>
                      <a:pt x="6668" y="29909"/>
                      <a:pt x="0" y="23241"/>
                      <a:pt x="0" y="14954"/>
                    </a:cubicBezTo>
                    <a:cubicBezTo>
                      <a:pt x="0" y="6668"/>
                      <a:pt x="6668" y="0"/>
                      <a:pt x="14954" y="0"/>
                    </a:cubicBezTo>
                    <a:cubicBezTo>
                      <a:pt x="23241" y="0"/>
                      <a:pt x="29909" y="6668"/>
                      <a:pt x="29909" y="14954"/>
                    </a:cubicBezTo>
                    <a:cubicBezTo>
                      <a:pt x="29909"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5" name="Google Shape;4995;p32">
                <a:extLst>
                  <a:ext uri="{FF2B5EF4-FFF2-40B4-BE49-F238E27FC236}">
                    <a16:creationId xmlns:a16="http://schemas.microsoft.com/office/drawing/2014/main" id="{A7BAA81E-A226-7E7E-0D94-76E26AC89394}"/>
                  </a:ext>
                </a:extLst>
              </p:cNvPr>
              <p:cNvSpPr/>
              <p:nvPr/>
            </p:nvSpPr>
            <p:spPr>
              <a:xfrm>
                <a:off x="5056441" y="3522916"/>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6" name="Google Shape;4996;p32">
                <a:extLst>
                  <a:ext uri="{FF2B5EF4-FFF2-40B4-BE49-F238E27FC236}">
                    <a16:creationId xmlns:a16="http://schemas.microsoft.com/office/drawing/2014/main" id="{427D2D3E-B0A7-8A44-020B-2EAA8E2EDF7F}"/>
                  </a:ext>
                </a:extLst>
              </p:cNvPr>
              <p:cNvSpPr/>
              <p:nvPr/>
            </p:nvSpPr>
            <p:spPr>
              <a:xfrm>
                <a:off x="5138356" y="3441953"/>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7" name="Google Shape;4997;p32">
                <a:extLst>
                  <a:ext uri="{FF2B5EF4-FFF2-40B4-BE49-F238E27FC236}">
                    <a16:creationId xmlns:a16="http://schemas.microsoft.com/office/drawing/2014/main" id="{85D665CF-FCCF-B4EC-E48A-3E6BBD580D90}"/>
                  </a:ext>
                </a:extLst>
              </p:cNvPr>
              <p:cNvSpPr/>
              <p:nvPr/>
            </p:nvSpPr>
            <p:spPr>
              <a:xfrm>
                <a:off x="5220080" y="3360895"/>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8" name="Google Shape;4998;p32">
                <a:extLst>
                  <a:ext uri="{FF2B5EF4-FFF2-40B4-BE49-F238E27FC236}">
                    <a16:creationId xmlns:a16="http://schemas.microsoft.com/office/drawing/2014/main" id="{6BC19A46-E6AC-1ABF-17ED-01A91926E68A}"/>
                  </a:ext>
                </a:extLst>
              </p:cNvPr>
              <p:cNvSpPr/>
              <p:nvPr/>
            </p:nvSpPr>
            <p:spPr>
              <a:xfrm>
                <a:off x="5301900" y="3279837"/>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9" name="Google Shape;4999;p32">
                <a:extLst>
                  <a:ext uri="{FF2B5EF4-FFF2-40B4-BE49-F238E27FC236}">
                    <a16:creationId xmlns:a16="http://schemas.microsoft.com/office/drawing/2014/main" id="{6A45962A-4A36-7A0C-9B34-73B27C93C5E4}"/>
                  </a:ext>
                </a:extLst>
              </p:cNvPr>
              <p:cNvSpPr/>
              <p:nvPr/>
            </p:nvSpPr>
            <p:spPr>
              <a:xfrm>
                <a:off x="5383720" y="3198780"/>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0" name="Google Shape;5000;p32">
                <a:extLst>
                  <a:ext uri="{FF2B5EF4-FFF2-40B4-BE49-F238E27FC236}">
                    <a16:creationId xmlns:a16="http://schemas.microsoft.com/office/drawing/2014/main" id="{0E80980E-04A7-03E7-627A-FBC83C10C93A}"/>
                  </a:ext>
                </a:extLst>
              </p:cNvPr>
              <p:cNvSpPr/>
              <p:nvPr/>
            </p:nvSpPr>
            <p:spPr>
              <a:xfrm>
                <a:off x="5465635" y="3117912"/>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1" name="Google Shape;5001;p32">
                <a:extLst>
                  <a:ext uri="{FF2B5EF4-FFF2-40B4-BE49-F238E27FC236}">
                    <a16:creationId xmlns:a16="http://schemas.microsoft.com/office/drawing/2014/main" id="{2C21D607-0367-4859-E09E-0343913D0367}"/>
                  </a:ext>
                </a:extLst>
              </p:cNvPr>
              <p:cNvSpPr/>
              <p:nvPr/>
            </p:nvSpPr>
            <p:spPr>
              <a:xfrm>
                <a:off x="5547455" y="3036855"/>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2" name="Google Shape;5002;p32">
                <a:extLst>
                  <a:ext uri="{FF2B5EF4-FFF2-40B4-BE49-F238E27FC236}">
                    <a16:creationId xmlns:a16="http://schemas.microsoft.com/office/drawing/2014/main" id="{6430B77D-3842-0129-1DAF-B170012E19DE}"/>
                  </a:ext>
                </a:extLst>
              </p:cNvPr>
              <p:cNvSpPr/>
              <p:nvPr/>
            </p:nvSpPr>
            <p:spPr>
              <a:xfrm>
                <a:off x="5629179" y="2955797"/>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3" name="Google Shape;5003;p32">
                <a:extLst>
                  <a:ext uri="{FF2B5EF4-FFF2-40B4-BE49-F238E27FC236}">
                    <a16:creationId xmlns:a16="http://schemas.microsoft.com/office/drawing/2014/main" id="{27AA388F-CFD7-950E-FE1E-AD73EF9F4653}"/>
                  </a:ext>
                </a:extLst>
              </p:cNvPr>
              <p:cNvSpPr/>
              <p:nvPr/>
            </p:nvSpPr>
            <p:spPr>
              <a:xfrm>
                <a:off x="5710999" y="2874739"/>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4" name="Google Shape;5004;p32">
                <a:extLst>
                  <a:ext uri="{FF2B5EF4-FFF2-40B4-BE49-F238E27FC236}">
                    <a16:creationId xmlns:a16="http://schemas.microsoft.com/office/drawing/2014/main" id="{61B12B28-7835-D60E-3F90-7DC37A74712D}"/>
                  </a:ext>
                </a:extLst>
              </p:cNvPr>
              <p:cNvSpPr/>
              <p:nvPr/>
            </p:nvSpPr>
            <p:spPr>
              <a:xfrm>
                <a:off x="5792914" y="2793872"/>
                <a:ext cx="21717" cy="21716"/>
              </a:xfrm>
              <a:custGeom>
                <a:avLst/>
                <a:gdLst/>
                <a:ahLst/>
                <a:cxnLst/>
                <a:rect l="l" t="t" r="r" b="b"/>
                <a:pathLst>
                  <a:path w="21717" h="21716" extrusionOk="0">
                    <a:moveTo>
                      <a:pt x="10859" y="21717"/>
                    </a:moveTo>
                    <a:cubicBezTo>
                      <a:pt x="4858" y="21717"/>
                      <a:pt x="0" y="16859"/>
                      <a:pt x="0" y="10858"/>
                    </a:cubicBezTo>
                    <a:cubicBezTo>
                      <a:pt x="0" y="4858"/>
                      <a:pt x="4858" y="0"/>
                      <a:pt x="10859" y="0"/>
                    </a:cubicBezTo>
                    <a:cubicBezTo>
                      <a:pt x="16859" y="0"/>
                      <a:pt x="21717" y="4858"/>
                      <a:pt x="21717" y="10858"/>
                    </a:cubicBezTo>
                    <a:cubicBezTo>
                      <a:pt x="21717" y="16859"/>
                      <a:pt x="16859" y="21717"/>
                      <a:pt x="10859"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5" name="Google Shape;5005;p32">
                <a:extLst>
                  <a:ext uri="{FF2B5EF4-FFF2-40B4-BE49-F238E27FC236}">
                    <a16:creationId xmlns:a16="http://schemas.microsoft.com/office/drawing/2014/main" id="{250B5055-456A-0713-8E86-FE3147663421}"/>
                  </a:ext>
                </a:extLst>
              </p:cNvPr>
              <p:cNvSpPr/>
              <p:nvPr/>
            </p:nvSpPr>
            <p:spPr>
              <a:xfrm>
                <a:off x="5874734" y="2712814"/>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6" name="Google Shape;5006;p32">
                <a:extLst>
                  <a:ext uri="{FF2B5EF4-FFF2-40B4-BE49-F238E27FC236}">
                    <a16:creationId xmlns:a16="http://schemas.microsoft.com/office/drawing/2014/main" id="{4DF03730-2EF0-EFB5-6BC8-B4EDC73340EC}"/>
                  </a:ext>
                </a:extLst>
              </p:cNvPr>
              <p:cNvSpPr/>
              <p:nvPr/>
            </p:nvSpPr>
            <p:spPr>
              <a:xfrm>
                <a:off x="5956554" y="2631757"/>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7" name="Google Shape;5007;p32">
                <a:extLst>
                  <a:ext uri="{FF2B5EF4-FFF2-40B4-BE49-F238E27FC236}">
                    <a16:creationId xmlns:a16="http://schemas.microsoft.com/office/drawing/2014/main" id="{7CB0B270-A62F-EDAB-906B-ACF8ADCD8EED}"/>
                  </a:ext>
                </a:extLst>
              </p:cNvPr>
              <p:cNvSpPr/>
              <p:nvPr/>
            </p:nvSpPr>
            <p:spPr>
              <a:xfrm>
                <a:off x="6038278" y="2550699"/>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8" name="Google Shape;5008;p32">
                <a:extLst>
                  <a:ext uri="{FF2B5EF4-FFF2-40B4-BE49-F238E27FC236}">
                    <a16:creationId xmlns:a16="http://schemas.microsoft.com/office/drawing/2014/main" id="{FC1836C0-F231-2729-D059-F5A909ED8DC1}"/>
                  </a:ext>
                </a:extLst>
              </p:cNvPr>
              <p:cNvSpPr/>
              <p:nvPr/>
            </p:nvSpPr>
            <p:spPr>
              <a:xfrm>
                <a:off x="6120193" y="2469832"/>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9" name="Google Shape;5009;p32">
                <a:extLst>
                  <a:ext uri="{FF2B5EF4-FFF2-40B4-BE49-F238E27FC236}">
                    <a16:creationId xmlns:a16="http://schemas.microsoft.com/office/drawing/2014/main" id="{7F05969E-8ADF-C940-669F-13AFB8A1251D}"/>
                  </a:ext>
                </a:extLst>
              </p:cNvPr>
              <p:cNvSpPr/>
              <p:nvPr/>
            </p:nvSpPr>
            <p:spPr>
              <a:xfrm>
                <a:off x="6202013" y="2388679"/>
                <a:ext cx="17716" cy="17716"/>
              </a:xfrm>
              <a:custGeom>
                <a:avLst/>
                <a:gdLst/>
                <a:ahLst/>
                <a:cxnLst/>
                <a:rect l="l" t="t" r="r" b="b"/>
                <a:pathLst>
                  <a:path w="17716" h="17716" extrusionOk="0">
                    <a:moveTo>
                      <a:pt x="17717" y="8858"/>
                    </a:moveTo>
                    <a:cubicBezTo>
                      <a:pt x="17717" y="13751"/>
                      <a:pt x="13751" y="17716"/>
                      <a:pt x="8858" y="17716"/>
                    </a:cubicBezTo>
                    <a:cubicBezTo>
                      <a:pt x="3966" y="17716"/>
                      <a:pt x="0" y="13750"/>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0" name="Google Shape;5010;p32">
                <a:extLst>
                  <a:ext uri="{FF2B5EF4-FFF2-40B4-BE49-F238E27FC236}">
                    <a16:creationId xmlns:a16="http://schemas.microsoft.com/office/drawing/2014/main" id="{36D15346-E4CF-FC82-F2A4-A29D98B0B471}"/>
                  </a:ext>
                </a:extLst>
              </p:cNvPr>
              <p:cNvSpPr/>
              <p:nvPr/>
            </p:nvSpPr>
            <p:spPr>
              <a:xfrm>
                <a:off x="6283833" y="2307716"/>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1" name="Google Shape;5011;p32">
                <a:extLst>
                  <a:ext uri="{FF2B5EF4-FFF2-40B4-BE49-F238E27FC236}">
                    <a16:creationId xmlns:a16="http://schemas.microsoft.com/office/drawing/2014/main" id="{099B7EA2-8BA2-6E5E-479C-630F74063044}"/>
                  </a:ext>
                </a:extLst>
              </p:cNvPr>
              <p:cNvSpPr/>
              <p:nvPr/>
            </p:nvSpPr>
            <p:spPr>
              <a:xfrm>
                <a:off x="6365652" y="2226658"/>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2" name="Google Shape;5012;p32">
                <a:extLst>
                  <a:ext uri="{FF2B5EF4-FFF2-40B4-BE49-F238E27FC236}">
                    <a16:creationId xmlns:a16="http://schemas.microsoft.com/office/drawing/2014/main" id="{0447F8D9-2515-4D38-DC01-82648588DD40}"/>
                  </a:ext>
                </a:extLst>
              </p:cNvPr>
              <p:cNvSpPr/>
              <p:nvPr/>
            </p:nvSpPr>
            <p:spPr>
              <a:xfrm>
                <a:off x="6447377" y="2145601"/>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1" y="0"/>
                      <a:pt x="15430" y="3429"/>
                      <a:pt x="15430" y="7715"/>
                    </a:cubicBezTo>
                    <a:cubicBezTo>
                      <a:pt x="15430" y="12001"/>
                      <a:pt x="12001"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3" name="Google Shape;5013;p32">
                <a:extLst>
                  <a:ext uri="{FF2B5EF4-FFF2-40B4-BE49-F238E27FC236}">
                    <a16:creationId xmlns:a16="http://schemas.microsoft.com/office/drawing/2014/main" id="{0C919606-EC43-8E03-2C3F-119BA9698352}"/>
                  </a:ext>
                </a:extLst>
              </p:cNvPr>
              <p:cNvSpPr/>
              <p:nvPr/>
            </p:nvSpPr>
            <p:spPr>
              <a:xfrm>
                <a:off x="6529292" y="2064638"/>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4" name="Google Shape;5014;p32">
                <a:extLst>
                  <a:ext uri="{FF2B5EF4-FFF2-40B4-BE49-F238E27FC236}">
                    <a16:creationId xmlns:a16="http://schemas.microsoft.com/office/drawing/2014/main" id="{96ED5616-3BD8-EF28-7FC3-C7016AA05E7C}"/>
                  </a:ext>
                </a:extLst>
              </p:cNvPr>
              <p:cNvSpPr/>
              <p:nvPr/>
            </p:nvSpPr>
            <p:spPr>
              <a:xfrm>
                <a:off x="6611111" y="1983580"/>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5" name="Google Shape;5015;p32">
                <a:extLst>
                  <a:ext uri="{FF2B5EF4-FFF2-40B4-BE49-F238E27FC236}">
                    <a16:creationId xmlns:a16="http://schemas.microsoft.com/office/drawing/2014/main" id="{8107E50F-ECE7-8B5E-3134-CE507190DA4E}"/>
                  </a:ext>
                </a:extLst>
              </p:cNvPr>
              <p:cNvSpPr/>
              <p:nvPr/>
            </p:nvSpPr>
            <p:spPr>
              <a:xfrm>
                <a:off x="6692931" y="1902522"/>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6" name="Google Shape;5016;p32">
                <a:extLst>
                  <a:ext uri="{FF2B5EF4-FFF2-40B4-BE49-F238E27FC236}">
                    <a16:creationId xmlns:a16="http://schemas.microsoft.com/office/drawing/2014/main" id="{E2963C59-64CB-72FF-7CE0-99383618799D}"/>
                  </a:ext>
                </a:extLst>
              </p:cNvPr>
              <p:cNvSpPr/>
              <p:nvPr/>
            </p:nvSpPr>
            <p:spPr>
              <a:xfrm>
                <a:off x="6774751" y="1821465"/>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7" name="Google Shape;5017;p32">
                <a:extLst>
                  <a:ext uri="{FF2B5EF4-FFF2-40B4-BE49-F238E27FC236}">
                    <a16:creationId xmlns:a16="http://schemas.microsoft.com/office/drawing/2014/main" id="{6665A44F-3B0C-E90A-8A68-70A00F4EA064}"/>
                  </a:ext>
                </a:extLst>
              </p:cNvPr>
              <p:cNvSpPr/>
              <p:nvPr/>
            </p:nvSpPr>
            <p:spPr>
              <a:xfrm>
                <a:off x="6856571" y="1740598"/>
                <a:ext cx="11239" cy="11239"/>
              </a:xfrm>
              <a:custGeom>
                <a:avLst/>
                <a:gdLst/>
                <a:ahLst/>
                <a:cxnLst/>
                <a:rect l="l" t="t" r="r" b="b"/>
                <a:pathLst>
                  <a:path w="11239" h="11239" extrusionOk="0">
                    <a:moveTo>
                      <a:pt x="5620" y="11239"/>
                    </a:moveTo>
                    <a:cubicBezTo>
                      <a:pt x="2476" y="11239"/>
                      <a:pt x="0" y="8668"/>
                      <a:pt x="0" y="5620"/>
                    </a:cubicBezTo>
                    <a:cubicBezTo>
                      <a:pt x="0" y="2572"/>
                      <a:pt x="2572" y="0"/>
                      <a:pt x="5620" y="0"/>
                    </a:cubicBezTo>
                    <a:cubicBezTo>
                      <a:pt x="8668" y="0"/>
                      <a:pt x="11239" y="2572"/>
                      <a:pt x="11239" y="5620"/>
                    </a:cubicBezTo>
                    <a:cubicBezTo>
                      <a:pt x="11239"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8" name="Google Shape;5018;p32">
                <a:extLst>
                  <a:ext uri="{FF2B5EF4-FFF2-40B4-BE49-F238E27FC236}">
                    <a16:creationId xmlns:a16="http://schemas.microsoft.com/office/drawing/2014/main" id="{C2FCF6FF-7ACD-D889-84C1-8FF61D479869}"/>
                  </a:ext>
                </a:extLst>
              </p:cNvPr>
              <p:cNvSpPr/>
              <p:nvPr/>
            </p:nvSpPr>
            <p:spPr>
              <a:xfrm>
                <a:off x="6938391" y="1659540"/>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9" name="Google Shape;5019;p32">
                <a:extLst>
                  <a:ext uri="{FF2B5EF4-FFF2-40B4-BE49-F238E27FC236}">
                    <a16:creationId xmlns:a16="http://schemas.microsoft.com/office/drawing/2014/main" id="{90A63335-87E6-18AD-3334-748EC1779655}"/>
                  </a:ext>
                </a:extLst>
              </p:cNvPr>
              <p:cNvSpPr/>
              <p:nvPr/>
            </p:nvSpPr>
            <p:spPr>
              <a:xfrm>
                <a:off x="7020210" y="1578482"/>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0" name="Google Shape;5020;p32">
                <a:extLst>
                  <a:ext uri="{FF2B5EF4-FFF2-40B4-BE49-F238E27FC236}">
                    <a16:creationId xmlns:a16="http://schemas.microsoft.com/office/drawing/2014/main" id="{372BF0E8-82E4-C6FA-DE2E-2791F4C80143}"/>
                  </a:ext>
                </a:extLst>
              </p:cNvPr>
              <p:cNvSpPr/>
              <p:nvPr/>
            </p:nvSpPr>
            <p:spPr>
              <a:xfrm>
                <a:off x="7102030" y="1497424"/>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1" name="Google Shape;5021;p32">
                <a:extLst>
                  <a:ext uri="{FF2B5EF4-FFF2-40B4-BE49-F238E27FC236}">
                    <a16:creationId xmlns:a16="http://schemas.microsoft.com/office/drawing/2014/main" id="{E9FD5D02-4204-4D2D-B1FE-82CE41AE7C54}"/>
                  </a:ext>
                </a:extLst>
              </p:cNvPr>
              <p:cNvSpPr/>
              <p:nvPr/>
            </p:nvSpPr>
            <p:spPr>
              <a:xfrm>
                <a:off x="7183945" y="1416557"/>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2" name="Google Shape;5022;p32">
                <a:extLst>
                  <a:ext uri="{FF2B5EF4-FFF2-40B4-BE49-F238E27FC236}">
                    <a16:creationId xmlns:a16="http://schemas.microsoft.com/office/drawing/2014/main" id="{B2D7272A-044F-5A08-D559-A3D090EA243C}"/>
                  </a:ext>
                </a:extLst>
              </p:cNvPr>
              <p:cNvSpPr/>
              <p:nvPr/>
            </p:nvSpPr>
            <p:spPr>
              <a:xfrm>
                <a:off x="7265669" y="1335499"/>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3" name="Google Shape;5023;p32">
                <a:extLst>
                  <a:ext uri="{FF2B5EF4-FFF2-40B4-BE49-F238E27FC236}">
                    <a16:creationId xmlns:a16="http://schemas.microsoft.com/office/drawing/2014/main" id="{13834B0D-12F4-FD91-63AF-B2948D3A9C73}"/>
                  </a:ext>
                </a:extLst>
              </p:cNvPr>
              <p:cNvSpPr/>
              <p:nvPr/>
            </p:nvSpPr>
            <p:spPr>
              <a:xfrm>
                <a:off x="7347489" y="1254441"/>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4" name="Google Shape;5024;p32">
                <a:extLst>
                  <a:ext uri="{FF2B5EF4-FFF2-40B4-BE49-F238E27FC236}">
                    <a16:creationId xmlns:a16="http://schemas.microsoft.com/office/drawing/2014/main" id="{87F79569-DDFA-115A-4239-1E7E615CE126}"/>
                  </a:ext>
                </a:extLst>
              </p:cNvPr>
              <p:cNvSpPr/>
              <p:nvPr/>
            </p:nvSpPr>
            <p:spPr>
              <a:xfrm>
                <a:off x="7429309" y="1173384"/>
                <a:ext cx="5714" cy="5714"/>
              </a:xfrm>
              <a:custGeom>
                <a:avLst/>
                <a:gdLst/>
                <a:ahLst/>
                <a:cxnLst/>
                <a:rect l="l" t="t" r="r" b="b"/>
                <a:pathLst>
                  <a:path w="5714"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25" name="Google Shape;5025;p32">
              <a:extLst>
                <a:ext uri="{FF2B5EF4-FFF2-40B4-BE49-F238E27FC236}">
                  <a16:creationId xmlns:a16="http://schemas.microsoft.com/office/drawing/2014/main" id="{5641373D-AC12-3980-8D3A-8A7B246BDBE7}"/>
                </a:ext>
              </a:extLst>
            </p:cNvPr>
            <p:cNvGrpSpPr/>
            <p:nvPr/>
          </p:nvGrpSpPr>
          <p:grpSpPr>
            <a:xfrm>
              <a:off x="3835812" y="1179289"/>
              <a:ext cx="3443001" cy="3443097"/>
              <a:chOff x="3835812" y="1179289"/>
              <a:chExt cx="3443001" cy="3443097"/>
            </a:xfrm>
          </p:grpSpPr>
          <p:sp>
            <p:nvSpPr>
              <p:cNvPr id="5026" name="Google Shape;5026;p32">
                <a:extLst>
                  <a:ext uri="{FF2B5EF4-FFF2-40B4-BE49-F238E27FC236}">
                    <a16:creationId xmlns:a16="http://schemas.microsoft.com/office/drawing/2014/main" id="{4E5F0358-3896-E297-4AB7-D2FC84112686}"/>
                  </a:ext>
                </a:extLst>
              </p:cNvPr>
              <p:cNvSpPr/>
              <p:nvPr/>
            </p:nvSpPr>
            <p:spPr>
              <a:xfrm>
                <a:off x="3835812" y="4582000"/>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7" name="Google Shape;5027;p32">
                <a:extLst>
                  <a:ext uri="{FF2B5EF4-FFF2-40B4-BE49-F238E27FC236}">
                    <a16:creationId xmlns:a16="http://schemas.microsoft.com/office/drawing/2014/main" id="{7CC923F1-54C6-1C89-3E6F-FF7D0E3B1EAC}"/>
                  </a:ext>
                </a:extLst>
              </p:cNvPr>
              <p:cNvSpPr/>
              <p:nvPr/>
            </p:nvSpPr>
            <p:spPr>
              <a:xfrm>
                <a:off x="3917632" y="4500943"/>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8" name="Google Shape;5028;p32">
                <a:extLst>
                  <a:ext uri="{FF2B5EF4-FFF2-40B4-BE49-F238E27FC236}">
                    <a16:creationId xmlns:a16="http://schemas.microsoft.com/office/drawing/2014/main" id="{B964129E-0A8C-FE31-0D30-0E45A27644BA}"/>
                  </a:ext>
                </a:extLst>
              </p:cNvPr>
              <p:cNvSpPr/>
              <p:nvPr/>
            </p:nvSpPr>
            <p:spPr>
              <a:xfrm>
                <a:off x="3999452" y="442007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9" name="Google Shape;5029;p32">
                <a:extLst>
                  <a:ext uri="{FF2B5EF4-FFF2-40B4-BE49-F238E27FC236}">
                    <a16:creationId xmlns:a16="http://schemas.microsoft.com/office/drawing/2014/main" id="{B71ECEA9-773D-D6DD-A074-32917EACDAAE}"/>
                  </a:ext>
                </a:extLst>
              </p:cNvPr>
              <p:cNvSpPr/>
              <p:nvPr/>
            </p:nvSpPr>
            <p:spPr>
              <a:xfrm>
                <a:off x="4081271" y="433901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0" name="Google Shape;5030;p32">
                <a:extLst>
                  <a:ext uri="{FF2B5EF4-FFF2-40B4-BE49-F238E27FC236}">
                    <a16:creationId xmlns:a16="http://schemas.microsoft.com/office/drawing/2014/main" id="{B00FA2F4-21E0-6C26-8233-417372E77CB1}"/>
                  </a:ext>
                </a:extLst>
              </p:cNvPr>
              <p:cNvSpPr/>
              <p:nvPr/>
            </p:nvSpPr>
            <p:spPr>
              <a:xfrm>
                <a:off x="4163091" y="4257864"/>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1" name="Google Shape;5031;p32">
                <a:extLst>
                  <a:ext uri="{FF2B5EF4-FFF2-40B4-BE49-F238E27FC236}">
                    <a16:creationId xmlns:a16="http://schemas.microsoft.com/office/drawing/2014/main" id="{3B1A9A3C-6ECA-3637-BE03-BC7348FC5AF0}"/>
                  </a:ext>
                </a:extLst>
              </p:cNvPr>
              <p:cNvSpPr/>
              <p:nvPr/>
            </p:nvSpPr>
            <p:spPr>
              <a:xfrm>
                <a:off x="4244911" y="4176807"/>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5" y="8096"/>
                      <a:pt x="36385" y="18193"/>
                    </a:cubicBezTo>
                    <a:cubicBezTo>
                      <a:pt x="36385"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2" name="Google Shape;5032;p32">
                <a:extLst>
                  <a:ext uri="{FF2B5EF4-FFF2-40B4-BE49-F238E27FC236}">
                    <a16:creationId xmlns:a16="http://schemas.microsoft.com/office/drawing/2014/main" id="{E52968A3-56AB-C7B0-6183-77F7C3DFF41A}"/>
                  </a:ext>
                </a:extLst>
              </p:cNvPr>
              <p:cNvSpPr/>
              <p:nvPr/>
            </p:nvSpPr>
            <p:spPr>
              <a:xfrm>
                <a:off x="4326826" y="4095939"/>
                <a:ext cx="35433" cy="35433"/>
              </a:xfrm>
              <a:custGeom>
                <a:avLst/>
                <a:gdLst/>
                <a:ahLst/>
                <a:cxnLst/>
                <a:rect l="l" t="t" r="r" b="b"/>
                <a:pathLst>
                  <a:path w="35433" h="35433" extrusionOk="0">
                    <a:moveTo>
                      <a:pt x="17717" y="35433"/>
                    </a:moveTo>
                    <a:cubicBezTo>
                      <a:pt x="7906" y="35433"/>
                      <a:pt x="0" y="27527"/>
                      <a:pt x="0" y="17717"/>
                    </a:cubicBezTo>
                    <a:cubicBezTo>
                      <a:pt x="0" y="7906"/>
                      <a:pt x="8001" y="0"/>
                      <a:pt x="17717" y="0"/>
                    </a:cubicBezTo>
                    <a:cubicBezTo>
                      <a:pt x="27432" y="0"/>
                      <a:pt x="35433" y="7906"/>
                      <a:pt x="35433" y="17717"/>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3" name="Google Shape;5033;p32">
                <a:extLst>
                  <a:ext uri="{FF2B5EF4-FFF2-40B4-BE49-F238E27FC236}">
                    <a16:creationId xmlns:a16="http://schemas.microsoft.com/office/drawing/2014/main" id="{EE0C2E5D-531E-3A4A-FE37-2CB7A7D731BC}"/>
                  </a:ext>
                </a:extLst>
              </p:cNvPr>
              <p:cNvSpPr/>
              <p:nvPr/>
            </p:nvSpPr>
            <p:spPr>
              <a:xfrm>
                <a:off x="4408551" y="4014882"/>
                <a:ext cx="34671" cy="34670"/>
              </a:xfrm>
              <a:custGeom>
                <a:avLst/>
                <a:gdLst/>
                <a:ahLst/>
                <a:cxnLst/>
                <a:rect l="l" t="t" r="r" b="b"/>
                <a:pathLst>
                  <a:path w="34671" h="34670" extrusionOk="0">
                    <a:moveTo>
                      <a:pt x="17335" y="34671"/>
                    </a:moveTo>
                    <a:cubicBezTo>
                      <a:pt x="7715" y="34671"/>
                      <a:pt x="0" y="26860"/>
                      <a:pt x="0" y="17335"/>
                    </a:cubicBezTo>
                    <a:cubicBezTo>
                      <a:pt x="0" y="7810"/>
                      <a:pt x="7810" y="0"/>
                      <a:pt x="17335" y="0"/>
                    </a:cubicBezTo>
                    <a:cubicBezTo>
                      <a:pt x="26861" y="0"/>
                      <a:pt x="34671" y="7810"/>
                      <a:pt x="34671" y="17335"/>
                    </a:cubicBezTo>
                    <a:cubicBezTo>
                      <a:pt x="34671" y="26860"/>
                      <a:pt x="26861"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4" name="Google Shape;5034;p32">
                <a:extLst>
                  <a:ext uri="{FF2B5EF4-FFF2-40B4-BE49-F238E27FC236}">
                    <a16:creationId xmlns:a16="http://schemas.microsoft.com/office/drawing/2014/main" id="{4885E265-0458-C5A2-B29B-72734CA0267B}"/>
                  </a:ext>
                </a:extLst>
              </p:cNvPr>
              <p:cNvSpPr/>
              <p:nvPr/>
            </p:nvSpPr>
            <p:spPr>
              <a:xfrm>
                <a:off x="4490370" y="3933824"/>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5" name="Google Shape;5035;p32">
                <a:extLst>
                  <a:ext uri="{FF2B5EF4-FFF2-40B4-BE49-F238E27FC236}">
                    <a16:creationId xmlns:a16="http://schemas.microsoft.com/office/drawing/2014/main" id="{15EFB82E-F1B4-6FC0-CCF7-F9616E984E64}"/>
                  </a:ext>
                </a:extLst>
              </p:cNvPr>
              <p:cNvSpPr/>
              <p:nvPr/>
            </p:nvSpPr>
            <p:spPr>
              <a:xfrm>
                <a:off x="4572190" y="3852862"/>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6" name="Google Shape;5036;p32">
                <a:extLst>
                  <a:ext uri="{FF2B5EF4-FFF2-40B4-BE49-F238E27FC236}">
                    <a16:creationId xmlns:a16="http://schemas.microsoft.com/office/drawing/2014/main" id="{6F5A503D-20E9-A4F6-F0E0-B14B2B554E51}"/>
                  </a:ext>
                </a:extLst>
              </p:cNvPr>
              <p:cNvSpPr/>
              <p:nvPr/>
            </p:nvSpPr>
            <p:spPr>
              <a:xfrm>
                <a:off x="4654010" y="3771804"/>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7" name="Google Shape;5037;p32">
                <a:extLst>
                  <a:ext uri="{FF2B5EF4-FFF2-40B4-BE49-F238E27FC236}">
                    <a16:creationId xmlns:a16="http://schemas.microsoft.com/office/drawing/2014/main" id="{A7C640DA-8C55-1C89-7E59-3BCF5A6726DF}"/>
                  </a:ext>
                </a:extLst>
              </p:cNvPr>
              <p:cNvSpPr/>
              <p:nvPr/>
            </p:nvSpPr>
            <p:spPr>
              <a:xfrm>
                <a:off x="4735829" y="3690841"/>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8" name="Google Shape;5038;p32">
                <a:extLst>
                  <a:ext uri="{FF2B5EF4-FFF2-40B4-BE49-F238E27FC236}">
                    <a16:creationId xmlns:a16="http://schemas.microsoft.com/office/drawing/2014/main" id="{091FC35A-FED5-802C-D33C-74F4D25E32F9}"/>
                  </a:ext>
                </a:extLst>
              </p:cNvPr>
              <p:cNvSpPr/>
              <p:nvPr/>
            </p:nvSpPr>
            <p:spPr>
              <a:xfrm>
                <a:off x="4817649" y="3609784"/>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9" name="Google Shape;5039;p32">
                <a:extLst>
                  <a:ext uri="{FF2B5EF4-FFF2-40B4-BE49-F238E27FC236}">
                    <a16:creationId xmlns:a16="http://schemas.microsoft.com/office/drawing/2014/main" id="{F6724E3F-0552-3BDB-5696-1D9E21A73179}"/>
                  </a:ext>
                </a:extLst>
              </p:cNvPr>
              <p:cNvSpPr/>
              <p:nvPr/>
            </p:nvSpPr>
            <p:spPr>
              <a:xfrm>
                <a:off x="4899469" y="3528726"/>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0" name="Google Shape;5040;p32">
                <a:extLst>
                  <a:ext uri="{FF2B5EF4-FFF2-40B4-BE49-F238E27FC236}">
                    <a16:creationId xmlns:a16="http://schemas.microsoft.com/office/drawing/2014/main" id="{1832D0AC-F3E5-9187-E1E0-1A1C5B4D60E1}"/>
                  </a:ext>
                </a:extLst>
              </p:cNvPr>
              <p:cNvSpPr/>
              <p:nvPr/>
            </p:nvSpPr>
            <p:spPr>
              <a:xfrm>
                <a:off x="4981289" y="3447668"/>
                <a:ext cx="29146" cy="29146"/>
              </a:xfrm>
              <a:custGeom>
                <a:avLst/>
                <a:gdLst/>
                <a:ahLst/>
                <a:cxnLst/>
                <a:rect l="l" t="t" r="r" b="b"/>
                <a:pathLst>
                  <a:path w="29146" h="29146" extrusionOk="0">
                    <a:moveTo>
                      <a:pt x="14573" y="29146"/>
                    </a:moveTo>
                    <a:cubicBezTo>
                      <a:pt x="6572" y="29146"/>
                      <a:pt x="0" y="22669"/>
                      <a:pt x="0" y="14573"/>
                    </a:cubicBezTo>
                    <a:cubicBezTo>
                      <a:pt x="0" y="6477"/>
                      <a:pt x="6477" y="0"/>
                      <a:pt x="14573" y="0"/>
                    </a:cubicBezTo>
                    <a:cubicBezTo>
                      <a:pt x="22669" y="0"/>
                      <a:pt x="29146" y="6477"/>
                      <a:pt x="29146" y="14573"/>
                    </a:cubicBezTo>
                    <a:cubicBezTo>
                      <a:pt x="29146" y="22669"/>
                      <a:pt x="22669"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1" name="Google Shape;5041;p32">
                <a:extLst>
                  <a:ext uri="{FF2B5EF4-FFF2-40B4-BE49-F238E27FC236}">
                    <a16:creationId xmlns:a16="http://schemas.microsoft.com/office/drawing/2014/main" id="{33CD0E44-2DA5-85F1-D035-7375431055BD}"/>
                  </a:ext>
                </a:extLst>
              </p:cNvPr>
              <p:cNvSpPr/>
              <p:nvPr/>
            </p:nvSpPr>
            <p:spPr>
              <a:xfrm>
                <a:off x="5063204" y="3366801"/>
                <a:ext cx="28193" cy="28193"/>
              </a:xfrm>
              <a:custGeom>
                <a:avLst/>
                <a:gdLst/>
                <a:ahLst/>
                <a:cxnLst/>
                <a:rect l="l" t="t" r="r" b="b"/>
                <a:pathLst>
                  <a:path w="28193"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2" name="Google Shape;5042;p32">
                <a:extLst>
                  <a:ext uri="{FF2B5EF4-FFF2-40B4-BE49-F238E27FC236}">
                    <a16:creationId xmlns:a16="http://schemas.microsoft.com/office/drawing/2014/main" id="{5B8FC98F-48D9-0351-3168-D7A25A10B148}"/>
                  </a:ext>
                </a:extLst>
              </p:cNvPr>
              <p:cNvSpPr/>
              <p:nvPr/>
            </p:nvSpPr>
            <p:spPr>
              <a:xfrm>
                <a:off x="5144928" y="3285743"/>
                <a:ext cx="27432" cy="27431"/>
              </a:xfrm>
              <a:custGeom>
                <a:avLst/>
                <a:gdLst/>
                <a:ahLst/>
                <a:cxnLst/>
                <a:rect l="l" t="t" r="r" b="b"/>
                <a:pathLst>
                  <a:path w="27432" h="27431"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3" name="Google Shape;5043;p32">
                <a:extLst>
                  <a:ext uri="{FF2B5EF4-FFF2-40B4-BE49-F238E27FC236}">
                    <a16:creationId xmlns:a16="http://schemas.microsoft.com/office/drawing/2014/main" id="{E977F9C3-94F9-A08E-19C1-E6448F0E1ADD}"/>
                  </a:ext>
                </a:extLst>
              </p:cNvPr>
              <p:cNvSpPr/>
              <p:nvPr/>
            </p:nvSpPr>
            <p:spPr>
              <a:xfrm>
                <a:off x="5226748" y="3204685"/>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4" name="Google Shape;5044;p32">
                <a:extLst>
                  <a:ext uri="{FF2B5EF4-FFF2-40B4-BE49-F238E27FC236}">
                    <a16:creationId xmlns:a16="http://schemas.microsoft.com/office/drawing/2014/main" id="{E7365270-218F-FC56-9CFC-B57605D7A282}"/>
                  </a:ext>
                </a:extLst>
              </p:cNvPr>
              <p:cNvSpPr/>
              <p:nvPr/>
            </p:nvSpPr>
            <p:spPr>
              <a:xfrm>
                <a:off x="5308568" y="3123628"/>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5" name="Google Shape;5045;p32">
                <a:extLst>
                  <a:ext uri="{FF2B5EF4-FFF2-40B4-BE49-F238E27FC236}">
                    <a16:creationId xmlns:a16="http://schemas.microsoft.com/office/drawing/2014/main" id="{131D4773-1B8D-7905-32E7-BCAD9564F577}"/>
                  </a:ext>
                </a:extLst>
              </p:cNvPr>
              <p:cNvSpPr/>
              <p:nvPr/>
            </p:nvSpPr>
            <p:spPr>
              <a:xfrm>
                <a:off x="5390483" y="3042760"/>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6" name="Google Shape;5046;p32">
                <a:extLst>
                  <a:ext uri="{FF2B5EF4-FFF2-40B4-BE49-F238E27FC236}">
                    <a16:creationId xmlns:a16="http://schemas.microsoft.com/office/drawing/2014/main" id="{987DD36A-47F1-70F2-99ED-9B2A19F39F10}"/>
                  </a:ext>
                </a:extLst>
              </p:cNvPr>
              <p:cNvSpPr/>
              <p:nvPr/>
            </p:nvSpPr>
            <p:spPr>
              <a:xfrm>
                <a:off x="5472303" y="296170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7" name="Google Shape;5047;p32">
                <a:extLst>
                  <a:ext uri="{FF2B5EF4-FFF2-40B4-BE49-F238E27FC236}">
                    <a16:creationId xmlns:a16="http://schemas.microsoft.com/office/drawing/2014/main" id="{5BD258C3-C1D5-FFA1-76DA-9E88FCCB87EB}"/>
                  </a:ext>
                </a:extLst>
              </p:cNvPr>
              <p:cNvSpPr/>
              <p:nvPr/>
            </p:nvSpPr>
            <p:spPr>
              <a:xfrm>
                <a:off x="5554027" y="288064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8" name="Google Shape;5048;p32">
                <a:extLst>
                  <a:ext uri="{FF2B5EF4-FFF2-40B4-BE49-F238E27FC236}">
                    <a16:creationId xmlns:a16="http://schemas.microsoft.com/office/drawing/2014/main" id="{82FEC51A-F60F-2FAB-8FE7-179FCB309BC2}"/>
                  </a:ext>
                </a:extLst>
              </p:cNvPr>
              <p:cNvSpPr/>
              <p:nvPr/>
            </p:nvSpPr>
            <p:spPr>
              <a:xfrm>
                <a:off x="5635847" y="279958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9" name="Google Shape;5049;p32">
                <a:extLst>
                  <a:ext uri="{FF2B5EF4-FFF2-40B4-BE49-F238E27FC236}">
                    <a16:creationId xmlns:a16="http://schemas.microsoft.com/office/drawing/2014/main" id="{0FB44050-FE56-58D4-A6B7-2BFA01B402BA}"/>
                  </a:ext>
                </a:extLst>
              </p:cNvPr>
              <p:cNvSpPr/>
              <p:nvPr/>
            </p:nvSpPr>
            <p:spPr>
              <a:xfrm>
                <a:off x="5717762" y="2718720"/>
                <a:ext cx="21717" cy="21717"/>
              </a:xfrm>
              <a:custGeom>
                <a:avLst/>
                <a:gdLst/>
                <a:ahLst/>
                <a:cxnLst/>
                <a:rect l="l" t="t" r="r" b="b"/>
                <a:pathLst>
                  <a:path w="21717" h="21717" extrusionOk="0">
                    <a:moveTo>
                      <a:pt x="10858" y="21717"/>
                    </a:moveTo>
                    <a:cubicBezTo>
                      <a:pt x="4858" y="21717"/>
                      <a:pt x="0" y="16859"/>
                      <a:pt x="0" y="10859"/>
                    </a:cubicBezTo>
                    <a:cubicBezTo>
                      <a:pt x="0" y="4858"/>
                      <a:pt x="4858" y="0"/>
                      <a:pt x="10858" y="0"/>
                    </a:cubicBezTo>
                    <a:cubicBezTo>
                      <a:pt x="16859" y="0"/>
                      <a:pt x="21717" y="4858"/>
                      <a:pt x="21717" y="10859"/>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0" name="Google Shape;5050;p32">
                <a:extLst>
                  <a:ext uri="{FF2B5EF4-FFF2-40B4-BE49-F238E27FC236}">
                    <a16:creationId xmlns:a16="http://schemas.microsoft.com/office/drawing/2014/main" id="{BB7F1F5A-528F-26FE-BE9E-D04A433FC1DF}"/>
                  </a:ext>
                </a:extLst>
              </p:cNvPr>
              <p:cNvSpPr/>
              <p:nvPr/>
            </p:nvSpPr>
            <p:spPr>
              <a:xfrm>
                <a:off x="5799582" y="2637662"/>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1" name="Google Shape;5051;p32">
                <a:extLst>
                  <a:ext uri="{FF2B5EF4-FFF2-40B4-BE49-F238E27FC236}">
                    <a16:creationId xmlns:a16="http://schemas.microsoft.com/office/drawing/2014/main" id="{77D2D727-7F39-F63D-461B-9A904DB5526B}"/>
                  </a:ext>
                </a:extLst>
              </p:cNvPr>
              <p:cNvSpPr/>
              <p:nvPr/>
            </p:nvSpPr>
            <p:spPr>
              <a:xfrm>
                <a:off x="5881401" y="2556604"/>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2" name="Google Shape;5052;p32">
                <a:extLst>
                  <a:ext uri="{FF2B5EF4-FFF2-40B4-BE49-F238E27FC236}">
                    <a16:creationId xmlns:a16="http://schemas.microsoft.com/office/drawing/2014/main" id="{109E3BDE-0987-86CE-9AA3-D1AF7C0AE83E}"/>
                  </a:ext>
                </a:extLst>
              </p:cNvPr>
              <p:cNvSpPr/>
              <p:nvPr/>
            </p:nvSpPr>
            <p:spPr>
              <a:xfrm>
                <a:off x="5963126" y="2475546"/>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3" name="Google Shape;5053;p32">
                <a:extLst>
                  <a:ext uri="{FF2B5EF4-FFF2-40B4-BE49-F238E27FC236}">
                    <a16:creationId xmlns:a16="http://schemas.microsoft.com/office/drawing/2014/main" id="{E57F2F8A-ACDC-C4A9-F5FC-BB5E64F3EE92}"/>
                  </a:ext>
                </a:extLst>
              </p:cNvPr>
              <p:cNvSpPr/>
              <p:nvPr/>
            </p:nvSpPr>
            <p:spPr>
              <a:xfrm>
                <a:off x="6045041" y="2394584"/>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4" name="Google Shape;5054;p32">
                <a:extLst>
                  <a:ext uri="{FF2B5EF4-FFF2-40B4-BE49-F238E27FC236}">
                    <a16:creationId xmlns:a16="http://schemas.microsoft.com/office/drawing/2014/main" id="{1DB446F9-CA25-9FAA-7299-17BDB16A5792}"/>
                  </a:ext>
                </a:extLst>
              </p:cNvPr>
              <p:cNvSpPr/>
              <p:nvPr/>
            </p:nvSpPr>
            <p:spPr>
              <a:xfrm>
                <a:off x="6126861" y="2313622"/>
                <a:ext cx="17716" cy="17716"/>
              </a:xfrm>
              <a:custGeom>
                <a:avLst/>
                <a:gdLst/>
                <a:ahLst/>
                <a:cxnLst/>
                <a:rect l="l" t="t" r="r" b="b"/>
                <a:pathLst>
                  <a:path w="17716" h="17716" extrusionOk="0">
                    <a:moveTo>
                      <a:pt x="8858" y="17717"/>
                    </a:moveTo>
                    <a:cubicBezTo>
                      <a:pt x="4000"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5" name="Google Shape;5055;p32">
                <a:extLst>
                  <a:ext uri="{FF2B5EF4-FFF2-40B4-BE49-F238E27FC236}">
                    <a16:creationId xmlns:a16="http://schemas.microsoft.com/office/drawing/2014/main" id="{9CA08EB7-6F09-37DC-7B63-8909E93CD92F}"/>
                  </a:ext>
                </a:extLst>
              </p:cNvPr>
              <p:cNvSpPr/>
              <p:nvPr/>
            </p:nvSpPr>
            <p:spPr>
              <a:xfrm>
                <a:off x="6208680" y="2232564"/>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6" name="Google Shape;5056;p32">
                <a:extLst>
                  <a:ext uri="{FF2B5EF4-FFF2-40B4-BE49-F238E27FC236}">
                    <a16:creationId xmlns:a16="http://schemas.microsoft.com/office/drawing/2014/main" id="{EDCAA2C2-8D00-E977-9B6B-5537FBF4AC46}"/>
                  </a:ext>
                </a:extLst>
              </p:cNvPr>
              <p:cNvSpPr/>
              <p:nvPr/>
            </p:nvSpPr>
            <p:spPr>
              <a:xfrm>
                <a:off x="6290500" y="2151506"/>
                <a:ext cx="16192" cy="16192"/>
              </a:xfrm>
              <a:custGeom>
                <a:avLst/>
                <a:gdLst/>
                <a:ahLst/>
                <a:cxnLst/>
                <a:rect l="l" t="t" r="r" b="b"/>
                <a:pathLst>
                  <a:path w="16192" h="16192" extrusionOk="0">
                    <a:moveTo>
                      <a:pt x="8096" y="16193"/>
                    </a:moveTo>
                    <a:cubicBezTo>
                      <a:pt x="3619" y="16193"/>
                      <a:pt x="0" y="12573"/>
                      <a:pt x="0" y="8096"/>
                    </a:cubicBezTo>
                    <a:cubicBezTo>
                      <a:pt x="0" y="3620"/>
                      <a:pt x="3619"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7" name="Google Shape;5057;p32">
                <a:extLst>
                  <a:ext uri="{FF2B5EF4-FFF2-40B4-BE49-F238E27FC236}">
                    <a16:creationId xmlns:a16="http://schemas.microsoft.com/office/drawing/2014/main" id="{16FA1903-EFCC-0A0E-7E55-9441D3736135}"/>
                  </a:ext>
                </a:extLst>
              </p:cNvPr>
              <p:cNvSpPr/>
              <p:nvPr/>
            </p:nvSpPr>
            <p:spPr>
              <a:xfrm>
                <a:off x="6372225" y="2070448"/>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8" name="Google Shape;5058;p32">
                <a:extLst>
                  <a:ext uri="{FF2B5EF4-FFF2-40B4-BE49-F238E27FC236}">
                    <a16:creationId xmlns:a16="http://schemas.microsoft.com/office/drawing/2014/main" id="{DC1E591F-C61A-3CFE-EA94-4C7A91EA0AE3}"/>
                  </a:ext>
                </a:extLst>
              </p:cNvPr>
              <p:cNvSpPr/>
              <p:nvPr/>
            </p:nvSpPr>
            <p:spPr>
              <a:xfrm>
                <a:off x="6454140" y="1989581"/>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9" name="Google Shape;5059;p32">
                <a:extLst>
                  <a:ext uri="{FF2B5EF4-FFF2-40B4-BE49-F238E27FC236}">
                    <a16:creationId xmlns:a16="http://schemas.microsoft.com/office/drawing/2014/main" id="{30731F7D-B5B3-7B0F-1BFF-A2FD3789E163}"/>
                  </a:ext>
                </a:extLst>
              </p:cNvPr>
              <p:cNvSpPr/>
              <p:nvPr/>
            </p:nvSpPr>
            <p:spPr>
              <a:xfrm>
                <a:off x="6535959" y="1908428"/>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0" name="Google Shape;5060;p32">
                <a:extLst>
                  <a:ext uri="{FF2B5EF4-FFF2-40B4-BE49-F238E27FC236}">
                    <a16:creationId xmlns:a16="http://schemas.microsoft.com/office/drawing/2014/main" id="{D1CC4D2A-C3D7-E7DA-0DE5-4029F7AA7DFE}"/>
                  </a:ext>
                </a:extLst>
              </p:cNvPr>
              <p:cNvSpPr/>
              <p:nvPr/>
            </p:nvSpPr>
            <p:spPr>
              <a:xfrm>
                <a:off x="6617779" y="1827370"/>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1" name="Google Shape;5061;p32">
                <a:extLst>
                  <a:ext uri="{FF2B5EF4-FFF2-40B4-BE49-F238E27FC236}">
                    <a16:creationId xmlns:a16="http://schemas.microsoft.com/office/drawing/2014/main" id="{2FECF374-6582-AF23-BAC7-031BE5105295}"/>
                  </a:ext>
                </a:extLst>
              </p:cNvPr>
              <p:cNvSpPr/>
              <p:nvPr/>
            </p:nvSpPr>
            <p:spPr>
              <a:xfrm>
                <a:off x="6699599" y="1746313"/>
                <a:ext cx="12191" cy="12192"/>
              </a:xfrm>
              <a:custGeom>
                <a:avLst/>
                <a:gdLst/>
                <a:ahLst/>
                <a:cxnLst/>
                <a:rect l="l" t="t" r="r" b="b"/>
                <a:pathLst>
                  <a:path w="12191" h="12192"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2" name="Google Shape;5062;p32">
                <a:extLst>
                  <a:ext uri="{FF2B5EF4-FFF2-40B4-BE49-F238E27FC236}">
                    <a16:creationId xmlns:a16="http://schemas.microsoft.com/office/drawing/2014/main" id="{D8187833-9A48-A875-763E-FD0AAD391256}"/>
                  </a:ext>
                </a:extLst>
              </p:cNvPr>
              <p:cNvSpPr/>
              <p:nvPr/>
            </p:nvSpPr>
            <p:spPr>
              <a:xfrm>
                <a:off x="6781418" y="1665445"/>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3" name="Google Shape;5063;p32">
                <a:extLst>
                  <a:ext uri="{FF2B5EF4-FFF2-40B4-BE49-F238E27FC236}">
                    <a16:creationId xmlns:a16="http://schemas.microsoft.com/office/drawing/2014/main" id="{5C2B1A61-A85A-A6C9-7DCE-8987339117F6}"/>
                  </a:ext>
                </a:extLst>
              </p:cNvPr>
              <p:cNvSpPr/>
              <p:nvPr/>
            </p:nvSpPr>
            <p:spPr>
              <a:xfrm>
                <a:off x="6863238" y="1584388"/>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4" name="Google Shape;5064;p32">
                <a:extLst>
                  <a:ext uri="{FF2B5EF4-FFF2-40B4-BE49-F238E27FC236}">
                    <a16:creationId xmlns:a16="http://schemas.microsoft.com/office/drawing/2014/main" id="{8A2CC728-B0A4-56B7-1C72-32BA54839D41}"/>
                  </a:ext>
                </a:extLst>
              </p:cNvPr>
              <p:cNvSpPr/>
              <p:nvPr/>
            </p:nvSpPr>
            <p:spPr>
              <a:xfrm>
                <a:off x="6945058" y="1503330"/>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5" name="Google Shape;5065;p32">
                <a:extLst>
                  <a:ext uri="{FF2B5EF4-FFF2-40B4-BE49-F238E27FC236}">
                    <a16:creationId xmlns:a16="http://schemas.microsoft.com/office/drawing/2014/main" id="{7FE9E3F3-9B0A-A028-FF60-4044DE6CF302}"/>
                  </a:ext>
                </a:extLst>
              </p:cNvPr>
              <p:cNvSpPr/>
              <p:nvPr/>
            </p:nvSpPr>
            <p:spPr>
              <a:xfrm>
                <a:off x="7026878" y="1422272"/>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6" name="Google Shape;5066;p32">
                <a:extLst>
                  <a:ext uri="{FF2B5EF4-FFF2-40B4-BE49-F238E27FC236}">
                    <a16:creationId xmlns:a16="http://schemas.microsoft.com/office/drawing/2014/main" id="{FBD445EB-96EC-508F-EB49-99530B8AE5C1}"/>
                  </a:ext>
                </a:extLst>
              </p:cNvPr>
              <p:cNvSpPr/>
              <p:nvPr/>
            </p:nvSpPr>
            <p:spPr>
              <a:xfrm>
                <a:off x="7108793" y="1341405"/>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7" name="Google Shape;5067;p32">
                <a:extLst>
                  <a:ext uri="{FF2B5EF4-FFF2-40B4-BE49-F238E27FC236}">
                    <a16:creationId xmlns:a16="http://schemas.microsoft.com/office/drawing/2014/main" id="{B2812EC0-D664-8EAB-FD37-3565874D1EF6}"/>
                  </a:ext>
                </a:extLst>
              </p:cNvPr>
              <p:cNvSpPr/>
              <p:nvPr/>
            </p:nvSpPr>
            <p:spPr>
              <a:xfrm>
                <a:off x="7190517" y="1260347"/>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8" name="Google Shape;5068;p32">
                <a:extLst>
                  <a:ext uri="{FF2B5EF4-FFF2-40B4-BE49-F238E27FC236}">
                    <a16:creationId xmlns:a16="http://schemas.microsoft.com/office/drawing/2014/main" id="{1E75FA06-A4CE-5D6A-4445-E69E1FFF91B3}"/>
                  </a:ext>
                </a:extLst>
              </p:cNvPr>
              <p:cNvSpPr/>
              <p:nvPr/>
            </p:nvSpPr>
            <p:spPr>
              <a:xfrm>
                <a:off x="7272337" y="1179289"/>
                <a:ext cx="6476" cy="6476"/>
              </a:xfrm>
              <a:custGeom>
                <a:avLst/>
                <a:gdLst/>
                <a:ahLst/>
                <a:cxnLst/>
                <a:rect l="l" t="t" r="r" b="b"/>
                <a:pathLst>
                  <a:path w="6476" h="6476"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69" name="Google Shape;5069;p32">
              <a:extLst>
                <a:ext uri="{FF2B5EF4-FFF2-40B4-BE49-F238E27FC236}">
                  <a16:creationId xmlns:a16="http://schemas.microsoft.com/office/drawing/2014/main" id="{B6D1C8A4-05A8-9452-39B7-582C6002C65B}"/>
                </a:ext>
              </a:extLst>
            </p:cNvPr>
            <p:cNvGrpSpPr/>
            <p:nvPr/>
          </p:nvGrpSpPr>
          <p:grpSpPr>
            <a:xfrm>
              <a:off x="3842480" y="1185195"/>
              <a:ext cx="3280124" cy="3280218"/>
              <a:chOff x="3842480" y="1185195"/>
              <a:chExt cx="3280124" cy="3280218"/>
            </a:xfrm>
          </p:grpSpPr>
          <p:sp>
            <p:nvSpPr>
              <p:cNvPr id="5070" name="Google Shape;5070;p32">
                <a:extLst>
                  <a:ext uri="{FF2B5EF4-FFF2-40B4-BE49-F238E27FC236}">
                    <a16:creationId xmlns:a16="http://schemas.microsoft.com/office/drawing/2014/main" id="{3DF761C1-94EE-4111-00D9-19114B4527B1}"/>
                  </a:ext>
                </a:extLst>
              </p:cNvPr>
              <p:cNvSpPr/>
              <p:nvPr/>
            </p:nvSpPr>
            <p:spPr>
              <a:xfrm>
                <a:off x="3842480" y="4425790"/>
                <a:ext cx="39624" cy="39623"/>
              </a:xfrm>
              <a:custGeom>
                <a:avLst/>
                <a:gdLst/>
                <a:ahLst/>
                <a:cxnLst/>
                <a:rect l="l" t="t" r="r" b="b"/>
                <a:pathLst>
                  <a:path w="39624" h="39623" extrusionOk="0">
                    <a:moveTo>
                      <a:pt x="39624" y="19812"/>
                    </a:moveTo>
                    <a:cubicBezTo>
                      <a:pt x="39624" y="30754"/>
                      <a:pt x="30754" y="39624"/>
                      <a:pt x="19812" y="39624"/>
                    </a:cubicBezTo>
                    <a:cubicBezTo>
                      <a:pt x="8870" y="39624"/>
                      <a:pt x="0" y="30754"/>
                      <a:pt x="0" y="19812"/>
                    </a:cubicBezTo>
                    <a:cubicBezTo>
                      <a:pt x="0" y="8870"/>
                      <a:pt x="8870" y="0"/>
                      <a:pt x="19812" y="0"/>
                    </a:cubicBezTo>
                    <a:cubicBezTo>
                      <a:pt x="30754" y="0"/>
                      <a:pt x="39624" y="8870"/>
                      <a:pt x="39624" y="198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1" name="Google Shape;5071;p32">
                <a:extLst>
                  <a:ext uri="{FF2B5EF4-FFF2-40B4-BE49-F238E27FC236}">
                    <a16:creationId xmlns:a16="http://schemas.microsoft.com/office/drawing/2014/main" id="{C7E68C25-8033-FEA4-AC1D-B2FE474239F4}"/>
                  </a:ext>
                </a:extLst>
              </p:cNvPr>
              <p:cNvSpPr/>
              <p:nvPr/>
            </p:nvSpPr>
            <p:spPr>
              <a:xfrm>
                <a:off x="3924300" y="4344923"/>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2" name="Google Shape;5072;p32">
                <a:extLst>
                  <a:ext uri="{FF2B5EF4-FFF2-40B4-BE49-F238E27FC236}">
                    <a16:creationId xmlns:a16="http://schemas.microsoft.com/office/drawing/2014/main" id="{0FBC20FA-CDBE-751B-63C3-A96FCF9AAAC5}"/>
                  </a:ext>
                </a:extLst>
              </p:cNvPr>
              <p:cNvSpPr/>
              <p:nvPr/>
            </p:nvSpPr>
            <p:spPr>
              <a:xfrm>
                <a:off x="4006119" y="4263865"/>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3" name="Google Shape;5073;p32">
                <a:extLst>
                  <a:ext uri="{FF2B5EF4-FFF2-40B4-BE49-F238E27FC236}">
                    <a16:creationId xmlns:a16="http://schemas.microsoft.com/office/drawing/2014/main" id="{0CFB81E1-4008-F881-8376-11BC410F3A0F}"/>
                  </a:ext>
                </a:extLst>
              </p:cNvPr>
              <p:cNvSpPr/>
              <p:nvPr/>
            </p:nvSpPr>
            <p:spPr>
              <a:xfrm>
                <a:off x="4087939" y="4182808"/>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4" name="Google Shape;5074;p32">
                <a:extLst>
                  <a:ext uri="{FF2B5EF4-FFF2-40B4-BE49-F238E27FC236}">
                    <a16:creationId xmlns:a16="http://schemas.microsoft.com/office/drawing/2014/main" id="{E3F600CE-B196-E38A-7B15-BBE8C41D3F96}"/>
                  </a:ext>
                </a:extLst>
              </p:cNvPr>
              <p:cNvSpPr/>
              <p:nvPr/>
            </p:nvSpPr>
            <p:spPr>
              <a:xfrm>
                <a:off x="4169759" y="410175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5" name="Google Shape;5075;p32">
                <a:extLst>
                  <a:ext uri="{FF2B5EF4-FFF2-40B4-BE49-F238E27FC236}">
                    <a16:creationId xmlns:a16="http://schemas.microsoft.com/office/drawing/2014/main" id="{8C3E037D-11DC-DFA7-C465-3E115C3F6A8C}"/>
                  </a:ext>
                </a:extLst>
              </p:cNvPr>
              <p:cNvSpPr/>
              <p:nvPr/>
            </p:nvSpPr>
            <p:spPr>
              <a:xfrm>
                <a:off x="4251674" y="4020787"/>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6" name="Google Shape;5076;p32">
                <a:extLst>
                  <a:ext uri="{FF2B5EF4-FFF2-40B4-BE49-F238E27FC236}">
                    <a16:creationId xmlns:a16="http://schemas.microsoft.com/office/drawing/2014/main" id="{314C3462-BFBE-1CCE-F671-2DD6BAB82676}"/>
                  </a:ext>
                </a:extLst>
              </p:cNvPr>
              <p:cNvSpPr/>
              <p:nvPr/>
            </p:nvSpPr>
            <p:spPr>
              <a:xfrm>
                <a:off x="4333398" y="3939729"/>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7" name="Google Shape;5077;p32">
                <a:extLst>
                  <a:ext uri="{FF2B5EF4-FFF2-40B4-BE49-F238E27FC236}">
                    <a16:creationId xmlns:a16="http://schemas.microsoft.com/office/drawing/2014/main" id="{C00C24C8-DEA5-D1D8-FFFE-3872AEE29C34}"/>
                  </a:ext>
                </a:extLst>
              </p:cNvPr>
              <p:cNvSpPr/>
              <p:nvPr/>
            </p:nvSpPr>
            <p:spPr>
              <a:xfrm>
                <a:off x="4415218" y="3858672"/>
                <a:ext cx="33908" cy="33909"/>
              </a:xfrm>
              <a:custGeom>
                <a:avLst/>
                <a:gdLst/>
                <a:ahLst/>
                <a:cxnLst/>
                <a:rect l="l" t="t" r="r" b="b"/>
                <a:pathLst>
                  <a:path w="33908" h="33909" extrusionOk="0">
                    <a:moveTo>
                      <a:pt x="16954" y="33909"/>
                    </a:moveTo>
                    <a:cubicBezTo>
                      <a:pt x="7620" y="33909"/>
                      <a:pt x="0" y="26289"/>
                      <a:pt x="0" y="16955"/>
                    </a:cubicBezTo>
                    <a:cubicBezTo>
                      <a:pt x="0" y="7620"/>
                      <a:pt x="7620" y="0"/>
                      <a:pt x="16954" y="0"/>
                    </a:cubicBezTo>
                    <a:cubicBezTo>
                      <a:pt x="26289" y="0"/>
                      <a:pt x="33909" y="7620"/>
                      <a:pt x="33909" y="16955"/>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8" name="Google Shape;5078;p32">
                <a:extLst>
                  <a:ext uri="{FF2B5EF4-FFF2-40B4-BE49-F238E27FC236}">
                    <a16:creationId xmlns:a16="http://schemas.microsoft.com/office/drawing/2014/main" id="{8411CB3F-7CB4-C4A2-CA33-64AA563C22E4}"/>
                  </a:ext>
                </a:extLst>
              </p:cNvPr>
              <p:cNvSpPr/>
              <p:nvPr/>
            </p:nvSpPr>
            <p:spPr>
              <a:xfrm>
                <a:off x="4497038" y="3777709"/>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9" name="Google Shape;5079;p32">
                <a:extLst>
                  <a:ext uri="{FF2B5EF4-FFF2-40B4-BE49-F238E27FC236}">
                    <a16:creationId xmlns:a16="http://schemas.microsoft.com/office/drawing/2014/main" id="{9C337EA8-9790-41BB-6D8B-30F2289D80CA}"/>
                  </a:ext>
                </a:extLst>
              </p:cNvPr>
              <p:cNvSpPr/>
              <p:nvPr/>
            </p:nvSpPr>
            <p:spPr>
              <a:xfrm rot="-5391406">
                <a:off x="4578878" y="3696629"/>
                <a:ext cx="32385" cy="32385"/>
              </a:xfrm>
              <a:custGeom>
                <a:avLst/>
                <a:gdLst/>
                <a:ahLst/>
                <a:cxnLst/>
                <a:rect l="l" t="t" r="r" b="b"/>
                <a:pathLst>
                  <a:path w="32385" h="32385" extrusionOk="0">
                    <a:moveTo>
                      <a:pt x="32385" y="16192"/>
                    </a:moveTo>
                    <a:cubicBezTo>
                      <a:pt x="32385" y="25135"/>
                      <a:pt x="25135" y="32385"/>
                      <a:pt x="16193" y="32385"/>
                    </a:cubicBezTo>
                    <a:cubicBezTo>
                      <a:pt x="7250" y="32385"/>
                      <a:pt x="0" y="25135"/>
                      <a:pt x="0" y="16192"/>
                    </a:cubicBezTo>
                    <a:cubicBezTo>
                      <a:pt x="0" y="7250"/>
                      <a:pt x="7250" y="0"/>
                      <a:pt x="16193" y="0"/>
                    </a:cubicBezTo>
                    <a:cubicBezTo>
                      <a:pt x="25135" y="0"/>
                      <a:pt x="32385" y="7249"/>
                      <a:pt x="32385"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0" name="Google Shape;5080;p32">
                <a:extLst>
                  <a:ext uri="{FF2B5EF4-FFF2-40B4-BE49-F238E27FC236}">
                    <a16:creationId xmlns:a16="http://schemas.microsoft.com/office/drawing/2014/main" id="{54CB1A87-ECF9-1748-F883-E1CBAD93D5F0}"/>
                  </a:ext>
                </a:extLst>
              </p:cNvPr>
              <p:cNvSpPr/>
              <p:nvPr/>
            </p:nvSpPr>
            <p:spPr>
              <a:xfrm>
                <a:off x="4660772" y="3615689"/>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1" name="Google Shape;5081;p32">
                <a:extLst>
                  <a:ext uri="{FF2B5EF4-FFF2-40B4-BE49-F238E27FC236}">
                    <a16:creationId xmlns:a16="http://schemas.microsoft.com/office/drawing/2014/main" id="{509D5A27-359E-A468-7632-71EC9791250D}"/>
                  </a:ext>
                </a:extLst>
              </p:cNvPr>
              <p:cNvSpPr/>
              <p:nvPr/>
            </p:nvSpPr>
            <p:spPr>
              <a:xfrm>
                <a:off x="4742497" y="3534631"/>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2" name="Google Shape;5082;p32">
                <a:extLst>
                  <a:ext uri="{FF2B5EF4-FFF2-40B4-BE49-F238E27FC236}">
                    <a16:creationId xmlns:a16="http://schemas.microsoft.com/office/drawing/2014/main" id="{0761D6AD-1C32-CD68-184B-66D023589E38}"/>
                  </a:ext>
                </a:extLst>
              </p:cNvPr>
              <p:cNvSpPr/>
              <p:nvPr/>
            </p:nvSpPr>
            <p:spPr>
              <a:xfrm>
                <a:off x="4824317" y="3453574"/>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3" name="Google Shape;5083;p32">
                <a:extLst>
                  <a:ext uri="{FF2B5EF4-FFF2-40B4-BE49-F238E27FC236}">
                    <a16:creationId xmlns:a16="http://schemas.microsoft.com/office/drawing/2014/main" id="{F10D43A6-8FC4-14C0-D47E-CD56F2E6DCD4}"/>
                  </a:ext>
                </a:extLst>
              </p:cNvPr>
              <p:cNvSpPr/>
              <p:nvPr/>
            </p:nvSpPr>
            <p:spPr>
              <a:xfrm>
                <a:off x="4906137" y="3372611"/>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4" name="Google Shape;5084;p32">
                <a:extLst>
                  <a:ext uri="{FF2B5EF4-FFF2-40B4-BE49-F238E27FC236}">
                    <a16:creationId xmlns:a16="http://schemas.microsoft.com/office/drawing/2014/main" id="{2E0F77C0-8C00-6F93-EC67-75E42B007603}"/>
                  </a:ext>
                </a:extLst>
              </p:cNvPr>
              <p:cNvSpPr/>
              <p:nvPr/>
            </p:nvSpPr>
            <p:spPr>
              <a:xfrm>
                <a:off x="4988052" y="3291649"/>
                <a:ext cx="28193" cy="28193"/>
              </a:xfrm>
              <a:custGeom>
                <a:avLst/>
                <a:gdLst/>
                <a:ahLst/>
                <a:cxnLst/>
                <a:rect l="l" t="t" r="r" b="b"/>
                <a:pathLst>
                  <a:path w="28193" h="28193" extrusionOk="0">
                    <a:moveTo>
                      <a:pt x="14097" y="28194"/>
                    </a:moveTo>
                    <a:cubicBezTo>
                      <a:pt x="6286" y="28194"/>
                      <a:pt x="0" y="21908"/>
                      <a:pt x="0" y="14097"/>
                    </a:cubicBezTo>
                    <a:cubicBezTo>
                      <a:pt x="0" y="6287"/>
                      <a:pt x="6286" y="0"/>
                      <a:pt x="14097" y="0"/>
                    </a:cubicBezTo>
                    <a:cubicBezTo>
                      <a:pt x="21908" y="0"/>
                      <a:pt x="28194" y="6287"/>
                      <a:pt x="28194" y="14097"/>
                    </a:cubicBezTo>
                    <a:cubicBezTo>
                      <a:pt x="28194" y="21908"/>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5" name="Google Shape;5085;p32">
                <a:extLst>
                  <a:ext uri="{FF2B5EF4-FFF2-40B4-BE49-F238E27FC236}">
                    <a16:creationId xmlns:a16="http://schemas.microsoft.com/office/drawing/2014/main" id="{1FB42770-9148-7E9E-DDD7-C87E55B23DC5}"/>
                  </a:ext>
                </a:extLst>
              </p:cNvPr>
              <p:cNvSpPr/>
              <p:nvPr/>
            </p:nvSpPr>
            <p:spPr>
              <a:xfrm>
                <a:off x="5069871" y="3210591"/>
                <a:ext cx="27431" cy="27431"/>
              </a:xfrm>
              <a:custGeom>
                <a:avLst/>
                <a:gdLst/>
                <a:ahLst/>
                <a:cxnLst/>
                <a:rect l="l" t="t" r="r" b="b"/>
                <a:pathLst>
                  <a:path w="27431"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6" name="Google Shape;5086;p32">
                <a:extLst>
                  <a:ext uri="{FF2B5EF4-FFF2-40B4-BE49-F238E27FC236}">
                    <a16:creationId xmlns:a16="http://schemas.microsoft.com/office/drawing/2014/main" id="{8356F8D4-3B2C-988D-8CC8-958059D76934}"/>
                  </a:ext>
                </a:extLst>
              </p:cNvPr>
              <p:cNvSpPr/>
              <p:nvPr/>
            </p:nvSpPr>
            <p:spPr>
              <a:xfrm>
                <a:off x="5151596" y="3129533"/>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7" name="Google Shape;5087;p32">
                <a:extLst>
                  <a:ext uri="{FF2B5EF4-FFF2-40B4-BE49-F238E27FC236}">
                    <a16:creationId xmlns:a16="http://schemas.microsoft.com/office/drawing/2014/main" id="{2F769B8D-4AE4-24D9-CAA3-2BB0F2372764}"/>
                  </a:ext>
                </a:extLst>
              </p:cNvPr>
              <p:cNvSpPr/>
              <p:nvPr/>
            </p:nvSpPr>
            <p:spPr>
              <a:xfrm>
                <a:off x="5233416" y="3048475"/>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8" name="Google Shape;5088;p32">
                <a:extLst>
                  <a:ext uri="{FF2B5EF4-FFF2-40B4-BE49-F238E27FC236}">
                    <a16:creationId xmlns:a16="http://schemas.microsoft.com/office/drawing/2014/main" id="{CD059816-859F-C16A-9D09-95E1595583EF}"/>
                  </a:ext>
                </a:extLst>
              </p:cNvPr>
              <p:cNvSpPr/>
              <p:nvPr/>
            </p:nvSpPr>
            <p:spPr>
              <a:xfrm>
                <a:off x="5315330" y="2967608"/>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9" name="Google Shape;5089;p32">
                <a:extLst>
                  <a:ext uri="{FF2B5EF4-FFF2-40B4-BE49-F238E27FC236}">
                    <a16:creationId xmlns:a16="http://schemas.microsoft.com/office/drawing/2014/main" id="{06FD0EF3-6252-1AD5-39B6-F6A078FCE09A}"/>
                  </a:ext>
                </a:extLst>
              </p:cNvPr>
              <p:cNvSpPr/>
              <p:nvPr/>
            </p:nvSpPr>
            <p:spPr>
              <a:xfrm>
                <a:off x="5397150" y="2886550"/>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0" name="Google Shape;5090;p32">
                <a:extLst>
                  <a:ext uri="{FF2B5EF4-FFF2-40B4-BE49-F238E27FC236}">
                    <a16:creationId xmlns:a16="http://schemas.microsoft.com/office/drawing/2014/main" id="{598B1DAB-9208-9434-E1A0-D79FF2924956}"/>
                  </a:ext>
                </a:extLst>
              </p:cNvPr>
              <p:cNvSpPr/>
              <p:nvPr/>
            </p:nvSpPr>
            <p:spPr>
              <a:xfrm>
                <a:off x="5478970" y="2805492"/>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1" name="Google Shape;5091;p32">
                <a:extLst>
                  <a:ext uri="{FF2B5EF4-FFF2-40B4-BE49-F238E27FC236}">
                    <a16:creationId xmlns:a16="http://schemas.microsoft.com/office/drawing/2014/main" id="{84509BDC-B70A-4F2F-72F3-67E1A381B0F1}"/>
                  </a:ext>
                </a:extLst>
              </p:cNvPr>
              <p:cNvSpPr/>
              <p:nvPr/>
            </p:nvSpPr>
            <p:spPr>
              <a:xfrm>
                <a:off x="5560695" y="2724435"/>
                <a:ext cx="22669" cy="22669"/>
              </a:xfrm>
              <a:custGeom>
                <a:avLst/>
                <a:gdLst/>
                <a:ahLst/>
                <a:cxnLst/>
                <a:rect l="l" t="t" r="r" b="b"/>
                <a:pathLst>
                  <a:path w="22669" h="22669" extrusionOk="0">
                    <a:moveTo>
                      <a:pt x="22669" y="11335"/>
                    </a:moveTo>
                    <a:cubicBezTo>
                      <a:pt x="22669" y="17595"/>
                      <a:pt x="17595" y="22670"/>
                      <a:pt x="11335" y="22670"/>
                    </a:cubicBezTo>
                    <a:cubicBezTo>
                      <a:pt x="5075" y="22670"/>
                      <a:pt x="0" y="17595"/>
                      <a:pt x="0" y="11335"/>
                    </a:cubicBezTo>
                    <a:cubicBezTo>
                      <a:pt x="0" y="5075"/>
                      <a:pt x="5075" y="0"/>
                      <a:pt x="11335" y="0"/>
                    </a:cubicBezTo>
                    <a:cubicBezTo>
                      <a:pt x="17595" y="0"/>
                      <a:pt x="22669" y="5075"/>
                      <a:pt x="22669" y="11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2" name="Google Shape;5092;p32">
                <a:extLst>
                  <a:ext uri="{FF2B5EF4-FFF2-40B4-BE49-F238E27FC236}">
                    <a16:creationId xmlns:a16="http://schemas.microsoft.com/office/drawing/2014/main" id="{FA5047C9-F5F1-6FF8-422C-4769B54B1C94}"/>
                  </a:ext>
                </a:extLst>
              </p:cNvPr>
              <p:cNvSpPr/>
              <p:nvPr/>
            </p:nvSpPr>
            <p:spPr>
              <a:xfrm>
                <a:off x="5642609" y="2643567"/>
                <a:ext cx="21716" cy="21717"/>
              </a:xfrm>
              <a:custGeom>
                <a:avLst/>
                <a:gdLst/>
                <a:ahLst/>
                <a:cxnLst/>
                <a:rect l="l" t="t" r="r" b="b"/>
                <a:pathLst>
                  <a:path w="21716" h="21717"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3" name="Google Shape;5093;p32">
                <a:extLst>
                  <a:ext uri="{FF2B5EF4-FFF2-40B4-BE49-F238E27FC236}">
                    <a16:creationId xmlns:a16="http://schemas.microsoft.com/office/drawing/2014/main" id="{CD6AB838-9964-C6E5-9D3A-3B7681E57892}"/>
                  </a:ext>
                </a:extLst>
              </p:cNvPr>
              <p:cNvSpPr/>
              <p:nvPr/>
            </p:nvSpPr>
            <p:spPr>
              <a:xfrm>
                <a:off x="5724429" y="2562510"/>
                <a:ext cx="20954" cy="20954"/>
              </a:xfrm>
              <a:custGeom>
                <a:avLst/>
                <a:gdLst/>
                <a:ahLst/>
                <a:cxnLst/>
                <a:rect l="l" t="t" r="r" b="b"/>
                <a:pathLst>
                  <a:path w="20954" h="20954" extrusionOk="0">
                    <a:moveTo>
                      <a:pt x="20955" y="10478"/>
                    </a:moveTo>
                    <a:cubicBezTo>
                      <a:pt x="20955" y="16264"/>
                      <a:pt x="16264" y="20955"/>
                      <a:pt x="10477" y="20955"/>
                    </a:cubicBezTo>
                    <a:cubicBezTo>
                      <a:pt x="4691" y="20955"/>
                      <a:pt x="0" y="16264"/>
                      <a:pt x="0" y="10478"/>
                    </a:cubicBezTo>
                    <a:cubicBezTo>
                      <a:pt x="0" y="4691"/>
                      <a:pt x="4691" y="0"/>
                      <a:pt x="10477" y="0"/>
                    </a:cubicBezTo>
                    <a:cubicBezTo>
                      <a:pt x="16264" y="0"/>
                      <a:pt x="20955" y="4691"/>
                      <a:pt x="20955"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4" name="Google Shape;5094;p32">
                <a:extLst>
                  <a:ext uri="{FF2B5EF4-FFF2-40B4-BE49-F238E27FC236}">
                    <a16:creationId xmlns:a16="http://schemas.microsoft.com/office/drawing/2014/main" id="{0F08644A-A39D-E19A-013B-2E39FE40E2EA}"/>
                  </a:ext>
                </a:extLst>
              </p:cNvPr>
              <p:cNvSpPr/>
              <p:nvPr/>
            </p:nvSpPr>
            <p:spPr>
              <a:xfrm>
                <a:off x="5806249" y="2481452"/>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5" name="Google Shape;5095;p32">
                <a:extLst>
                  <a:ext uri="{FF2B5EF4-FFF2-40B4-BE49-F238E27FC236}">
                    <a16:creationId xmlns:a16="http://schemas.microsoft.com/office/drawing/2014/main" id="{1138C7BF-FB48-10A4-A41C-92B0E246ED32}"/>
                  </a:ext>
                </a:extLst>
              </p:cNvPr>
              <p:cNvSpPr/>
              <p:nvPr/>
            </p:nvSpPr>
            <p:spPr>
              <a:xfrm>
                <a:off x="5888069" y="2400394"/>
                <a:ext cx="19431" cy="19431"/>
              </a:xfrm>
              <a:custGeom>
                <a:avLst/>
                <a:gdLst/>
                <a:ahLst/>
                <a:cxnLst/>
                <a:rect l="l" t="t" r="r" b="b"/>
                <a:pathLst>
                  <a:path w="19431" h="19431" extrusionOk="0">
                    <a:moveTo>
                      <a:pt x="9716" y="19431"/>
                    </a:moveTo>
                    <a:cubicBezTo>
                      <a:pt x="4382" y="19431"/>
                      <a:pt x="0" y="15050"/>
                      <a:pt x="0" y="9716"/>
                    </a:cubicBezTo>
                    <a:cubicBezTo>
                      <a:pt x="0" y="4382"/>
                      <a:pt x="4382"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6" name="Google Shape;5096;p32">
                <a:extLst>
                  <a:ext uri="{FF2B5EF4-FFF2-40B4-BE49-F238E27FC236}">
                    <a16:creationId xmlns:a16="http://schemas.microsoft.com/office/drawing/2014/main" id="{356902E7-3792-5C8E-C577-51508C01492E}"/>
                  </a:ext>
                </a:extLst>
              </p:cNvPr>
              <p:cNvSpPr/>
              <p:nvPr/>
            </p:nvSpPr>
            <p:spPr>
              <a:xfrm>
                <a:off x="5969888" y="2319527"/>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7" name="Google Shape;5097;p32">
                <a:extLst>
                  <a:ext uri="{FF2B5EF4-FFF2-40B4-BE49-F238E27FC236}">
                    <a16:creationId xmlns:a16="http://schemas.microsoft.com/office/drawing/2014/main" id="{99B43E3B-D931-D720-B86F-E7B154CD9438}"/>
                  </a:ext>
                </a:extLst>
              </p:cNvPr>
              <p:cNvSpPr/>
              <p:nvPr/>
            </p:nvSpPr>
            <p:spPr>
              <a:xfrm>
                <a:off x="6051708" y="2238469"/>
                <a:ext cx="17716" cy="17716"/>
              </a:xfrm>
              <a:custGeom>
                <a:avLst/>
                <a:gdLst/>
                <a:ahLst/>
                <a:cxnLst/>
                <a:rect l="l" t="t" r="r" b="b"/>
                <a:pathLst>
                  <a:path w="17716" h="17716" extrusionOk="0">
                    <a:moveTo>
                      <a:pt x="17717" y="8858"/>
                    </a:moveTo>
                    <a:cubicBezTo>
                      <a:pt x="17717" y="13751"/>
                      <a:pt x="13751" y="17717"/>
                      <a:pt x="8858" y="17717"/>
                    </a:cubicBezTo>
                    <a:cubicBezTo>
                      <a:pt x="3966" y="17717"/>
                      <a:pt x="0" y="13751"/>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8" name="Google Shape;5098;p32">
                <a:extLst>
                  <a:ext uri="{FF2B5EF4-FFF2-40B4-BE49-F238E27FC236}">
                    <a16:creationId xmlns:a16="http://schemas.microsoft.com/office/drawing/2014/main" id="{3E03D51C-1A44-3613-D484-5EF098C036CD}"/>
                  </a:ext>
                </a:extLst>
              </p:cNvPr>
              <p:cNvSpPr/>
              <p:nvPr/>
            </p:nvSpPr>
            <p:spPr>
              <a:xfrm>
                <a:off x="6133528" y="2157412"/>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9" name="Google Shape;5099;p32">
                <a:extLst>
                  <a:ext uri="{FF2B5EF4-FFF2-40B4-BE49-F238E27FC236}">
                    <a16:creationId xmlns:a16="http://schemas.microsoft.com/office/drawing/2014/main" id="{25758C61-6EB6-34F0-7386-F82D52F9AE08}"/>
                  </a:ext>
                </a:extLst>
              </p:cNvPr>
              <p:cNvSpPr/>
              <p:nvPr/>
            </p:nvSpPr>
            <p:spPr>
              <a:xfrm>
                <a:off x="6215348" y="2076354"/>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0" name="Google Shape;5100;p32">
                <a:extLst>
                  <a:ext uri="{FF2B5EF4-FFF2-40B4-BE49-F238E27FC236}">
                    <a16:creationId xmlns:a16="http://schemas.microsoft.com/office/drawing/2014/main" id="{51D2158C-F23B-4036-7C04-C74A58FF12F4}"/>
                  </a:ext>
                </a:extLst>
              </p:cNvPr>
              <p:cNvSpPr/>
              <p:nvPr/>
            </p:nvSpPr>
            <p:spPr>
              <a:xfrm>
                <a:off x="6297167" y="1995296"/>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2" y="0"/>
                      <a:pt x="15430" y="3429"/>
                      <a:pt x="15430" y="7715"/>
                    </a:cubicBezTo>
                    <a:cubicBezTo>
                      <a:pt x="15430" y="12001"/>
                      <a:pt x="12002"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1" name="Google Shape;5101;p32">
                <a:extLst>
                  <a:ext uri="{FF2B5EF4-FFF2-40B4-BE49-F238E27FC236}">
                    <a16:creationId xmlns:a16="http://schemas.microsoft.com/office/drawing/2014/main" id="{27F96BD6-4CC1-AEA7-5AAD-F5D7B13CFB83}"/>
                  </a:ext>
                </a:extLst>
              </p:cNvPr>
              <p:cNvSpPr/>
              <p:nvPr/>
            </p:nvSpPr>
            <p:spPr>
              <a:xfrm>
                <a:off x="6378987" y="1914334"/>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2" name="Google Shape;5102;p32">
                <a:extLst>
                  <a:ext uri="{FF2B5EF4-FFF2-40B4-BE49-F238E27FC236}">
                    <a16:creationId xmlns:a16="http://schemas.microsoft.com/office/drawing/2014/main" id="{C6473C72-A99A-18FC-0CC2-9671411638F4}"/>
                  </a:ext>
                </a:extLst>
              </p:cNvPr>
              <p:cNvSpPr/>
              <p:nvPr/>
            </p:nvSpPr>
            <p:spPr>
              <a:xfrm>
                <a:off x="6460807" y="1833371"/>
                <a:ext cx="13716" cy="13715"/>
              </a:xfrm>
              <a:custGeom>
                <a:avLst/>
                <a:gdLst/>
                <a:ahLst/>
                <a:cxnLst/>
                <a:rect l="l" t="t" r="r" b="b"/>
                <a:pathLst>
                  <a:path w="13716" h="13715"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3" name="Google Shape;5103;p32">
                <a:extLst>
                  <a:ext uri="{FF2B5EF4-FFF2-40B4-BE49-F238E27FC236}">
                    <a16:creationId xmlns:a16="http://schemas.microsoft.com/office/drawing/2014/main" id="{C21C1A5B-AA6A-B4EF-70AC-A00F4EC1CDAE}"/>
                  </a:ext>
                </a:extLst>
              </p:cNvPr>
              <p:cNvSpPr/>
              <p:nvPr/>
            </p:nvSpPr>
            <p:spPr>
              <a:xfrm>
                <a:off x="6542627" y="1752313"/>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4" name="Google Shape;5104;p32">
                <a:extLst>
                  <a:ext uri="{FF2B5EF4-FFF2-40B4-BE49-F238E27FC236}">
                    <a16:creationId xmlns:a16="http://schemas.microsoft.com/office/drawing/2014/main" id="{CEA1E54A-41A7-BEC4-E74B-28C4DBDB0D48}"/>
                  </a:ext>
                </a:extLst>
              </p:cNvPr>
              <p:cNvSpPr/>
              <p:nvPr/>
            </p:nvSpPr>
            <p:spPr>
              <a:xfrm>
                <a:off x="6624447" y="1671160"/>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5" name="Google Shape;5105;p32">
                <a:extLst>
                  <a:ext uri="{FF2B5EF4-FFF2-40B4-BE49-F238E27FC236}">
                    <a16:creationId xmlns:a16="http://schemas.microsoft.com/office/drawing/2014/main" id="{A504097F-786F-BE64-1D96-CF34E59F608B}"/>
                  </a:ext>
                </a:extLst>
              </p:cNvPr>
              <p:cNvSpPr/>
              <p:nvPr/>
            </p:nvSpPr>
            <p:spPr>
              <a:xfrm>
                <a:off x="6706361" y="1590293"/>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6" name="Google Shape;5106;p32">
                <a:extLst>
                  <a:ext uri="{FF2B5EF4-FFF2-40B4-BE49-F238E27FC236}">
                    <a16:creationId xmlns:a16="http://schemas.microsoft.com/office/drawing/2014/main" id="{31ED9722-48FE-B18D-8016-A66A8413D4D3}"/>
                  </a:ext>
                </a:extLst>
              </p:cNvPr>
              <p:cNvSpPr/>
              <p:nvPr/>
            </p:nvSpPr>
            <p:spPr>
              <a:xfrm>
                <a:off x="6788086" y="1509235"/>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7" name="Google Shape;5107;p32">
                <a:extLst>
                  <a:ext uri="{FF2B5EF4-FFF2-40B4-BE49-F238E27FC236}">
                    <a16:creationId xmlns:a16="http://schemas.microsoft.com/office/drawing/2014/main" id="{1DFFFE2E-84E6-9EF0-1F41-FF0F8A6689EF}"/>
                  </a:ext>
                </a:extLst>
              </p:cNvPr>
              <p:cNvSpPr/>
              <p:nvPr/>
            </p:nvSpPr>
            <p:spPr>
              <a:xfrm>
                <a:off x="6869906" y="1428178"/>
                <a:ext cx="9715" cy="9715"/>
              </a:xfrm>
              <a:custGeom>
                <a:avLst/>
                <a:gdLst/>
                <a:ahLst/>
                <a:cxnLst/>
                <a:rect l="l" t="t" r="r" b="b"/>
                <a:pathLst>
                  <a:path w="9715" h="9715" extrusionOk="0">
                    <a:moveTo>
                      <a:pt x="4858" y="9715"/>
                    </a:moveTo>
                    <a:cubicBezTo>
                      <a:pt x="2191" y="9715"/>
                      <a:pt x="0" y="7525"/>
                      <a:pt x="0" y="4858"/>
                    </a:cubicBezTo>
                    <a:cubicBezTo>
                      <a:pt x="0" y="2191"/>
                      <a:pt x="2191" y="0"/>
                      <a:pt x="4858" y="0"/>
                    </a:cubicBezTo>
                    <a:cubicBezTo>
                      <a:pt x="7525" y="0"/>
                      <a:pt x="9715" y="2191"/>
                      <a:pt x="9715" y="4858"/>
                    </a:cubicBezTo>
                    <a:cubicBezTo>
                      <a:pt x="9715" y="7525"/>
                      <a:pt x="7525" y="9715"/>
                      <a:pt x="4858" y="9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8" name="Google Shape;5108;p32">
                <a:extLst>
                  <a:ext uri="{FF2B5EF4-FFF2-40B4-BE49-F238E27FC236}">
                    <a16:creationId xmlns:a16="http://schemas.microsoft.com/office/drawing/2014/main" id="{6466150A-4800-70D7-E4E0-DBB3825B2546}"/>
                  </a:ext>
                </a:extLst>
              </p:cNvPr>
              <p:cNvSpPr/>
              <p:nvPr/>
            </p:nvSpPr>
            <p:spPr>
              <a:xfrm>
                <a:off x="6951725" y="1347120"/>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9" name="Google Shape;5109;p32">
                <a:extLst>
                  <a:ext uri="{FF2B5EF4-FFF2-40B4-BE49-F238E27FC236}">
                    <a16:creationId xmlns:a16="http://schemas.microsoft.com/office/drawing/2014/main" id="{BC991FB8-25E5-B53F-3D34-76B5F5FC24E1}"/>
                  </a:ext>
                </a:extLst>
              </p:cNvPr>
              <p:cNvSpPr/>
              <p:nvPr/>
            </p:nvSpPr>
            <p:spPr>
              <a:xfrm>
                <a:off x="7033641" y="1266252"/>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0" name="Google Shape;5110;p32">
                <a:extLst>
                  <a:ext uri="{FF2B5EF4-FFF2-40B4-BE49-F238E27FC236}">
                    <a16:creationId xmlns:a16="http://schemas.microsoft.com/office/drawing/2014/main" id="{BEB273CD-5C50-163F-5AAD-894A4A2F905E}"/>
                  </a:ext>
                </a:extLst>
              </p:cNvPr>
              <p:cNvSpPr/>
              <p:nvPr/>
            </p:nvSpPr>
            <p:spPr>
              <a:xfrm>
                <a:off x="7115365" y="1185195"/>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11" name="Google Shape;5111;p32">
              <a:extLst>
                <a:ext uri="{FF2B5EF4-FFF2-40B4-BE49-F238E27FC236}">
                  <a16:creationId xmlns:a16="http://schemas.microsoft.com/office/drawing/2014/main" id="{F243E93B-2403-D64E-5C74-C1250B83522E}"/>
                </a:ext>
              </a:extLst>
            </p:cNvPr>
            <p:cNvGrpSpPr/>
            <p:nvPr/>
          </p:nvGrpSpPr>
          <p:grpSpPr>
            <a:xfrm>
              <a:off x="3849147" y="1191100"/>
              <a:ext cx="3117342" cy="3117342"/>
              <a:chOff x="3849147" y="1191100"/>
              <a:chExt cx="3117342" cy="3117342"/>
            </a:xfrm>
          </p:grpSpPr>
          <p:sp>
            <p:nvSpPr>
              <p:cNvPr id="5112" name="Google Shape;5112;p32">
                <a:extLst>
                  <a:ext uri="{FF2B5EF4-FFF2-40B4-BE49-F238E27FC236}">
                    <a16:creationId xmlns:a16="http://schemas.microsoft.com/office/drawing/2014/main" id="{E5BF38CA-F702-5133-A661-F19853786DEB}"/>
                  </a:ext>
                </a:extLst>
              </p:cNvPr>
              <p:cNvSpPr/>
              <p:nvPr/>
            </p:nvSpPr>
            <p:spPr>
              <a:xfrm>
                <a:off x="3849147" y="426977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3" name="Google Shape;5113;p32">
                <a:extLst>
                  <a:ext uri="{FF2B5EF4-FFF2-40B4-BE49-F238E27FC236}">
                    <a16:creationId xmlns:a16="http://schemas.microsoft.com/office/drawing/2014/main" id="{C48439B8-C9B2-475E-34BE-472FBEA72F0F}"/>
                  </a:ext>
                </a:extLst>
              </p:cNvPr>
              <p:cNvSpPr/>
              <p:nvPr/>
            </p:nvSpPr>
            <p:spPr>
              <a:xfrm>
                <a:off x="3930967" y="4188713"/>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4" name="Google Shape;5114;p32">
                <a:extLst>
                  <a:ext uri="{FF2B5EF4-FFF2-40B4-BE49-F238E27FC236}">
                    <a16:creationId xmlns:a16="http://schemas.microsoft.com/office/drawing/2014/main" id="{61C704EB-F647-7161-8627-BD443B22E1BE}"/>
                  </a:ext>
                </a:extLst>
              </p:cNvPr>
              <p:cNvSpPr/>
              <p:nvPr/>
            </p:nvSpPr>
            <p:spPr>
              <a:xfrm>
                <a:off x="4012787" y="4107655"/>
                <a:ext cx="37147" cy="37147"/>
              </a:xfrm>
              <a:custGeom>
                <a:avLst/>
                <a:gdLst/>
                <a:ahLst/>
                <a:cxnLst/>
                <a:rect l="l" t="t" r="r" b="b"/>
                <a:pathLst>
                  <a:path w="37147" h="37147" extrusionOk="0">
                    <a:moveTo>
                      <a:pt x="37148" y="18574"/>
                    </a:moveTo>
                    <a:cubicBezTo>
                      <a:pt x="37148" y="28832"/>
                      <a:pt x="28832" y="37148"/>
                      <a:pt x="18574" y="37148"/>
                    </a:cubicBezTo>
                    <a:cubicBezTo>
                      <a:pt x="8316" y="37148"/>
                      <a:pt x="0" y="28832"/>
                      <a:pt x="0" y="18574"/>
                    </a:cubicBezTo>
                    <a:cubicBezTo>
                      <a:pt x="0" y="8316"/>
                      <a:pt x="8316" y="0"/>
                      <a:pt x="18574" y="0"/>
                    </a:cubicBezTo>
                    <a:cubicBezTo>
                      <a:pt x="28832" y="0"/>
                      <a:pt x="37148" y="8316"/>
                      <a:pt x="37148" y="18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5" name="Google Shape;5115;p32">
                <a:extLst>
                  <a:ext uri="{FF2B5EF4-FFF2-40B4-BE49-F238E27FC236}">
                    <a16:creationId xmlns:a16="http://schemas.microsoft.com/office/drawing/2014/main" id="{C17FCB7B-8AE8-6B49-7F20-0A260E057119}"/>
                  </a:ext>
                </a:extLst>
              </p:cNvPr>
              <p:cNvSpPr/>
              <p:nvPr/>
            </p:nvSpPr>
            <p:spPr>
              <a:xfrm>
                <a:off x="4094606" y="4026597"/>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6" y="8096"/>
                      <a:pt x="36386" y="18193"/>
                    </a:cubicBezTo>
                    <a:cubicBezTo>
                      <a:pt x="36386"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6" name="Google Shape;5116;p32">
                <a:extLst>
                  <a:ext uri="{FF2B5EF4-FFF2-40B4-BE49-F238E27FC236}">
                    <a16:creationId xmlns:a16="http://schemas.microsoft.com/office/drawing/2014/main" id="{312B79A9-7F39-09C6-11D5-4FD1943F084E}"/>
                  </a:ext>
                </a:extLst>
              </p:cNvPr>
              <p:cNvSpPr/>
              <p:nvPr/>
            </p:nvSpPr>
            <p:spPr>
              <a:xfrm>
                <a:off x="4176521" y="3945730"/>
                <a:ext cx="35433" cy="35433"/>
              </a:xfrm>
              <a:custGeom>
                <a:avLst/>
                <a:gdLst/>
                <a:ahLst/>
                <a:cxnLst/>
                <a:rect l="l" t="t" r="r" b="b"/>
                <a:pathLst>
                  <a:path w="35433" h="35433" extrusionOk="0">
                    <a:moveTo>
                      <a:pt x="17717" y="35433"/>
                    </a:moveTo>
                    <a:cubicBezTo>
                      <a:pt x="7906" y="35433"/>
                      <a:pt x="0" y="27527"/>
                      <a:pt x="0" y="17716"/>
                    </a:cubicBezTo>
                    <a:cubicBezTo>
                      <a:pt x="0" y="7906"/>
                      <a:pt x="8001" y="0"/>
                      <a:pt x="17717" y="0"/>
                    </a:cubicBezTo>
                    <a:cubicBezTo>
                      <a:pt x="27432"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7" name="Google Shape;5117;p32">
                <a:extLst>
                  <a:ext uri="{FF2B5EF4-FFF2-40B4-BE49-F238E27FC236}">
                    <a16:creationId xmlns:a16="http://schemas.microsoft.com/office/drawing/2014/main" id="{41579604-1B44-08F4-EBAB-5A802A97C05B}"/>
                  </a:ext>
                </a:extLst>
              </p:cNvPr>
              <p:cNvSpPr/>
              <p:nvPr/>
            </p:nvSpPr>
            <p:spPr>
              <a:xfrm>
                <a:off x="4258246" y="3864672"/>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8" name="Google Shape;5118;p32">
                <a:extLst>
                  <a:ext uri="{FF2B5EF4-FFF2-40B4-BE49-F238E27FC236}">
                    <a16:creationId xmlns:a16="http://schemas.microsoft.com/office/drawing/2014/main" id="{F49306E8-2539-96F9-6BCB-AF231D7A5366}"/>
                  </a:ext>
                </a:extLst>
              </p:cNvPr>
              <p:cNvSpPr/>
              <p:nvPr/>
            </p:nvSpPr>
            <p:spPr>
              <a:xfrm>
                <a:off x="4340066" y="3783615"/>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9" name="Google Shape;5119;p32">
                <a:extLst>
                  <a:ext uri="{FF2B5EF4-FFF2-40B4-BE49-F238E27FC236}">
                    <a16:creationId xmlns:a16="http://schemas.microsoft.com/office/drawing/2014/main" id="{B7A4A622-E048-CF63-1555-985C015F66AF}"/>
                  </a:ext>
                </a:extLst>
              </p:cNvPr>
              <p:cNvSpPr/>
              <p:nvPr/>
            </p:nvSpPr>
            <p:spPr>
              <a:xfrm>
                <a:off x="4421886" y="3702557"/>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0" name="Google Shape;5120;p32">
                <a:extLst>
                  <a:ext uri="{FF2B5EF4-FFF2-40B4-BE49-F238E27FC236}">
                    <a16:creationId xmlns:a16="http://schemas.microsoft.com/office/drawing/2014/main" id="{AFEBFBE2-8C59-67AA-E7D5-EC248E899C72}"/>
                  </a:ext>
                </a:extLst>
              </p:cNvPr>
              <p:cNvSpPr/>
              <p:nvPr/>
            </p:nvSpPr>
            <p:spPr>
              <a:xfrm>
                <a:off x="4503800" y="3621499"/>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6" y="0"/>
                      <a:pt x="32195" y="7239"/>
                      <a:pt x="32195" y="16097"/>
                    </a:cubicBezTo>
                    <a:cubicBezTo>
                      <a:pt x="32195" y="24955"/>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1" name="Google Shape;5121;p32">
                <a:extLst>
                  <a:ext uri="{FF2B5EF4-FFF2-40B4-BE49-F238E27FC236}">
                    <a16:creationId xmlns:a16="http://schemas.microsoft.com/office/drawing/2014/main" id="{356434D4-D53C-45B2-92DF-C7AAF07C8CDB}"/>
                  </a:ext>
                </a:extLst>
              </p:cNvPr>
              <p:cNvSpPr/>
              <p:nvPr/>
            </p:nvSpPr>
            <p:spPr>
              <a:xfrm>
                <a:off x="4585620" y="3540537"/>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2" name="Google Shape;5122;p32">
                <a:extLst>
                  <a:ext uri="{FF2B5EF4-FFF2-40B4-BE49-F238E27FC236}">
                    <a16:creationId xmlns:a16="http://schemas.microsoft.com/office/drawing/2014/main" id="{6500FC2D-C65A-C5C7-85F4-0610F0D5322D}"/>
                  </a:ext>
                </a:extLst>
              </p:cNvPr>
              <p:cNvSpPr/>
              <p:nvPr/>
            </p:nvSpPr>
            <p:spPr>
              <a:xfrm>
                <a:off x="4667345" y="345947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3" name="Google Shape;5123;p32">
                <a:extLst>
                  <a:ext uri="{FF2B5EF4-FFF2-40B4-BE49-F238E27FC236}">
                    <a16:creationId xmlns:a16="http://schemas.microsoft.com/office/drawing/2014/main" id="{4AA1BE13-03C5-70D8-30B0-319869A9CF2A}"/>
                  </a:ext>
                </a:extLst>
              </p:cNvPr>
              <p:cNvSpPr/>
              <p:nvPr/>
            </p:nvSpPr>
            <p:spPr>
              <a:xfrm>
                <a:off x="4749164" y="3378421"/>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4" name="Google Shape;5124;p32">
                <a:extLst>
                  <a:ext uri="{FF2B5EF4-FFF2-40B4-BE49-F238E27FC236}">
                    <a16:creationId xmlns:a16="http://schemas.microsoft.com/office/drawing/2014/main" id="{79A9CB48-168E-6A33-9DBD-A83E8F3C6509}"/>
                  </a:ext>
                </a:extLst>
              </p:cNvPr>
              <p:cNvSpPr/>
              <p:nvPr/>
            </p:nvSpPr>
            <p:spPr>
              <a:xfrm>
                <a:off x="4830984" y="3297363"/>
                <a:ext cx="29146" cy="29146"/>
              </a:xfrm>
              <a:custGeom>
                <a:avLst/>
                <a:gdLst/>
                <a:ahLst/>
                <a:cxnLst/>
                <a:rect l="l" t="t" r="r" b="b"/>
                <a:pathLst>
                  <a:path w="29146" h="29146" extrusionOk="0">
                    <a:moveTo>
                      <a:pt x="14573" y="29147"/>
                    </a:moveTo>
                    <a:cubicBezTo>
                      <a:pt x="6572" y="29147"/>
                      <a:pt x="0" y="22670"/>
                      <a:pt x="0" y="14573"/>
                    </a:cubicBezTo>
                    <a:cubicBezTo>
                      <a:pt x="0" y="6477"/>
                      <a:pt x="6477" y="0"/>
                      <a:pt x="14573" y="0"/>
                    </a:cubicBezTo>
                    <a:cubicBezTo>
                      <a:pt x="22669" y="0"/>
                      <a:pt x="29146" y="6477"/>
                      <a:pt x="29146" y="14573"/>
                    </a:cubicBezTo>
                    <a:cubicBezTo>
                      <a:pt x="29146" y="22670"/>
                      <a:pt x="22669" y="29147"/>
                      <a:pt x="14573" y="29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5" name="Google Shape;5125;p32">
                <a:extLst>
                  <a:ext uri="{FF2B5EF4-FFF2-40B4-BE49-F238E27FC236}">
                    <a16:creationId xmlns:a16="http://schemas.microsoft.com/office/drawing/2014/main" id="{547D02F8-949E-D20D-FDE4-95F14FA4A775}"/>
                  </a:ext>
                </a:extLst>
              </p:cNvPr>
              <p:cNvSpPr/>
              <p:nvPr/>
            </p:nvSpPr>
            <p:spPr>
              <a:xfrm>
                <a:off x="4912899" y="3216496"/>
                <a:ext cx="28194" cy="28193"/>
              </a:xfrm>
              <a:custGeom>
                <a:avLst/>
                <a:gdLst/>
                <a:ahLst/>
                <a:cxnLst/>
                <a:rect l="l" t="t" r="r" b="b"/>
                <a:pathLst>
                  <a:path w="28194"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6" name="Google Shape;5126;p32">
                <a:extLst>
                  <a:ext uri="{FF2B5EF4-FFF2-40B4-BE49-F238E27FC236}">
                    <a16:creationId xmlns:a16="http://schemas.microsoft.com/office/drawing/2014/main" id="{C501B87E-519C-19E4-3AC4-3CE71210B0E5}"/>
                  </a:ext>
                </a:extLst>
              </p:cNvPr>
              <p:cNvSpPr/>
              <p:nvPr/>
            </p:nvSpPr>
            <p:spPr>
              <a:xfrm>
                <a:off x="4994719" y="3135438"/>
                <a:ext cx="27432" cy="27432"/>
              </a:xfrm>
              <a:custGeom>
                <a:avLst/>
                <a:gdLst/>
                <a:ahLst/>
                <a:cxnLst/>
                <a:rect l="l" t="t" r="r" b="b"/>
                <a:pathLst>
                  <a:path w="27432" h="27432"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7" name="Google Shape;5127;p32">
                <a:extLst>
                  <a:ext uri="{FF2B5EF4-FFF2-40B4-BE49-F238E27FC236}">
                    <a16:creationId xmlns:a16="http://schemas.microsoft.com/office/drawing/2014/main" id="{838AB4B6-1EE5-1CAA-B5A5-5B974719FBB2}"/>
                  </a:ext>
                </a:extLst>
              </p:cNvPr>
              <p:cNvSpPr/>
              <p:nvPr/>
            </p:nvSpPr>
            <p:spPr>
              <a:xfrm>
                <a:off x="5076444" y="3054381"/>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8" name="Google Shape;5128;p32">
                <a:extLst>
                  <a:ext uri="{FF2B5EF4-FFF2-40B4-BE49-F238E27FC236}">
                    <a16:creationId xmlns:a16="http://schemas.microsoft.com/office/drawing/2014/main" id="{7378E705-DFE6-A0F1-C67B-3A93386EB404}"/>
                  </a:ext>
                </a:extLst>
              </p:cNvPr>
              <p:cNvSpPr/>
              <p:nvPr/>
            </p:nvSpPr>
            <p:spPr>
              <a:xfrm>
                <a:off x="5158263" y="297332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9" name="Google Shape;5129;p32">
                <a:extLst>
                  <a:ext uri="{FF2B5EF4-FFF2-40B4-BE49-F238E27FC236}">
                    <a16:creationId xmlns:a16="http://schemas.microsoft.com/office/drawing/2014/main" id="{8951D6F4-0750-125B-4C0B-74EFE0E3F9C5}"/>
                  </a:ext>
                </a:extLst>
              </p:cNvPr>
              <p:cNvSpPr/>
              <p:nvPr/>
            </p:nvSpPr>
            <p:spPr>
              <a:xfrm>
                <a:off x="5240178" y="2892456"/>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0" name="Google Shape;5130;p32">
                <a:extLst>
                  <a:ext uri="{FF2B5EF4-FFF2-40B4-BE49-F238E27FC236}">
                    <a16:creationId xmlns:a16="http://schemas.microsoft.com/office/drawing/2014/main" id="{34849E4D-9EDC-3521-05F0-2186F970B930}"/>
                  </a:ext>
                </a:extLst>
              </p:cNvPr>
              <p:cNvSpPr/>
              <p:nvPr/>
            </p:nvSpPr>
            <p:spPr>
              <a:xfrm>
                <a:off x="5321998" y="2811398"/>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1" name="Google Shape;5131;p32">
                <a:extLst>
                  <a:ext uri="{FF2B5EF4-FFF2-40B4-BE49-F238E27FC236}">
                    <a16:creationId xmlns:a16="http://schemas.microsoft.com/office/drawing/2014/main" id="{2F043BF9-C645-3550-0151-C7F5A0D881FB}"/>
                  </a:ext>
                </a:extLst>
              </p:cNvPr>
              <p:cNvSpPr/>
              <p:nvPr/>
            </p:nvSpPr>
            <p:spPr>
              <a:xfrm>
                <a:off x="5403818" y="2730340"/>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2" name="Google Shape;5132;p32">
                <a:extLst>
                  <a:ext uri="{FF2B5EF4-FFF2-40B4-BE49-F238E27FC236}">
                    <a16:creationId xmlns:a16="http://schemas.microsoft.com/office/drawing/2014/main" id="{0DC86D19-5B18-A57F-B2F0-661F3A7897A5}"/>
                  </a:ext>
                </a:extLst>
              </p:cNvPr>
              <p:cNvSpPr/>
              <p:nvPr/>
            </p:nvSpPr>
            <p:spPr>
              <a:xfrm>
                <a:off x="5485542" y="2649282"/>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69" y="5048"/>
                      <a:pt x="22669" y="11335"/>
                    </a:cubicBezTo>
                    <a:cubicBezTo>
                      <a:pt x="22669"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3" name="Google Shape;5133;p32">
                <a:extLst>
                  <a:ext uri="{FF2B5EF4-FFF2-40B4-BE49-F238E27FC236}">
                    <a16:creationId xmlns:a16="http://schemas.microsoft.com/office/drawing/2014/main" id="{60BD6033-8A9A-9543-7EEC-9DAC0F1CB728}"/>
                  </a:ext>
                </a:extLst>
              </p:cNvPr>
              <p:cNvSpPr/>
              <p:nvPr/>
            </p:nvSpPr>
            <p:spPr>
              <a:xfrm>
                <a:off x="5567457" y="2568415"/>
                <a:ext cx="21716" cy="21716"/>
              </a:xfrm>
              <a:custGeom>
                <a:avLst/>
                <a:gdLst/>
                <a:ahLst/>
                <a:cxnLst/>
                <a:rect l="l" t="t" r="r" b="b"/>
                <a:pathLst>
                  <a:path w="21716" h="21716" extrusionOk="0">
                    <a:moveTo>
                      <a:pt x="21717" y="10858"/>
                    </a:moveTo>
                    <a:cubicBezTo>
                      <a:pt x="21717" y="16855"/>
                      <a:pt x="16855" y="21717"/>
                      <a:pt x="10858" y="21717"/>
                    </a:cubicBezTo>
                    <a:cubicBezTo>
                      <a:pt x="4861" y="21717"/>
                      <a:pt x="0" y="16855"/>
                      <a:pt x="0" y="10858"/>
                    </a:cubicBezTo>
                    <a:cubicBezTo>
                      <a:pt x="0" y="4861"/>
                      <a:pt x="4861" y="0"/>
                      <a:pt x="10858" y="0"/>
                    </a:cubicBezTo>
                    <a:cubicBezTo>
                      <a:pt x="16855" y="0"/>
                      <a:pt x="21717" y="4861"/>
                      <a:pt x="21717" y="10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4" name="Google Shape;5134;p32">
                <a:extLst>
                  <a:ext uri="{FF2B5EF4-FFF2-40B4-BE49-F238E27FC236}">
                    <a16:creationId xmlns:a16="http://schemas.microsoft.com/office/drawing/2014/main" id="{D76B7FBA-6845-7E0B-DFF4-FED53F594879}"/>
                  </a:ext>
                </a:extLst>
              </p:cNvPr>
              <p:cNvSpPr/>
              <p:nvPr/>
            </p:nvSpPr>
            <p:spPr>
              <a:xfrm>
                <a:off x="5649277" y="2487357"/>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5" name="Google Shape;5135;p32">
                <a:extLst>
                  <a:ext uri="{FF2B5EF4-FFF2-40B4-BE49-F238E27FC236}">
                    <a16:creationId xmlns:a16="http://schemas.microsoft.com/office/drawing/2014/main" id="{C07867D8-C575-F35C-0567-7BD8A26009AE}"/>
                  </a:ext>
                </a:extLst>
              </p:cNvPr>
              <p:cNvSpPr/>
              <p:nvPr/>
            </p:nvSpPr>
            <p:spPr>
              <a:xfrm>
                <a:off x="5731097" y="240630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6" name="Google Shape;5136;p32">
                <a:extLst>
                  <a:ext uri="{FF2B5EF4-FFF2-40B4-BE49-F238E27FC236}">
                    <a16:creationId xmlns:a16="http://schemas.microsoft.com/office/drawing/2014/main" id="{C40F6E1F-9E6E-5A1E-D170-D066A12E2CDF}"/>
                  </a:ext>
                </a:extLst>
              </p:cNvPr>
              <p:cNvSpPr/>
              <p:nvPr/>
            </p:nvSpPr>
            <p:spPr>
              <a:xfrm>
                <a:off x="5812916" y="2325242"/>
                <a:ext cx="19431" cy="19431"/>
              </a:xfrm>
              <a:custGeom>
                <a:avLst/>
                <a:gdLst/>
                <a:ahLst/>
                <a:cxnLst/>
                <a:rect l="l" t="t" r="r" b="b"/>
                <a:pathLst>
                  <a:path w="19431" h="19431"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7" name="Google Shape;5137;p32">
                <a:extLst>
                  <a:ext uri="{FF2B5EF4-FFF2-40B4-BE49-F238E27FC236}">
                    <a16:creationId xmlns:a16="http://schemas.microsoft.com/office/drawing/2014/main" id="{F445E312-0083-F7A1-9A93-7654217ED46F}"/>
                  </a:ext>
                </a:extLst>
              </p:cNvPr>
              <p:cNvSpPr/>
              <p:nvPr/>
            </p:nvSpPr>
            <p:spPr>
              <a:xfrm>
                <a:off x="5894736" y="2244280"/>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7"/>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8" name="Google Shape;5138;p32">
                <a:extLst>
                  <a:ext uri="{FF2B5EF4-FFF2-40B4-BE49-F238E27FC236}">
                    <a16:creationId xmlns:a16="http://schemas.microsoft.com/office/drawing/2014/main" id="{8BBF3632-618D-8792-996F-845372A83CE3}"/>
                  </a:ext>
                </a:extLst>
              </p:cNvPr>
              <p:cNvSpPr/>
              <p:nvPr/>
            </p:nvSpPr>
            <p:spPr>
              <a:xfrm>
                <a:off x="5976556" y="216331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9" name="Google Shape;5139;p32">
                <a:extLst>
                  <a:ext uri="{FF2B5EF4-FFF2-40B4-BE49-F238E27FC236}">
                    <a16:creationId xmlns:a16="http://schemas.microsoft.com/office/drawing/2014/main" id="{E7E642F2-B3CA-7B2C-A60A-028ED15612A3}"/>
                  </a:ext>
                </a:extLst>
              </p:cNvPr>
              <p:cNvSpPr/>
              <p:nvPr/>
            </p:nvSpPr>
            <p:spPr>
              <a:xfrm>
                <a:off x="6058376" y="2082259"/>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4" y="0"/>
                      <a:pt x="16954" y="3810"/>
                      <a:pt x="16954" y="8477"/>
                    </a:cubicBezTo>
                    <a:cubicBezTo>
                      <a:pt x="16954" y="13144"/>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0" name="Google Shape;5140;p32">
                <a:extLst>
                  <a:ext uri="{FF2B5EF4-FFF2-40B4-BE49-F238E27FC236}">
                    <a16:creationId xmlns:a16="http://schemas.microsoft.com/office/drawing/2014/main" id="{75B48434-C99B-A472-35DD-B7ADEDC77BCB}"/>
                  </a:ext>
                </a:extLst>
              </p:cNvPr>
              <p:cNvSpPr/>
              <p:nvPr/>
            </p:nvSpPr>
            <p:spPr>
              <a:xfrm>
                <a:off x="6140195" y="2001201"/>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1" name="Google Shape;5141;p32">
                <a:extLst>
                  <a:ext uri="{FF2B5EF4-FFF2-40B4-BE49-F238E27FC236}">
                    <a16:creationId xmlns:a16="http://schemas.microsoft.com/office/drawing/2014/main" id="{BA564515-D4D3-E142-6CBB-48CD0EC6A5E2}"/>
                  </a:ext>
                </a:extLst>
              </p:cNvPr>
              <p:cNvSpPr/>
              <p:nvPr/>
            </p:nvSpPr>
            <p:spPr>
              <a:xfrm>
                <a:off x="6222015" y="1920144"/>
                <a:ext cx="15430" cy="15430"/>
              </a:xfrm>
              <a:custGeom>
                <a:avLst/>
                <a:gdLst/>
                <a:ahLst/>
                <a:cxnLst/>
                <a:rect l="l" t="t" r="r" b="b"/>
                <a:pathLst>
                  <a:path w="15430" h="15430" extrusionOk="0">
                    <a:moveTo>
                      <a:pt x="15431" y="7715"/>
                    </a:moveTo>
                    <a:cubicBezTo>
                      <a:pt x="15431" y="11976"/>
                      <a:pt x="11976" y="15430"/>
                      <a:pt x="7715" y="15430"/>
                    </a:cubicBezTo>
                    <a:cubicBezTo>
                      <a:pt x="3454" y="15430"/>
                      <a:pt x="0" y="11976"/>
                      <a:pt x="0" y="7715"/>
                    </a:cubicBezTo>
                    <a:cubicBezTo>
                      <a:pt x="0" y="3454"/>
                      <a:pt x="3454" y="0"/>
                      <a:pt x="7715" y="0"/>
                    </a:cubicBezTo>
                    <a:cubicBezTo>
                      <a:pt x="11976" y="0"/>
                      <a:pt x="15431" y="3454"/>
                      <a:pt x="15431"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2" name="Google Shape;5142;p32">
                <a:extLst>
                  <a:ext uri="{FF2B5EF4-FFF2-40B4-BE49-F238E27FC236}">
                    <a16:creationId xmlns:a16="http://schemas.microsoft.com/office/drawing/2014/main" id="{18C40518-E470-E772-4A3C-FAA9242741FA}"/>
                  </a:ext>
                </a:extLst>
              </p:cNvPr>
              <p:cNvSpPr/>
              <p:nvPr/>
            </p:nvSpPr>
            <p:spPr>
              <a:xfrm>
                <a:off x="6303835" y="1839276"/>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3" name="Google Shape;5143;p32">
                <a:extLst>
                  <a:ext uri="{FF2B5EF4-FFF2-40B4-BE49-F238E27FC236}">
                    <a16:creationId xmlns:a16="http://schemas.microsoft.com/office/drawing/2014/main" id="{9FC1258D-0886-12B6-6F0F-A6952D45EBDD}"/>
                  </a:ext>
                </a:extLst>
              </p:cNvPr>
              <p:cNvSpPr/>
              <p:nvPr/>
            </p:nvSpPr>
            <p:spPr>
              <a:xfrm>
                <a:off x="6385655" y="1758219"/>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4" name="Google Shape;5144;p32">
                <a:extLst>
                  <a:ext uri="{FF2B5EF4-FFF2-40B4-BE49-F238E27FC236}">
                    <a16:creationId xmlns:a16="http://schemas.microsoft.com/office/drawing/2014/main" id="{DCFF42B3-55D7-5D96-3D17-24C05C952782}"/>
                  </a:ext>
                </a:extLst>
              </p:cNvPr>
              <p:cNvSpPr/>
              <p:nvPr/>
            </p:nvSpPr>
            <p:spPr>
              <a:xfrm>
                <a:off x="6467475" y="1677161"/>
                <a:ext cx="12953" cy="12953"/>
              </a:xfrm>
              <a:custGeom>
                <a:avLst/>
                <a:gdLst/>
                <a:ahLst/>
                <a:cxnLst/>
                <a:rect l="l" t="t" r="r" b="b"/>
                <a:pathLst>
                  <a:path w="12953" h="12953"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5" name="Google Shape;5145;p32">
                <a:extLst>
                  <a:ext uri="{FF2B5EF4-FFF2-40B4-BE49-F238E27FC236}">
                    <a16:creationId xmlns:a16="http://schemas.microsoft.com/office/drawing/2014/main" id="{6CD45E10-C333-3E67-1A78-86626EAAB729}"/>
                  </a:ext>
                </a:extLst>
              </p:cNvPr>
              <p:cNvSpPr/>
              <p:nvPr/>
            </p:nvSpPr>
            <p:spPr>
              <a:xfrm>
                <a:off x="6549294" y="1596103"/>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6" name="Google Shape;5146;p32">
                <a:extLst>
                  <a:ext uri="{FF2B5EF4-FFF2-40B4-BE49-F238E27FC236}">
                    <a16:creationId xmlns:a16="http://schemas.microsoft.com/office/drawing/2014/main" id="{6CF44B82-DD71-C5D8-7909-0DA93EE36F4E}"/>
                  </a:ext>
                </a:extLst>
              </p:cNvPr>
              <p:cNvSpPr/>
              <p:nvPr/>
            </p:nvSpPr>
            <p:spPr>
              <a:xfrm>
                <a:off x="6631209" y="151514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7" name="Google Shape;5147;p32">
                <a:extLst>
                  <a:ext uri="{FF2B5EF4-FFF2-40B4-BE49-F238E27FC236}">
                    <a16:creationId xmlns:a16="http://schemas.microsoft.com/office/drawing/2014/main" id="{DBA762FB-E985-A6E5-0C4C-178CCED5044C}"/>
                  </a:ext>
                </a:extLst>
              </p:cNvPr>
              <p:cNvSpPr/>
              <p:nvPr/>
            </p:nvSpPr>
            <p:spPr>
              <a:xfrm>
                <a:off x="6712934" y="1434083"/>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8" name="Google Shape;5148;p32">
                <a:extLst>
                  <a:ext uri="{FF2B5EF4-FFF2-40B4-BE49-F238E27FC236}">
                    <a16:creationId xmlns:a16="http://schemas.microsoft.com/office/drawing/2014/main" id="{5BEC9554-EF39-FFFD-5022-E19DAD8A0C09}"/>
                  </a:ext>
                </a:extLst>
              </p:cNvPr>
              <p:cNvSpPr/>
              <p:nvPr/>
            </p:nvSpPr>
            <p:spPr>
              <a:xfrm>
                <a:off x="6794754" y="1353121"/>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9" name="Google Shape;5149;p32">
                <a:extLst>
                  <a:ext uri="{FF2B5EF4-FFF2-40B4-BE49-F238E27FC236}">
                    <a16:creationId xmlns:a16="http://schemas.microsoft.com/office/drawing/2014/main" id="{FB97AF46-7BE7-D779-6250-945738E948A5}"/>
                  </a:ext>
                </a:extLst>
              </p:cNvPr>
              <p:cNvSpPr/>
              <p:nvPr/>
            </p:nvSpPr>
            <p:spPr>
              <a:xfrm>
                <a:off x="6876573" y="1271967"/>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0" name="Google Shape;5150;p32">
                <a:extLst>
                  <a:ext uri="{FF2B5EF4-FFF2-40B4-BE49-F238E27FC236}">
                    <a16:creationId xmlns:a16="http://schemas.microsoft.com/office/drawing/2014/main" id="{80C0CCFB-47DA-EF84-0BC8-1248CF87579D}"/>
                  </a:ext>
                </a:extLst>
              </p:cNvPr>
              <p:cNvSpPr/>
              <p:nvPr/>
            </p:nvSpPr>
            <p:spPr>
              <a:xfrm>
                <a:off x="6958488" y="1191100"/>
                <a:ext cx="8001" cy="8000"/>
              </a:xfrm>
              <a:custGeom>
                <a:avLst/>
                <a:gdLst/>
                <a:ahLst/>
                <a:cxnLst/>
                <a:rect l="l" t="t" r="r" b="b"/>
                <a:pathLst>
                  <a:path w="8001" h="8000"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151" name="Google Shape;5151;p32">
            <a:extLst>
              <a:ext uri="{FF2B5EF4-FFF2-40B4-BE49-F238E27FC236}">
                <a16:creationId xmlns:a16="http://schemas.microsoft.com/office/drawing/2014/main" id="{E889C41D-E1B3-CAAE-9601-D5AD549C67AD}"/>
              </a:ext>
            </a:extLst>
          </p:cNvPr>
          <p:cNvSpPr/>
          <p:nvPr/>
        </p:nvSpPr>
        <p:spPr>
          <a:xfrm>
            <a:off x="7002750" y="673475"/>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152" name="Google Shape;5152;p32">
            <a:extLst>
              <a:ext uri="{FF2B5EF4-FFF2-40B4-BE49-F238E27FC236}">
                <a16:creationId xmlns:a16="http://schemas.microsoft.com/office/drawing/2014/main" id="{A0BD1C1E-547F-95F1-8C8A-1C49D1DE1F48}"/>
              </a:ext>
            </a:extLst>
          </p:cNvPr>
          <p:cNvSpPr/>
          <p:nvPr/>
        </p:nvSpPr>
        <p:spPr>
          <a:xfrm rot="1782">
            <a:off x="2869028" y="4407188"/>
            <a:ext cx="1157400"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153" name="Google Shape;5153;p32">
            <a:extLst>
              <a:ext uri="{FF2B5EF4-FFF2-40B4-BE49-F238E27FC236}">
                <a16:creationId xmlns:a16="http://schemas.microsoft.com/office/drawing/2014/main" id="{6DB5000C-42FB-0FED-6DF0-7E75C0B85B3E}"/>
              </a:ext>
            </a:extLst>
          </p:cNvPr>
          <p:cNvSpPr/>
          <p:nvPr/>
        </p:nvSpPr>
        <p:spPr>
          <a:xfrm rot="2700000">
            <a:off x="5304756" y="3672419"/>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4" name="Google Shape;5154;p32">
            <a:extLst>
              <a:ext uri="{FF2B5EF4-FFF2-40B4-BE49-F238E27FC236}">
                <a16:creationId xmlns:a16="http://schemas.microsoft.com/office/drawing/2014/main" id="{DD9955D5-0CB2-A195-9242-3CC03A24D476}"/>
              </a:ext>
            </a:extLst>
          </p:cNvPr>
          <p:cNvSpPr/>
          <p:nvPr/>
        </p:nvSpPr>
        <p:spPr>
          <a:xfrm rot="2700000">
            <a:off x="4703056" y="-10556"/>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223884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ustomer segmentation&#10;&#10;Description automatically generated">
            <a:extLst>
              <a:ext uri="{FF2B5EF4-FFF2-40B4-BE49-F238E27FC236}">
                <a16:creationId xmlns:a16="http://schemas.microsoft.com/office/drawing/2014/main" id="{07C8B52E-564F-7FDB-03DC-35EFAD86D1E8}"/>
              </a:ext>
            </a:extLst>
          </p:cNvPr>
          <p:cNvPicPr>
            <a:picLocks noChangeAspect="1"/>
          </p:cNvPicPr>
          <p:nvPr/>
        </p:nvPicPr>
        <p:blipFill>
          <a:blip r:embed="rId2"/>
          <a:stretch>
            <a:fillRect/>
          </a:stretch>
        </p:blipFill>
        <p:spPr>
          <a:xfrm>
            <a:off x="540246" y="227449"/>
            <a:ext cx="8121550" cy="4688601"/>
          </a:xfrm>
          <a:prstGeom prst="rect">
            <a:avLst/>
          </a:prstGeom>
        </p:spPr>
      </p:pic>
    </p:spTree>
    <p:extLst>
      <p:ext uri="{BB962C8B-B14F-4D97-AF65-F5344CB8AC3E}">
        <p14:creationId xmlns:p14="http://schemas.microsoft.com/office/powerpoint/2010/main" val="1636602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A699A7-50ED-F277-5493-24793C7443BF}"/>
              </a:ext>
            </a:extLst>
          </p:cNvPr>
          <p:cNvSpPr txBox="1"/>
          <p:nvPr/>
        </p:nvSpPr>
        <p:spPr>
          <a:xfrm>
            <a:off x="1177900" y="645664"/>
            <a:ext cx="7006804"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E3E3E3"/>
                </a:solidFill>
                <a:latin typeface="Times New Roman"/>
              </a:rPr>
              <a:t>Our project focuses on customer segmentation as a strategic tool for driving market growth, particularly in the fashion industry. By dividing customers into distinct niches based on demand and supply, we aim to:</a:t>
            </a:r>
            <a:endParaRPr lang="en-US">
              <a:latin typeface="Times New Roman"/>
            </a:endParaRPr>
          </a:p>
          <a:p>
            <a:pPr marL="285750" indent="-285750">
              <a:buChar char="•"/>
            </a:pPr>
            <a:r>
              <a:rPr lang="en-US" b="1" dirty="0">
                <a:solidFill>
                  <a:srgbClr val="E3E3E3"/>
                </a:solidFill>
                <a:latin typeface="Times New Roman"/>
              </a:rPr>
              <a:t>Identify key customer segments:</a:t>
            </a:r>
            <a:r>
              <a:rPr lang="en-US" dirty="0">
                <a:solidFill>
                  <a:srgbClr val="E3E3E3"/>
                </a:solidFill>
                <a:latin typeface="Times New Roman"/>
              </a:rPr>
              <a:t> We've defined four segments (DR1, DR2, DR3,DR4) representing different demand-supply ratios (25%, 50%, 75%, 95% of the population consuming a given product).</a:t>
            </a:r>
            <a:endParaRPr lang="en-US">
              <a:latin typeface="Times New Roman"/>
            </a:endParaRPr>
          </a:p>
          <a:p>
            <a:pPr marL="285750" indent="-285750">
              <a:buChar char="•"/>
            </a:pPr>
            <a:r>
              <a:rPr lang="en-US" b="1" dirty="0">
                <a:solidFill>
                  <a:srgbClr val="E3E3E3"/>
                </a:solidFill>
                <a:latin typeface="Times New Roman"/>
              </a:rPr>
              <a:t>Understand preferences within segments:</a:t>
            </a:r>
            <a:r>
              <a:rPr lang="en-US" dirty="0">
                <a:solidFill>
                  <a:srgbClr val="E3E3E3"/>
                </a:solidFill>
                <a:latin typeface="Times New Roman"/>
              </a:rPr>
              <a:t> We recognize that within each segment, further sub-divisions can exist based on specific preferences. For example, within the 15-25 age group, some might favor "cocky or drip" designs for daily wear.</a:t>
            </a:r>
            <a:endParaRPr lang="en-US">
              <a:latin typeface="Times New Roman"/>
            </a:endParaRPr>
          </a:p>
          <a:p>
            <a:r>
              <a:rPr lang="en-US" b="1" dirty="0">
                <a:solidFill>
                  <a:srgbClr val="E3E3E3"/>
                </a:solidFill>
                <a:latin typeface="Times New Roman"/>
              </a:rPr>
              <a:t>Solution: Fashion Recommendation System:</a:t>
            </a:r>
            <a:endParaRPr lang="en-US" dirty="0">
              <a:latin typeface="Times New Roman"/>
            </a:endParaRPr>
          </a:p>
          <a:p>
            <a:r>
              <a:rPr lang="en-US" dirty="0">
                <a:solidFill>
                  <a:srgbClr val="E3E3E3"/>
                </a:solidFill>
                <a:latin typeface="Times New Roman"/>
              </a:rPr>
              <a:t>To address these needs, we've developed a "fashion recommendation system" that serves as our core offering. This system operates across three key facets:</a:t>
            </a:r>
            <a:endParaRPr lang="en-US" dirty="0">
              <a:latin typeface="Times New Roman"/>
            </a:endParaRPr>
          </a:p>
          <a:p>
            <a:pPr marL="285750" indent="-285750">
              <a:buChar char="•"/>
            </a:pPr>
            <a:r>
              <a:rPr lang="en-US" b="1" dirty="0">
                <a:solidFill>
                  <a:srgbClr val="E3E3E3"/>
                </a:solidFill>
                <a:latin typeface="Times New Roman"/>
              </a:rPr>
              <a:t>Age-Group Targeting:</a:t>
            </a:r>
            <a:r>
              <a:rPr lang="en-US" dirty="0">
                <a:solidFill>
                  <a:srgbClr val="E3E3E3"/>
                </a:solidFill>
                <a:latin typeface="Times New Roman"/>
              </a:rPr>
              <a:t> It tailors recommendations to different age </a:t>
            </a:r>
            <a:r>
              <a:rPr lang="en-US" err="1">
                <a:solidFill>
                  <a:srgbClr val="E3E3E3"/>
                </a:solidFill>
                <a:latin typeface="Times New Roman"/>
              </a:rPr>
              <a:t>groups,recognizing</a:t>
            </a:r>
            <a:r>
              <a:rPr lang="en-US" dirty="0">
                <a:solidFill>
                  <a:srgbClr val="E3E3E3"/>
                </a:solidFill>
                <a:latin typeface="Times New Roman"/>
              </a:rPr>
              <a:t> their distinct fashion styles (e.g., 10-12 vs. 15-25 vs. 50-60).</a:t>
            </a:r>
            <a:endParaRPr lang="en-US" dirty="0">
              <a:latin typeface="Times New Roman"/>
            </a:endParaRPr>
          </a:p>
          <a:p>
            <a:pPr marL="285750" indent="-285750">
              <a:buChar char="•"/>
            </a:pPr>
            <a:r>
              <a:rPr lang="en-US" b="1" dirty="0">
                <a:solidFill>
                  <a:srgbClr val="E3E3E3"/>
                </a:solidFill>
                <a:latin typeface="Times New Roman"/>
              </a:rPr>
              <a:t>Segment-Level Customization:</a:t>
            </a:r>
            <a:r>
              <a:rPr lang="en-US" dirty="0">
                <a:solidFill>
                  <a:srgbClr val="E3E3E3"/>
                </a:solidFill>
                <a:latin typeface="Times New Roman"/>
              </a:rPr>
              <a:t> Within each age group, it can delve deeper to identify preference niches (e.g., "cocky or drip" within 15-25).</a:t>
            </a:r>
            <a:endParaRPr lang="en-US" dirty="0">
              <a:latin typeface="Times New Roman"/>
            </a:endParaRPr>
          </a:p>
          <a:p>
            <a:pPr marL="285750" indent="-285750">
              <a:buChar char="•"/>
            </a:pPr>
            <a:r>
              <a:rPr lang="en-US" b="1" dirty="0">
                <a:solidFill>
                  <a:srgbClr val="E3E3E3"/>
                </a:solidFill>
                <a:latin typeface="Times New Roman"/>
              </a:rPr>
              <a:t>Data-Driven Insights:</a:t>
            </a:r>
            <a:r>
              <a:rPr lang="en-US" dirty="0">
                <a:solidFill>
                  <a:srgbClr val="E3E3E3"/>
                </a:solidFill>
                <a:latin typeface="Times New Roman"/>
              </a:rPr>
              <a:t> It leverages consumer data to dynamically determine optimal pricing and timing strategies for maximizing sales and profitability.</a:t>
            </a:r>
            <a:endParaRPr lang="en-US" dirty="0">
              <a:latin typeface="Times New Roman"/>
            </a:endParaRPr>
          </a:p>
          <a:p>
            <a:endParaRPr lang="en-US" dirty="0">
              <a:latin typeface="Times New Roman"/>
            </a:endParaRPr>
          </a:p>
        </p:txBody>
      </p:sp>
    </p:spTree>
    <p:extLst>
      <p:ext uri="{BB962C8B-B14F-4D97-AF65-F5344CB8AC3E}">
        <p14:creationId xmlns:p14="http://schemas.microsoft.com/office/powerpoint/2010/main" val="1446928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F57B58-55DE-7F9E-3D76-2C0C58B7FCEA}"/>
              </a:ext>
            </a:extLst>
          </p:cNvPr>
          <p:cNvSpPr txBox="1"/>
          <p:nvPr/>
        </p:nvSpPr>
        <p:spPr>
          <a:xfrm>
            <a:off x="840059" y="646771"/>
            <a:ext cx="7173951" cy="3323987"/>
          </a:xfrm>
          <a:prstGeom prst="rect">
            <a:avLst/>
          </a:prstGeom>
          <a:noFill/>
        </p:spPr>
        <p:txBody>
          <a:bodyPr wrap="square" lIns="91440" tIns="45720" rIns="91440" bIns="45720" rtlCol="0" anchor="t">
            <a:spAutoFit/>
          </a:bodyPr>
          <a:lstStyle/>
          <a:p>
            <a:r>
              <a:rPr lang="en-US" b="1" dirty="0">
                <a:solidFill>
                  <a:srgbClr val="E3E3E3"/>
                </a:solidFill>
                <a:latin typeface="Times New Roman"/>
              </a:rPr>
              <a:t>Impact and Benefits:</a:t>
            </a:r>
            <a:endParaRPr lang="en-US" dirty="0">
              <a:latin typeface="Times New Roman"/>
            </a:endParaRPr>
          </a:p>
          <a:p>
            <a:endParaRPr lang="en-US" b="1" dirty="0">
              <a:solidFill>
                <a:srgbClr val="E3E3E3"/>
              </a:solidFill>
              <a:latin typeface="Times New Roman"/>
            </a:endParaRPr>
          </a:p>
          <a:p>
            <a:r>
              <a:rPr lang="en-US" dirty="0">
                <a:solidFill>
                  <a:srgbClr val="E3E3E3"/>
                </a:solidFill>
                <a:latin typeface="Times New Roman"/>
              </a:rPr>
              <a:t>This project holds significant potential for organizations seeking to achieve:</a:t>
            </a:r>
          </a:p>
          <a:p>
            <a:pPr marL="285750" indent="-285750">
              <a:buFont typeface="Arial,Sans-Serif"/>
              <a:buChar char="•"/>
            </a:pPr>
            <a:r>
              <a:rPr lang="en-US" b="1" dirty="0">
                <a:solidFill>
                  <a:srgbClr val="E3E3E3"/>
                </a:solidFill>
                <a:latin typeface="Times New Roman"/>
              </a:rPr>
              <a:t>Targeted Marketing:</a:t>
            </a:r>
            <a:r>
              <a:rPr lang="en-US" dirty="0">
                <a:solidFill>
                  <a:srgbClr val="E3E3E3"/>
                </a:solidFill>
                <a:latin typeface="Times New Roman"/>
              </a:rPr>
              <a:t> More effective and efficient marketing efforts by focusing on distinct customer segments with tailored messaging and offerings.</a:t>
            </a:r>
          </a:p>
          <a:p>
            <a:pPr marL="285750" indent="-285750">
              <a:buFont typeface="Arial,Sans-Serif"/>
              <a:buChar char="•"/>
            </a:pPr>
            <a:r>
              <a:rPr lang="en-US" b="1" dirty="0">
                <a:solidFill>
                  <a:srgbClr val="E3E3E3"/>
                </a:solidFill>
                <a:latin typeface="Times New Roman"/>
              </a:rPr>
              <a:t>Increased Sales:</a:t>
            </a:r>
            <a:r>
              <a:rPr lang="en-US" dirty="0">
                <a:solidFill>
                  <a:srgbClr val="E3E3E3"/>
                </a:solidFill>
                <a:latin typeface="Times New Roman"/>
              </a:rPr>
              <a:t> Reaching the right customers with the right products at the right time, leading to higher conversion rates and sales volume.</a:t>
            </a:r>
          </a:p>
          <a:p>
            <a:pPr marL="285750" indent="-285750">
              <a:buFont typeface="Arial,Sans-Serif"/>
              <a:buChar char="•"/>
            </a:pPr>
            <a:r>
              <a:rPr lang="en-US" b="1" dirty="0">
                <a:solidFill>
                  <a:srgbClr val="E3E3E3"/>
                </a:solidFill>
                <a:latin typeface="Times New Roman"/>
              </a:rPr>
              <a:t>Enhanced Profitability:</a:t>
            </a:r>
            <a:r>
              <a:rPr lang="en-US" dirty="0">
                <a:solidFill>
                  <a:srgbClr val="E3E3E3"/>
                </a:solidFill>
                <a:latin typeface="Times New Roman"/>
              </a:rPr>
              <a:t> Optimized pricing strategies based on data-driven insights, maximizing profit margins while remaining competitive.</a:t>
            </a:r>
          </a:p>
          <a:p>
            <a:pPr marL="285750" indent="-285750">
              <a:buFont typeface="Arial,Sans-Serif"/>
              <a:buChar char="•"/>
            </a:pPr>
            <a:r>
              <a:rPr lang="en-US" b="1" dirty="0">
                <a:solidFill>
                  <a:srgbClr val="E3E3E3"/>
                </a:solidFill>
                <a:latin typeface="Times New Roman"/>
              </a:rPr>
              <a:t>Improved Customer Satisfaction:</a:t>
            </a:r>
            <a:r>
              <a:rPr lang="en-US" dirty="0">
                <a:solidFill>
                  <a:srgbClr val="E3E3E3"/>
                </a:solidFill>
                <a:latin typeface="Times New Roman"/>
              </a:rPr>
              <a:t> Catering to specific preferences within segments, fostering customer loyalty and positive brand experiences.</a:t>
            </a:r>
          </a:p>
          <a:p>
            <a:endParaRPr lang="en-US" dirty="0">
              <a:latin typeface="Times New Roman"/>
            </a:endParaRPr>
          </a:p>
          <a:p>
            <a:endParaRPr lang="en-US" dirty="0">
              <a:solidFill>
                <a:schemeClr val="tx1"/>
              </a:solidFill>
              <a:latin typeface="Times New Roman"/>
            </a:endParaRPr>
          </a:p>
          <a:p>
            <a:endParaRPr lang="en-US" dirty="0">
              <a:solidFill>
                <a:schemeClr val="tx1"/>
              </a:solidFill>
              <a:latin typeface="Times New Roman"/>
            </a:endParaRPr>
          </a:p>
          <a:p>
            <a:endParaRPr lang="en-IN" dirty="0">
              <a:solidFill>
                <a:schemeClr val="tx1"/>
              </a:solidFill>
              <a:latin typeface="Times New Roman"/>
            </a:endParaRPr>
          </a:p>
        </p:txBody>
      </p:sp>
    </p:spTree>
    <p:extLst>
      <p:ext uri="{BB962C8B-B14F-4D97-AF65-F5344CB8AC3E}">
        <p14:creationId xmlns:p14="http://schemas.microsoft.com/office/powerpoint/2010/main" val="297191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6"/>
        <p:cNvGrpSpPr/>
        <p:nvPr/>
      </p:nvGrpSpPr>
      <p:grpSpPr>
        <a:xfrm>
          <a:off x="0" y="0"/>
          <a:ext cx="0" cy="0"/>
          <a:chOff x="0" y="0"/>
          <a:chExt cx="0" cy="0"/>
        </a:xfrm>
      </p:grpSpPr>
      <p:grpSp>
        <p:nvGrpSpPr>
          <p:cNvPr id="4157" name="Google Shape;4157;p31"/>
          <p:cNvGrpSpPr/>
          <p:nvPr/>
        </p:nvGrpSpPr>
        <p:grpSpPr>
          <a:xfrm rot="10800000">
            <a:off x="4572011" y="1152442"/>
            <a:ext cx="4552378" cy="4582857"/>
            <a:chOff x="3819525" y="1138237"/>
            <a:chExt cx="4552378" cy="4582857"/>
          </a:xfrm>
        </p:grpSpPr>
        <p:grpSp>
          <p:nvGrpSpPr>
            <p:cNvPr id="4158" name="Google Shape;4158;p31"/>
            <p:cNvGrpSpPr/>
            <p:nvPr/>
          </p:nvGrpSpPr>
          <p:grpSpPr>
            <a:xfrm>
              <a:off x="3821144" y="1138237"/>
              <a:ext cx="4550759" cy="4582857"/>
              <a:chOff x="3821144" y="1138237"/>
              <a:chExt cx="4550759" cy="4582857"/>
            </a:xfrm>
          </p:grpSpPr>
          <p:sp>
            <p:nvSpPr>
              <p:cNvPr id="4159" name="Google Shape;4159;p31"/>
              <p:cNvSpPr/>
              <p:nvPr/>
            </p:nvSpPr>
            <p:spPr>
              <a:xfrm>
                <a:off x="3821144" y="5675089"/>
                <a:ext cx="23050" cy="46005"/>
              </a:xfrm>
              <a:custGeom>
                <a:avLst/>
                <a:gdLst/>
                <a:ahLst/>
                <a:cxnLst/>
                <a:rect l="l" t="t" r="r" b="b"/>
                <a:pathLst>
                  <a:path w="23050" h="46005" extrusionOk="0">
                    <a:moveTo>
                      <a:pt x="0" y="0"/>
                    </a:moveTo>
                    <a:cubicBezTo>
                      <a:pt x="12668" y="0"/>
                      <a:pt x="23051" y="10287"/>
                      <a:pt x="23051" y="22955"/>
                    </a:cubicBezTo>
                    <a:cubicBezTo>
                      <a:pt x="23051" y="35623"/>
                      <a:pt x="12764" y="46006"/>
                      <a:pt x="0" y="46006"/>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0" name="Google Shape;4160;p31"/>
              <p:cNvSpPr/>
              <p:nvPr/>
            </p:nvSpPr>
            <p:spPr>
              <a:xfrm>
                <a:off x="3870960" y="5594127"/>
                <a:ext cx="45148" cy="45148"/>
              </a:xfrm>
              <a:custGeom>
                <a:avLst/>
                <a:gdLst/>
                <a:ahLst/>
                <a:cxnLst/>
                <a:rect l="l" t="t" r="r" b="b"/>
                <a:pathLst>
                  <a:path w="45148" h="45148" extrusionOk="0">
                    <a:moveTo>
                      <a:pt x="22574" y="45148"/>
                    </a:moveTo>
                    <a:cubicBezTo>
                      <a:pt x="10096" y="45148"/>
                      <a:pt x="0" y="35052"/>
                      <a:pt x="0" y="22574"/>
                    </a:cubicBezTo>
                    <a:cubicBezTo>
                      <a:pt x="0" y="10096"/>
                      <a:pt x="10096" y="0"/>
                      <a:pt x="22574" y="0"/>
                    </a:cubicBezTo>
                    <a:cubicBezTo>
                      <a:pt x="35052" y="0"/>
                      <a:pt x="45149" y="10096"/>
                      <a:pt x="45149" y="22574"/>
                    </a:cubicBezTo>
                    <a:cubicBezTo>
                      <a:pt x="45149" y="35052"/>
                      <a:pt x="35052" y="45148"/>
                      <a:pt x="22574" y="4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1" name="Google Shape;4161;p31"/>
              <p:cNvSpPr/>
              <p:nvPr/>
            </p:nvSpPr>
            <p:spPr>
              <a:xfrm>
                <a:off x="3952684" y="5513069"/>
                <a:ext cx="44386" cy="44386"/>
              </a:xfrm>
              <a:custGeom>
                <a:avLst/>
                <a:gdLst/>
                <a:ahLst/>
                <a:cxnLst/>
                <a:rect l="l" t="t" r="r" b="b"/>
                <a:pathLst>
                  <a:path w="44386" h="44386" extrusionOk="0">
                    <a:moveTo>
                      <a:pt x="22193" y="44387"/>
                    </a:moveTo>
                    <a:cubicBezTo>
                      <a:pt x="9906" y="44387"/>
                      <a:pt x="0" y="34481"/>
                      <a:pt x="0" y="22193"/>
                    </a:cubicBezTo>
                    <a:cubicBezTo>
                      <a:pt x="0" y="9906"/>
                      <a:pt x="9906" y="0"/>
                      <a:pt x="22193" y="0"/>
                    </a:cubicBezTo>
                    <a:cubicBezTo>
                      <a:pt x="34481" y="0"/>
                      <a:pt x="44387" y="9906"/>
                      <a:pt x="44387" y="22193"/>
                    </a:cubicBezTo>
                    <a:cubicBezTo>
                      <a:pt x="44387" y="34481"/>
                      <a:pt x="34481" y="44387"/>
                      <a:pt x="22193" y="443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2" name="Google Shape;4162;p31"/>
              <p:cNvSpPr/>
              <p:nvPr/>
            </p:nvSpPr>
            <p:spPr>
              <a:xfrm>
                <a:off x="4034504" y="5432011"/>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811"/>
                      <a:pt x="43625" y="21812"/>
                    </a:cubicBezTo>
                    <a:cubicBezTo>
                      <a:pt x="43625" y="33814"/>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3" name="Google Shape;4163;p31"/>
              <p:cNvSpPr/>
              <p:nvPr/>
            </p:nvSpPr>
            <p:spPr>
              <a:xfrm>
                <a:off x="4116323" y="5350953"/>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4" name="Google Shape;4164;p31"/>
              <p:cNvSpPr/>
              <p:nvPr/>
            </p:nvSpPr>
            <p:spPr>
              <a:xfrm>
                <a:off x="4198238" y="5270086"/>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5" name="Google Shape;4165;p31"/>
              <p:cNvSpPr/>
              <p:nvPr/>
            </p:nvSpPr>
            <p:spPr>
              <a:xfrm>
                <a:off x="4279963" y="5189028"/>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6" name="Google Shape;4166;p31"/>
              <p:cNvSpPr/>
              <p:nvPr/>
            </p:nvSpPr>
            <p:spPr>
              <a:xfrm>
                <a:off x="4361783" y="5107971"/>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7" name="Google Shape;4167;p31"/>
              <p:cNvSpPr/>
              <p:nvPr/>
            </p:nvSpPr>
            <p:spPr>
              <a:xfrm>
                <a:off x="4443602" y="5026913"/>
                <a:ext cx="39624" cy="39624"/>
              </a:xfrm>
              <a:custGeom>
                <a:avLst/>
                <a:gdLst/>
                <a:ahLst/>
                <a:cxnLst/>
                <a:rect l="l" t="t" r="r" b="b"/>
                <a:pathLst>
                  <a:path w="39624"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8" name="Google Shape;4168;p31"/>
              <p:cNvSpPr/>
              <p:nvPr/>
            </p:nvSpPr>
            <p:spPr>
              <a:xfrm>
                <a:off x="4525518" y="4946046"/>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9" name="Google Shape;4169;p31"/>
              <p:cNvSpPr/>
              <p:nvPr/>
            </p:nvSpPr>
            <p:spPr>
              <a:xfrm>
                <a:off x="4607337" y="486498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0" name="Google Shape;4170;p31"/>
              <p:cNvSpPr/>
              <p:nvPr/>
            </p:nvSpPr>
            <p:spPr>
              <a:xfrm>
                <a:off x="4689062" y="4783930"/>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1" name="Google Shape;4171;p31"/>
              <p:cNvSpPr/>
              <p:nvPr/>
            </p:nvSpPr>
            <p:spPr>
              <a:xfrm>
                <a:off x="4770881" y="4702872"/>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2" name="Google Shape;4172;p31"/>
              <p:cNvSpPr/>
              <p:nvPr/>
            </p:nvSpPr>
            <p:spPr>
              <a:xfrm>
                <a:off x="4852797" y="4622005"/>
                <a:ext cx="35432" cy="35433"/>
              </a:xfrm>
              <a:custGeom>
                <a:avLst/>
                <a:gdLst/>
                <a:ahLst/>
                <a:cxnLst/>
                <a:rect l="l" t="t" r="r" b="b"/>
                <a:pathLst>
                  <a:path w="35432" h="35433" extrusionOk="0">
                    <a:moveTo>
                      <a:pt x="17716" y="35433"/>
                    </a:moveTo>
                    <a:cubicBezTo>
                      <a:pt x="7906" y="35433"/>
                      <a:pt x="0" y="27527"/>
                      <a:pt x="0" y="17716"/>
                    </a:cubicBezTo>
                    <a:cubicBezTo>
                      <a:pt x="0" y="7906"/>
                      <a:pt x="7906" y="0"/>
                      <a:pt x="17716" y="0"/>
                    </a:cubicBezTo>
                    <a:cubicBezTo>
                      <a:pt x="27527" y="0"/>
                      <a:pt x="35433" y="7906"/>
                      <a:pt x="35433" y="17716"/>
                    </a:cubicBezTo>
                    <a:cubicBezTo>
                      <a:pt x="35433" y="27527"/>
                      <a:pt x="27527" y="35433"/>
                      <a:pt x="17716"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3" name="Google Shape;4173;p31"/>
              <p:cNvSpPr/>
              <p:nvPr/>
            </p:nvSpPr>
            <p:spPr>
              <a:xfrm>
                <a:off x="4934616" y="4540947"/>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4" name="Google Shape;4174;p31"/>
              <p:cNvSpPr/>
              <p:nvPr/>
            </p:nvSpPr>
            <p:spPr>
              <a:xfrm>
                <a:off x="5016436" y="4459890"/>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5" name="Google Shape;4175;p31"/>
              <p:cNvSpPr/>
              <p:nvPr/>
            </p:nvSpPr>
            <p:spPr>
              <a:xfrm>
                <a:off x="5098161" y="4378832"/>
                <a:ext cx="33147" cy="33147"/>
              </a:xfrm>
              <a:custGeom>
                <a:avLst/>
                <a:gdLst/>
                <a:ahLst/>
                <a:cxnLst/>
                <a:rect l="l" t="t" r="r" b="b"/>
                <a:pathLst>
                  <a:path w="33147"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6" name="Google Shape;4176;p31"/>
              <p:cNvSpPr/>
              <p:nvPr/>
            </p:nvSpPr>
            <p:spPr>
              <a:xfrm>
                <a:off x="5180075" y="4297870"/>
                <a:ext cx="32194" cy="32289"/>
              </a:xfrm>
              <a:custGeom>
                <a:avLst/>
                <a:gdLst/>
                <a:ahLst/>
                <a:cxnLst/>
                <a:rect l="l" t="t" r="r" b="b"/>
                <a:pathLst>
                  <a:path w="32194" h="32289" extrusionOk="0">
                    <a:moveTo>
                      <a:pt x="16097" y="32290"/>
                    </a:moveTo>
                    <a:cubicBezTo>
                      <a:pt x="7144" y="32290"/>
                      <a:pt x="0" y="25051"/>
                      <a:pt x="0" y="16193"/>
                    </a:cubicBezTo>
                    <a:cubicBezTo>
                      <a:pt x="0" y="7334"/>
                      <a:pt x="7239" y="0"/>
                      <a:pt x="16097" y="0"/>
                    </a:cubicBezTo>
                    <a:cubicBezTo>
                      <a:pt x="24956" y="0"/>
                      <a:pt x="32195" y="7239"/>
                      <a:pt x="32195" y="16193"/>
                    </a:cubicBezTo>
                    <a:cubicBezTo>
                      <a:pt x="32195"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7" name="Google Shape;4177;p31"/>
              <p:cNvSpPr/>
              <p:nvPr/>
            </p:nvSpPr>
            <p:spPr>
              <a:xfrm>
                <a:off x="5261895" y="4216907"/>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8" name="Google Shape;4178;p31"/>
              <p:cNvSpPr/>
              <p:nvPr/>
            </p:nvSpPr>
            <p:spPr>
              <a:xfrm>
                <a:off x="5343715" y="413584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9" name="Google Shape;4179;p31"/>
              <p:cNvSpPr/>
              <p:nvPr/>
            </p:nvSpPr>
            <p:spPr>
              <a:xfrm>
                <a:off x="5425535" y="4054792"/>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0" name="Google Shape;4180;p31"/>
              <p:cNvSpPr/>
              <p:nvPr/>
            </p:nvSpPr>
            <p:spPr>
              <a:xfrm>
                <a:off x="5507259" y="3973734"/>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1" name="Google Shape;4181;p31"/>
              <p:cNvSpPr/>
              <p:nvPr/>
            </p:nvSpPr>
            <p:spPr>
              <a:xfrm>
                <a:off x="5589174" y="3892867"/>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2" name="Google Shape;4182;p31"/>
              <p:cNvSpPr/>
              <p:nvPr/>
            </p:nvSpPr>
            <p:spPr>
              <a:xfrm>
                <a:off x="5670994" y="3811809"/>
                <a:ext cx="27431" cy="27432"/>
              </a:xfrm>
              <a:custGeom>
                <a:avLst/>
                <a:gdLst/>
                <a:ahLst/>
                <a:cxnLst/>
                <a:rect l="l" t="t" r="r" b="b"/>
                <a:pathLst>
                  <a:path w="27431" h="27432"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3" name="Google Shape;4183;p31"/>
              <p:cNvSpPr/>
              <p:nvPr/>
            </p:nvSpPr>
            <p:spPr>
              <a:xfrm>
                <a:off x="5752814" y="3730751"/>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4" name="Google Shape;4184;p31"/>
              <p:cNvSpPr/>
              <p:nvPr/>
            </p:nvSpPr>
            <p:spPr>
              <a:xfrm>
                <a:off x="5834633" y="364969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5" name="Google Shape;4185;p31"/>
              <p:cNvSpPr/>
              <p:nvPr/>
            </p:nvSpPr>
            <p:spPr>
              <a:xfrm>
                <a:off x="5916453" y="3568826"/>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6" name="Google Shape;4186;p31"/>
              <p:cNvSpPr/>
              <p:nvPr/>
            </p:nvSpPr>
            <p:spPr>
              <a:xfrm>
                <a:off x="5998273" y="348767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7" name="Google Shape;4187;p31"/>
              <p:cNvSpPr/>
              <p:nvPr/>
            </p:nvSpPr>
            <p:spPr>
              <a:xfrm>
                <a:off x="6080093" y="340661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8" name="Google Shape;4188;p31"/>
              <p:cNvSpPr/>
              <p:nvPr/>
            </p:nvSpPr>
            <p:spPr>
              <a:xfrm>
                <a:off x="6161912" y="332555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9" name="Google Shape;4189;p31"/>
              <p:cNvSpPr/>
              <p:nvPr/>
            </p:nvSpPr>
            <p:spPr>
              <a:xfrm>
                <a:off x="6243828" y="3244690"/>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0" name="Google Shape;4190;p31"/>
              <p:cNvSpPr/>
              <p:nvPr/>
            </p:nvSpPr>
            <p:spPr>
              <a:xfrm>
                <a:off x="6325552" y="3163632"/>
                <a:ext cx="20954" cy="20954"/>
              </a:xfrm>
              <a:custGeom>
                <a:avLst/>
                <a:gdLst/>
                <a:ahLst/>
                <a:cxnLst/>
                <a:rect l="l" t="t" r="r" b="b"/>
                <a:pathLst>
                  <a:path w="20954" h="20954" extrusionOk="0">
                    <a:moveTo>
                      <a:pt x="10478" y="20955"/>
                    </a:moveTo>
                    <a:cubicBezTo>
                      <a:pt x="4667" y="20955"/>
                      <a:pt x="0" y="16288"/>
                      <a:pt x="0" y="10478"/>
                    </a:cubicBezTo>
                    <a:cubicBezTo>
                      <a:pt x="0" y="4667"/>
                      <a:pt x="4667" y="0"/>
                      <a:pt x="10478" y="0"/>
                    </a:cubicBezTo>
                    <a:cubicBezTo>
                      <a:pt x="16288" y="0"/>
                      <a:pt x="20955" y="4667"/>
                      <a:pt x="20955" y="10478"/>
                    </a:cubicBezTo>
                    <a:cubicBezTo>
                      <a:pt x="20955" y="16288"/>
                      <a:pt x="16288" y="20955"/>
                      <a:pt x="10478"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1" name="Google Shape;4191;p31"/>
              <p:cNvSpPr/>
              <p:nvPr/>
            </p:nvSpPr>
            <p:spPr>
              <a:xfrm>
                <a:off x="6407372" y="3082575"/>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2" name="Google Shape;4192;p31"/>
              <p:cNvSpPr/>
              <p:nvPr/>
            </p:nvSpPr>
            <p:spPr>
              <a:xfrm>
                <a:off x="6489191" y="3001517"/>
                <a:ext cx="19431" cy="19431"/>
              </a:xfrm>
              <a:custGeom>
                <a:avLst/>
                <a:gdLst/>
                <a:ahLst/>
                <a:cxnLst/>
                <a:rect l="l" t="t" r="r" b="b"/>
                <a:pathLst>
                  <a:path w="19431"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3" name="Google Shape;4193;p31"/>
              <p:cNvSpPr/>
              <p:nvPr/>
            </p:nvSpPr>
            <p:spPr>
              <a:xfrm>
                <a:off x="6571107" y="2920650"/>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4" name="Google Shape;4194;p31"/>
              <p:cNvSpPr/>
              <p:nvPr/>
            </p:nvSpPr>
            <p:spPr>
              <a:xfrm>
                <a:off x="6652926" y="2839592"/>
                <a:ext cx="17716" cy="17716"/>
              </a:xfrm>
              <a:custGeom>
                <a:avLst/>
                <a:gdLst/>
                <a:ahLst/>
                <a:cxnLst/>
                <a:rect l="l" t="t" r="r" b="b"/>
                <a:pathLst>
                  <a:path w="17716" h="17716" extrusionOk="0">
                    <a:moveTo>
                      <a:pt x="8858" y="17717"/>
                    </a:moveTo>
                    <a:cubicBezTo>
                      <a:pt x="3905" y="17717"/>
                      <a:pt x="0" y="13716"/>
                      <a:pt x="0" y="8858"/>
                    </a:cubicBezTo>
                    <a:cubicBezTo>
                      <a:pt x="0" y="4000"/>
                      <a:pt x="4001"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5" name="Google Shape;4195;p31"/>
              <p:cNvSpPr/>
              <p:nvPr/>
            </p:nvSpPr>
            <p:spPr>
              <a:xfrm>
                <a:off x="6734651" y="2758534"/>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6" name="Google Shape;4196;p31"/>
              <p:cNvSpPr/>
              <p:nvPr/>
            </p:nvSpPr>
            <p:spPr>
              <a:xfrm>
                <a:off x="6816471" y="2677477"/>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7" name="Google Shape;4197;p31"/>
              <p:cNvSpPr/>
              <p:nvPr/>
            </p:nvSpPr>
            <p:spPr>
              <a:xfrm>
                <a:off x="6898385" y="2596419"/>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8" name="Google Shape;4198;p31"/>
              <p:cNvSpPr/>
              <p:nvPr/>
            </p:nvSpPr>
            <p:spPr>
              <a:xfrm>
                <a:off x="6980205" y="2515552"/>
                <a:ext cx="14478" cy="14477"/>
              </a:xfrm>
              <a:custGeom>
                <a:avLst/>
                <a:gdLst/>
                <a:ahLst/>
                <a:cxnLst/>
                <a:rect l="l" t="t" r="r" b="b"/>
                <a:pathLst>
                  <a:path w="14478" h="14477" extrusionOk="0">
                    <a:moveTo>
                      <a:pt x="7239" y="14478"/>
                    </a:moveTo>
                    <a:cubicBezTo>
                      <a:pt x="3239" y="14478"/>
                      <a:pt x="0" y="11239"/>
                      <a:pt x="0" y="7239"/>
                    </a:cubicBezTo>
                    <a:cubicBezTo>
                      <a:pt x="0" y="3238"/>
                      <a:pt x="3239" y="0"/>
                      <a:pt x="7239" y="0"/>
                    </a:cubicBezTo>
                    <a:cubicBezTo>
                      <a:pt x="11240" y="0"/>
                      <a:pt x="14478" y="3238"/>
                      <a:pt x="14478" y="7239"/>
                    </a:cubicBezTo>
                    <a:cubicBezTo>
                      <a:pt x="14478" y="11239"/>
                      <a:pt x="11240"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9" name="Google Shape;4199;p31"/>
              <p:cNvSpPr/>
              <p:nvPr/>
            </p:nvSpPr>
            <p:spPr>
              <a:xfrm>
                <a:off x="7062025" y="2434494"/>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0" name="Google Shape;4200;p31"/>
              <p:cNvSpPr/>
              <p:nvPr/>
            </p:nvSpPr>
            <p:spPr>
              <a:xfrm>
                <a:off x="7143750" y="2353436"/>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1" name="Google Shape;4201;p31"/>
              <p:cNvSpPr/>
              <p:nvPr/>
            </p:nvSpPr>
            <p:spPr>
              <a:xfrm>
                <a:off x="7225569" y="2272378"/>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2" name="Google Shape;4202;p31"/>
              <p:cNvSpPr/>
              <p:nvPr/>
            </p:nvSpPr>
            <p:spPr>
              <a:xfrm>
                <a:off x="7307484" y="219151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3" name="Google Shape;4203;p31"/>
              <p:cNvSpPr/>
              <p:nvPr/>
            </p:nvSpPr>
            <p:spPr>
              <a:xfrm>
                <a:off x="7389304" y="2110453"/>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4" name="Google Shape;4204;p31"/>
              <p:cNvSpPr/>
              <p:nvPr/>
            </p:nvSpPr>
            <p:spPr>
              <a:xfrm>
                <a:off x="7471124" y="2029395"/>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6" y="2191"/>
                      <a:pt x="9716" y="4858"/>
                    </a:cubicBezTo>
                    <a:cubicBezTo>
                      <a:pt x="9716"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5" name="Google Shape;4205;p31"/>
              <p:cNvSpPr/>
              <p:nvPr/>
            </p:nvSpPr>
            <p:spPr>
              <a:xfrm>
                <a:off x="7552848" y="1948338"/>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6" name="Google Shape;4206;p31"/>
              <p:cNvSpPr/>
              <p:nvPr/>
            </p:nvSpPr>
            <p:spPr>
              <a:xfrm>
                <a:off x="7634763" y="1867470"/>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7" name="Google Shape;4207;p31"/>
              <p:cNvSpPr/>
              <p:nvPr/>
            </p:nvSpPr>
            <p:spPr>
              <a:xfrm>
                <a:off x="7716583" y="1786413"/>
                <a:ext cx="7238" cy="7238"/>
              </a:xfrm>
              <a:custGeom>
                <a:avLst/>
                <a:gdLst/>
                <a:ahLst/>
                <a:cxnLst/>
                <a:rect l="l" t="t" r="r" b="b"/>
                <a:pathLst>
                  <a:path w="7238" h="7238" extrusionOk="0">
                    <a:moveTo>
                      <a:pt x="3619" y="7239"/>
                    </a:moveTo>
                    <a:cubicBezTo>
                      <a:pt x="1619" y="7239"/>
                      <a:pt x="0" y="5620"/>
                      <a:pt x="0" y="3619"/>
                    </a:cubicBezTo>
                    <a:cubicBezTo>
                      <a:pt x="0" y="1619"/>
                      <a:pt x="1619" y="0"/>
                      <a:pt x="3619" y="0"/>
                    </a:cubicBezTo>
                    <a:cubicBezTo>
                      <a:pt x="5620" y="0"/>
                      <a:pt x="7239" y="1619"/>
                      <a:pt x="7239" y="3619"/>
                    </a:cubicBezTo>
                    <a:cubicBezTo>
                      <a:pt x="7239" y="5620"/>
                      <a:pt x="5620" y="7239"/>
                      <a:pt x="3619"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8" name="Google Shape;4208;p31"/>
              <p:cNvSpPr/>
              <p:nvPr/>
            </p:nvSpPr>
            <p:spPr>
              <a:xfrm>
                <a:off x="7798403" y="1705355"/>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9" name="Google Shape;4209;p31"/>
              <p:cNvSpPr/>
              <p:nvPr/>
            </p:nvSpPr>
            <p:spPr>
              <a:xfrm>
                <a:off x="7880223" y="1624297"/>
                <a:ext cx="5715" cy="5715"/>
              </a:xfrm>
              <a:custGeom>
                <a:avLst/>
                <a:gdLst/>
                <a:ahLst/>
                <a:cxnLst/>
                <a:rect l="l" t="t" r="r" b="b"/>
                <a:pathLst>
                  <a:path w="5715"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0" name="Google Shape;4210;p31"/>
              <p:cNvSpPr/>
              <p:nvPr/>
            </p:nvSpPr>
            <p:spPr>
              <a:xfrm>
                <a:off x="7962042" y="1543430"/>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1" name="Google Shape;4211;p31"/>
              <p:cNvSpPr/>
              <p:nvPr/>
            </p:nvSpPr>
            <p:spPr>
              <a:xfrm>
                <a:off x="8043862" y="1462372"/>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048"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2" name="Google Shape;4212;p31"/>
              <p:cNvSpPr/>
              <p:nvPr/>
            </p:nvSpPr>
            <p:spPr>
              <a:xfrm>
                <a:off x="8125682" y="1381315"/>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3" name="Google Shape;4213;p31"/>
              <p:cNvSpPr/>
              <p:nvPr/>
            </p:nvSpPr>
            <p:spPr>
              <a:xfrm>
                <a:off x="8207501" y="1300257"/>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4" name="Google Shape;4214;p31"/>
              <p:cNvSpPr/>
              <p:nvPr/>
            </p:nvSpPr>
            <p:spPr>
              <a:xfrm>
                <a:off x="8289416" y="1219390"/>
                <a:ext cx="1524" cy="1523"/>
              </a:xfrm>
              <a:custGeom>
                <a:avLst/>
                <a:gdLst/>
                <a:ahLst/>
                <a:cxnLst/>
                <a:rect l="l" t="t" r="r" b="b"/>
                <a:pathLst>
                  <a:path w="1524" h="1523" extrusionOk="0">
                    <a:moveTo>
                      <a:pt x="762" y="1524"/>
                    </a:moveTo>
                    <a:cubicBezTo>
                      <a:pt x="762" y="1524"/>
                      <a:pt x="0" y="1143"/>
                      <a:pt x="0" y="762"/>
                    </a:cubicBezTo>
                    <a:cubicBezTo>
                      <a:pt x="0" y="381"/>
                      <a:pt x="381" y="0"/>
                      <a:pt x="762" y="0"/>
                    </a:cubicBezTo>
                    <a:cubicBezTo>
                      <a:pt x="1143" y="0"/>
                      <a:pt x="1524" y="381"/>
                      <a:pt x="1524" y="762"/>
                    </a:cubicBezTo>
                    <a:cubicBezTo>
                      <a:pt x="1524" y="1143"/>
                      <a:pt x="1143" y="1524"/>
                      <a:pt x="762" y="15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5" name="Google Shape;4215;p31"/>
              <p:cNvSpPr/>
              <p:nvPr/>
            </p:nvSpPr>
            <p:spPr>
              <a:xfrm>
                <a:off x="8371141" y="1138237"/>
                <a:ext cx="762" cy="761"/>
              </a:xfrm>
              <a:custGeom>
                <a:avLst/>
                <a:gdLst/>
                <a:ahLst/>
                <a:cxnLst/>
                <a:rect l="l" t="t" r="r" b="b"/>
                <a:pathLst>
                  <a:path w="762" h="761" extrusionOk="0">
                    <a:moveTo>
                      <a:pt x="381" y="762"/>
                    </a:moveTo>
                    <a:cubicBezTo>
                      <a:pt x="381" y="762"/>
                      <a:pt x="0" y="572"/>
                      <a:pt x="0" y="381"/>
                    </a:cubicBezTo>
                    <a:cubicBezTo>
                      <a:pt x="0" y="191"/>
                      <a:pt x="191" y="0"/>
                      <a:pt x="381" y="0"/>
                    </a:cubicBezTo>
                    <a:cubicBezTo>
                      <a:pt x="572" y="0"/>
                      <a:pt x="762" y="191"/>
                      <a:pt x="762" y="381"/>
                    </a:cubicBezTo>
                    <a:cubicBezTo>
                      <a:pt x="762" y="572"/>
                      <a:pt x="572" y="762"/>
                      <a:pt x="381" y="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16" name="Google Shape;4216;p31"/>
            <p:cNvGrpSpPr/>
            <p:nvPr/>
          </p:nvGrpSpPr>
          <p:grpSpPr>
            <a:xfrm>
              <a:off x="3819525" y="1144142"/>
              <a:ext cx="4396262" cy="4419980"/>
              <a:chOff x="3819525" y="1144142"/>
              <a:chExt cx="4396262" cy="4419980"/>
            </a:xfrm>
          </p:grpSpPr>
          <p:sp>
            <p:nvSpPr>
              <p:cNvPr id="4217" name="Google Shape;4217;p31"/>
              <p:cNvSpPr/>
              <p:nvPr/>
            </p:nvSpPr>
            <p:spPr>
              <a:xfrm>
                <a:off x="3819525" y="5518879"/>
                <a:ext cx="22574" cy="45243"/>
              </a:xfrm>
              <a:custGeom>
                <a:avLst/>
                <a:gdLst/>
                <a:ahLst/>
                <a:cxnLst/>
                <a:rect l="l" t="t" r="r" b="b"/>
                <a:pathLst>
                  <a:path w="22574" h="45243" extrusionOk="0">
                    <a:moveTo>
                      <a:pt x="0" y="95"/>
                    </a:moveTo>
                    <a:cubicBezTo>
                      <a:pt x="12478" y="95"/>
                      <a:pt x="22574" y="10192"/>
                      <a:pt x="22574" y="22670"/>
                    </a:cubicBezTo>
                    <a:cubicBezTo>
                      <a:pt x="22574" y="35147"/>
                      <a:pt x="12478" y="45244"/>
                      <a:pt x="0" y="45244"/>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8" name="Google Shape;4218;p31"/>
              <p:cNvSpPr/>
              <p:nvPr/>
            </p:nvSpPr>
            <p:spPr>
              <a:xfrm>
                <a:off x="3877532" y="5438012"/>
                <a:ext cx="44386" cy="44386"/>
              </a:xfrm>
              <a:custGeom>
                <a:avLst/>
                <a:gdLst/>
                <a:ahLst/>
                <a:cxnLst/>
                <a:rect l="l" t="t" r="r" b="b"/>
                <a:pathLst>
                  <a:path w="44386" h="44386" extrusionOk="0">
                    <a:moveTo>
                      <a:pt x="22193" y="44386"/>
                    </a:moveTo>
                    <a:cubicBezTo>
                      <a:pt x="9906" y="44386"/>
                      <a:pt x="0" y="34480"/>
                      <a:pt x="0" y="22193"/>
                    </a:cubicBezTo>
                    <a:cubicBezTo>
                      <a:pt x="0" y="9906"/>
                      <a:pt x="9906" y="0"/>
                      <a:pt x="22193" y="0"/>
                    </a:cubicBezTo>
                    <a:cubicBezTo>
                      <a:pt x="34481" y="0"/>
                      <a:pt x="44387" y="9906"/>
                      <a:pt x="44387" y="22193"/>
                    </a:cubicBezTo>
                    <a:cubicBezTo>
                      <a:pt x="44387" y="34480"/>
                      <a:pt x="34481" y="44386"/>
                      <a:pt x="22193" y="44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9" name="Google Shape;4219;p31"/>
              <p:cNvSpPr/>
              <p:nvPr/>
            </p:nvSpPr>
            <p:spPr>
              <a:xfrm>
                <a:off x="3959352" y="5356859"/>
                <a:ext cx="43624" cy="43624"/>
              </a:xfrm>
              <a:custGeom>
                <a:avLst/>
                <a:gdLst/>
                <a:ahLst/>
                <a:cxnLst/>
                <a:rect l="l" t="t" r="r" b="b"/>
                <a:pathLst>
                  <a:path w="43624" h="43624" extrusionOk="0">
                    <a:moveTo>
                      <a:pt x="21812" y="43625"/>
                    </a:moveTo>
                    <a:cubicBezTo>
                      <a:pt x="9811" y="43625"/>
                      <a:pt x="0" y="33909"/>
                      <a:pt x="0" y="21812"/>
                    </a:cubicBezTo>
                    <a:cubicBezTo>
                      <a:pt x="0" y="9716"/>
                      <a:pt x="9715" y="0"/>
                      <a:pt x="21812" y="0"/>
                    </a:cubicBezTo>
                    <a:cubicBezTo>
                      <a:pt x="33909" y="0"/>
                      <a:pt x="43625" y="9716"/>
                      <a:pt x="43625" y="21812"/>
                    </a:cubicBezTo>
                    <a:cubicBezTo>
                      <a:pt x="43625" y="33909"/>
                      <a:pt x="33909" y="43625"/>
                      <a:pt x="21812" y="436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0" name="Google Shape;4220;p31"/>
              <p:cNvSpPr/>
              <p:nvPr/>
            </p:nvSpPr>
            <p:spPr>
              <a:xfrm>
                <a:off x="4041171" y="5275801"/>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620"/>
                      <a:pt x="42863" y="21431"/>
                    </a:cubicBezTo>
                    <a:cubicBezTo>
                      <a:pt x="42863"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1" name="Google Shape;4221;p31"/>
              <p:cNvSpPr/>
              <p:nvPr/>
            </p:nvSpPr>
            <p:spPr>
              <a:xfrm>
                <a:off x="4123086" y="5194934"/>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2" name="Google Shape;4222;p31"/>
              <p:cNvSpPr/>
              <p:nvPr/>
            </p:nvSpPr>
            <p:spPr>
              <a:xfrm>
                <a:off x="4204906" y="5113876"/>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3" name="Google Shape;4223;p31"/>
              <p:cNvSpPr/>
              <p:nvPr/>
            </p:nvSpPr>
            <p:spPr>
              <a:xfrm>
                <a:off x="4286631" y="5032819"/>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4" name="Google Shape;4224;p31"/>
              <p:cNvSpPr/>
              <p:nvPr/>
            </p:nvSpPr>
            <p:spPr>
              <a:xfrm>
                <a:off x="4368450" y="4951761"/>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5" name="Google Shape;4225;p31"/>
              <p:cNvSpPr/>
              <p:nvPr/>
            </p:nvSpPr>
            <p:spPr>
              <a:xfrm>
                <a:off x="4450365" y="4870894"/>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6" name="Google Shape;4226;p31"/>
              <p:cNvSpPr/>
              <p:nvPr/>
            </p:nvSpPr>
            <p:spPr>
              <a:xfrm>
                <a:off x="4532185" y="4789836"/>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10" y="8477"/>
                      <a:pt x="37910" y="18955"/>
                    </a:cubicBezTo>
                    <a:cubicBezTo>
                      <a:pt x="37910"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7" name="Google Shape;4227;p31"/>
              <p:cNvSpPr/>
              <p:nvPr/>
            </p:nvSpPr>
            <p:spPr>
              <a:xfrm>
                <a:off x="4614005" y="4708778"/>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7" y="8287"/>
                      <a:pt x="37147" y="18574"/>
                    </a:cubicBezTo>
                    <a:cubicBezTo>
                      <a:pt x="37147"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8" name="Google Shape;4228;p31"/>
              <p:cNvSpPr/>
              <p:nvPr/>
            </p:nvSpPr>
            <p:spPr>
              <a:xfrm>
                <a:off x="4695729" y="462772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9" name="Google Shape;4229;p31"/>
              <p:cNvSpPr/>
              <p:nvPr/>
            </p:nvSpPr>
            <p:spPr>
              <a:xfrm>
                <a:off x="4777644" y="4546758"/>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432"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0" name="Google Shape;4230;p31"/>
              <p:cNvSpPr/>
              <p:nvPr/>
            </p:nvSpPr>
            <p:spPr>
              <a:xfrm>
                <a:off x="4859464" y="4465795"/>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1" name="Google Shape;4231;p31"/>
              <p:cNvSpPr/>
              <p:nvPr/>
            </p:nvSpPr>
            <p:spPr>
              <a:xfrm>
                <a:off x="4941284" y="4384737"/>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2" name="Google Shape;4232;p31"/>
              <p:cNvSpPr/>
              <p:nvPr/>
            </p:nvSpPr>
            <p:spPr>
              <a:xfrm>
                <a:off x="5023104" y="4303680"/>
                <a:ext cx="33147" cy="33147"/>
              </a:xfrm>
              <a:custGeom>
                <a:avLst/>
                <a:gdLst/>
                <a:ahLst/>
                <a:cxnLst/>
                <a:rect l="l" t="t" r="r" b="b"/>
                <a:pathLst>
                  <a:path w="33147" h="33147" extrusionOk="0">
                    <a:moveTo>
                      <a:pt x="33147" y="16574"/>
                    </a:moveTo>
                    <a:cubicBezTo>
                      <a:pt x="33147" y="25727"/>
                      <a:pt x="25727" y="33147"/>
                      <a:pt x="16573" y="33147"/>
                    </a:cubicBezTo>
                    <a:cubicBezTo>
                      <a:pt x="7420" y="33147"/>
                      <a:pt x="0" y="25727"/>
                      <a:pt x="0" y="16574"/>
                    </a:cubicBezTo>
                    <a:cubicBezTo>
                      <a:pt x="0" y="7420"/>
                      <a:pt x="7420" y="0"/>
                      <a:pt x="16573"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3" name="Google Shape;4233;p31"/>
              <p:cNvSpPr/>
              <p:nvPr/>
            </p:nvSpPr>
            <p:spPr>
              <a:xfrm>
                <a:off x="5104923" y="4222622"/>
                <a:ext cx="32289" cy="32384"/>
              </a:xfrm>
              <a:custGeom>
                <a:avLst/>
                <a:gdLst/>
                <a:ahLst/>
                <a:cxnLst/>
                <a:rect l="l" t="t" r="r" b="b"/>
                <a:pathLst>
                  <a:path w="32289" h="32384" extrusionOk="0">
                    <a:moveTo>
                      <a:pt x="16097" y="32385"/>
                    </a:moveTo>
                    <a:cubicBezTo>
                      <a:pt x="7144" y="32385"/>
                      <a:pt x="0" y="25146"/>
                      <a:pt x="0" y="16192"/>
                    </a:cubicBezTo>
                    <a:cubicBezTo>
                      <a:pt x="0" y="7239"/>
                      <a:pt x="7239" y="0"/>
                      <a:pt x="16097" y="0"/>
                    </a:cubicBezTo>
                    <a:cubicBezTo>
                      <a:pt x="24956" y="0"/>
                      <a:pt x="32290" y="7239"/>
                      <a:pt x="32290" y="16192"/>
                    </a:cubicBezTo>
                    <a:cubicBezTo>
                      <a:pt x="32290" y="25146"/>
                      <a:pt x="25051" y="32385"/>
                      <a:pt x="16097"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4" name="Google Shape;4234;p31"/>
              <p:cNvSpPr/>
              <p:nvPr/>
            </p:nvSpPr>
            <p:spPr>
              <a:xfrm>
                <a:off x="5186743" y="4141755"/>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5" name="Google Shape;4235;p31"/>
              <p:cNvSpPr/>
              <p:nvPr/>
            </p:nvSpPr>
            <p:spPr>
              <a:xfrm>
                <a:off x="5268563" y="4060697"/>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6" name="Google Shape;4236;p31"/>
              <p:cNvSpPr/>
              <p:nvPr/>
            </p:nvSpPr>
            <p:spPr>
              <a:xfrm>
                <a:off x="5350383" y="3979639"/>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7" name="Google Shape;4237;p31"/>
              <p:cNvSpPr/>
              <p:nvPr/>
            </p:nvSpPr>
            <p:spPr>
              <a:xfrm>
                <a:off x="5432202" y="3898581"/>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8" name="Google Shape;4238;p31"/>
              <p:cNvSpPr/>
              <p:nvPr/>
            </p:nvSpPr>
            <p:spPr>
              <a:xfrm>
                <a:off x="5514022" y="3817714"/>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9" name="Google Shape;4239;p31"/>
              <p:cNvSpPr/>
              <p:nvPr/>
            </p:nvSpPr>
            <p:spPr>
              <a:xfrm>
                <a:off x="5595842" y="3736657"/>
                <a:ext cx="27431" cy="27431"/>
              </a:xfrm>
              <a:custGeom>
                <a:avLst/>
                <a:gdLst/>
                <a:ahLst/>
                <a:cxnLst/>
                <a:rect l="l" t="t" r="r" b="b"/>
                <a:pathLst>
                  <a:path w="27431" h="27431" extrusionOk="0">
                    <a:moveTo>
                      <a:pt x="27432" y="13716"/>
                    </a:moveTo>
                    <a:cubicBezTo>
                      <a:pt x="27432" y="21291"/>
                      <a:pt x="21291" y="27432"/>
                      <a:pt x="13716" y="27432"/>
                    </a:cubicBezTo>
                    <a:cubicBezTo>
                      <a:pt x="6141" y="27432"/>
                      <a:pt x="0" y="21291"/>
                      <a:pt x="0" y="13716"/>
                    </a:cubicBezTo>
                    <a:cubicBezTo>
                      <a:pt x="0" y="6141"/>
                      <a:pt x="6141" y="0"/>
                      <a:pt x="13716" y="0"/>
                    </a:cubicBezTo>
                    <a:cubicBezTo>
                      <a:pt x="21291" y="0"/>
                      <a:pt x="27432" y="6141"/>
                      <a:pt x="27432"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0" name="Google Shape;4240;p31"/>
              <p:cNvSpPr/>
              <p:nvPr/>
            </p:nvSpPr>
            <p:spPr>
              <a:xfrm>
                <a:off x="5677662" y="3655599"/>
                <a:ext cx="26670" cy="26669"/>
              </a:xfrm>
              <a:custGeom>
                <a:avLst/>
                <a:gdLst/>
                <a:ahLst/>
                <a:cxnLst/>
                <a:rect l="l" t="t" r="r" b="b"/>
                <a:pathLst>
                  <a:path w="26670" h="26669"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1" name="Google Shape;4241;p31"/>
              <p:cNvSpPr/>
              <p:nvPr/>
            </p:nvSpPr>
            <p:spPr>
              <a:xfrm>
                <a:off x="5759481" y="3574541"/>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2" name="Google Shape;4242;p31"/>
              <p:cNvSpPr/>
              <p:nvPr/>
            </p:nvSpPr>
            <p:spPr>
              <a:xfrm>
                <a:off x="5841396" y="3493674"/>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3" name="Google Shape;4243;p31"/>
              <p:cNvSpPr/>
              <p:nvPr/>
            </p:nvSpPr>
            <p:spPr>
              <a:xfrm>
                <a:off x="5923121" y="3412616"/>
                <a:ext cx="24193" cy="24193"/>
              </a:xfrm>
              <a:custGeom>
                <a:avLst/>
                <a:gdLst/>
                <a:ahLst/>
                <a:cxnLst/>
                <a:rect l="l" t="t" r="r" b="b"/>
                <a:pathLst>
                  <a:path w="24193" h="24193" extrusionOk="0">
                    <a:moveTo>
                      <a:pt x="12097" y="24194"/>
                    </a:moveTo>
                    <a:cubicBezTo>
                      <a:pt x="5429" y="24194"/>
                      <a:pt x="0" y="18764"/>
                      <a:pt x="0" y="12097"/>
                    </a:cubicBezTo>
                    <a:cubicBezTo>
                      <a:pt x="0" y="5429"/>
                      <a:pt x="5429" y="0"/>
                      <a:pt x="12097" y="0"/>
                    </a:cubicBezTo>
                    <a:cubicBezTo>
                      <a:pt x="18764" y="0"/>
                      <a:pt x="24193" y="5429"/>
                      <a:pt x="24193" y="12097"/>
                    </a:cubicBezTo>
                    <a:cubicBezTo>
                      <a:pt x="24193" y="18764"/>
                      <a:pt x="18764" y="24194"/>
                      <a:pt x="12097" y="24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4" name="Google Shape;4244;p31"/>
              <p:cNvSpPr/>
              <p:nvPr/>
            </p:nvSpPr>
            <p:spPr>
              <a:xfrm>
                <a:off x="6004941" y="3331558"/>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5" name="Google Shape;4245;p31"/>
              <p:cNvSpPr/>
              <p:nvPr/>
            </p:nvSpPr>
            <p:spPr>
              <a:xfrm>
                <a:off x="6086760" y="3250500"/>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6" name="Google Shape;4246;p31"/>
              <p:cNvSpPr/>
              <p:nvPr/>
            </p:nvSpPr>
            <p:spPr>
              <a:xfrm>
                <a:off x="6168675" y="3169538"/>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7" name="Google Shape;4247;p31"/>
              <p:cNvSpPr/>
              <p:nvPr/>
            </p:nvSpPr>
            <p:spPr>
              <a:xfrm>
                <a:off x="6250400" y="3088480"/>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8" name="Google Shape;4248;p31"/>
              <p:cNvSpPr/>
              <p:nvPr/>
            </p:nvSpPr>
            <p:spPr>
              <a:xfrm>
                <a:off x="6332219" y="3007423"/>
                <a:ext cx="20193" cy="20192"/>
              </a:xfrm>
              <a:custGeom>
                <a:avLst/>
                <a:gdLst/>
                <a:ahLst/>
                <a:cxnLst/>
                <a:rect l="l" t="t" r="r" b="b"/>
                <a:pathLst>
                  <a:path w="20193"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9" name="Google Shape;4249;p31"/>
              <p:cNvSpPr/>
              <p:nvPr/>
            </p:nvSpPr>
            <p:spPr>
              <a:xfrm>
                <a:off x="6414039" y="2926365"/>
                <a:ext cx="19430" cy="19431"/>
              </a:xfrm>
              <a:custGeom>
                <a:avLst/>
                <a:gdLst/>
                <a:ahLst/>
                <a:cxnLst/>
                <a:rect l="l" t="t" r="r" b="b"/>
                <a:pathLst>
                  <a:path w="19430"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0" name="Google Shape;4250;p31"/>
              <p:cNvSpPr/>
              <p:nvPr/>
            </p:nvSpPr>
            <p:spPr>
              <a:xfrm>
                <a:off x="6495954" y="2845498"/>
                <a:ext cx="18478" cy="18478"/>
              </a:xfrm>
              <a:custGeom>
                <a:avLst/>
                <a:gdLst/>
                <a:ahLst/>
                <a:cxnLst/>
                <a:rect l="l" t="t" r="r" b="b"/>
                <a:pathLst>
                  <a:path w="18478" h="18478" extrusionOk="0">
                    <a:moveTo>
                      <a:pt x="18478" y="9239"/>
                    </a:moveTo>
                    <a:cubicBezTo>
                      <a:pt x="18478" y="14342"/>
                      <a:pt x="14342" y="18479"/>
                      <a:pt x="9239" y="18479"/>
                    </a:cubicBezTo>
                    <a:cubicBezTo>
                      <a:pt x="4137" y="18479"/>
                      <a:pt x="0" y="14342"/>
                      <a:pt x="0" y="9239"/>
                    </a:cubicBezTo>
                    <a:cubicBezTo>
                      <a:pt x="0" y="4137"/>
                      <a:pt x="4137" y="0"/>
                      <a:pt x="9239" y="0"/>
                    </a:cubicBezTo>
                    <a:cubicBezTo>
                      <a:pt x="14342" y="0"/>
                      <a:pt x="18478" y="4137"/>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1" name="Google Shape;4251;p31"/>
              <p:cNvSpPr/>
              <p:nvPr/>
            </p:nvSpPr>
            <p:spPr>
              <a:xfrm>
                <a:off x="6577774" y="2764440"/>
                <a:ext cx="17716" cy="17716"/>
              </a:xfrm>
              <a:custGeom>
                <a:avLst/>
                <a:gdLst/>
                <a:ahLst/>
                <a:cxnLst/>
                <a:rect l="l" t="t" r="r" b="b"/>
                <a:pathLst>
                  <a:path w="17716" h="17716" extrusionOk="0">
                    <a:moveTo>
                      <a:pt x="17717" y="8858"/>
                    </a:moveTo>
                    <a:cubicBezTo>
                      <a:pt x="17717" y="13751"/>
                      <a:pt x="13750" y="17716"/>
                      <a:pt x="8858" y="17716"/>
                    </a:cubicBezTo>
                    <a:cubicBezTo>
                      <a:pt x="3966" y="17716"/>
                      <a:pt x="0" y="13750"/>
                      <a:pt x="0" y="8858"/>
                    </a:cubicBezTo>
                    <a:cubicBezTo>
                      <a:pt x="0" y="3966"/>
                      <a:pt x="3966" y="0"/>
                      <a:pt x="8858" y="0"/>
                    </a:cubicBezTo>
                    <a:cubicBezTo>
                      <a:pt x="13750"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2" name="Google Shape;4252;p31"/>
              <p:cNvSpPr/>
              <p:nvPr/>
            </p:nvSpPr>
            <p:spPr>
              <a:xfrm>
                <a:off x="6659499" y="2683382"/>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3" name="Google Shape;4253;p31"/>
              <p:cNvSpPr/>
              <p:nvPr/>
            </p:nvSpPr>
            <p:spPr>
              <a:xfrm>
                <a:off x="6741318" y="2602324"/>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4" name="Google Shape;4254;p31"/>
              <p:cNvSpPr/>
              <p:nvPr/>
            </p:nvSpPr>
            <p:spPr>
              <a:xfrm>
                <a:off x="6823138" y="2521362"/>
                <a:ext cx="15430" cy="15335"/>
              </a:xfrm>
              <a:custGeom>
                <a:avLst/>
                <a:gdLst/>
                <a:ahLst/>
                <a:cxnLst/>
                <a:rect l="l" t="t" r="r" b="b"/>
                <a:pathLst>
                  <a:path w="15430" h="15335" extrusionOk="0">
                    <a:moveTo>
                      <a:pt x="7715" y="15335"/>
                    </a:moveTo>
                    <a:cubicBezTo>
                      <a:pt x="3524" y="15335"/>
                      <a:pt x="0" y="11906"/>
                      <a:pt x="0" y="7620"/>
                    </a:cubicBezTo>
                    <a:cubicBezTo>
                      <a:pt x="0" y="3334"/>
                      <a:pt x="3429" y="0"/>
                      <a:pt x="7715" y="0"/>
                    </a:cubicBezTo>
                    <a:cubicBezTo>
                      <a:pt x="12002" y="0"/>
                      <a:pt x="15430" y="3429"/>
                      <a:pt x="15430" y="7620"/>
                    </a:cubicBezTo>
                    <a:cubicBezTo>
                      <a:pt x="15430" y="11811"/>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5" name="Google Shape;4255;p31"/>
              <p:cNvSpPr/>
              <p:nvPr/>
            </p:nvSpPr>
            <p:spPr>
              <a:xfrm>
                <a:off x="6905053" y="2440399"/>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6" name="Google Shape;4256;p31"/>
              <p:cNvSpPr/>
              <p:nvPr/>
            </p:nvSpPr>
            <p:spPr>
              <a:xfrm>
                <a:off x="6986873" y="2359341"/>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7" name="Google Shape;4257;p31"/>
              <p:cNvSpPr/>
              <p:nvPr/>
            </p:nvSpPr>
            <p:spPr>
              <a:xfrm>
                <a:off x="7068597" y="2278284"/>
                <a:ext cx="12954" cy="12954"/>
              </a:xfrm>
              <a:custGeom>
                <a:avLst/>
                <a:gdLst/>
                <a:ahLst/>
                <a:cxnLst/>
                <a:rect l="l" t="t" r="r" b="b"/>
                <a:pathLst>
                  <a:path w="12954" h="12954" extrusionOk="0">
                    <a:moveTo>
                      <a:pt x="6477" y="12954"/>
                    </a:moveTo>
                    <a:cubicBezTo>
                      <a:pt x="2953" y="12954"/>
                      <a:pt x="0" y="10096"/>
                      <a:pt x="0" y="6477"/>
                    </a:cubicBezTo>
                    <a:cubicBezTo>
                      <a:pt x="0" y="2857"/>
                      <a:pt x="2858" y="0"/>
                      <a:pt x="6477" y="0"/>
                    </a:cubicBezTo>
                    <a:cubicBezTo>
                      <a:pt x="10097" y="0"/>
                      <a:pt x="12954" y="2857"/>
                      <a:pt x="12954" y="6477"/>
                    </a:cubicBezTo>
                    <a:cubicBezTo>
                      <a:pt x="12954" y="10096"/>
                      <a:pt x="10097"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8" name="Google Shape;4258;p31"/>
              <p:cNvSpPr/>
              <p:nvPr/>
            </p:nvSpPr>
            <p:spPr>
              <a:xfrm>
                <a:off x="7150417" y="2197226"/>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9" name="Google Shape;4259;p31"/>
              <p:cNvSpPr/>
              <p:nvPr/>
            </p:nvSpPr>
            <p:spPr>
              <a:xfrm>
                <a:off x="7232332" y="2116359"/>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0" name="Google Shape;4260;p31"/>
              <p:cNvSpPr/>
              <p:nvPr/>
            </p:nvSpPr>
            <p:spPr>
              <a:xfrm>
                <a:off x="7314152" y="2035301"/>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7" y="2381"/>
                      <a:pt x="10477" y="5239"/>
                    </a:cubicBezTo>
                    <a:cubicBezTo>
                      <a:pt x="10477"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1" name="Google Shape;4261;p31"/>
              <p:cNvSpPr/>
              <p:nvPr/>
            </p:nvSpPr>
            <p:spPr>
              <a:xfrm>
                <a:off x="7395972" y="1954243"/>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2" name="Google Shape;4262;p31"/>
              <p:cNvSpPr/>
              <p:nvPr/>
            </p:nvSpPr>
            <p:spPr>
              <a:xfrm>
                <a:off x="7477696" y="1873186"/>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3" name="Google Shape;4263;p31"/>
              <p:cNvSpPr/>
              <p:nvPr/>
            </p:nvSpPr>
            <p:spPr>
              <a:xfrm>
                <a:off x="7559611" y="1792318"/>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4" name="Google Shape;4264;p31"/>
              <p:cNvSpPr/>
              <p:nvPr/>
            </p:nvSpPr>
            <p:spPr>
              <a:xfrm>
                <a:off x="7641431" y="1711260"/>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5" name="Google Shape;4265;p31"/>
              <p:cNvSpPr/>
              <p:nvPr/>
            </p:nvSpPr>
            <p:spPr>
              <a:xfrm>
                <a:off x="7723250" y="1630203"/>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6" name="Google Shape;4266;p31"/>
              <p:cNvSpPr/>
              <p:nvPr/>
            </p:nvSpPr>
            <p:spPr>
              <a:xfrm>
                <a:off x="7805070" y="1549145"/>
                <a:ext cx="5715" cy="5715"/>
              </a:xfrm>
              <a:custGeom>
                <a:avLst/>
                <a:gdLst/>
                <a:ahLst/>
                <a:cxnLst/>
                <a:rect l="l" t="t" r="r" b="b"/>
                <a:pathLst>
                  <a:path w="5715" h="5715"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7" name="Google Shape;4267;p31"/>
              <p:cNvSpPr/>
              <p:nvPr/>
            </p:nvSpPr>
            <p:spPr>
              <a:xfrm>
                <a:off x="7886890" y="1468278"/>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8" name="Google Shape;4268;p31"/>
              <p:cNvSpPr/>
              <p:nvPr/>
            </p:nvSpPr>
            <p:spPr>
              <a:xfrm>
                <a:off x="7968710" y="1387220"/>
                <a:ext cx="4000" cy="4000"/>
              </a:xfrm>
              <a:custGeom>
                <a:avLst/>
                <a:gdLst/>
                <a:ahLst/>
                <a:cxnLst/>
                <a:rect l="l" t="t" r="r" b="b"/>
                <a:pathLst>
                  <a:path w="4000" h="4000" extrusionOk="0">
                    <a:moveTo>
                      <a:pt x="4000" y="2000"/>
                    </a:moveTo>
                    <a:cubicBezTo>
                      <a:pt x="4000" y="3105"/>
                      <a:pt x="3105" y="4000"/>
                      <a:pt x="2000" y="4000"/>
                    </a:cubicBezTo>
                    <a:cubicBezTo>
                      <a:pt x="896" y="4000"/>
                      <a:pt x="0" y="3105"/>
                      <a:pt x="0" y="2000"/>
                    </a:cubicBezTo>
                    <a:cubicBezTo>
                      <a:pt x="0" y="896"/>
                      <a:pt x="896" y="0"/>
                      <a:pt x="2000" y="0"/>
                    </a:cubicBezTo>
                    <a:cubicBezTo>
                      <a:pt x="3105" y="0"/>
                      <a:pt x="4000" y="896"/>
                      <a:pt x="4000" y="2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9" name="Google Shape;4269;p31"/>
              <p:cNvSpPr/>
              <p:nvPr/>
            </p:nvSpPr>
            <p:spPr>
              <a:xfrm>
                <a:off x="8050530" y="1306162"/>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6" y="0"/>
                      <a:pt x="3238" y="762"/>
                      <a:pt x="3238" y="1619"/>
                    </a:cubicBezTo>
                    <a:cubicBezTo>
                      <a:pt x="3238" y="2477"/>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0" name="Google Shape;4270;p31"/>
              <p:cNvSpPr/>
              <p:nvPr/>
            </p:nvSpPr>
            <p:spPr>
              <a:xfrm>
                <a:off x="8132349" y="1225104"/>
                <a:ext cx="2476" cy="2476"/>
              </a:xfrm>
              <a:custGeom>
                <a:avLst/>
                <a:gdLst/>
                <a:ahLst/>
                <a:cxnLst/>
                <a:rect l="l" t="t" r="r" b="b"/>
                <a:pathLst>
                  <a:path w="2476" h="2476" extrusionOk="0">
                    <a:moveTo>
                      <a:pt x="1238" y="2477"/>
                    </a:moveTo>
                    <a:cubicBezTo>
                      <a:pt x="571" y="2477"/>
                      <a:pt x="0" y="1905"/>
                      <a:pt x="0" y="1238"/>
                    </a:cubicBezTo>
                    <a:cubicBezTo>
                      <a:pt x="0" y="572"/>
                      <a:pt x="571" y="0"/>
                      <a:pt x="1238" y="0"/>
                    </a:cubicBezTo>
                    <a:cubicBezTo>
                      <a:pt x="1905" y="0"/>
                      <a:pt x="2476" y="572"/>
                      <a:pt x="2476" y="1238"/>
                    </a:cubicBezTo>
                    <a:cubicBezTo>
                      <a:pt x="2476"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1" name="Google Shape;4271;p31"/>
              <p:cNvSpPr/>
              <p:nvPr/>
            </p:nvSpPr>
            <p:spPr>
              <a:xfrm>
                <a:off x="8214264" y="1144142"/>
                <a:ext cx="1523" cy="1619"/>
              </a:xfrm>
              <a:custGeom>
                <a:avLst/>
                <a:gdLst/>
                <a:ahLst/>
                <a:cxnLst/>
                <a:rect l="l" t="t" r="r" b="b"/>
                <a:pathLst>
                  <a:path w="1523" h="1619" extrusionOk="0">
                    <a:moveTo>
                      <a:pt x="762" y="1619"/>
                    </a:moveTo>
                    <a:cubicBezTo>
                      <a:pt x="762" y="1619"/>
                      <a:pt x="0" y="1238"/>
                      <a:pt x="0" y="762"/>
                    </a:cubicBezTo>
                    <a:cubicBezTo>
                      <a:pt x="0" y="286"/>
                      <a:pt x="381" y="0"/>
                      <a:pt x="762" y="0"/>
                    </a:cubicBezTo>
                    <a:cubicBezTo>
                      <a:pt x="1143" y="0"/>
                      <a:pt x="1524" y="381"/>
                      <a:pt x="1524" y="762"/>
                    </a:cubicBezTo>
                    <a:cubicBezTo>
                      <a:pt x="1524" y="1143"/>
                      <a:pt x="1143" y="1619"/>
                      <a:pt x="762" y="16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72" name="Google Shape;4272;p31"/>
            <p:cNvGrpSpPr/>
            <p:nvPr/>
          </p:nvGrpSpPr>
          <p:grpSpPr>
            <a:xfrm>
              <a:off x="3821525" y="1149952"/>
              <a:ext cx="4238148" cy="4257198"/>
              <a:chOff x="3821525" y="1149952"/>
              <a:chExt cx="4238148" cy="4257198"/>
            </a:xfrm>
          </p:grpSpPr>
          <p:sp>
            <p:nvSpPr>
              <p:cNvPr id="4273" name="Google Shape;4273;p31"/>
              <p:cNvSpPr/>
              <p:nvPr/>
            </p:nvSpPr>
            <p:spPr>
              <a:xfrm>
                <a:off x="3821525" y="5362764"/>
                <a:ext cx="22193" cy="44386"/>
              </a:xfrm>
              <a:custGeom>
                <a:avLst/>
                <a:gdLst/>
                <a:ahLst/>
                <a:cxnLst/>
                <a:rect l="l" t="t" r="r" b="b"/>
                <a:pathLst>
                  <a:path w="22193" h="44386" extrusionOk="0">
                    <a:moveTo>
                      <a:pt x="0" y="0"/>
                    </a:moveTo>
                    <a:cubicBezTo>
                      <a:pt x="12287" y="0"/>
                      <a:pt x="22193" y="9906"/>
                      <a:pt x="22193" y="22193"/>
                    </a:cubicBezTo>
                    <a:cubicBezTo>
                      <a:pt x="22193" y="34481"/>
                      <a:pt x="12287" y="44387"/>
                      <a:pt x="0" y="44387"/>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4" name="Google Shape;4274;p31"/>
              <p:cNvSpPr/>
              <p:nvPr/>
            </p:nvSpPr>
            <p:spPr>
              <a:xfrm>
                <a:off x="3884199" y="5281707"/>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715"/>
                      <a:pt x="43625" y="21812"/>
                    </a:cubicBezTo>
                    <a:cubicBezTo>
                      <a:pt x="43625" y="33909"/>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5" name="Google Shape;4275;p31"/>
              <p:cNvSpPr/>
              <p:nvPr/>
            </p:nvSpPr>
            <p:spPr>
              <a:xfrm>
                <a:off x="3966019" y="5200649"/>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2" y="9620"/>
                      <a:pt x="42862" y="21431"/>
                    </a:cubicBezTo>
                    <a:cubicBezTo>
                      <a:pt x="42862"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6" name="Google Shape;4276;p31"/>
              <p:cNvSpPr/>
              <p:nvPr/>
            </p:nvSpPr>
            <p:spPr>
              <a:xfrm>
                <a:off x="4047934" y="5119782"/>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7" name="Google Shape;4277;p31"/>
              <p:cNvSpPr/>
              <p:nvPr/>
            </p:nvSpPr>
            <p:spPr>
              <a:xfrm>
                <a:off x="4129754" y="5038724"/>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8" name="Google Shape;4278;p31"/>
              <p:cNvSpPr/>
              <p:nvPr/>
            </p:nvSpPr>
            <p:spPr>
              <a:xfrm>
                <a:off x="4211478" y="4957666"/>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9" name="Google Shape;4279;p31"/>
              <p:cNvSpPr/>
              <p:nvPr/>
            </p:nvSpPr>
            <p:spPr>
              <a:xfrm>
                <a:off x="4293298" y="4876609"/>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0" name="Google Shape;4280;p31"/>
              <p:cNvSpPr/>
              <p:nvPr/>
            </p:nvSpPr>
            <p:spPr>
              <a:xfrm>
                <a:off x="4375213" y="479574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1" name="Google Shape;4281;p31"/>
              <p:cNvSpPr/>
              <p:nvPr/>
            </p:nvSpPr>
            <p:spPr>
              <a:xfrm>
                <a:off x="4457033" y="4714684"/>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2" name="Google Shape;4282;p31"/>
              <p:cNvSpPr/>
              <p:nvPr/>
            </p:nvSpPr>
            <p:spPr>
              <a:xfrm>
                <a:off x="4538852" y="4633626"/>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3" name="Google Shape;4283;p31"/>
              <p:cNvSpPr/>
              <p:nvPr/>
            </p:nvSpPr>
            <p:spPr>
              <a:xfrm>
                <a:off x="4620577" y="4552568"/>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4" name="Google Shape;4284;p31"/>
              <p:cNvSpPr/>
              <p:nvPr/>
            </p:nvSpPr>
            <p:spPr>
              <a:xfrm>
                <a:off x="4702492" y="4471701"/>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5" name="Google Shape;4285;p31"/>
              <p:cNvSpPr/>
              <p:nvPr/>
            </p:nvSpPr>
            <p:spPr>
              <a:xfrm>
                <a:off x="4784312" y="4390643"/>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6" name="Google Shape;4286;p31"/>
              <p:cNvSpPr/>
              <p:nvPr/>
            </p:nvSpPr>
            <p:spPr>
              <a:xfrm>
                <a:off x="4866131" y="4309585"/>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7" name="Google Shape;4287;p31"/>
              <p:cNvSpPr/>
              <p:nvPr/>
            </p:nvSpPr>
            <p:spPr>
              <a:xfrm>
                <a:off x="4947951" y="4228528"/>
                <a:ext cx="33146" cy="33147"/>
              </a:xfrm>
              <a:custGeom>
                <a:avLst/>
                <a:gdLst/>
                <a:ahLst/>
                <a:cxnLst/>
                <a:rect l="l" t="t" r="r" b="b"/>
                <a:pathLst>
                  <a:path w="33146"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8" name="Google Shape;4288;p31"/>
              <p:cNvSpPr/>
              <p:nvPr/>
            </p:nvSpPr>
            <p:spPr>
              <a:xfrm>
                <a:off x="5029771" y="4147565"/>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5" y="7239"/>
                      <a:pt x="32195" y="16097"/>
                    </a:cubicBezTo>
                    <a:cubicBezTo>
                      <a:pt x="32195"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9" name="Google Shape;4289;p31"/>
              <p:cNvSpPr/>
              <p:nvPr/>
            </p:nvSpPr>
            <p:spPr>
              <a:xfrm>
                <a:off x="5111591" y="4066603"/>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0" name="Google Shape;4290;p31"/>
              <p:cNvSpPr/>
              <p:nvPr/>
            </p:nvSpPr>
            <p:spPr>
              <a:xfrm>
                <a:off x="5193411" y="3985545"/>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1" name="Google Shape;4291;p31"/>
              <p:cNvSpPr/>
              <p:nvPr/>
            </p:nvSpPr>
            <p:spPr>
              <a:xfrm>
                <a:off x="5275230" y="3904487"/>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2" name="Google Shape;4292;p31"/>
              <p:cNvSpPr/>
              <p:nvPr/>
            </p:nvSpPr>
            <p:spPr>
              <a:xfrm>
                <a:off x="5357050" y="3823429"/>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3" name="Google Shape;4293;p31"/>
              <p:cNvSpPr/>
              <p:nvPr/>
            </p:nvSpPr>
            <p:spPr>
              <a:xfrm>
                <a:off x="5438870" y="3742562"/>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4" name="Google Shape;4294;p31"/>
              <p:cNvSpPr/>
              <p:nvPr/>
            </p:nvSpPr>
            <p:spPr>
              <a:xfrm>
                <a:off x="5520690" y="3661504"/>
                <a:ext cx="27431" cy="27432"/>
              </a:xfrm>
              <a:custGeom>
                <a:avLst/>
                <a:gdLst/>
                <a:ahLst/>
                <a:cxnLst/>
                <a:rect l="l" t="t" r="r" b="b"/>
                <a:pathLst>
                  <a:path w="27431" h="27432" extrusionOk="0">
                    <a:moveTo>
                      <a:pt x="13716" y="27432"/>
                    </a:moveTo>
                    <a:cubicBezTo>
                      <a:pt x="6096" y="27432"/>
                      <a:pt x="0" y="21241"/>
                      <a:pt x="0" y="13716"/>
                    </a:cubicBezTo>
                    <a:cubicBezTo>
                      <a:pt x="0" y="6191"/>
                      <a:pt x="6096" y="0"/>
                      <a:pt x="13716" y="0"/>
                    </a:cubicBezTo>
                    <a:cubicBezTo>
                      <a:pt x="21336"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5" name="Google Shape;4295;p31"/>
              <p:cNvSpPr/>
              <p:nvPr/>
            </p:nvSpPr>
            <p:spPr>
              <a:xfrm>
                <a:off x="5602509" y="3580446"/>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6" name="Google Shape;4296;p31"/>
              <p:cNvSpPr/>
              <p:nvPr/>
            </p:nvSpPr>
            <p:spPr>
              <a:xfrm>
                <a:off x="5684329" y="3499389"/>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7" name="Google Shape;4297;p31"/>
              <p:cNvSpPr/>
              <p:nvPr/>
            </p:nvSpPr>
            <p:spPr>
              <a:xfrm>
                <a:off x="5766244" y="3418426"/>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8" name="Google Shape;4298;p31"/>
              <p:cNvSpPr/>
              <p:nvPr/>
            </p:nvSpPr>
            <p:spPr>
              <a:xfrm>
                <a:off x="5847969" y="3337464"/>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9" name="Google Shape;4299;p31"/>
              <p:cNvSpPr/>
              <p:nvPr/>
            </p:nvSpPr>
            <p:spPr>
              <a:xfrm>
                <a:off x="5929788" y="3256406"/>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0" name="Google Shape;4300;p31"/>
              <p:cNvSpPr/>
              <p:nvPr/>
            </p:nvSpPr>
            <p:spPr>
              <a:xfrm>
                <a:off x="6011608" y="3175348"/>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1" name="Google Shape;4301;p31"/>
              <p:cNvSpPr/>
              <p:nvPr/>
            </p:nvSpPr>
            <p:spPr>
              <a:xfrm>
                <a:off x="6093523" y="3094481"/>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2" name="Google Shape;4302;p31"/>
              <p:cNvSpPr/>
              <p:nvPr/>
            </p:nvSpPr>
            <p:spPr>
              <a:xfrm>
                <a:off x="6175343" y="3013328"/>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3" name="Google Shape;4303;p31"/>
              <p:cNvSpPr/>
              <p:nvPr/>
            </p:nvSpPr>
            <p:spPr>
              <a:xfrm>
                <a:off x="6257067" y="293227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4" name="Google Shape;4304;p31"/>
              <p:cNvSpPr/>
              <p:nvPr/>
            </p:nvSpPr>
            <p:spPr>
              <a:xfrm>
                <a:off x="6338887" y="2851212"/>
                <a:ext cx="19431" cy="19431"/>
              </a:xfrm>
              <a:custGeom>
                <a:avLst/>
                <a:gdLst/>
                <a:ahLst/>
                <a:cxnLst/>
                <a:rect l="l" t="t" r="r" b="b"/>
                <a:pathLst>
                  <a:path w="19431" h="19431" extrusionOk="0">
                    <a:moveTo>
                      <a:pt x="9715" y="19431"/>
                    </a:moveTo>
                    <a:cubicBezTo>
                      <a:pt x="4381" y="19431"/>
                      <a:pt x="0" y="15145"/>
                      <a:pt x="0" y="9716"/>
                    </a:cubicBezTo>
                    <a:cubicBezTo>
                      <a:pt x="0" y="4286"/>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5" name="Google Shape;4305;p31"/>
              <p:cNvSpPr/>
              <p:nvPr/>
            </p:nvSpPr>
            <p:spPr>
              <a:xfrm>
                <a:off x="6420802" y="2770345"/>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6" name="Google Shape;4306;p31"/>
              <p:cNvSpPr/>
              <p:nvPr/>
            </p:nvSpPr>
            <p:spPr>
              <a:xfrm>
                <a:off x="6502622" y="268928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7" name="Google Shape;4307;p31"/>
              <p:cNvSpPr/>
              <p:nvPr/>
            </p:nvSpPr>
            <p:spPr>
              <a:xfrm>
                <a:off x="6584441" y="2608230"/>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8" name="Google Shape;4308;p31"/>
              <p:cNvSpPr/>
              <p:nvPr/>
            </p:nvSpPr>
            <p:spPr>
              <a:xfrm>
                <a:off x="6666166" y="2527172"/>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9" name="Google Shape;4309;p31"/>
              <p:cNvSpPr/>
              <p:nvPr/>
            </p:nvSpPr>
            <p:spPr>
              <a:xfrm>
                <a:off x="6748081" y="2446114"/>
                <a:ext cx="15335" cy="15430"/>
              </a:xfrm>
              <a:custGeom>
                <a:avLst/>
                <a:gdLst/>
                <a:ahLst/>
                <a:cxnLst/>
                <a:rect l="l" t="t" r="r" b="b"/>
                <a:pathLst>
                  <a:path w="15335" h="15430" extrusionOk="0">
                    <a:moveTo>
                      <a:pt x="7620" y="15430"/>
                    </a:moveTo>
                    <a:cubicBezTo>
                      <a:pt x="3429" y="15430"/>
                      <a:pt x="0" y="12002"/>
                      <a:pt x="0" y="7715"/>
                    </a:cubicBezTo>
                    <a:cubicBezTo>
                      <a:pt x="0" y="3429"/>
                      <a:pt x="3429" y="0"/>
                      <a:pt x="7620" y="0"/>
                    </a:cubicBezTo>
                    <a:cubicBezTo>
                      <a:pt x="11811" y="0"/>
                      <a:pt x="15335" y="3429"/>
                      <a:pt x="15335" y="7715"/>
                    </a:cubicBezTo>
                    <a:cubicBezTo>
                      <a:pt x="15335" y="12002"/>
                      <a:pt x="11906" y="15430"/>
                      <a:pt x="7620"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0" name="Google Shape;4310;p31"/>
              <p:cNvSpPr/>
              <p:nvPr/>
            </p:nvSpPr>
            <p:spPr>
              <a:xfrm>
                <a:off x="6829901" y="2365247"/>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1" name="Google Shape;4311;p31"/>
              <p:cNvSpPr/>
              <p:nvPr/>
            </p:nvSpPr>
            <p:spPr>
              <a:xfrm>
                <a:off x="6911721" y="2284189"/>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2" name="Google Shape;4312;p31"/>
              <p:cNvSpPr/>
              <p:nvPr/>
            </p:nvSpPr>
            <p:spPr>
              <a:xfrm>
                <a:off x="6993540" y="2203132"/>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3" name="Google Shape;4313;p31"/>
              <p:cNvSpPr/>
              <p:nvPr/>
            </p:nvSpPr>
            <p:spPr>
              <a:xfrm>
                <a:off x="7075265" y="2122074"/>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4" name="Google Shape;4314;p31"/>
              <p:cNvSpPr/>
              <p:nvPr/>
            </p:nvSpPr>
            <p:spPr>
              <a:xfrm>
                <a:off x="7157180" y="2041207"/>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5" name="Google Shape;4315;p31"/>
              <p:cNvSpPr/>
              <p:nvPr/>
            </p:nvSpPr>
            <p:spPr>
              <a:xfrm>
                <a:off x="7239000" y="1960149"/>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6" name="Google Shape;4316;p31"/>
              <p:cNvSpPr/>
              <p:nvPr/>
            </p:nvSpPr>
            <p:spPr>
              <a:xfrm>
                <a:off x="7320819" y="1879091"/>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7" name="Google Shape;4317;p31"/>
              <p:cNvSpPr/>
              <p:nvPr/>
            </p:nvSpPr>
            <p:spPr>
              <a:xfrm>
                <a:off x="7402639" y="1798033"/>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8" name="Google Shape;4318;p31"/>
              <p:cNvSpPr/>
              <p:nvPr/>
            </p:nvSpPr>
            <p:spPr>
              <a:xfrm>
                <a:off x="7484459" y="1717166"/>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9" name="Google Shape;4319;p31"/>
              <p:cNvSpPr/>
              <p:nvPr/>
            </p:nvSpPr>
            <p:spPr>
              <a:xfrm>
                <a:off x="7566278" y="1636108"/>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0" name="Google Shape;4320;p31"/>
              <p:cNvSpPr/>
              <p:nvPr/>
            </p:nvSpPr>
            <p:spPr>
              <a:xfrm>
                <a:off x="7648098" y="1555050"/>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1" name="Google Shape;4321;p31"/>
              <p:cNvSpPr/>
              <p:nvPr/>
            </p:nvSpPr>
            <p:spPr>
              <a:xfrm>
                <a:off x="7729918" y="1473993"/>
                <a:ext cx="5715" cy="5714"/>
              </a:xfrm>
              <a:custGeom>
                <a:avLst/>
                <a:gdLst/>
                <a:ahLst/>
                <a:cxnLst/>
                <a:rect l="l" t="t" r="r" b="b"/>
                <a:pathLst>
                  <a:path w="5715"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2" name="Google Shape;4322;p31"/>
              <p:cNvSpPr/>
              <p:nvPr/>
            </p:nvSpPr>
            <p:spPr>
              <a:xfrm>
                <a:off x="7811833" y="1393126"/>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3" name="Google Shape;4323;p31"/>
              <p:cNvSpPr/>
              <p:nvPr/>
            </p:nvSpPr>
            <p:spPr>
              <a:xfrm>
                <a:off x="7893558" y="1312068"/>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4" name="Google Shape;4324;p31"/>
              <p:cNvSpPr/>
              <p:nvPr/>
            </p:nvSpPr>
            <p:spPr>
              <a:xfrm>
                <a:off x="7975377" y="1231010"/>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5" name="Google Shape;4325;p31"/>
              <p:cNvSpPr/>
              <p:nvPr/>
            </p:nvSpPr>
            <p:spPr>
              <a:xfrm>
                <a:off x="8057197" y="1149952"/>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26" name="Google Shape;4326;p31"/>
            <p:cNvGrpSpPr/>
            <p:nvPr/>
          </p:nvGrpSpPr>
          <p:grpSpPr>
            <a:xfrm>
              <a:off x="3825335" y="1155858"/>
              <a:ext cx="4078128" cy="4094320"/>
              <a:chOff x="3825335" y="1155858"/>
              <a:chExt cx="4078128" cy="4094320"/>
            </a:xfrm>
          </p:grpSpPr>
          <p:sp>
            <p:nvSpPr>
              <p:cNvPr id="4327" name="Google Shape;4327;p31"/>
              <p:cNvSpPr/>
              <p:nvPr/>
            </p:nvSpPr>
            <p:spPr>
              <a:xfrm>
                <a:off x="3825335" y="5206554"/>
                <a:ext cx="21812" cy="43624"/>
              </a:xfrm>
              <a:custGeom>
                <a:avLst/>
                <a:gdLst/>
                <a:ahLst/>
                <a:cxnLst/>
                <a:rect l="l" t="t" r="r" b="b"/>
                <a:pathLst>
                  <a:path w="21812" h="43624" extrusionOk="0">
                    <a:moveTo>
                      <a:pt x="0" y="43625"/>
                    </a:moveTo>
                    <a:cubicBezTo>
                      <a:pt x="12002" y="43625"/>
                      <a:pt x="21812" y="33909"/>
                      <a:pt x="21812" y="21812"/>
                    </a:cubicBezTo>
                    <a:cubicBezTo>
                      <a:pt x="21812" y="9716"/>
                      <a:pt x="12097" y="0"/>
                      <a:pt x="0" y="0"/>
                    </a:cubicBezTo>
                    <a:lnTo>
                      <a:pt x="0" y="436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8" name="Google Shape;4328;p31"/>
              <p:cNvSpPr/>
              <p:nvPr/>
            </p:nvSpPr>
            <p:spPr>
              <a:xfrm>
                <a:off x="3890867" y="5125592"/>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9" name="Google Shape;4329;p31"/>
              <p:cNvSpPr/>
              <p:nvPr/>
            </p:nvSpPr>
            <p:spPr>
              <a:xfrm>
                <a:off x="3972782" y="5044629"/>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0" name="Google Shape;4330;p31"/>
              <p:cNvSpPr/>
              <p:nvPr/>
            </p:nvSpPr>
            <p:spPr>
              <a:xfrm>
                <a:off x="4054602" y="4963572"/>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1" name="Google Shape;4331;p31"/>
              <p:cNvSpPr/>
              <p:nvPr/>
            </p:nvSpPr>
            <p:spPr>
              <a:xfrm>
                <a:off x="4136326" y="4882514"/>
                <a:ext cx="40386" cy="40385"/>
              </a:xfrm>
              <a:custGeom>
                <a:avLst/>
                <a:gdLst/>
                <a:ahLst/>
                <a:cxnLst/>
                <a:rect l="l" t="t" r="r" b="b"/>
                <a:pathLst>
                  <a:path w="40386"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2" name="Google Shape;4332;p31"/>
              <p:cNvSpPr/>
              <p:nvPr/>
            </p:nvSpPr>
            <p:spPr>
              <a:xfrm>
                <a:off x="4218146" y="4801456"/>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3" name="Google Shape;4333;p31"/>
              <p:cNvSpPr/>
              <p:nvPr/>
            </p:nvSpPr>
            <p:spPr>
              <a:xfrm>
                <a:off x="4300061" y="4720589"/>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4" name="Google Shape;4334;p31"/>
              <p:cNvSpPr/>
              <p:nvPr/>
            </p:nvSpPr>
            <p:spPr>
              <a:xfrm>
                <a:off x="4381881" y="4639531"/>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5" name="Google Shape;4335;p31"/>
              <p:cNvSpPr/>
              <p:nvPr/>
            </p:nvSpPr>
            <p:spPr>
              <a:xfrm>
                <a:off x="4463700" y="4558473"/>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6" name="Google Shape;4336;p31"/>
              <p:cNvSpPr/>
              <p:nvPr/>
            </p:nvSpPr>
            <p:spPr>
              <a:xfrm>
                <a:off x="4545425" y="4477416"/>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7" name="Google Shape;4337;p31"/>
              <p:cNvSpPr/>
              <p:nvPr/>
            </p:nvSpPr>
            <p:spPr>
              <a:xfrm>
                <a:off x="4627340" y="4396548"/>
                <a:ext cx="35433" cy="35433"/>
              </a:xfrm>
              <a:custGeom>
                <a:avLst/>
                <a:gdLst/>
                <a:ahLst/>
                <a:cxnLst/>
                <a:rect l="l" t="t" r="r" b="b"/>
                <a:pathLst>
                  <a:path w="35433" h="35433" extrusionOk="0">
                    <a:moveTo>
                      <a:pt x="17717" y="35433"/>
                    </a:moveTo>
                    <a:cubicBezTo>
                      <a:pt x="7906" y="35433"/>
                      <a:pt x="0" y="27527"/>
                      <a:pt x="0" y="17717"/>
                    </a:cubicBezTo>
                    <a:cubicBezTo>
                      <a:pt x="0" y="7906"/>
                      <a:pt x="7906" y="0"/>
                      <a:pt x="17717" y="0"/>
                    </a:cubicBezTo>
                    <a:cubicBezTo>
                      <a:pt x="27527" y="0"/>
                      <a:pt x="35433" y="7906"/>
                      <a:pt x="35433" y="17717"/>
                    </a:cubicBezTo>
                    <a:cubicBezTo>
                      <a:pt x="35433" y="27527"/>
                      <a:pt x="27432"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8" name="Google Shape;4338;p31"/>
              <p:cNvSpPr/>
              <p:nvPr/>
            </p:nvSpPr>
            <p:spPr>
              <a:xfrm>
                <a:off x="4709160" y="4315491"/>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9" name="Google Shape;4339;p31"/>
              <p:cNvSpPr/>
              <p:nvPr/>
            </p:nvSpPr>
            <p:spPr>
              <a:xfrm>
                <a:off x="4790979" y="4234433"/>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0" name="Google Shape;4340;p31"/>
              <p:cNvSpPr/>
              <p:nvPr/>
            </p:nvSpPr>
            <p:spPr>
              <a:xfrm>
                <a:off x="4872799" y="4153375"/>
                <a:ext cx="33146" cy="33147"/>
              </a:xfrm>
              <a:custGeom>
                <a:avLst/>
                <a:gdLst/>
                <a:ahLst/>
                <a:cxnLst/>
                <a:rect l="l" t="t" r="r" b="b"/>
                <a:pathLst>
                  <a:path w="33146" h="33147" extrusionOk="0">
                    <a:moveTo>
                      <a:pt x="16573" y="33147"/>
                    </a:moveTo>
                    <a:cubicBezTo>
                      <a:pt x="7429" y="33147"/>
                      <a:pt x="0" y="25718"/>
                      <a:pt x="0" y="16574"/>
                    </a:cubicBezTo>
                    <a:cubicBezTo>
                      <a:pt x="0" y="7429"/>
                      <a:pt x="7429" y="0"/>
                      <a:pt x="16573" y="0"/>
                    </a:cubicBezTo>
                    <a:cubicBezTo>
                      <a:pt x="25717" y="0"/>
                      <a:pt x="33147" y="7429"/>
                      <a:pt x="33147" y="16574"/>
                    </a:cubicBezTo>
                    <a:cubicBezTo>
                      <a:pt x="33147" y="25718"/>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1" name="Google Shape;4341;p31"/>
              <p:cNvSpPr/>
              <p:nvPr/>
            </p:nvSpPr>
            <p:spPr>
              <a:xfrm>
                <a:off x="4954524" y="4072413"/>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2" name="Google Shape;4342;p31"/>
              <p:cNvSpPr/>
              <p:nvPr/>
            </p:nvSpPr>
            <p:spPr>
              <a:xfrm>
                <a:off x="5036439" y="3991450"/>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3" name="Google Shape;4343;p31"/>
              <p:cNvSpPr/>
              <p:nvPr/>
            </p:nvSpPr>
            <p:spPr>
              <a:xfrm>
                <a:off x="5118258" y="3910393"/>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4" name="Google Shape;4344;p31"/>
              <p:cNvSpPr/>
              <p:nvPr/>
            </p:nvSpPr>
            <p:spPr>
              <a:xfrm>
                <a:off x="5200078" y="3829335"/>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5" name="Google Shape;4345;p31"/>
              <p:cNvSpPr/>
              <p:nvPr/>
            </p:nvSpPr>
            <p:spPr>
              <a:xfrm>
                <a:off x="5281898" y="3748277"/>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4"/>
                      <a:pt x="6525" y="0"/>
                      <a:pt x="14573" y="0"/>
                    </a:cubicBezTo>
                    <a:cubicBezTo>
                      <a:pt x="22622" y="0"/>
                      <a:pt x="29146" y="6524"/>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6" name="Google Shape;4346;p31"/>
              <p:cNvSpPr/>
              <p:nvPr/>
            </p:nvSpPr>
            <p:spPr>
              <a:xfrm>
                <a:off x="5363717" y="3667410"/>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7" name="Google Shape;4347;p31"/>
              <p:cNvSpPr/>
              <p:nvPr/>
            </p:nvSpPr>
            <p:spPr>
              <a:xfrm>
                <a:off x="5445537" y="3586352"/>
                <a:ext cx="27431" cy="27432"/>
              </a:xfrm>
              <a:custGeom>
                <a:avLst/>
                <a:gdLst/>
                <a:ahLst/>
                <a:cxnLst/>
                <a:rect l="l" t="t" r="r" b="b"/>
                <a:pathLst>
                  <a:path w="27431" h="27432"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8" name="Google Shape;4348;p31"/>
              <p:cNvSpPr/>
              <p:nvPr/>
            </p:nvSpPr>
            <p:spPr>
              <a:xfrm>
                <a:off x="5527357" y="3505294"/>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9" name="Google Shape;4349;p31"/>
              <p:cNvSpPr/>
              <p:nvPr/>
            </p:nvSpPr>
            <p:spPr>
              <a:xfrm>
                <a:off x="5609177" y="3424237"/>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0" name="Google Shape;4350;p31"/>
              <p:cNvSpPr/>
              <p:nvPr/>
            </p:nvSpPr>
            <p:spPr>
              <a:xfrm>
                <a:off x="5691092" y="3343369"/>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1" name="Google Shape;4351;p31"/>
              <p:cNvSpPr/>
              <p:nvPr/>
            </p:nvSpPr>
            <p:spPr>
              <a:xfrm>
                <a:off x="5772816" y="3262312"/>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2" name="Google Shape;4352;p31"/>
              <p:cNvSpPr/>
              <p:nvPr/>
            </p:nvSpPr>
            <p:spPr>
              <a:xfrm>
                <a:off x="5854636" y="3181254"/>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3" name="Google Shape;4353;p31"/>
              <p:cNvSpPr/>
              <p:nvPr/>
            </p:nvSpPr>
            <p:spPr>
              <a:xfrm>
                <a:off x="5936456" y="3100196"/>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4" name="Google Shape;4354;p31"/>
              <p:cNvSpPr/>
              <p:nvPr/>
            </p:nvSpPr>
            <p:spPr>
              <a:xfrm>
                <a:off x="6018371" y="3019329"/>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5" name="Google Shape;4355;p31"/>
              <p:cNvSpPr/>
              <p:nvPr/>
            </p:nvSpPr>
            <p:spPr>
              <a:xfrm>
                <a:off x="6100191" y="2938271"/>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6" name="Google Shape;4356;p31"/>
              <p:cNvSpPr/>
              <p:nvPr/>
            </p:nvSpPr>
            <p:spPr>
              <a:xfrm>
                <a:off x="6181915" y="2857213"/>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7" name="Google Shape;4357;p31"/>
              <p:cNvSpPr/>
              <p:nvPr/>
            </p:nvSpPr>
            <p:spPr>
              <a:xfrm>
                <a:off x="6263735" y="2776156"/>
                <a:ext cx="19431" cy="19430"/>
              </a:xfrm>
              <a:custGeom>
                <a:avLst/>
                <a:gdLst/>
                <a:ahLst/>
                <a:cxnLst/>
                <a:rect l="l" t="t" r="r" b="b"/>
                <a:pathLst>
                  <a:path w="19431" h="19430"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8" name="Google Shape;4358;p31"/>
              <p:cNvSpPr/>
              <p:nvPr/>
            </p:nvSpPr>
            <p:spPr>
              <a:xfrm>
                <a:off x="6345650" y="2695193"/>
                <a:ext cx="18478" cy="18478"/>
              </a:xfrm>
              <a:custGeom>
                <a:avLst/>
                <a:gdLst/>
                <a:ahLst/>
                <a:cxnLst/>
                <a:rect l="l" t="t" r="r" b="b"/>
                <a:pathLst>
                  <a:path w="18478" h="18478" extrusionOk="0">
                    <a:moveTo>
                      <a:pt x="9239" y="18478"/>
                    </a:moveTo>
                    <a:cubicBezTo>
                      <a:pt x="4096" y="18478"/>
                      <a:pt x="0" y="14288"/>
                      <a:pt x="0" y="9239"/>
                    </a:cubicBezTo>
                    <a:cubicBezTo>
                      <a:pt x="0" y="4191"/>
                      <a:pt x="4191" y="0"/>
                      <a:pt x="9239" y="0"/>
                    </a:cubicBezTo>
                    <a:cubicBezTo>
                      <a:pt x="14288" y="0"/>
                      <a:pt x="18479" y="4191"/>
                      <a:pt x="18479" y="9239"/>
                    </a:cubicBezTo>
                    <a:cubicBezTo>
                      <a:pt x="18479" y="14288"/>
                      <a:pt x="14288" y="18478"/>
                      <a:pt x="9239" y="18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9" name="Google Shape;4359;p31"/>
              <p:cNvSpPr/>
              <p:nvPr/>
            </p:nvSpPr>
            <p:spPr>
              <a:xfrm>
                <a:off x="6427469" y="2614135"/>
                <a:ext cx="17716" cy="17716"/>
              </a:xfrm>
              <a:custGeom>
                <a:avLst/>
                <a:gdLst/>
                <a:ahLst/>
                <a:cxnLst/>
                <a:rect l="l" t="t" r="r" b="b"/>
                <a:pathLst>
                  <a:path w="17716" h="17716" extrusionOk="0">
                    <a:moveTo>
                      <a:pt x="8858" y="17717"/>
                    </a:moveTo>
                    <a:cubicBezTo>
                      <a:pt x="4001" y="17717"/>
                      <a:pt x="0" y="13716"/>
                      <a:pt x="0" y="8858"/>
                    </a:cubicBezTo>
                    <a:cubicBezTo>
                      <a:pt x="0" y="4000"/>
                      <a:pt x="4001"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0" name="Google Shape;4360;p31"/>
              <p:cNvSpPr/>
              <p:nvPr/>
            </p:nvSpPr>
            <p:spPr>
              <a:xfrm>
                <a:off x="6509289" y="2533078"/>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4" y="0"/>
                      <a:pt x="16954" y="3810"/>
                      <a:pt x="16954" y="8477"/>
                    </a:cubicBezTo>
                    <a:cubicBezTo>
                      <a:pt x="16954" y="13145"/>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1" name="Google Shape;4361;p31"/>
              <p:cNvSpPr/>
              <p:nvPr/>
            </p:nvSpPr>
            <p:spPr>
              <a:xfrm>
                <a:off x="6591014" y="2452020"/>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2" name="Google Shape;4362;p31"/>
              <p:cNvSpPr/>
              <p:nvPr/>
            </p:nvSpPr>
            <p:spPr>
              <a:xfrm>
                <a:off x="6672833" y="2371057"/>
                <a:ext cx="15430" cy="15335"/>
              </a:xfrm>
              <a:custGeom>
                <a:avLst/>
                <a:gdLst/>
                <a:ahLst/>
                <a:cxnLst/>
                <a:rect l="l" t="t" r="r" b="b"/>
                <a:pathLst>
                  <a:path w="15430" h="15335" extrusionOk="0">
                    <a:moveTo>
                      <a:pt x="7715" y="15335"/>
                    </a:moveTo>
                    <a:cubicBezTo>
                      <a:pt x="3524" y="15335"/>
                      <a:pt x="0" y="11906"/>
                      <a:pt x="0" y="7715"/>
                    </a:cubicBezTo>
                    <a:cubicBezTo>
                      <a:pt x="0" y="3524"/>
                      <a:pt x="3429" y="0"/>
                      <a:pt x="7715" y="0"/>
                    </a:cubicBezTo>
                    <a:cubicBezTo>
                      <a:pt x="12002" y="0"/>
                      <a:pt x="15430" y="3429"/>
                      <a:pt x="15430" y="7715"/>
                    </a:cubicBezTo>
                    <a:cubicBezTo>
                      <a:pt x="15430" y="12002"/>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3" name="Google Shape;4363;p31"/>
              <p:cNvSpPr/>
              <p:nvPr/>
            </p:nvSpPr>
            <p:spPr>
              <a:xfrm>
                <a:off x="6754749" y="2290095"/>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4" name="Google Shape;4364;p31"/>
              <p:cNvSpPr/>
              <p:nvPr/>
            </p:nvSpPr>
            <p:spPr>
              <a:xfrm>
                <a:off x="6836568" y="2209037"/>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5" name="Google Shape;4365;p31"/>
              <p:cNvSpPr/>
              <p:nvPr/>
            </p:nvSpPr>
            <p:spPr>
              <a:xfrm>
                <a:off x="6918388" y="2127979"/>
                <a:ext cx="12954" cy="12953"/>
              </a:xfrm>
              <a:custGeom>
                <a:avLst/>
                <a:gdLst/>
                <a:ahLst/>
                <a:cxnLst/>
                <a:rect l="l" t="t" r="r" b="b"/>
                <a:pathLst>
                  <a:path w="12954" h="12953" extrusionOk="0">
                    <a:moveTo>
                      <a:pt x="6477" y="12954"/>
                    </a:moveTo>
                    <a:cubicBezTo>
                      <a:pt x="2953" y="12954"/>
                      <a:pt x="0" y="10096"/>
                      <a:pt x="0" y="6477"/>
                    </a:cubicBezTo>
                    <a:cubicBezTo>
                      <a:pt x="0" y="2857"/>
                      <a:pt x="2858"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6" name="Google Shape;4366;p31"/>
              <p:cNvSpPr/>
              <p:nvPr/>
            </p:nvSpPr>
            <p:spPr>
              <a:xfrm>
                <a:off x="7000113" y="2046922"/>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7" name="Google Shape;4367;p31"/>
              <p:cNvSpPr/>
              <p:nvPr/>
            </p:nvSpPr>
            <p:spPr>
              <a:xfrm>
                <a:off x="7082027" y="1966054"/>
                <a:ext cx="11239" cy="11239"/>
              </a:xfrm>
              <a:custGeom>
                <a:avLst/>
                <a:gdLst/>
                <a:ahLst/>
                <a:cxnLst/>
                <a:rect l="l" t="t" r="r" b="b"/>
                <a:pathLst>
                  <a:path w="11239" h="11239" extrusionOk="0">
                    <a:moveTo>
                      <a:pt x="5620" y="11239"/>
                    </a:moveTo>
                    <a:cubicBezTo>
                      <a:pt x="2477" y="11239"/>
                      <a:pt x="0" y="8668"/>
                      <a:pt x="0" y="5620"/>
                    </a:cubicBezTo>
                    <a:cubicBezTo>
                      <a:pt x="0" y="2572"/>
                      <a:pt x="2572" y="0"/>
                      <a:pt x="5620" y="0"/>
                    </a:cubicBezTo>
                    <a:cubicBezTo>
                      <a:pt x="8668" y="0"/>
                      <a:pt x="11240" y="2572"/>
                      <a:pt x="11240" y="5620"/>
                    </a:cubicBezTo>
                    <a:cubicBezTo>
                      <a:pt x="11240"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8" name="Google Shape;4368;p31"/>
              <p:cNvSpPr/>
              <p:nvPr/>
            </p:nvSpPr>
            <p:spPr>
              <a:xfrm>
                <a:off x="7163847" y="1884997"/>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9" name="Google Shape;4369;p31"/>
              <p:cNvSpPr/>
              <p:nvPr/>
            </p:nvSpPr>
            <p:spPr>
              <a:xfrm>
                <a:off x="7245667" y="1803939"/>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0" name="Google Shape;4370;p31"/>
              <p:cNvSpPr/>
              <p:nvPr/>
            </p:nvSpPr>
            <p:spPr>
              <a:xfrm>
                <a:off x="7327487" y="1722881"/>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1" name="Google Shape;4371;p31"/>
              <p:cNvSpPr/>
              <p:nvPr/>
            </p:nvSpPr>
            <p:spPr>
              <a:xfrm>
                <a:off x="7409307" y="1642014"/>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2" name="Google Shape;4372;p31"/>
              <p:cNvSpPr/>
              <p:nvPr/>
            </p:nvSpPr>
            <p:spPr>
              <a:xfrm>
                <a:off x="7491126" y="1560956"/>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3" name="Google Shape;4373;p31"/>
              <p:cNvSpPr/>
              <p:nvPr/>
            </p:nvSpPr>
            <p:spPr>
              <a:xfrm>
                <a:off x="7572946" y="1479898"/>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4" name="Google Shape;4374;p31"/>
              <p:cNvSpPr/>
              <p:nvPr/>
            </p:nvSpPr>
            <p:spPr>
              <a:xfrm>
                <a:off x="7654766" y="1398841"/>
                <a:ext cx="5715" cy="5714"/>
              </a:xfrm>
              <a:custGeom>
                <a:avLst/>
                <a:gdLst/>
                <a:ahLst/>
                <a:cxnLst/>
                <a:rect l="l" t="t" r="r" b="b"/>
                <a:pathLst>
                  <a:path w="5715" h="5714"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5" name="Google Shape;4375;p31"/>
              <p:cNvSpPr/>
              <p:nvPr/>
            </p:nvSpPr>
            <p:spPr>
              <a:xfrm>
                <a:off x="7736681" y="1317973"/>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6" name="Google Shape;4376;p31"/>
              <p:cNvSpPr/>
              <p:nvPr/>
            </p:nvSpPr>
            <p:spPr>
              <a:xfrm>
                <a:off x="7818405" y="1236915"/>
                <a:ext cx="4000" cy="4000"/>
              </a:xfrm>
              <a:custGeom>
                <a:avLst/>
                <a:gdLst/>
                <a:ahLst/>
                <a:cxnLst/>
                <a:rect l="l" t="t" r="r" b="b"/>
                <a:pathLst>
                  <a:path w="4000" h="4000" extrusionOk="0">
                    <a:moveTo>
                      <a:pt x="2000" y="4001"/>
                    </a:moveTo>
                    <a:cubicBezTo>
                      <a:pt x="858" y="4001"/>
                      <a:pt x="0" y="3143"/>
                      <a:pt x="0" y="2000"/>
                    </a:cubicBezTo>
                    <a:cubicBezTo>
                      <a:pt x="0" y="857"/>
                      <a:pt x="858" y="0"/>
                      <a:pt x="2000" y="0"/>
                    </a:cubicBezTo>
                    <a:cubicBezTo>
                      <a:pt x="3143" y="0"/>
                      <a:pt x="4001" y="857"/>
                      <a:pt x="4001" y="2000"/>
                    </a:cubicBezTo>
                    <a:cubicBezTo>
                      <a:pt x="4001"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7" name="Google Shape;4377;p31"/>
              <p:cNvSpPr/>
              <p:nvPr/>
            </p:nvSpPr>
            <p:spPr>
              <a:xfrm>
                <a:off x="7900225" y="1155858"/>
                <a:ext cx="3238" cy="3238"/>
              </a:xfrm>
              <a:custGeom>
                <a:avLst/>
                <a:gdLst/>
                <a:ahLst/>
                <a:cxnLst/>
                <a:rect l="l" t="t" r="r" b="b"/>
                <a:pathLst>
                  <a:path w="3238" h="3238" extrusionOk="0">
                    <a:moveTo>
                      <a:pt x="1619" y="3239"/>
                    </a:moveTo>
                    <a:cubicBezTo>
                      <a:pt x="762" y="3239"/>
                      <a:pt x="0" y="2476"/>
                      <a:pt x="0" y="1619"/>
                    </a:cubicBezTo>
                    <a:cubicBezTo>
                      <a:pt x="0" y="762"/>
                      <a:pt x="762" y="0"/>
                      <a:pt x="1619" y="0"/>
                    </a:cubicBezTo>
                    <a:cubicBezTo>
                      <a:pt x="2476" y="0"/>
                      <a:pt x="3238" y="762"/>
                      <a:pt x="3238" y="1619"/>
                    </a:cubicBezTo>
                    <a:cubicBezTo>
                      <a:pt x="3238" y="2476"/>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78" name="Google Shape;4378;p31"/>
            <p:cNvGrpSpPr/>
            <p:nvPr/>
          </p:nvGrpSpPr>
          <p:grpSpPr>
            <a:xfrm>
              <a:off x="3826954" y="1161763"/>
              <a:ext cx="3920299" cy="3931539"/>
              <a:chOff x="3826954" y="1161763"/>
              <a:chExt cx="3920299" cy="3931539"/>
            </a:xfrm>
          </p:grpSpPr>
          <p:sp>
            <p:nvSpPr>
              <p:cNvPr id="4379" name="Google Shape;4379;p31"/>
              <p:cNvSpPr/>
              <p:nvPr/>
            </p:nvSpPr>
            <p:spPr>
              <a:xfrm>
                <a:off x="3826954" y="5050440"/>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0" name="Google Shape;4380;p31"/>
              <p:cNvSpPr/>
              <p:nvPr/>
            </p:nvSpPr>
            <p:spPr>
              <a:xfrm>
                <a:off x="3897629" y="4969572"/>
                <a:ext cx="41910" cy="41910"/>
              </a:xfrm>
              <a:custGeom>
                <a:avLst/>
                <a:gdLst/>
                <a:ahLst/>
                <a:cxnLst/>
                <a:rect l="l" t="t" r="r" b="b"/>
                <a:pathLst>
                  <a:path w="41910" h="41910"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1" name="Google Shape;4381;p31"/>
              <p:cNvSpPr/>
              <p:nvPr/>
            </p:nvSpPr>
            <p:spPr>
              <a:xfrm>
                <a:off x="3979449" y="4888420"/>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2" name="Google Shape;4382;p31"/>
              <p:cNvSpPr/>
              <p:nvPr/>
            </p:nvSpPr>
            <p:spPr>
              <a:xfrm>
                <a:off x="4061269" y="4807362"/>
                <a:ext cx="40386" cy="40386"/>
              </a:xfrm>
              <a:custGeom>
                <a:avLst/>
                <a:gdLst/>
                <a:ahLst/>
                <a:cxnLst/>
                <a:rect l="l" t="t" r="r" b="b"/>
                <a:pathLst>
                  <a:path w="40386"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3" name="Google Shape;4383;p31"/>
              <p:cNvSpPr/>
              <p:nvPr/>
            </p:nvSpPr>
            <p:spPr>
              <a:xfrm>
                <a:off x="4142993" y="4726304"/>
                <a:ext cx="39623" cy="39623"/>
              </a:xfrm>
              <a:custGeom>
                <a:avLst/>
                <a:gdLst/>
                <a:ahLst/>
                <a:cxnLst/>
                <a:rect l="l" t="t" r="r" b="b"/>
                <a:pathLst>
                  <a:path w="39623" h="39623"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4" name="Google Shape;4384;p31"/>
              <p:cNvSpPr/>
              <p:nvPr/>
            </p:nvSpPr>
            <p:spPr>
              <a:xfrm>
                <a:off x="4224909" y="4645437"/>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5" name="Google Shape;4385;p31"/>
              <p:cNvSpPr/>
              <p:nvPr/>
            </p:nvSpPr>
            <p:spPr>
              <a:xfrm>
                <a:off x="4306728" y="4564379"/>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6" name="Google Shape;4386;p31"/>
              <p:cNvSpPr/>
              <p:nvPr/>
            </p:nvSpPr>
            <p:spPr>
              <a:xfrm>
                <a:off x="4388548" y="4483321"/>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7" y="8287"/>
                      <a:pt x="37147" y="18574"/>
                    </a:cubicBezTo>
                    <a:cubicBezTo>
                      <a:pt x="37147"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7" name="Google Shape;4387;p31"/>
              <p:cNvSpPr/>
              <p:nvPr/>
            </p:nvSpPr>
            <p:spPr>
              <a:xfrm>
                <a:off x="4470368" y="4402263"/>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8" name="Google Shape;4388;p31"/>
              <p:cNvSpPr/>
              <p:nvPr/>
            </p:nvSpPr>
            <p:spPr>
              <a:xfrm rot="-128855">
                <a:off x="4552045" y="4321410"/>
                <a:ext cx="35458" cy="35458"/>
              </a:xfrm>
              <a:custGeom>
                <a:avLst/>
                <a:gdLst/>
                <a:ahLst/>
                <a:cxnLst/>
                <a:rect l="l" t="t" r="r" b="b"/>
                <a:pathLst>
                  <a:path w="35433" h="35433" extrusionOk="0">
                    <a:moveTo>
                      <a:pt x="35433" y="17716"/>
                    </a:moveTo>
                    <a:cubicBezTo>
                      <a:pt x="35433" y="27501"/>
                      <a:pt x="27501" y="35433"/>
                      <a:pt x="17716" y="35433"/>
                    </a:cubicBezTo>
                    <a:cubicBezTo>
                      <a:pt x="7932" y="35433"/>
                      <a:pt x="0" y="27501"/>
                      <a:pt x="0" y="17716"/>
                    </a:cubicBezTo>
                    <a:cubicBezTo>
                      <a:pt x="0" y="7932"/>
                      <a:pt x="7932" y="0"/>
                      <a:pt x="17716" y="0"/>
                    </a:cubicBezTo>
                    <a:cubicBezTo>
                      <a:pt x="27501" y="0"/>
                      <a:pt x="35433" y="7932"/>
                      <a:pt x="35433" y="17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9" name="Google Shape;4389;p31"/>
              <p:cNvSpPr/>
              <p:nvPr/>
            </p:nvSpPr>
            <p:spPr>
              <a:xfrm>
                <a:off x="4634007" y="4240338"/>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0" name="Google Shape;4390;p31"/>
              <p:cNvSpPr/>
              <p:nvPr/>
            </p:nvSpPr>
            <p:spPr>
              <a:xfrm>
                <a:off x="4715827" y="4159281"/>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1" name="Google Shape;4391;p31"/>
              <p:cNvSpPr/>
              <p:nvPr/>
            </p:nvSpPr>
            <p:spPr>
              <a:xfrm>
                <a:off x="4797647" y="4078223"/>
                <a:ext cx="33146" cy="33147"/>
              </a:xfrm>
              <a:custGeom>
                <a:avLst/>
                <a:gdLst/>
                <a:ahLst/>
                <a:cxnLst/>
                <a:rect l="l" t="t" r="r" b="b"/>
                <a:pathLst>
                  <a:path w="33146" h="33147"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2" name="Google Shape;4392;p31"/>
              <p:cNvSpPr/>
              <p:nvPr/>
            </p:nvSpPr>
            <p:spPr>
              <a:xfrm>
                <a:off x="4879562" y="3997261"/>
                <a:ext cx="32194" cy="32289"/>
              </a:xfrm>
              <a:custGeom>
                <a:avLst/>
                <a:gdLst/>
                <a:ahLst/>
                <a:cxnLst/>
                <a:rect l="l" t="t" r="r" b="b"/>
                <a:pathLst>
                  <a:path w="32194" h="32289" extrusionOk="0">
                    <a:moveTo>
                      <a:pt x="16097" y="32290"/>
                    </a:moveTo>
                    <a:cubicBezTo>
                      <a:pt x="7144" y="32290"/>
                      <a:pt x="0" y="25051"/>
                      <a:pt x="0" y="16192"/>
                    </a:cubicBezTo>
                    <a:cubicBezTo>
                      <a:pt x="0" y="7334"/>
                      <a:pt x="7239" y="0"/>
                      <a:pt x="16097" y="0"/>
                    </a:cubicBezTo>
                    <a:cubicBezTo>
                      <a:pt x="24956" y="0"/>
                      <a:pt x="32194" y="7239"/>
                      <a:pt x="32194" y="16192"/>
                    </a:cubicBezTo>
                    <a:cubicBezTo>
                      <a:pt x="32194"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3" name="Google Shape;4393;p31"/>
              <p:cNvSpPr/>
              <p:nvPr/>
            </p:nvSpPr>
            <p:spPr>
              <a:xfrm>
                <a:off x="4961286" y="3916298"/>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2" y="7048"/>
                      <a:pt x="31432" y="15716"/>
                    </a:cubicBezTo>
                    <a:cubicBezTo>
                      <a:pt x="31432"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4" name="Google Shape;4394;p31"/>
              <p:cNvSpPr/>
              <p:nvPr/>
            </p:nvSpPr>
            <p:spPr>
              <a:xfrm>
                <a:off x="5043106" y="3835240"/>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0" y="6858"/>
                      <a:pt x="30670" y="15335"/>
                    </a:cubicBezTo>
                    <a:cubicBezTo>
                      <a:pt x="30670"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5" name="Google Shape;4395;p31"/>
              <p:cNvSpPr/>
              <p:nvPr/>
            </p:nvSpPr>
            <p:spPr>
              <a:xfrm>
                <a:off x="5124926" y="3754183"/>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6" name="Google Shape;4396;p31"/>
              <p:cNvSpPr/>
              <p:nvPr/>
            </p:nvSpPr>
            <p:spPr>
              <a:xfrm>
                <a:off x="5206746" y="3673125"/>
                <a:ext cx="29146" cy="29146"/>
              </a:xfrm>
              <a:custGeom>
                <a:avLst/>
                <a:gdLst/>
                <a:ahLst/>
                <a:cxnLst/>
                <a:rect l="l" t="t" r="r" b="b"/>
                <a:pathLst>
                  <a:path w="29146" h="29146" extrusionOk="0">
                    <a:moveTo>
                      <a:pt x="29146" y="14573"/>
                    </a:moveTo>
                    <a:cubicBezTo>
                      <a:pt x="29146" y="22622"/>
                      <a:pt x="22622" y="29147"/>
                      <a:pt x="14573" y="29147"/>
                    </a:cubicBezTo>
                    <a:cubicBezTo>
                      <a:pt x="6525" y="29147"/>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7" name="Google Shape;4397;p31"/>
              <p:cNvSpPr/>
              <p:nvPr/>
            </p:nvSpPr>
            <p:spPr>
              <a:xfrm>
                <a:off x="5288565" y="3592258"/>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8" name="Google Shape;4398;p31"/>
              <p:cNvSpPr/>
              <p:nvPr/>
            </p:nvSpPr>
            <p:spPr>
              <a:xfrm>
                <a:off x="5370385" y="3511200"/>
                <a:ext cx="27431" cy="27431"/>
              </a:xfrm>
              <a:custGeom>
                <a:avLst/>
                <a:gdLst/>
                <a:ahLst/>
                <a:cxnLst/>
                <a:rect l="l" t="t" r="r" b="b"/>
                <a:pathLst>
                  <a:path w="27431" h="27431"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9" name="Google Shape;4399;p31"/>
              <p:cNvSpPr/>
              <p:nvPr/>
            </p:nvSpPr>
            <p:spPr>
              <a:xfrm>
                <a:off x="5452205" y="3430142"/>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0" name="Google Shape;4400;p31"/>
              <p:cNvSpPr/>
              <p:nvPr/>
            </p:nvSpPr>
            <p:spPr>
              <a:xfrm>
                <a:off x="5534025" y="3349084"/>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1" name="Google Shape;4401;p31"/>
              <p:cNvSpPr/>
              <p:nvPr/>
            </p:nvSpPr>
            <p:spPr>
              <a:xfrm>
                <a:off x="5615940" y="3268217"/>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2" name="Google Shape;4402;p31"/>
              <p:cNvSpPr/>
              <p:nvPr/>
            </p:nvSpPr>
            <p:spPr>
              <a:xfrm>
                <a:off x="5697759" y="3187159"/>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3" name="Google Shape;4403;p31"/>
              <p:cNvSpPr/>
              <p:nvPr/>
            </p:nvSpPr>
            <p:spPr>
              <a:xfrm>
                <a:off x="5779484" y="3106102"/>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4" name="Google Shape;4404;p31"/>
              <p:cNvSpPr/>
              <p:nvPr/>
            </p:nvSpPr>
            <p:spPr>
              <a:xfrm>
                <a:off x="5861304" y="3025044"/>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5" name="Google Shape;4405;p31"/>
              <p:cNvSpPr/>
              <p:nvPr/>
            </p:nvSpPr>
            <p:spPr>
              <a:xfrm>
                <a:off x="5943219" y="2944177"/>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6" name="Google Shape;4406;p31"/>
              <p:cNvSpPr/>
              <p:nvPr/>
            </p:nvSpPr>
            <p:spPr>
              <a:xfrm>
                <a:off x="6025038" y="2863119"/>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7" name="Google Shape;4407;p31"/>
              <p:cNvSpPr/>
              <p:nvPr/>
            </p:nvSpPr>
            <p:spPr>
              <a:xfrm>
                <a:off x="6106763" y="2782061"/>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8" name="Google Shape;4408;p31"/>
              <p:cNvSpPr/>
              <p:nvPr/>
            </p:nvSpPr>
            <p:spPr>
              <a:xfrm>
                <a:off x="6188583" y="2701003"/>
                <a:ext cx="19430" cy="19430"/>
              </a:xfrm>
              <a:custGeom>
                <a:avLst/>
                <a:gdLst/>
                <a:ahLst/>
                <a:cxnLst/>
                <a:rect l="l" t="t" r="r" b="b"/>
                <a:pathLst>
                  <a:path w="19430" h="19430" extrusionOk="0">
                    <a:moveTo>
                      <a:pt x="9716" y="19431"/>
                    </a:moveTo>
                    <a:cubicBezTo>
                      <a:pt x="4381" y="19431"/>
                      <a:pt x="0" y="15049"/>
                      <a:pt x="0" y="9715"/>
                    </a:cubicBezTo>
                    <a:cubicBezTo>
                      <a:pt x="0" y="4381"/>
                      <a:pt x="4381"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9" name="Google Shape;4409;p31"/>
              <p:cNvSpPr/>
              <p:nvPr/>
            </p:nvSpPr>
            <p:spPr>
              <a:xfrm>
                <a:off x="6270498" y="2620041"/>
                <a:ext cx="18478" cy="18478"/>
              </a:xfrm>
              <a:custGeom>
                <a:avLst/>
                <a:gdLst/>
                <a:ahLst/>
                <a:cxnLst/>
                <a:rect l="l" t="t" r="r" b="b"/>
                <a:pathLst>
                  <a:path w="18478" h="18478" extrusionOk="0">
                    <a:moveTo>
                      <a:pt x="18479" y="9239"/>
                    </a:moveTo>
                    <a:cubicBezTo>
                      <a:pt x="18479" y="14342"/>
                      <a:pt x="14342" y="18478"/>
                      <a:pt x="9239" y="18478"/>
                    </a:cubicBezTo>
                    <a:cubicBezTo>
                      <a:pt x="4137" y="18478"/>
                      <a:pt x="0" y="14342"/>
                      <a:pt x="0" y="9239"/>
                    </a:cubicBezTo>
                    <a:cubicBezTo>
                      <a:pt x="0" y="4136"/>
                      <a:pt x="4137" y="0"/>
                      <a:pt x="9239" y="0"/>
                    </a:cubicBezTo>
                    <a:cubicBezTo>
                      <a:pt x="14342" y="0"/>
                      <a:pt x="18479" y="4136"/>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0" name="Google Shape;4410;p31"/>
              <p:cNvSpPr/>
              <p:nvPr/>
            </p:nvSpPr>
            <p:spPr>
              <a:xfrm>
                <a:off x="6352317" y="2538983"/>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1" name="Google Shape;4411;p31"/>
              <p:cNvSpPr/>
              <p:nvPr/>
            </p:nvSpPr>
            <p:spPr>
              <a:xfrm>
                <a:off x="6434137" y="2457925"/>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2" name="Google Shape;4412;p31"/>
              <p:cNvSpPr/>
              <p:nvPr/>
            </p:nvSpPr>
            <p:spPr>
              <a:xfrm>
                <a:off x="6515861" y="2376867"/>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3" name="Google Shape;4413;p31"/>
              <p:cNvSpPr/>
              <p:nvPr/>
            </p:nvSpPr>
            <p:spPr>
              <a:xfrm>
                <a:off x="6597776" y="2295810"/>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4" name="Google Shape;4414;p31"/>
              <p:cNvSpPr/>
              <p:nvPr/>
            </p:nvSpPr>
            <p:spPr>
              <a:xfrm>
                <a:off x="6679596" y="2214943"/>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5" name="Google Shape;4415;p31"/>
              <p:cNvSpPr/>
              <p:nvPr/>
            </p:nvSpPr>
            <p:spPr>
              <a:xfrm>
                <a:off x="6761416" y="2133885"/>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6" name="Google Shape;4416;p31"/>
              <p:cNvSpPr/>
              <p:nvPr/>
            </p:nvSpPr>
            <p:spPr>
              <a:xfrm>
                <a:off x="6843236" y="2052827"/>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7" name="Google Shape;4417;p31"/>
              <p:cNvSpPr/>
              <p:nvPr/>
            </p:nvSpPr>
            <p:spPr>
              <a:xfrm>
                <a:off x="6924960" y="1971769"/>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8" name="Google Shape;4418;p31"/>
              <p:cNvSpPr/>
              <p:nvPr/>
            </p:nvSpPr>
            <p:spPr>
              <a:xfrm>
                <a:off x="7006875" y="1890902"/>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9" name="Google Shape;4419;p31"/>
              <p:cNvSpPr/>
              <p:nvPr/>
            </p:nvSpPr>
            <p:spPr>
              <a:xfrm>
                <a:off x="7088695" y="1809844"/>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0" name="Google Shape;4420;p31"/>
              <p:cNvSpPr/>
              <p:nvPr/>
            </p:nvSpPr>
            <p:spPr>
              <a:xfrm>
                <a:off x="7170515" y="1728787"/>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1" name="Google Shape;4421;p31"/>
              <p:cNvSpPr/>
              <p:nvPr/>
            </p:nvSpPr>
            <p:spPr>
              <a:xfrm>
                <a:off x="7252334" y="1647729"/>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2" name="Google Shape;4422;p31"/>
              <p:cNvSpPr/>
              <p:nvPr/>
            </p:nvSpPr>
            <p:spPr>
              <a:xfrm>
                <a:off x="7334154" y="1566862"/>
                <a:ext cx="8000" cy="8001"/>
              </a:xfrm>
              <a:custGeom>
                <a:avLst/>
                <a:gdLst/>
                <a:ahLst/>
                <a:cxnLst/>
                <a:rect l="l" t="t" r="r" b="b"/>
                <a:pathLst>
                  <a:path w="8000" h="8001"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3" name="Google Shape;4423;p31"/>
              <p:cNvSpPr/>
              <p:nvPr/>
            </p:nvSpPr>
            <p:spPr>
              <a:xfrm>
                <a:off x="7415974" y="1485804"/>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4" name="Google Shape;4424;p31"/>
              <p:cNvSpPr/>
              <p:nvPr/>
            </p:nvSpPr>
            <p:spPr>
              <a:xfrm>
                <a:off x="7497794" y="1404746"/>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5" name="Google Shape;4425;p31"/>
              <p:cNvSpPr/>
              <p:nvPr/>
            </p:nvSpPr>
            <p:spPr>
              <a:xfrm>
                <a:off x="7579614" y="1323688"/>
                <a:ext cx="5714" cy="5715"/>
              </a:xfrm>
              <a:custGeom>
                <a:avLst/>
                <a:gdLst/>
                <a:ahLst/>
                <a:cxnLst/>
                <a:rect l="l" t="t" r="r" b="b"/>
                <a:pathLst>
                  <a:path w="5714"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6" name="Google Shape;4426;p31"/>
              <p:cNvSpPr/>
              <p:nvPr/>
            </p:nvSpPr>
            <p:spPr>
              <a:xfrm>
                <a:off x="7661528" y="1242821"/>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7" name="Google Shape;4427;p31"/>
              <p:cNvSpPr/>
              <p:nvPr/>
            </p:nvSpPr>
            <p:spPr>
              <a:xfrm>
                <a:off x="7743253" y="1161763"/>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0" y="857"/>
                      <a:pt x="4000" y="2000"/>
                    </a:cubicBezTo>
                    <a:cubicBezTo>
                      <a:pt x="4000"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28" name="Google Shape;4428;p31"/>
            <p:cNvGrpSpPr/>
            <p:nvPr/>
          </p:nvGrpSpPr>
          <p:grpSpPr>
            <a:xfrm>
              <a:off x="3822477" y="1167669"/>
              <a:ext cx="3768661" cy="3768660"/>
              <a:chOff x="3822477" y="1167669"/>
              <a:chExt cx="3768661" cy="3768660"/>
            </a:xfrm>
          </p:grpSpPr>
          <p:sp>
            <p:nvSpPr>
              <p:cNvPr id="4429" name="Google Shape;4429;p31"/>
              <p:cNvSpPr/>
              <p:nvPr/>
            </p:nvSpPr>
            <p:spPr>
              <a:xfrm>
                <a:off x="3822477" y="4894420"/>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0" name="Google Shape;4430;p31"/>
              <p:cNvSpPr/>
              <p:nvPr/>
            </p:nvSpPr>
            <p:spPr>
              <a:xfrm>
                <a:off x="3904297" y="4813362"/>
                <a:ext cx="41148" cy="41148"/>
              </a:xfrm>
              <a:custGeom>
                <a:avLst/>
                <a:gdLst/>
                <a:ahLst/>
                <a:cxnLst/>
                <a:rect l="l" t="t" r="r" b="b"/>
                <a:pathLst>
                  <a:path w="41148"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1" name="Google Shape;4431;p31"/>
              <p:cNvSpPr/>
              <p:nvPr/>
            </p:nvSpPr>
            <p:spPr>
              <a:xfrm>
                <a:off x="3986117" y="4732305"/>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2" name="Google Shape;4432;p31"/>
              <p:cNvSpPr/>
              <p:nvPr/>
            </p:nvSpPr>
            <p:spPr>
              <a:xfrm>
                <a:off x="4067841" y="4651152"/>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3" name="Google Shape;4433;p31"/>
              <p:cNvSpPr/>
              <p:nvPr/>
            </p:nvSpPr>
            <p:spPr>
              <a:xfrm>
                <a:off x="4149756" y="457028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4" name="Google Shape;4434;p31"/>
              <p:cNvSpPr/>
              <p:nvPr/>
            </p:nvSpPr>
            <p:spPr>
              <a:xfrm>
                <a:off x="4231576" y="4489227"/>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5" name="Google Shape;4435;p31"/>
              <p:cNvSpPr/>
              <p:nvPr/>
            </p:nvSpPr>
            <p:spPr>
              <a:xfrm>
                <a:off x="4313396" y="4408169"/>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6" name="Google Shape;4436;p31"/>
              <p:cNvSpPr/>
              <p:nvPr/>
            </p:nvSpPr>
            <p:spPr>
              <a:xfrm>
                <a:off x="4395215" y="4327111"/>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6" y="8096"/>
                      <a:pt x="36386" y="18193"/>
                    </a:cubicBezTo>
                    <a:cubicBezTo>
                      <a:pt x="36386"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7" name="Google Shape;4437;p31"/>
              <p:cNvSpPr/>
              <p:nvPr/>
            </p:nvSpPr>
            <p:spPr>
              <a:xfrm>
                <a:off x="4477035" y="4246149"/>
                <a:ext cx="35433" cy="35528"/>
              </a:xfrm>
              <a:custGeom>
                <a:avLst/>
                <a:gdLst/>
                <a:ahLst/>
                <a:cxnLst/>
                <a:rect l="l" t="t" r="r" b="b"/>
                <a:pathLst>
                  <a:path w="35433" h="35528" extrusionOk="0">
                    <a:moveTo>
                      <a:pt x="17717" y="35528"/>
                    </a:moveTo>
                    <a:cubicBezTo>
                      <a:pt x="7906" y="35528"/>
                      <a:pt x="0" y="27622"/>
                      <a:pt x="0" y="17812"/>
                    </a:cubicBezTo>
                    <a:cubicBezTo>
                      <a:pt x="0" y="8001"/>
                      <a:pt x="7906" y="0"/>
                      <a:pt x="17717" y="0"/>
                    </a:cubicBezTo>
                    <a:cubicBezTo>
                      <a:pt x="27527" y="0"/>
                      <a:pt x="35433" y="7906"/>
                      <a:pt x="35433" y="17812"/>
                    </a:cubicBezTo>
                    <a:cubicBezTo>
                      <a:pt x="35433" y="27718"/>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8" name="Google Shape;4438;p31"/>
              <p:cNvSpPr/>
              <p:nvPr/>
            </p:nvSpPr>
            <p:spPr>
              <a:xfrm>
                <a:off x="4558855" y="4165186"/>
                <a:ext cx="34670" cy="34670"/>
              </a:xfrm>
              <a:custGeom>
                <a:avLst/>
                <a:gdLst/>
                <a:ahLst/>
                <a:cxnLst/>
                <a:rect l="l" t="t" r="r" b="b"/>
                <a:pathLst>
                  <a:path w="34670" h="34670" extrusionOk="0">
                    <a:moveTo>
                      <a:pt x="17335" y="34671"/>
                    </a:moveTo>
                    <a:cubicBezTo>
                      <a:pt x="7715" y="34671"/>
                      <a:pt x="0" y="26860"/>
                      <a:pt x="0" y="17335"/>
                    </a:cubicBezTo>
                    <a:cubicBezTo>
                      <a:pt x="0" y="7810"/>
                      <a:pt x="7810" y="0"/>
                      <a:pt x="17335" y="0"/>
                    </a:cubicBezTo>
                    <a:cubicBezTo>
                      <a:pt x="26860" y="0"/>
                      <a:pt x="34671" y="7810"/>
                      <a:pt x="34671" y="17335"/>
                    </a:cubicBezTo>
                    <a:cubicBezTo>
                      <a:pt x="34671" y="26860"/>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9" name="Google Shape;4439;p31"/>
              <p:cNvSpPr/>
              <p:nvPr/>
            </p:nvSpPr>
            <p:spPr>
              <a:xfrm>
                <a:off x="4640675" y="4084128"/>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0" name="Google Shape;4440;p31"/>
              <p:cNvSpPr/>
              <p:nvPr/>
            </p:nvSpPr>
            <p:spPr>
              <a:xfrm>
                <a:off x="4722495" y="4003071"/>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1" name="Google Shape;4441;p31"/>
              <p:cNvSpPr/>
              <p:nvPr/>
            </p:nvSpPr>
            <p:spPr>
              <a:xfrm>
                <a:off x="4804314" y="3922013"/>
                <a:ext cx="32289" cy="32384"/>
              </a:xfrm>
              <a:custGeom>
                <a:avLst/>
                <a:gdLst/>
                <a:ahLst/>
                <a:cxnLst/>
                <a:rect l="l" t="t" r="r" b="b"/>
                <a:pathLst>
                  <a:path w="32289" h="32384" extrusionOk="0">
                    <a:moveTo>
                      <a:pt x="16192" y="32385"/>
                    </a:moveTo>
                    <a:cubicBezTo>
                      <a:pt x="7239" y="32385"/>
                      <a:pt x="0" y="25146"/>
                      <a:pt x="0" y="16192"/>
                    </a:cubicBezTo>
                    <a:cubicBezTo>
                      <a:pt x="0" y="7239"/>
                      <a:pt x="7239" y="0"/>
                      <a:pt x="16192" y="0"/>
                    </a:cubicBezTo>
                    <a:cubicBezTo>
                      <a:pt x="25146" y="0"/>
                      <a:pt x="32290" y="7239"/>
                      <a:pt x="32290" y="16192"/>
                    </a:cubicBezTo>
                    <a:cubicBezTo>
                      <a:pt x="32290" y="25146"/>
                      <a:pt x="25051" y="32385"/>
                      <a:pt x="16192"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2" name="Google Shape;4442;p31"/>
              <p:cNvSpPr/>
              <p:nvPr/>
            </p:nvSpPr>
            <p:spPr>
              <a:xfrm>
                <a:off x="4886134" y="3841146"/>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3" name="Google Shape;4443;p31"/>
              <p:cNvSpPr/>
              <p:nvPr/>
            </p:nvSpPr>
            <p:spPr>
              <a:xfrm>
                <a:off x="4967954" y="3760088"/>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4" name="Google Shape;4444;p31"/>
              <p:cNvSpPr/>
              <p:nvPr/>
            </p:nvSpPr>
            <p:spPr>
              <a:xfrm>
                <a:off x="5049774" y="3679030"/>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5" name="Google Shape;4445;p31"/>
              <p:cNvSpPr/>
              <p:nvPr/>
            </p:nvSpPr>
            <p:spPr>
              <a:xfrm>
                <a:off x="5131593" y="3597972"/>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6" name="Google Shape;4446;p31"/>
              <p:cNvSpPr/>
              <p:nvPr/>
            </p:nvSpPr>
            <p:spPr>
              <a:xfrm>
                <a:off x="5213508" y="3517105"/>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7" name="Google Shape;4447;p31"/>
              <p:cNvSpPr/>
              <p:nvPr/>
            </p:nvSpPr>
            <p:spPr>
              <a:xfrm>
                <a:off x="5295233" y="3436048"/>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8" name="Google Shape;4448;p31"/>
              <p:cNvSpPr/>
              <p:nvPr/>
            </p:nvSpPr>
            <p:spPr>
              <a:xfrm>
                <a:off x="5377053" y="3354990"/>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9" name="Google Shape;4449;p31"/>
              <p:cNvSpPr/>
              <p:nvPr/>
            </p:nvSpPr>
            <p:spPr>
              <a:xfrm>
                <a:off x="5458872" y="3273932"/>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0" name="Google Shape;4450;p31"/>
              <p:cNvSpPr/>
              <p:nvPr/>
            </p:nvSpPr>
            <p:spPr>
              <a:xfrm>
                <a:off x="5540787" y="3193065"/>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1" name="Google Shape;4451;p31"/>
              <p:cNvSpPr/>
              <p:nvPr/>
            </p:nvSpPr>
            <p:spPr>
              <a:xfrm>
                <a:off x="5622607" y="3112007"/>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2" name="Google Shape;4452;p31"/>
              <p:cNvSpPr/>
              <p:nvPr/>
            </p:nvSpPr>
            <p:spPr>
              <a:xfrm>
                <a:off x="5704332" y="3030949"/>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3" name="Google Shape;4453;p31"/>
              <p:cNvSpPr/>
              <p:nvPr/>
            </p:nvSpPr>
            <p:spPr>
              <a:xfrm>
                <a:off x="5786151" y="2949891"/>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4" name="Google Shape;4454;p31"/>
              <p:cNvSpPr/>
              <p:nvPr/>
            </p:nvSpPr>
            <p:spPr>
              <a:xfrm>
                <a:off x="5868066" y="2869024"/>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5" name="Google Shape;4455;p31"/>
              <p:cNvSpPr/>
              <p:nvPr/>
            </p:nvSpPr>
            <p:spPr>
              <a:xfrm>
                <a:off x="5949886" y="2787966"/>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6" name="Google Shape;4456;p31"/>
              <p:cNvSpPr/>
              <p:nvPr/>
            </p:nvSpPr>
            <p:spPr>
              <a:xfrm>
                <a:off x="6031706" y="2706909"/>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7" name="Google Shape;4457;p31"/>
              <p:cNvSpPr/>
              <p:nvPr/>
            </p:nvSpPr>
            <p:spPr>
              <a:xfrm>
                <a:off x="6113430" y="2625851"/>
                <a:ext cx="19430" cy="19431"/>
              </a:xfrm>
              <a:custGeom>
                <a:avLst/>
                <a:gdLst/>
                <a:ahLst/>
                <a:cxnLst/>
                <a:rect l="l" t="t" r="r" b="b"/>
                <a:pathLst>
                  <a:path w="19430" h="19431" extrusionOk="0">
                    <a:moveTo>
                      <a:pt x="9716" y="19431"/>
                    </a:moveTo>
                    <a:cubicBezTo>
                      <a:pt x="4381" y="19431"/>
                      <a:pt x="0" y="15050"/>
                      <a:pt x="0" y="9716"/>
                    </a:cubicBezTo>
                    <a:cubicBezTo>
                      <a:pt x="0" y="4382"/>
                      <a:pt x="4286" y="0"/>
                      <a:pt x="9716" y="0"/>
                    </a:cubicBezTo>
                    <a:cubicBezTo>
                      <a:pt x="15145"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8" name="Google Shape;4458;p31"/>
              <p:cNvSpPr/>
              <p:nvPr/>
            </p:nvSpPr>
            <p:spPr>
              <a:xfrm>
                <a:off x="6195345" y="2544889"/>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9" name="Google Shape;4459;p31"/>
              <p:cNvSpPr/>
              <p:nvPr/>
            </p:nvSpPr>
            <p:spPr>
              <a:xfrm>
                <a:off x="6277165" y="2463926"/>
                <a:ext cx="17716" cy="17716"/>
              </a:xfrm>
              <a:custGeom>
                <a:avLst/>
                <a:gdLst/>
                <a:ahLst/>
                <a:cxnLst/>
                <a:rect l="l" t="t" r="r" b="b"/>
                <a:pathLst>
                  <a:path w="17716" h="17716" extrusionOk="0">
                    <a:moveTo>
                      <a:pt x="8858" y="17717"/>
                    </a:moveTo>
                    <a:cubicBezTo>
                      <a:pt x="4001" y="17717"/>
                      <a:pt x="0" y="13716"/>
                      <a:pt x="0" y="8858"/>
                    </a:cubicBezTo>
                    <a:cubicBezTo>
                      <a:pt x="0" y="4001"/>
                      <a:pt x="4001" y="0"/>
                      <a:pt x="8858" y="0"/>
                    </a:cubicBezTo>
                    <a:cubicBezTo>
                      <a:pt x="13716" y="0"/>
                      <a:pt x="17717" y="4001"/>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0" name="Google Shape;4460;p31"/>
              <p:cNvSpPr/>
              <p:nvPr/>
            </p:nvSpPr>
            <p:spPr>
              <a:xfrm>
                <a:off x="6358985" y="2382773"/>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5" y="3810"/>
                      <a:pt x="16955" y="8477"/>
                    </a:cubicBezTo>
                    <a:cubicBezTo>
                      <a:pt x="16955"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1" name="Google Shape;4461;p31"/>
              <p:cNvSpPr/>
              <p:nvPr/>
            </p:nvSpPr>
            <p:spPr>
              <a:xfrm>
                <a:off x="6440805" y="2301715"/>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2" name="Google Shape;4462;p31"/>
              <p:cNvSpPr/>
              <p:nvPr/>
            </p:nvSpPr>
            <p:spPr>
              <a:xfrm>
                <a:off x="6522529" y="2220753"/>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3" name="Google Shape;4463;p31"/>
              <p:cNvSpPr/>
              <p:nvPr/>
            </p:nvSpPr>
            <p:spPr>
              <a:xfrm>
                <a:off x="6604444" y="2139790"/>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4" name="Google Shape;4464;p31"/>
              <p:cNvSpPr/>
              <p:nvPr/>
            </p:nvSpPr>
            <p:spPr>
              <a:xfrm>
                <a:off x="6686264" y="2058732"/>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5" name="Google Shape;4465;p31"/>
              <p:cNvSpPr/>
              <p:nvPr/>
            </p:nvSpPr>
            <p:spPr>
              <a:xfrm>
                <a:off x="6768083" y="1977675"/>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6" name="Google Shape;4466;p31"/>
              <p:cNvSpPr/>
              <p:nvPr/>
            </p:nvSpPr>
            <p:spPr>
              <a:xfrm>
                <a:off x="6849903" y="1896617"/>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7" name="Google Shape;4467;p31"/>
              <p:cNvSpPr/>
              <p:nvPr/>
            </p:nvSpPr>
            <p:spPr>
              <a:xfrm>
                <a:off x="6931723" y="1815750"/>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8" name="Google Shape;4468;p31"/>
              <p:cNvSpPr/>
              <p:nvPr/>
            </p:nvSpPr>
            <p:spPr>
              <a:xfrm>
                <a:off x="7013543" y="1734692"/>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9" name="Google Shape;4469;p31"/>
              <p:cNvSpPr/>
              <p:nvPr/>
            </p:nvSpPr>
            <p:spPr>
              <a:xfrm>
                <a:off x="7095363" y="1653634"/>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0" name="Google Shape;4470;p31"/>
              <p:cNvSpPr/>
              <p:nvPr/>
            </p:nvSpPr>
            <p:spPr>
              <a:xfrm>
                <a:off x="7177182" y="1572576"/>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1" name="Google Shape;4471;p31"/>
              <p:cNvSpPr/>
              <p:nvPr/>
            </p:nvSpPr>
            <p:spPr>
              <a:xfrm>
                <a:off x="7259002" y="1491709"/>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2" name="Google Shape;4472;p31"/>
              <p:cNvSpPr/>
              <p:nvPr/>
            </p:nvSpPr>
            <p:spPr>
              <a:xfrm>
                <a:off x="7340822" y="1410652"/>
                <a:ext cx="7239" cy="7239"/>
              </a:xfrm>
              <a:custGeom>
                <a:avLst/>
                <a:gdLst/>
                <a:ahLst/>
                <a:cxnLst/>
                <a:rect l="l" t="t" r="r" b="b"/>
                <a:pathLst>
                  <a:path w="7239" h="7239"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3" name="Google Shape;4473;p31"/>
              <p:cNvSpPr/>
              <p:nvPr/>
            </p:nvSpPr>
            <p:spPr>
              <a:xfrm>
                <a:off x="7422641" y="1329594"/>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4" name="Google Shape;4474;p31"/>
              <p:cNvSpPr/>
              <p:nvPr/>
            </p:nvSpPr>
            <p:spPr>
              <a:xfrm>
                <a:off x="7504461" y="1248536"/>
                <a:ext cx="5715" cy="5715"/>
              </a:xfrm>
              <a:custGeom>
                <a:avLst/>
                <a:gdLst/>
                <a:ahLst/>
                <a:cxnLst/>
                <a:rect l="l" t="t" r="r" b="b"/>
                <a:pathLst>
                  <a:path w="5715" h="5715" extrusionOk="0">
                    <a:moveTo>
                      <a:pt x="2858" y="5715"/>
                    </a:moveTo>
                    <a:cubicBezTo>
                      <a:pt x="1334" y="5715"/>
                      <a:pt x="0" y="4477"/>
                      <a:pt x="0" y="2858"/>
                    </a:cubicBezTo>
                    <a:cubicBezTo>
                      <a:pt x="0" y="1238"/>
                      <a:pt x="1238" y="0"/>
                      <a:pt x="2858" y="0"/>
                    </a:cubicBezTo>
                    <a:cubicBezTo>
                      <a:pt x="4477" y="0"/>
                      <a:pt x="5715" y="1238"/>
                      <a:pt x="5715" y="2858"/>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5" name="Google Shape;4475;p31"/>
              <p:cNvSpPr/>
              <p:nvPr/>
            </p:nvSpPr>
            <p:spPr>
              <a:xfrm>
                <a:off x="7586376" y="1167669"/>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76" name="Google Shape;4476;p31"/>
            <p:cNvGrpSpPr/>
            <p:nvPr/>
          </p:nvGrpSpPr>
          <p:grpSpPr>
            <a:xfrm>
              <a:off x="3829145" y="1173384"/>
              <a:ext cx="3605878" cy="3605973"/>
              <a:chOff x="3829145" y="1173384"/>
              <a:chExt cx="3605878" cy="3605973"/>
            </a:xfrm>
          </p:grpSpPr>
          <p:sp>
            <p:nvSpPr>
              <p:cNvPr id="4477" name="Google Shape;4477;p31"/>
              <p:cNvSpPr/>
              <p:nvPr/>
            </p:nvSpPr>
            <p:spPr>
              <a:xfrm>
                <a:off x="3829145" y="4738210"/>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8" name="Google Shape;4478;p31"/>
              <p:cNvSpPr/>
              <p:nvPr/>
            </p:nvSpPr>
            <p:spPr>
              <a:xfrm>
                <a:off x="3910965" y="4657153"/>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9" name="Google Shape;4479;p31"/>
              <p:cNvSpPr/>
              <p:nvPr/>
            </p:nvSpPr>
            <p:spPr>
              <a:xfrm>
                <a:off x="3992689" y="4576095"/>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0" name="Google Shape;4480;p31"/>
              <p:cNvSpPr/>
              <p:nvPr/>
            </p:nvSpPr>
            <p:spPr>
              <a:xfrm>
                <a:off x="4074604" y="4495228"/>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1" name="Google Shape;4481;p31"/>
              <p:cNvSpPr/>
              <p:nvPr/>
            </p:nvSpPr>
            <p:spPr>
              <a:xfrm>
                <a:off x="4156424" y="4414170"/>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2" name="Google Shape;4482;p31"/>
              <p:cNvSpPr/>
              <p:nvPr/>
            </p:nvSpPr>
            <p:spPr>
              <a:xfrm>
                <a:off x="4238243" y="4333017"/>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3" name="Google Shape;4483;p31"/>
              <p:cNvSpPr/>
              <p:nvPr/>
            </p:nvSpPr>
            <p:spPr>
              <a:xfrm>
                <a:off x="4320063" y="4251959"/>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4" name="Google Shape;4484;p31"/>
              <p:cNvSpPr/>
              <p:nvPr/>
            </p:nvSpPr>
            <p:spPr>
              <a:xfrm>
                <a:off x="4401883" y="4171092"/>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5" name="Google Shape;4485;p31"/>
              <p:cNvSpPr/>
              <p:nvPr/>
            </p:nvSpPr>
            <p:spPr>
              <a:xfrm>
                <a:off x="4483703" y="4090034"/>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6" name="Google Shape;4486;p31"/>
              <p:cNvSpPr/>
              <p:nvPr/>
            </p:nvSpPr>
            <p:spPr>
              <a:xfrm>
                <a:off x="4565522" y="4008976"/>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7" name="Google Shape;4487;p31"/>
              <p:cNvSpPr/>
              <p:nvPr/>
            </p:nvSpPr>
            <p:spPr>
              <a:xfrm>
                <a:off x="4647342" y="3927919"/>
                <a:ext cx="33146" cy="33146"/>
              </a:xfrm>
              <a:custGeom>
                <a:avLst/>
                <a:gdLst/>
                <a:ahLst/>
                <a:cxnLst/>
                <a:rect l="l" t="t" r="r" b="b"/>
                <a:pathLst>
                  <a:path w="33146" h="33146"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8" name="Google Shape;4488;p31"/>
              <p:cNvSpPr/>
              <p:nvPr/>
            </p:nvSpPr>
            <p:spPr>
              <a:xfrm>
                <a:off x="4729257" y="3846956"/>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4" y="7239"/>
                      <a:pt x="32194" y="16097"/>
                    </a:cubicBezTo>
                    <a:cubicBezTo>
                      <a:pt x="32194"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9" name="Google Shape;4489;p31"/>
              <p:cNvSpPr/>
              <p:nvPr/>
            </p:nvSpPr>
            <p:spPr>
              <a:xfrm>
                <a:off x="4810982" y="3765994"/>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0" name="Google Shape;4490;p31"/>
              <p:cNvSpPr/>
              <p:nvPr/>
            </p:nvSpPr>
            <p:spPr>
              <a:xfrm>
                <a:off x="4892802" y="3684936"/>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1" name="Google Shape;4491;p31"/>
              <p:cNvSpPr/>
              <p:nvPr/>
            </p:nvSpPr>
            <p:spPr>
              <a:xfrm>
                <a:off x="4974621" y="3603878"/>
                <a:ext cx="29908" cy="29908"/>
              </a:xfrm>
              <a:custGeom>
                <a:avLst/>
                <a:gdLst/>
                <a:ahLst/>
                <a:cxnLst/>
                <a:rect l="l" t="t" r="r" b="b"/>
                <a:pathLst>
                  <a:path w="29908" h="29908" extrusionOk="0">
                    <a:moveTo>
                      <a:pt x="14954" y="29909"/>
                    </a:moveTo>
                    <a:cubicBezTo>
                      <a:pt x="6668" y="29909"/>
                      <a:pt x="0" y="23241"/>
                      <a:pt x="0" y="14954"/>
                    </a:cubicBezTo>
                    <a:cubicBezTo>
                      <a:pt x="0" y="6668"/>
                      <a:pt x="6668" y="0"/>
                      <a:pt x="14954" y="0"/>
                    </a:cubicBezTo>
                    <a:cubicBezTo>
                      <a:pt x="23241" y="0"/>
                      <a:pt x="29909" y="6668"/>
                      <a:pt x="29909" y="14954"/>
                    </a:cubicBezTo>
                    <a:cubicBezTo>
                      <a:pt x="29909"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2" name="Google Shape;4492;p31"/>
              <p:cNvSpPr/>
              <p:nvPr/>
            </p:nvSpPr>
            <p:spPr>
              <a:xfrm>
                <a:off x="5056441" y="3522916"/>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3" name="Google Shape;4493;p31"/>
              <p:cNvSpPr/>
              <p:nvPr/>
            </p:nvSpPr>
            <p:spPr>
              <a:xfrm>
                <a:off x="5138356" y="3441953"/>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4" name="Google Shape;4494;p31"/>
              <p:cNvSpPr/>
              <p:nvPr/>
            </p:nvSpPr>
            <p:spPr>
              <a:xfrm>
                <a:off x="5220080" y="3360895"/>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5" name="Google Shape;4495;p31"/>
              <p:cNvSpPr/>
              <p:nvPr/>
            </p:nvSpPr>
            <p:spPr>
              <a:xfrm>
                <a:off x="5301900" y="3279837"/>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6" name="Google Shape;4496;p31"/>
              <p:cNvSpPr/>
              <p:nvPr/>
            </p:nvSpPr>
            <p:spPr>
              <a:xfrm>
                <a:off x="5383720" y="3198780"/>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7" name="Google Shape;4497;p31"/>
              <p:cNvSpPr/>
              <p:nvPr/>
            </p:nvSpPr>
            <p:spPr>
              <a:xfrm>
                <a:off x="5465635" y="3117912"/>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8" name="Google Shape;4498;p31"/>
              <p:cNvSpPr/>
              <p:nvPr/>
            </p:nvSpPr>
            <p:spPr>
              <a:xfrm>
                <a:off x="5547455" y="3036855"/>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9" name="Google Shape;4499;p31"/>
              <p:cNvSpPr/>
              <p:nvPr/>
            </p:nvSpPr>
            <p:spPr>
              <a:xfrm>
                <a:off x="5629179" y="2955797"/>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0" name="Google Shape;4500;p31"/>
              <p:cNvSpPr/>
              <p:nvPr/>
            </p:nvSpPr>
            <p:spPr>
              <a:xfrm>
                <a:off x="5710999" y="2874739"/>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1" name="Google Shape;4501;p31"/>
              <p:cNvSpPr/>
              <p:nvPr/>
            </p:nvSpPr>
            <p:spPr>
              <a:xfrm>
                <a:off x="5792914" y="2793872"/>
                <a:ext cx="21717" cy="21716"/>
              </a:xfrm>
              <a:custGeom>
                <a:avLst/>
                <a:gdLst/>
                <a:ahLst/>
                <a:cxnLst/>
                <a:rect l="l" t="t" r="r" b="b"/>
                <a:pathLst>
                  <a:path w="21717" h="21716" extrusionOk="0">
                    <a:moveTo>
                      <a:pt x="10859" y="21717"/>
                    </a:moveTo>
                    <a:cubicBezTo>
                      <a:pt x="4858" y="21717"/>
                      <a:pt x="0" y="16859"/>
                      <a:pt x="0" y="10858"/>
                    </a:cubicBezTo>
                    <a:cubicBezTo>
                      <a:pt x="0" y="4858"/>
                      <a:pt x="4858" y="0"/>
                      <a:pt x="10859" y="0"/>
                    </a:cubicBezTo>
                    <a:cubicBezTo>
                      <a:pt x="16859" y="0"/>
                      <a:pt x="21717" y="4858"/>
                      <a:pt x="21717" y="10858"/>
                    </a:cubicBezTo>
                    <a:cubicBezTo>
                      <a:pt x="21717" y="16859"/>
                      <a:pt x="16859" y="21717"/>
                      <a:pt x="10859"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2" name="Google Shape;4502;p31"/>
              <p:cNvSpPr/>
              <p:nvPr/>
            </p:nvSpPr>
            <p:spPr>
              <a:xfrm>
                <a:off x="5874734" y="2712814"/>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3" name="Google Shape;4503;p31"/>
              <p:cNvSpPr/>
              <p:nvPr/>
            </p:nvSpPr>
            <p:spPr>
              <a:xfrm>
                <a:off x="5956554" y="2631757"/>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4" name="Google Shape;4504;p31"/>
              <p:cNvSpPr/>
              <p:nvPr/>
            </p:nvSpPr>
            <p:spPr>
              <a:xfrm>
                <a:off x="6038278" y="2550699"/>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5" name="Google Shape;4505;p31"/>
              <p:cNvSpPr/>
              <p:nvPr/>
            </p:nvSpPr>
            <p:spPr>
              <a:xfrm>
                <a:off x="6120193" y="2469832"/>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6" name="Google Shape;4506;p31"/>
              <p:cNvSpPr/>
              <p:nvPr/>
            </p:nvSpPr>
            <p:spPr>
              <a:xfrm>
                <a:off x="6202013" y="2388679"/>
                <a:ext cx="17716" cy="17716"/>
              </a:xfrm>
              <a:custGeom>
                <a:avLst/>
                <a:gdLst/>
                <a:ahLst/>
                <a:cxnLst/>
                <a:rect l="l" t="t" r="r" b="b"/>
                <a:pathLst>
                  <a:path w="17716" h="17716" extrusionOk="0">
                    <a:moveTo>
                      <a:pt x="17717" y="8858"/>
                    </a:moveTo>
                    <a:cubicBezTo>
                      <a:pt x="17717" y="13751"/>
                      <a:pt x="13751" y="17716"/>
                      <a:pt x="8858" y="17716"/>
                    </a:cubicBezTo>
                    <a:cubicBezTo>
                      <a:pt x="3966" y="17716"/>
                      <a:pt x="0" y="13750"/>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7" name="Google Shape;4507;p31"/>
              <p:cNvSpPr/>
              <p:nvPr/>
            </p:nvSpPr>
            <p:spPr>
              <a:xfrm>
                <a:off x="6283833" y="2307716"/>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8" name="Google Shape;4508;p31"/>
              <p:cNvSpPr/>
              <p:nvPr/>
            </p:nvSpPr>
            <p:spPr>
              <a:xfrm>
                <a:off x="6365652" y="2226658"/>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9" name="Google Shape;4509;p31"/>
              <p:cNvSpPr/>
              <p:nvPr/>
            </p:nvSpPr>
            <p:spPr>
              <a:xfrm>
                <a:off x="6447377" y="2145601"/>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1" y="0"/>
                      <a:pt x="15430" y="3429"/>
                      <a:pt x="15430" y="7715"/>
                    </a:cubicBezTo>
                    <a:cubicBezTo>
                      <a:pt x="15430" y="12001"/>
                      <a:pt x="12001"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0" name="Google Shape;4510;p31"/>
              <p:cNvSpPr/>
              <p:nvPr/>
            </p:nvSpPr>
            <p:spPr>
              <a:xfrm>
                <a:off x="6529292" y="2064638"/>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1" name="Google Shape;4511;p31"/>
              <p:cNvSpPr/>
              <p:nvPr/>
            </p:nvSpPr>
            <p:spPr>
              <a:xfrm>
                <a:off x="6611111" y="1983580"/>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2" name="Google Shape;4512;p31"/>
              <p:cNvSpPr/>
              <p:nvPr/>
            </p:nvSpPr>
            <p:spPr>
              <a:xfrm>
                <a:off x="6692931" y="1902522"/>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3" name="Google Shape;4513;p31"/>
              <p:cNvSpPr/>
              <p:nvPr/>
            </p:nvSpPr>
            <p:spPr>
              <a:xfrm>
                <a:off x="6774751" y="1821465"/>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4" name="Google Shape;4514;p31"/>
              <p:cNvSpPr/>
              <p:nvPr/>
            </p:nvSpPr>
            <p:spPr>
              <a:xfrm>
                <a:off x="6856571" y="1740598"/>
                <a:ext cx="11239" cy="11239"/>
              </a:xfrm>
              <a:custGeom>
                <a:avLst/>
                <a:gdLst/>
                <a:ahLst/>
                <a:cxnLst/>
                <a:rect l="l" t="t" r="r" b="b"/>
                <a:pathLst>
                  <a:path w="11239" h="11239" extrusionOk="0">
                    <a:moveTo>
                      <a:pt x="5620" y="11239"/>
                    </a:moveTo>
                    <a:cubicBezTo>
                      <a:pt x="2476" y="11239"/>
                      <a:pt x="0" y="8668"/>
                      <a:pt x="0" y="5620"/>
                    </a:cubicBezTo>
                    <a:cubicBezTo>
                      <a:pt x="0" y="2572"/>
                      <a:pt x="2572" y="0"/>
                      <a:pt x="5620" y="0"/>
                    </a:cubicBezTo>
                    <a:cubicBezTo>
                      <a:pt x="8668" y="0"/>
                      <a:pt x="11239" y="2572"/>
                      <a:pt x="11239" y="5620"/>
                    </a:cubicBezTo>
                    <a:cubicBezTo>
                      <a:pt x="11239"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5" name="Google Shape;4515;p31"/>
              <p:cNvSpPr/>
              <p:nvPr/>
            </p:nvSpPr>
            <p:spPr>
              <a:xfrm>
                <a:off x="6938391" y="1659540"/>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6" name="Google Shape;4516;p31"/>
              <p:cNvSpPr/>
              <p:nvPr/>
            </p:nvSpPr>
            <p:spPr>
              <a:xfrm>
                <a:off x="7020210" y="1578482"/>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7" name="Google Shape;4517;p31"/>
              <p:cNvSpPr/>
              <p:nvPr/>
            </p:nvSpPr>
            <p:spPr>
              <a:xfrm>
                <a:off x="7102030" y="1497424"/>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8" name="Google Shape;4518;p31"/>
              <p:cNvSpPr/>
              <p:nvPr/>
            </p:nvSpPr>
            <p:spPr>
              <a:xfrm>
                <a:off x="7183945" y="1416557"/>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9" name="Google Shape;4519;p31"/>
              <p:cNvSpPr/>
              <p:nvPr/>
            </p:nvSpPr>
            <p:spPr>
              <a:xfrm>
                <a:off x="7265669" y="1335499"/>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0" name="Google Shape;4520;p31"/>
              <p:cNvSpPr/>
              <p:nvPr/>
            </p:nvSpPr>
            <p:spPr>
              <a:xfrm>
                <a:off x="7347489" y="1254441"/>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1" name="Google Shape;4521;p31"/>
              <p:cNvSpPr/>
              <p:nvPr/>
            </p:nvSpPr>
            <p:spPr>
              <a:xfrm>
                <a:off x="7429309" y="1173384"/>
                <a:ext cx="5714" cy="5714"/>
              </a:xfrm>
              <a:custGeom>
                <a:avLst/>
                <a:gdLst/>
                <a:ahLst/>
                <a:cxnLst/>
                <a:rect l="l" t="t" r="r" b="b"/>
                <a:pathLst>
                  <a:path w="5714"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22" name="Google Shape;4522;p31"/>
            <p:cNvGrpSpPr/>
            <p:nvPr/>
          </p:nvGrpSpPr>
          <p:grpSpPr>
            <a:xfrm>
              <a:off x="3835812" y="1179289"/>
              <a:ext cx="3443001" cy="3443097"/>
              <a:chOff x="3835812" y="1179289"/>
              <a:chExt cx="3443001" cy="3443097"/>
            </a:xfrm>
          </p:grpSpPr>
          <p:sp>
            <p:nvSpPr>
              <p:cNvPr id="4523" name="Google Shape;4523;p31"/>
              <p:cNvSpPr/>
              <p:nvPr/>
            </p:nvSpPr>
            <p:spPr>
              <a:xfrm>
                <a:off x="3835812" y="4582000"/>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4" name="Google Shape;4524;p31"/>
              <p:cNvSpPr/>
              <p:nvPr/>
            </p:nvSpPr>
            <p:spPr>
              <a:xfrm>
                <a:off x="3917632" y="4500943"/>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5" name="Google Shape;4525;p31"/>
              <p:cNvSpPr/>
              <p:nvPr/>
            </p:nvSpPr>
            <p:spPr>
              <a:xfrm>
                <a:off x="3999452" y="442007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6" name="Google Shape;4526;p31"/>
              <p:cNvSpPr/>
              <p:nvPr/>
            </p:nvSpPr>
            <p:spPr>
              <a:xfrm>
                <a:off x="4081271" y="433901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7" name="Google Shape;4527;p31"/>
              <p:cNvSpPr/>
              <p:nvPr/>
            </p:nvSpPr>
            <p:spPr>
              <a:xfrm>
                <a:off x="4163091" y="4257864"/>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8" name="Google Shape;4528;p31"/>
              <p:cNvSpPr/>
              <p:nvPr/>
            </p:nvSpPr>
            <p:spPr>
              <a:xfrm>
                <a:off x="4244911" y="4176807"/>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5" y="8096"/>
                      <a:pt x="36385" y="18193"/>
                    </a:cubicBezTo>
                    <a:cubicBezTo>
                      <a:pt x="36385"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9" name="Google Shape;4529;p31"/>
              <p:cNvSpPr/>
              <p:nvPr/>
            </p:nvSpPr>
            <p:spPr>
              <a:xfrm>
                <a:off x="4326826" y="4095939"/>
                <a:ext cx="35433" cy="35433"/>
              </a:xfrm>
              <a:custGeom>
                <a:avLst/>
                <a:gdLst/>
                <a:ahLst/>
                <a:cxnLst/>
                <a:rect l="l" t="t" r="r" b="b"/>
                <a:pathLst>
                  <a:path w="35433" h="35433" extrusionOk="0">
                    <a:moveTo>
                      <a:pt x="17717" y="35433"/>
                    </a:moveTo>
                    <a:cubicBezTo>
                      <a:pt x="7906" y="35433"/>
                      <a:pt x="0" y="27527"/>
                      <a:pt x="0" y="17717"/>
                    </a:cubicBezTo>
                    <a:cubicBezTo>
                      <a:pt x="0" y="7906"/>
                      <a:pt x="8001" y="0"/>
                      <a:pt x="17717" y="0"/>
                    </a:cubicBezTo>
                    <a:cubicBezTo>
                      <a:pt x="27432" y="0"/>
                      <a:pt x="35433" y="7906"/>
                      <a:pt x="35433" y="17717"/>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0" name="Google Shape;4530;p31"/>
              <p:cNvSpPr/>
              <p:nvPr/>
            </p:nvSpPr>
            <p:spPr>
              <a:xfrm>
                <a:off x="4408551" y="4014882"/>
                <a:ext cx="34671" cy="34670"/>
              </a:xfrm>
              <a:custGeom>
                <a:avLst/>
                <a:gdLst/>
                <a:ahLst/>
                <a:cxnLst/>
                <a:rect l="l" t="t" r="r" b="b"/>
                <a:pathLst>
                  <a:path w="34671" h="34670" extrusionOk="0">
                    <a:moveTo>
                      <a:pt x="17335" y="34671"/>
                    </a:moveTo>
                    <a:cubicBezTo>
                      <a:pt x="7715" y="34671"/>
                      <a:pt x="0" y="26860"/>
                      <a:pt x="0" y="17335"/>
                    </a:cubicBezTo>
                    <a:cubicBezTo>
                      <a:pt x="0" y="7810"/>
                      <a:pt x="7810" y="0"/>
                      <a:pt x="17335" y="0"/>
                    </a:cubicBezTo>
                    <a:cubicBezTo>
                      <a:pt x="26861" y="0"/>
                      <a:pt x="34671" y="7810"/>
                      <a:pt x="34671" y="17335"/>
                    </a:cubicBezTo>
                    <a:cubicBezTo>
                      <a:pt x="34671" y="26860"/>
                      <a:pt x="26861"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1" name="Google Shape;4531;p31"/>
              <p:cNvSpPr/>
              <p:nvPr/>
            </p:nvSpPr>
            <p:spPr>
              <a:xfrm>
                <a:off x="4490370" y="3933824"/>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2" name="Google Shape;4532;p31"/>
              <p:cNvSpPr/>
              <p:nvPr/>
            </p:nvSpPr>
            <p:spPr>
              <a:xfrm>
                <a:off x="4572190" y="3852862"/>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3" name="Google Shape;4533;p31"/>
              <p:cNvSpPr/>
              <p:nvPr/>
            </p:nvSpPr>
            <p:spPr>
              <a:xfrm>
                <a:off x="4654010" y="3771804"/>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4" name="Google Shape;4534;p31"/>
              <p:cNvSpPr/>
              <p:nvPr/>
            </p:nvSpPr>
            <p:spPr>
              <a:xfrm>
                <a:off x="4735829" y="3690841"/>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5" name="Google Shape;4535;p31"/>
              <p:cNvSpPr/>
              <p:nvPr/>
            </p:nvSpPr>
            <p:spPr>
              <a:xfrm>
                <a:off x="4817649" y="3609784"/>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6" name="Google Shape;4536;p31"/>
              <p:cNvSpPr/>
              <p:nvPr/>
            </p:nvSpPr>
            <p:spPr>
              <a:xfrm>
                <a:off x="4899469" y="3528726"/>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7" name="Google Shape;4537;p31"/>
              <p:cNvSpPr/>
              <p:nvPr/>
            </p:nvSpPr>
            <p:spPr>
              <a:xfrm>
                <a:off x="4981289" y="3447668"/>
                <a:ext cx="29146" cy="29146"/>
              </a:xfrm>
              <a:custGeom>
                <a:avLst/>
                <a:gdLst/>
                <a:ahLst/>
                <a:cxnLst/>
                <a:rect l="l" t="t" r="r" b="b"/>
                <a:pathLst>
                  <a:path w="29146" h="29146" extrusionOk="0">
                    <a:moveTo>
                      <a:pt x="14573" y="29146"/>
                    </a:moveTo>
                    <a:cubicBezTo>
                      <a:pt x="6572" y="29146"/>
                      <a:pt x="0" y="22669"/>
                      <a:pt x="0" y="14573"/>
                    </a:cubicBezTo>
                    <a:cubicBezTo>
                      <a:pt x="0" y="6477"/>
                      <a:pt x="6477" y="0"/>
                      <a:pt x="14573" y="0"/>
                    </a:cubicBezTo>
                    <a:cubicBezTo>
                      <a:pt x="22669" y="0"/>
                      <a:pt x="29146" y="6477"/>
                      <a:pt x="29146" y="14573"/>
                    </a:cubicBezTo>
                    <a:cubicBezTo>
                      <a:pt x="29146" y="22669"/>
                      <a:pt x="22669"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8" name="Google Shape;4538;p31"/>
              <p:cNvSpPr/>
              <p:nvPr/>
            </p:nvSpPr>
            <p:spPr>
              <a:xfrm>
                <a:off x="5063204" y="3366801"/>
                <a:ext cx="28193" cy="28193"/>
              </a:xfrm>
              <a:custGeom>
                <a:avLst/>
                <a:gdLst/>
                <a:ahLst/>
                <a:cxnLst/>
                <a:rect l="l" t="t" r="r" b="b"/>
                <a:pathLst>
                  <a:path w="28193"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9" name="Google Shape;4539;p31"/>
              <p:cNvSpPr/>
              <p:nvPr/>
            </p:nvSpPr>
            <p:spPr>
              <a:xfrm>
                <a:off x="5144928" y="3285743"/>
                <a:ext cx="27432" cy="27431"/>
              </a:xfrm>
              <a:custGeom>
                <a:avLst/>
                <a:gdLst/>
                <a:ahLst/>
                <a:cxnLst/>
                <a:rect l="l" t="t" r="r" b="b"/>
                <a:pathLst>
                  <a:path w="27432" h="27431"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0" name="Google Shape;4540;p31"/>
              <p:cNvSpPr/>
              <p:nvPr/>
            </p:nvSpPr>
            <p:spPr>
              <a:xfrm>
                <a:off x="5226748" y="3204685"/>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1" name="Google Shape;4541;p31"/>
              <p:cNvSpPr/>
              <p:nvPr/>
            </p:nvSpPr>
            <p:spPr>
              <a:xfrm>
                <a:off x="5308568" y="3123628"/>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2" name="Google Shape;4542;p31"/>
              <p:cNvSpPr/>
              <p:nvPr/>
            </p:nvSpPr>
            <p:spPr>
              <a:xfrm>
                <a:off x="5390483" y="3042760"/>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3" name="Google Shape;4543;p31"/>
              <p:cNvSpPr/>
              <p:nvPr/>
            </p:nvSpPr>
            <p:spPr>
              <a:xfrm>
                <a:off x="5472303" y="296170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4" name="Google Shape;4544;p31"/>
              <p:cNvSpPr/>
              <p:nvPr/>
            </p:nvSpPr>
            <p:spPr>
              <a:xfrm>
                <a:off x="5554027" y="288064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5" name="Google Shape;4545;p31"/>
              <p:cNvSpPr/>
              <p:nvPr/>
            </p:nvSpPr>
            <p:spPr>
              <a:xfrm>
                <a:off x="5635847" y="279958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6" name="Google Shape;4546;p31"/>
              <p:cNvSpPr/>
              <p:nvPr/>
            </p:nvSpPr>
            <p:spPr>
              <a:xfrm>
                <a:off x="5717762" y="2718720"/>
                <a:ext cx="21717" cy="21717"/>
              </a:xfrm>
              <a:custGeom>
                <a:avLst/>
                <a:gdLst/>
                <a:ahLst/>
                <a:cxnLst/>
                <a:rect l="l" t="t" r="r" b="b"/>
                <a:pathLst>
                  <a:path w="21717" h="21717" extrusionOk="0">
                    <a:moveTo>
                      <a:pt x="10858" y="21717"/>
                    </a:moveTo>
                    <a:cubicBezTo>
                      <a:pt x="4858" y="21717"/>
                      <a:pt x="0" y="16859"/>
                      <a:pt x="0" y="10859"/>
                    </a:cubicBezTo>
                    <a:cubicBezTo>
                      <a:pt x="0" y="4858"/>
                      <a:pt x="4858" y="0"/>
                      <a:pt x="10858" y="0"/>
                    </a:cubicBezTo>
                    <a:cubicBezTo>
                      <a:pt x="16859" y="0"/>
                      <a:pt x="21717" y="4858"/>
                      <a:pt x="21717" y="10859"/>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7" name="Google Shape;4547;p31"/>
              <p:cNvSpPr/>
              <p:nvPr/>
            </p:nvSpPr>
            <p:spPr>
              <a:xfrm>
                <a:off x="5799582" y="2637662"/>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8" name="Google Shape;4548;p31"/>
              <p:cNvSpPr/>
              <p:nvPr/>
            </p:nvSpPr>
            <p:spPr>
              <a:xfrm>
                <a:off x="5881401" y="2556604"/>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9" name="Google Shape;4549;p31"/>
              <p:cNvSpPr/>
              <p:nvPr/>
            </p:nvSpPr>
            <p:spPr>
              <a:xfrm>
                <a:off x="5963126" y="2475546"/>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0" name="Google Shape;4550;p31"/>
              <p:cNvSpPr/>
              <p:nvPr/>
            </p:nvSpPr>
            <p:spPr>
              <a:xfrm>
                <a:off x="6045041" y="2394584"/>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1" name="Google Shape;4551;p31"/>
              <p:cNvSpPr/>
              <p:nvPr/>
            </p:nvSpPr>
            <p:spPr>
              <a:xfrm>
                <a:off x="6126861" y="2313622"/>
                <a:ext cx="17716" cy="17716"/>
              </a:xfrm>
              <a:custGeom>
                <a:avLst/>
                <a:gdLst/>
                <a:ahLst/>
                <a:cxnLst/>
                <a:rect l="l" t="t" r="r" b="b"/>
                <a:pathLst>
                  <a:path w="17716" h="17716" extrusionOk="0">
                    <a:moveTo>
                      <a:pt x="8858" y="17717"/>
                    </a:moveTo>
                    <a:cubicBezTo>
                      <a:pt x="4000"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2" name="Google Shape;4552;p31"/>
              <p:cNvSpPr/>
              <p:nvPr/>
            </p:nvSpPr>
            <p:spPr>
              <a:xfrm>
                <a:off x="6208680" y="2232564"/>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3" name="Google Shape;4553;p31"/>
              <p:cNvSpPr/>
              <p:nvPr/>
            </p:nvSpPr>
            <p:spPr>
              <a:xfrm>
                <a:off x="6290500" y="2151506"/>
                <a:ext cx="16192" cy="16192"/>
              </a:xfrm>
              <a:custGeom>
                <a:avLst/>
                <a:gdLst/>
                <a:ahLst/>
                <a:cxnLst/>
                <a:rect l="l" t="t" r="r" b="b"/>
                <a:pathLst>
                  <a:path w="16192" h="16192" extrusionOk="0">
                    <a:moveTo>
                      <a:pt x="8096" y="16193"/>
                    </a:moveTo>
                    <a:cubicBezTo>
                      <a:pt x="3619" y="16193"/>
                      <a:pt x="0" y="12573"/>
                      <a:pt x="0" y="8096"/>
                    </a:cubicBezTo>
                    <a:cubicBezTo>
                      <a:pt x="0" y="3620"/>
                      <a:pt x="3619"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4" name="Google Shape;4554;p31"/>
              <p:cNvSpPr/>
              <p:nvPr/>
            </p:nvSpPr>
            <p:spPr>
              <a:xfrm>
                <a:off x="6372225" y="2070448"/>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5" name="Google Shape;4555;p31"/>
              <p:cNvSpPr/>
              <p:nvPr/>
            </p:nvSpPr>
            <p:spPr>
              <a:xfrm>
                <a:off x="6454140" y="1989581"/>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6" name="Google Shape;4556;p31"/>
              <p:cNvSpPr/>
              <p:nvPr/>
            </p:nvSpPr>
            <p:spPr>
              <a:xfrm>
                <a:off x="6535959" y="1908428"/>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7" name="Google Shape;4557;p31"/>
              <p:cNvSpPr/>
              <p:nvPr/>
            </p:nvSpPr>
            <p:spPr>
              <a:xfrm>
                <a:off x="6617779" y="1827370"/>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8" name="Google Shape;4558;p31"/>
              <p:cNvSpPr/>
              <p:nvPr/>
            </p:nvSpPr>
            <p:spPr>
              <a:xfrm>
                <a:off x="6699599" y="1746313"/>
                <a:ext cx="12191" cy="12192"/>
              </a:xfrm>
              <a:custGeom>
                <a:avLst/>
                <a:gdLst/>
                <a:ahLst/>
                <a:cxnLst/>
                <a:rect l="l" t="t" r="r" b="b"/>
                <a:pathLst>
                  <a:path w="12191" h="12192"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9" name="Google Shape;4559;p31"/>
              <p:cNvSpPr/>
              <p:nvPr/>
            </p:nvSpPr>
            <p:spPr>
              <a:xfrm>
                <a:off x="6781418" y="1665445"/>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0" name="Google Shape;4560;p31"/>
              <p:cNvSpPr/>
              <p:nvPr/>
            </p:nvSpPr>
            <p:spPr>
              <a:xfrm>
                <a:off x="6863238" y="1584388"/>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1" name="Google Shape;4561;p31"/>
              <p:cNvSpPr/>
              <p:nvPr/>
            </p:nvSpPr>
            <p:spPr>
              <a:xfrm>
                <a:off x="6945058" y="1503330"/>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2" name="Google Shape;4562;p31"/>
              <p:cNvSpPr/>
              <p:nvPr/>
            </p:nvSpPr>
            <p:spPr>
              <a:xfrm>
                <a:off x="7026878" y="1422272"/>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3" name="Google Shape;4563;p31"/>
              <p:cNvSpPr/>
              <p:nvPr/>
            </p:nvSpPr>
            <p:spPr>
              <a:xfrm>
                <a:off x="7108793" y="1341405"/>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4" name="Google Shape;4564;p31"/>
              <p:cNvSpPr/>
              <p:nvPr/>
            </p:nvSpPr>
            <p:spPr>
              <a:xfrm>
                <a:off x="7190517" y="1260347"/>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5" name="Google Shape;4565;p31"/>
              <p:cNvSpPr/>
              <p:nvPr/>
            </p:nvSpPr>
            <p:spPr>
              <a:xfrm>
                <a:off x="7272337" y="1179289"/>
                <a:ext cx="6476" cy="6476"/>
              </a:xfrm>
              <a:custGeom>
                <a:avLst/>
                <a:gdLst/>
                <a:ahLst/>
                <a:cxnLst/>
                <a:rect l="l" t="t" r="r" b="b"/>
                <a:pathLst>
                  <a:path w="6476" h="6476"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66" name="Google Shape;4566;p31"/>
            <p:cNvGrpSpPr/>
            <p:nvPr/>
          </p:nvGrpSpPr>
          <p:grpSpPr>
            <a:xfrm>
              <a:off x="3842480" y="1185195"/>
              <a:ext cx="3280124" cy="3280218"/>
              <a:chOff x="3842480" y="1185195"/>
              <a:chExt cx="3280124" cy="3280218"/>
            </a:xfrm>
          </p:grpSpPr>
          <p:sp>
            <p:nvSpPr>
              <p:cNvPr id="4567" name="Google Shape;4567;p31"/>
              <p:cNvSpPr/>
              <p:nvPr/>
            </p:nvSpPr>
            <p:spPr>
              <a:xfrm>
                <a:off x="3842480" y="4425790"/>
                <a:ext cx="39624" cy="39623"/>
              </a:xfrm>
              <a:custGeom>
                <a:avLst/>
                <a:gdLst/>
                <a:ahLst/>
                <a:cxnLst/>
                <a:rect l="l" t="t" r="r" b="b"/>
                <a:pathLst>
                  <a:path w="39624" h="39623" extrusionOk="0">
                    <a:moveTo>
                      <a:pt x="39624" y="19812"/>
                    </a:moveTo>
                    <a:cubicBezTo>
                      <a:pt x="39624" y="30754"/>
                      <a:pt x="30754" y="39624"/>
                      <a:pt x="19812" y="39624"/>
                    </a:cubicBezTo>
                    <a:cubicBezTo>
                      <a:pt x="8870" y="39624"/>
                      <a:pt x="0" y="30754"/>
                      <a:pt x="0" y="19812"/>
                    </a:cubicBezTo>
                    <a:cubicBezTo>
                      <a:pt x="0" y="8870"/>
                      <a:pt x="8870" y="0"/>
                      <a:pt x="19812" y="0"/>
                    </a:cubicBezTo>
                    <a:cubicBezTo>
                      <a:pt x="30754" y="0"/>
                      <a:pt x="39624" y="8870"/>
                      <a:pt x="39624" y="198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8" name="Google Shape;4568;p31"/>
              <p:cNvSpPr/>
              <p:nvPr/>
            </p:nvSpPr>
            <p:spPr>
              <a:xfrm>
                <a:off x="3924300" y="4344923"/>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9" name="Google Shape;4569;p31"/>
              <p:cNvSpPr/>
              <p:nvPr/>
            </p:nvSpPr>
            <p:spPr>
              <a:xfrm>
                <a:off x="4006119" y="4263865"/>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0" name="Google Shape;4570;p31"/>
              <p:cNvSpPr/>
              <p:nvPr/>
            </p:nvSpPr>
            <p:spPr>
              <a:xfrm>
                <a:off x="4087939" y="4182808"/>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1" name="Google Shape;4571;p31"/>
              <p:cNvSpPr/>
              <p:nvPr/>
            </p:nvSpPr>
            <p:spPr>
              <a:xfrm>
                <a:off x="4169759" y="410175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2" name="Google Shape;4572;p31"/>
              <p:cNvSpPr/>
              <p:nvPr/>
            </p:nvSpPr>
            <p:spPr>
              <a:xfrm>
                <a:off x="4251674" y="4020787"/>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3" name="Google Shape;4573;p31"/>
              <p:cNvSpPr/>
              <p:nvPr/>
            </p:nvSpPr>
            <p:spPr>
              <a:xfrm>
                <a:off x="4333398" y="3939729"/>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4" name="Google Shape;4574;p31"/>
              <p:cNvSpPr/>
              <p:nvPr/>
            </p:nvSpPr>
            <p:spPr>
              <a:xfrm>
                <a:off x="4415218" y="3858672"/>
                <a:ext cx="33908" cy="33909"/>
              </a:xfrm>
              <a:custGeom>
                <a:avLst/>
                <a:gdLst/>
                <a:ahLst/>
                <a:cxnLst/>
                <a:rect l="l" t="t" r="r" b="b"/>
                <a:pathLst>
                  <a:path w="33908" h="33909" extrusionOk="0">
                    <a:moveTo>
                      <a:pt x="16954" y="33909"/>
                    </a:moveTo>
                    <a:cubicBezTo>
                      <a:pt x="7620" y="33909"/>
                      <a:pt x="0" y="26289"/>
                      <a:pt x="0" y="16955"/>
                    </a:cubicBezTo>
                    <a:cubicBezTo>
                      <a:pt x="0" y="7620"/>
                      <a:pt x="7620" y="0"/>
                      <a:pt x="16954" y="0"/>
                    </a:cubicBezTo>
                    <a:cubicBezTo>
                      <a:pt x="26289" y="0"/>
                      <a:pt x="33909" y="7620"/>
                      <a:pt x="33909" y="16955"/>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5" name="Google Shape;4575;p31"/>
              <p:cNvSpPr/>
              <p:nvPr/>
            </p:nvSpPr>
            <p:spPr>
              <a:xfrm>
                <a:off x="4497038" y="3777709"/>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6" name="Google Shape;4576;p31"/>
              <p:cNvSpPr/>
              <p:nvPr/>
            </p:nvSpPr>
            <p:spPr>
              <a:xfrm rot="-5391406">
                <a:off x="4578878" y="3696629"/>
                <a:ext cx="32385" cy="32385"/>
              </a:xfrm>
              <a:custGeom>
                <a:avLst/>
                <a:gdLst/>
                <a:ahLst/>
                <a:cxnLst/>
                <a:rect l="l" t="t" r="r" b="b"/>
                <a:pathLst>
                  <a:path w="32385" h="32385" extrusionOk="0">
                    <a:moveTo>
                      <a:pt x="32385" y="16192"/>
                    </a:moveTo>
                    <a:cubicBezTo>
                      <a:pt x="32385" y="25135"/>
                      <a:pt x="25135" y="32385"/>
                      <a:pt x="16193" y="32385"/>
                    </a:cubicBezTo>
                    <a:cubicBezTo>
                      <a:pt x="7250" y="32385"/>
                      <a:pt x="0" y="25135"/>
                      <a:pt x="0" y="16192"/>
                    </a:cubicBezTo>
                    <a:cubicBezTo>
                      <a:pt x="0" y="7250"/>
                      <a:pt x="7250" y="0"/>
                      <a:pt x="16193" y="0"/>
                    </a:cubicBezTo>
                    <a:cubicBezTo>
                      <a:pt x="25135" y="0"/>
                      <a:pt x="32385" y="7249"/>
                      <a:pt x="32385"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7" name="Google Shape;4577;p31"/>
              <p:cNvSpPr/>
              <p:nvPr/>
            </p:nvSpPr>
            <p:spPr>
              <a:xfrm>
                <a:off x="4660772" y="3615689"/>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8" name="Google Shape;4578;p31"/>
              <p:cNvSpPr/>
              <p:nvPr/>
            </p:nvSpPr>
            <p:spPr>
              <a:xfrm>
                <a:off x="4742497" y="3534631"/>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9" name="Google Shape;4579;p31"/>
              <p:cNvSpPr/>
              <p:nvPr/>
            </p:nvSpPr>
            <p:spPr>
              <a:xfrm>
                <a:off x="4824317" y="3453574"/>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0" name="Google Shape;4580;p31"/>
              <p:cNvSpPr/>
              <p:nvPr/>
            </p:nvSpPr>
            <p:spPr>
              <a:xfrm>
                <a:off x="4906137" y="3372611"/>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1" name="Google Shape;4581;p31"/>
              <p:cNvSpPr/>
              <p:nvPr/>
            </p:nvSpPr>
            <p:spPr>
              <a:xfrm>
                <a:off x="4988052" y="3291649"/>
                <a:ext cx="28193" cy="28193"/>
              </a:xfrm>
              <a:custGeom>
                <a:avLst/>
                <a:gdLst/>
                <a:ahLst/>
                <a:cxnLst/>
                <a:rect l="l" t="t" r="r" b="b"/>
                <a:pathLst>
                  <a:path w="28193" h="28193" extrusionOk="0">
                    <a:moveTo>
                      <a:pt x="14097" y="28194"/>
                    </a:moveTo>
                    <a:cubicBezTo>
                      <a:pt x="6286" y="28194"/>
                      <a:pt x="0" y="21908"/>
                      <a:pt x="0" y="14097"/>
                    </a:cubicBezTo>
                    <a:cubicBezTo>
                      <a:pt x="0" y="6287"/>
                      <a:pt x="6286" y="0"/>
                      <a:pt x="14097" y="0"/>
                    </a:cubicBezTo>
                    <a:cubicBezTo>
                      <a:pt x="21908" y="0"/>
                      <a:pt x="28194" y="6287"/>
                      <a:pt x="28194" y="14097"/>
                    </a:cubicBezTo>
                    <a:cubicBezTo>
                      <a:pt x="28194" y="21908"/>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2" name="Google Shape;4582;p31"/>
              <p:cNvSpPr/>
              <p:nvPr/>
            </p:nvSpPr>
            <p:spPr>
              <a:xfrm>
                <a:off x="5069871" y="3210591"/>
                <a:ext cx="27431" cy="27431"/>
              </a:xfrm>
              <a:custGeom>
                <a:avLst/>
                <a:gdLst/>
                <a:ahLst/>
                <a:cxnLst/>
                <a:rect l="l" t="t" r="r" b="b"/>
                <a:pathLst>
                  <a:path w="27431"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3" name="Google Shape;4583;p31"/>
              <p:cNvSpPr/>
              <p:nvPr/>
            </p:nvSpPr>
            <p:spPr>
              <a:xfrm>
                <a:off x="5151596" y="3129533"/>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4" name="Google Shape;4584;p31"/>
              <p:cNvSpPr/>
              <p:nvPr/>
            </p:nvSpPr>
            <p:spPr>
              <a:xfrm>
                <a:off x="5233416" y="3048475"/>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5" name="Google Shape;4585;p31"/>
              <p:cNvSpPr/>
              <p:nvPr/>
            </p:nvSpPr>
            <p:spPr>
              <a:xfrm>
                <a:off x="5315330" y="2967608"/>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6" name="Google Shape;4586;p31"/>
              <p:cNvSpPr/>
              <p:nvPr/>
            </p:nvSpPr>
            <p:spPr>
              <a:xfrm>
                <a:off x="5397150" y="2886550"/>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7" name="Google Shape;4587;p31"/>
              <p:cNvSpPr/>
              <p:nvPr/>
            </p:nvSpPr>
            <p:spPr>
              <a:xfrm>
                <a:off x="5478970" y="2805492"/>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8" name="Google Shape;4588;p31"/>
              <p:cNvSpPr/>
              <p:nvPr/>
            </p:nvSpPr>
            <p:spPr>
              <a:xfrm>
                <a:off x="5560695" y="2724435"/>
                <a:ext cx="22669" cy="22669"/>
              </a:xfrm>
              <a:custGeom>
                <a:avLst/>
                <a:gdLst/>
                <a:ahLst/>
                <a:cxnLst/>
                <a:rect l="l" t="t" r="r" b="b"/>
                <a:pathLst>
                  <a:path w="22669" h="22669" extrusionOk="0">
                    <a:moveTo>
                      <a:pt x="22669" y="11335"/>
                    </a:moveTo>
                    <a:cubicBezTo>
                      <a:pt x="22669" y="17595"/>
                      <a:pt x="17595" y="22670"/>
                      <a:pt x="11335" y="22670"/>
                    </a:cubicBezTo>
                    <a:cubicBezTo>
                      <a:pt x="5075" y="22670"/>
                      <a:pt x="0" y="17595"/>
                      <a:pt x="0" y="11335"/>
                    </a:cubicBezTo>
                    <a:cubicBezTo>
                      <a:pt x="0" y="5075"/>
                      <a:pt x="5075" y="0"/>
                      <a:pt x="11335" y="0"/>
                    </a:cubicBezTo>
                    <a:cubicBezTo>
                      <a:pt x="17595" y="0"/>
                      <a:pt x="22669" y="5075"/>
                      <a:pt x="22669" y="11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9" name="Google Shape;4589;p31"/>
              <p:cNvSpPr/>
              <p:nvPr/>
            </p:nvSpPr>
            <p:spPr>
              <a:xfrm>
                <a:off x="5642609" y="2643567"/>
                <a:ext cx="21716" cy="21717"/>
              </a:xfrm>
              <a:custGeom>
                <a:avLst/>
                <a:gdLst/>
                <a:ahLst/>
                <a:cxnLst/>
                <a:rect l="l" t="t" r="r" b="b"/>
                <a:pathLst>
                  <a:path w="21716" h="21717"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0" name="Google Shape;4590;p31"/>
              <p:cNvSpPr/>
              <p:nvPr/>
            </p:nvSpPr>
            <p:spPr>
              <a:xfrm>
                <a:off x="5724429" y="2562510"/>
                <a:ext cx="20954" cy="20954"/>
              </a:xfrm>
              <a:custGeom>
                <a:avLst/>
                <a:gdLst/>
                <a:ahLst/>
                <a:cxnLst/>
                <a:rect l="l" t="t" r="r" b="b"/>
                <a:pathLst>
                  <a:path w="20954" h="20954" extrusionOk="0">
                    <a:moveTo>
                      <a:pt x="20955" y="10478"/>
                    </a:moveTo>
                    <a:cubicBezTo>
                      <a:pt x="20955" y="16264"/>
                      <a:pt x="16264" y="20955"/>
                      <a:pt x="10477" y="20955"/>
                    </a:cubicBezTo>
                    <a:cubicBezTo>
                      <a:pt x="4691" y="20955"/>
                      <a:pt x="0" y="16264"/>
                      <a:pt x="0" y="10478"/>
                    </a:cubicBezTo>
                    <a:cubicBezTo>
                      <a:pt x="0" y="4691"/>
                      <a:pt x="4691" y="0"/>
                      <a:pt x="10477" y="0"/>
                    </a:cubicBezTo>
                    <a:cubicBezTo>
                      <a:pt x="16264" y="0"/>
                      <a:pt x="20955" y="4691"/>
                      <a:pt x="20955"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1" name="Google Shape;4591;p31"/>
              <p:cNvSpPr/>
              <p:nvPr/>
            </p:nvSpPr>
            <p:spPr>
              <a:xfrm>
                <a:off x="5806249" y="2481452"/>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2" name="Google Shape;4592;p31"/>
              <p:cNvSpPr/>
              <p:nvPr/>
            </p:nvSpPr>
            <p:spPr>
              <a:xfrm>
                <a:off x="5888069" y="2400394"/>
                <a:ext cx="19431" cy="19431"/>
              </a:xfrm>
              <a:custGeom>
                <a:avLst/>
                <a:gdLst/>
                <a:ahLst/>
                <a:cxnLst/>
                <a:rect l="l" t="t" r="r" b="b"/>
                <a:pathLst>
                  <a:path w="19431" h="19431" extrusionOk="0">
                    <a:moveTo>
                      <a:pt x="9716" y="19431"/>
                    </a:moveTo>
                    <a:cubicBezTo>
                      <a:pt x="4382" y="19431"/>
                      <a:pt x="0" y="15050"/>
                      <a:pt x="0" y="9716"/>
                    </a:cubicBezTo>
                    <a:cubicBezTo>
                      <a:pt x="0" y="4382"/>
                      <a:pt x="4382"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3" name="Google Shape;4593;p31"/>
              <p:cNvSpPr/>
              <p:nvPr/>
            </p:nvSpPr>
            <p:spPr>
              <a:xfrm>
                <a:off x="5969888" y="2319527"/>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4" name="Google Shape;4594;p31"/>
              <p:cNvSpPr/>
              <p:nvPr/>
            </p:nvSpPr>
            <p:spPr>
              <a:xfrm>
                <a:off x="6051708" y="2238469"/>
                <a:ext cx="17716" cy="17716"/>
              </a:xfrm>
              <a:custGeom>
                <a:avLst/>
                <a:gdLst/>
                <a:ahLst/>
                <a:cxnLst/>
                <a:rect l="l" t="t" r="r" b="b"/>
                <a:pathLst>
                  <a:path w="17716" h="17716" extrusionOk="0">
                    <a:moveTo>
                      <a:pt x="17717" y="8858"/>
                    </a:moveTo>
                    <a:cubicBezTo>
                      <a:pt x="17717" y="13751"/>
                      <a:pt x="13751" y="17717"/>
                      <a:pt x="8858" y="17717"/>
                    </a:cubicBezTo>
                    <a:cubicBezTo>
                      <a:pt x="3966" y="17717"/>
                      <a:pt x="0" y="13751"/>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5" name="Google Shape;4595;p31"/>
              <p:cNvSpPr/>
              <p:nvPr/>
            </p:nvSpPr>
            <p:spPr>
              <a:xfrm>
                <a:off x="6133528" y="2157412"/>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6" name="Google Shape;4596;p31"/>
              <p:cNvSpPr/>
              <p:nvPr/>
            </p:nvSpPr>
            <p:spPr>
              <a:xfrm>
                <a:off x="6215348" y="2076354"/>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7" name="Google Shape;4597;p31"/>
              <p:cNvSpPr/>
              <p:nvPr/>
            </p:nvSpPr>
            <p:spPr>
              <a:xfrm>
                <a:off x="6297167" y="1995296"/>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2" y="0"/>
                      <a:pt x="15430" y="3429"/>
                      <a:pt x="15430" y="7715"/>
                    </a:cubicBezTo>
                    <a:cubicBezTo>
                      <a:pt x="15430" y="12001"/>
                      <a:pt x="12002"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8" name="Google Shape;4598;p31"/>
              <p:cNvSpPr/>
              <p:nvPr/>
            </p:nvSpPr>
            <p:spPr>
              <a:xfrm>
                <a:off x="6378987" y="1914334"/>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9" name="Google Shape;4599;p31"/>
              <p:cNvSpPr/>
              <p:nvPr/>
            </p:nvSpPr>
            <p:spPr>
              <a:xfrm>
                <a:off x="6460807" y="1833371"/>
                <a:ext cx="13716" cy="13715"/>
              </a:xfrm>
              <a:custGeom>
                <a:avLst/>
                <a:gdLst/>
                <a:ahLst/>
                <a:cxnLst/>
                <a:rect l="l" t="t" r="r" b="b"/>
                <a:pathLst>
                  <a:path w="13716" h="13715"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0" name="Google Shape;4600;p31"/>
              <p:cNvSpPr/>
              <p:nvPr/>
            </p:nvSpPr>
            <p:spPr>
              <a:xfrm>
                <a:off x="6542627" y="1752313"/>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1" name="Google Shape;4601;p31"/>
              <p:cNvSpPr/>
              <p:nvPr/>
            </p:nvSpPr>
            <p:spPr>
              <a:xfrm>
                <a:off x="6624447" y="1671160"/>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2" name="Google Shape;4602;p31"/>
              <p:cNvSpPr/>
              <p:nvPr/>
            </p:nvSpPr>
            <p:spPr>
              <a:xfrm>
                <a:off x="6706361" y="1590293"/>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3" name="Google Shape;4603;p31"/>
              <p:cNvSpPr/>
              <p:nvPr/>
            </p:nvSpPr>
            <p:spPr>
              <a:xfrm>
                <a:off x="6788086" y="1509235"/>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4" name="Google Shape;4604;p31"/>
              <p:cNvSpPr/>
              <p:nvPr/>
            </p:nvSpPr>
            <p:spPr>
              <a:xfrm>
                <a:off x="6869906" y="1428178"/>
                <a:ext cx="9715" cy="9715"/>
              </a:xfrm>
              <a:custGeom>
                <a:avLst/>
                <a:gdLst/>
                <a:ahLst/>
                <a:cxnLst/>
                <a:rect l="l" t="t" r="r" b="b"/>
                <a:pathLst>
                  <a:path w="9715" h="9715" extrusionOk="0">
                    <a:moveTo>
                      <a:pt x="4858" y="9715"/>
                    </a:moveTo>
                    <a:cubicBezTo>
                      <a:pt x="2191" y="9715"/>
                      <a:pt x="0" y="7525"/>
                      <a:pt x="0" y="4858"/>
                    </a:cubicBezTo>
                    <a:cubicBezTo>
                      <a:pt x="0" y="2191"/>
                      <a:pt x="2191" y="0"/>
                      <a:pt x="4858" y="0"/>
                    </a:cubicBezTo>
                    <a:cubicBezTo>
                      <a:pt x="7525" y="0"/>
                      <a:pt x="9715" y="2191"/>
                      <a:pt x="9715" y="4858"/>
                    </a:cubicBezTo>
                    <a:cubicBezTo>
                      <a:pt x="9715" y="7525"/>
                      <a:pt x="7525" y="9715"/>
                      <a:pt x="4858" y="9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5" name="Google Shape;4605;p31"/>
              <p:cNvSpPr/>
              <p:nvPr/>
            </p:nvSpPr>
            <p:spPr>
              <a:xfrm>
                <a:off x="6951725" y="1347120"/>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6" name="Google Shape;4606;p31"/>
              <p:cNvSpPr/>
              <p:nvPr/>
            </p:nvSpPr>
            <p:spPr>
              <a:xfrm>
                <a:off x="7033641" y="1266252"/>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7" name="Google Shape;4607;p31"/>
              <p:cNvSpPr/>
              <p:nvPr/>
            </p:nvSpPr>
            <p:spPr>
              <a:xfrm>
                <a:off x="7115365" y="1185195"/>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08" name="Google Shape;4608;p31"/>
            <p:cNvGrpSpPr/>
            <p:nvPr/>
          </p:nvGrpSpPr>
          <p:grpSpPr>
            <a:xfrm>
              <a:off x="3849147" y="1191100"/>
              <a:ext cx="3117342" cy="3117342"/>
              <a:chOff x="3849147" y="1191100"/>
              <a:chExt cx="3117342" cy="3117342"/>
            </a:xfrm>
          </p:grpSpPr>
          <p:sp>
            <p:nvSpPr>
              <p:cNvPr id="4609" name="Google Shape;4609;p31"/>
              <p:cNvSpPr/>
              <p:nvPr/>
            </p:nvSpPr>
            <p:spPr>
              <a:xfrm>
                <a:off x="3849147" y="426977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0" name="Google Shape;4610;p31"/>
              <p:cNvSpPr/>
              <p:nvPr/>
            </p:nvSpPr>
            <p:spPr>
              <a:xfrm>
                <a:off x="3930967" y="4188713"/>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1" name="Google Shape;4611;p31"/>
              <p:cNvSpPr/>
              <p:nvPr/>
            </p:nvSpPr>
            <p:spPr>
              <a:xfrm>
                <a:off x="4012787" y="4107655"/>
                <a:ext cx="37147" cy="37147"/>
              </a:xfrm>
              <a:custGeom>
                <a:avLst/>
                <a:gdLst/>
                <a:ahLst/>
                <a:cxnLst/>
                <a:rect l="l" t="t" r="r" b="b"/>
                <a:pathLst>
                  <a:path w="37147" h="37147" extrusionOk="0">
                    <a:moveTo>
                      <a:pt x="37148" y="18574"/>
                    </a:moveTo>
                    <a:cubicBezTo>
                      <a:pt x="37148" y="28832"/>
                      <a:pt x="28832" y="37148"/>
                      <a:pt x="18574" y="37148"/>
                    </a:cubicBezTo>
                    <a:cubicBezTo>
                      <a:pt x="8316" y="37148"/>
                      <a:pt x="0" y="28832"/>
                      <a:pt x="0" y="18574"/>
                    </a:cubicBezTo>
                    <a:cubicBezTo>
                      <a:pt x="0" y="8316"/>
                      <a:pt x="8316" y="0"/>
                      <a:pt x="18574" y="0"/>
                    </a:cubicBezTo>
                    <a:cubicBezTo>
                      <a:pt x="28832" y="0"/>
                      <a:pt x="37148" y="8316"/>
                      <a:pt x="37148" y="18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2" name="Google Shape;4612;p31"/>
              <p:cNvSpPr/>
              <p:nvPr/>
            </p:nvSpPr>
            <p:spPr>
              <a:xfrm>
                <a:off x="4094606" y="4026597"/>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6" y="8096"/>
                      <a:pt x="36386" y="18193"/>
                    </a:cubicBezTo>
                    <a:cubicBezTo>
                      <a:pt x="36386"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3" name="Google Shape;4613;p31"/>
              <p:cNvSpPr/>
              <p:nvPr/>
            </p:nvSpPr>
            <p:spPr>
              <a:xfrm>
                <a:off x="4176521" y="3945730"/>
                <a:ext cx="35433" cy="35433"/>
              </a:xfrm>
              <a:custGeom>
                <a:avLst/>
                <a:gdLst/>
                <a:ahLst/>
                <a:cxnLst/>
                <a:rect l="l" t="t" r="r" b="b"/>
                <a:pathLst>
                  <a:path w="35433" h="35433" extrusionOk="0">
                    <a:moveTo>
                      <a:pt x="17717" y="35433"/>
                    </a:moveTo>
                    <a:cubicBezTo>
                      <a:pt x="7906" y="35433"/>
                      <a:pt x="0" y="27527"/>
                      <a:pt x="0" y="17716"/>
                    </a:cubicBezTo>
                    <a:cubicBezTo>
                      <a:pt x="0" y="7906"/>
                      <a:pt x="8001" y="0"/>
                      <a:pt x="17717" y="0"/>
                    </a:cubicBezTo>
                    <a:cubicBezTo>
                      <a:pt x="27432"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4" name="Google Shape;4614;p31"/>
              <p:cNvSpPr/>
              <p:nvPr/>
            </p:nvSpPr>
            <p:spPr>
              <a:xfrm>
                <a:off x="4258246" y="3864672"/>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5" name="Google Shape;4615;p31"/>
              <p:cNvSpPr/>
              <p:nvPr/>
            </p:nvSpPr>
            <p:spPr>
              <a:xfrm>
                <a:off x="4340066" y="3783615"/>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6" name="Google Shape;4616;p31"/>
              <p:cNvSpPr/>
              <p:nvPr/>
            </p:nvSpPr>
            <p:spPr>
              <a:xfrm>
                <a:off x="4421886" y="3702557"/>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7" name="Google Shape;4617;p31"/>
              <p:cNvSpPr/>
              <p:nvPr/>
            </p:nvSpPr>
            <p:spPr>
              <a:xfrm>
                <a:off x="4503800" y="3621499"/>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6" y="0"/>
                      <a:pt x="32195" y="7239"/>
                      <a:pt x="32195" y="16097"/>
                    </a:cubicBezTo>
                    <a:cubicBezTo>
                      <a:pt x="32195" y="24955"/>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8" name="Google Shape;4618;p31"/>
              <p:cNvSpPr/>
              <p:nvPr/>
            </p:nvSpPr>
            <p:spPr>
              <a:xfrm>
                <a:off x="4585620" y="3540537"/>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9" name="Google Shape;4619;p31"/>
              <p:cNvSpPr/>
              <p:nvPr/>
            </p:nvSpPr>
            <p:spPr>
              <a:xfrm>
                <a:off x="4667345" y="345947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0" name="Google Shape;4620;p31"/>
              <p:cNvSpPr/>
              <p:nvPr/>
            </p:nvSpPr>
            <p:spPr>
              <a:xfrm>
                <a:off x="4749164" y="3378421"/>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1" name="Google Shape;4621;p31"/>
              <p:cNvSpPr/>
              <p:nvPr/>
            </p:nvSpPr>
            <p:spPr>
              <a:xfrm>
                <a:off x="4830984" y="3297363"/>
                <a:ext cx="29146" cy="29146"/>
              </a:xfrm>
              <a:custGeom>
                <a:avLst/>
                <a:gdLst/>
                <a:ahLst/>
                <a:cxnLst/>
                <a:rect l="l" t="t" r="r" b="b"/>
                <a:pathLst>
                  <a:path w="29146" h="29146" extrusionOk="0">
                    <a:moveTo>
                      <a:pt x="14573" y="29147"/>
                    </a:moveTo>
                    <a:cubicBezTo>
                      <a:pt x="6572" y="29147"/>
                      <a:pt x="0" y="22670"/>
                      <a:pt x="0" y="14573"/>
                    </a:cubicBezTo>
                    <a:cubicBezTo>
                      <a:pt x="0" y="6477"/>
                      <a:pt x="6477" y="0"/>
                      <a:pt x="14573" y="0"/>
                    </a:cubicBezTo>
                    <a:cubicBezTo>
                      <a:pt x="22669" y="0"/>
                      <a:pt x="29146" y="6477"/>
                      <a:pt x="29146" y="14573"/>
                    </a:cubicBezTo>
                    <a:cubicBezTo>
                      <a:pt x="29146" y="22670"/>
                      <a:pt x="22669" y="29147"/>
                      <a:pt x="14573" y="29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2" name="Google Shape;4622;p31"/>
              <p:cNvSpPr/>
              <p:nvPr/>
            </p:nvSpPr>
            <p:spPr>
              <a:xfrm>
                <a:off x="4912899" y="3216496"/>
                <a:ext cx="28194" cy="28193"/>
              </a:xfrm>
              <a:custGeom>
                <a:avLst/>
                <a:gdLst/>
                <a:ahLst/>
                <a:cxnLst/>
                <a:rect l="l" t="t" r="r" b="b"/>
                <a:pathLst>
                  <a:path w="28194"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3" name="Google Shape;4623;p31"/>
              <p:cNvSpPr/>
              <p:nvPr/>
            </p:nvSpPr>
            <p:spPr>
              <a:xfrm>
                <a:off x="4994719" y="3135438"/>
                <a:ext cx="27432" cy="27432"/>
              </a:xfrm>
              <a:custGeom>
                <a:avLst/>
                <a:gdLst/>
                <a:ahLst/>
                <a:cxnLst/>
                <a:rect l="l" t="t" r="r" b="b"/>
                <a:pathLst>
                  <a:path w="27432" h="27432"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4" name="Google Shape;4624;p31"/>
              <p:cNvSpPr/>
              <p:nvPr/>
            </p:nvSpPr>
            <p:spPr>
              <a:xfrm>
                <a:off x="5076444" y="3054381"/>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5" name="Google Shape;4625;p31"/>
              <p:cNvSpPr/>
              <p:nvPr/>
            </p:nvSpPr>
            <p:spPr>
              <a:xfrm>
                <a:off x="5158263" y="297332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6" name="Google Shape;4626;p31"/>
              <p:cNvSpPr/>
              <p:nvPr/>
            </p:nvSpPr>
            <p:spPr>
              <a:xfrm>
                <a:off x="5240178" y="2892456"/>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7" name="Google Shape;4627;p31"/>
              <p:cNvSpPr/>
              <p:nvPr/>
            </p:nvSpPr>
            <p:spPr>
              <a:xfrm>
                <a:off x="5321998" y="2811398"/>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8" name="Google Shape;4628;p31"/>
              <p:cNvSpPr/>
              <p:nvPr/>
            </p:nvSpPr>
            <p:spPr>
              <a:xfrm>
                <a:off x="5403818" y="2730340"/>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9" name="Google Shape;4629;p31"/>
              <p:cNvSpPr/>
              <p:nvPr/>
            </p:nvSpPr>
            <p:spPr>
              <a:xfrm>
                <a:off x="5485542" y="2649282"/>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69" y="5048"/>
                      <a:pt x="22669" y="11335"/>
                    </a:cubicBezTo>
                    <a:cubicBezTo>
                      <a:pt x="22669"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0" name="Google Shape;4630;p31"/>
              <p:cNvSpPr/>
              <p:nvPr/>
            </p:nvSpPr>
            <p:spPr>
              <a:xfrm>
                <a:off x="5567457" y="2568415"/>
                <a:ext cx="21716" cy="21716"/>
              </a:xfrm>
              <a:custGeom>
                <a:avLst/>
                <a:gdLst/>
                <a:ahLst/>
                <a:cxnLst/>
                <a:rect l="l" t="t" r="r" b="b"/>
                <a:pathLst>
                  <a:path w="21716" h="21716" extrusionOk="0">
                    <a:moveTo>
                      <a:pt x="21717" y="10858"/>
                    </a:moveTo>
                    <a:cubicBezTo>
                      <a:pt x="21717" y="16855"/>
                      <a:pt x="16855" y="21717"/>
                      <a:pt x="10858" y="21717"/>
                    </a:cubicBezTo>
                    <a:cubicBezTo>
                      <a:pt x="4861" y="21717"/>
                      <a:pt x="0" y="16855"/>
                      <a:pt x="0" y="10858"/>
                    </a:cubicBezTo>
                    <a:cubicBezTo>
                      <a:pt x="0" y="4861"/>
                      <a:pt x="4861" y="0"/>
                      <a:pt x="10858" y="0"/>
                    </a:cubicBezTo>
                    <a:cubicBezTo>
                      <a:pt x="16855" y="0"/>
                      <a:pt x="21717" y="4861"/>
                      <a:pt x="21717" y="10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1" name="Google Shape;4631;p31"/>
              <p:cNvSpPr/>
              <p:nvPr/>
            </p:nvSpPr>
            <p:spPr>
              <a:xfrm>
                <a:off x="5649277" y="2487357"/>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2" name="Google Shape;4632;p31"/>
              <p:cNvSpPr/>
              <p:nvPr/>
            </p:nvSpPr>
            <p:spPr>
              <a:xfrm>
                <a:off x="5731097" y="240630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3" name="Google Shape;4633;p31"/>
              <p:cNvSpPr/>
              <p:nvPr/>
            </p:nvSpPr>
            <p:spPr>
              <a:xfrm>
                <a:off x="5812916" y="2325242"/>
                <a:ext cx="19431" cy="19431"/>
              </a:xfrm>
              <a:custGeom>
                <a:avLst/>
                <a:gdLst/>
                <a:ahLst/>
                <a:cxnLst/>
                <a:rect l="l" t="t" r="r" b="b"/>
                <a:pathLst>
                  <a:path w="19431" h="19431"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4" name="Google Shape;4634;p31"/>
              <p:cNvSpPr/>
              <p:nvPr/>
            </p:nvSpPr>
            <p:spPr>
              <a:xfrm>
                <a:off x="5894736" y="2244280"/>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7"/>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5" name="Google Shape;4635;p31"/>
              <p:cNvSpPr/>
              <p:nvPr/>
            </p:nvSpPr>
            <p:spPr>
              <a:xfrm>
                <a:off x="5976556" y="216331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6" name="Google Shape;4636;p31"/>
              <p:cNvSpPr/>
              <p:nvPr/>
            </p:nvSpPr>
            <p:spPr>
              <a:xfrm>
                <a:off x="6058376" y="2082259"/>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4" y="0"/>
                      <a:pt x="16954" y="3810"/>
                      <a:pt x="16954" y="8477"/>
                    </a:cubicBezTo>
                    <a:cubicBezTo>
                      <a:pt x="16954" y="13144"/>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7" name="Google Shape;4637;p31"/>
              <p:cNvSpPr/>
              <p:nvPr/>
            </p:nvSpPr>
            <p:spPr>
              <a:xfrm>
                <a:off x="6140195" y="2001201"/>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8" name="Google Shape;4638;p31"/>
              <p:cNvSpPr/>
              <p:nvPr/>
            </p:nvSpPr>
            <p:spPr>
              <a:xfrm>
                <a:off x="6222015" y="1920144"/>
                <a:ext cx="15430" cy="15430"/>
              </a:xfrm>
              <a:custGeom>
                <a:avLst/>
                <a:gdLst/>
                <a:ahLst/>
                <a:cxnLst/>
                <a:rect l="l" t="t" r="r" b="b"/>
                <a:pathLst>
                  <a:path w="15430" h="15430" extrusionOk="0">
                    <a:moveTo>
                      <a:pt x="15431" y="7715"/>
                    </a:moveTo>
                    <a:cubicBezTo>
                      <a:pt x="15431" y="11976"/>
                      <a:pt x="11976" y="15430"/>
                      <a:pt x="7715" y="15430"/>
                    </a:cubicBezTo>
                    <a:cubicBezTo>
                      <a:pt x="3454" y="15430"/>
                      <a:pt x="0" y="11976"/>
                      <a:pt x="0" y="7715"/>
                    </a:cubicBezTo>
                    <a:cubicBezTo>
                      <a:pt x="0" y="3454"/>
                      <a:pt x="3454" y="0"/>
                      <a:pt x="7715" y="0"/>
                    </a:cubicBezTo>
                    <a:cubicBezTo>
                      <a:pt x="11976" y="0"/>
                      <a:pt x="15431" y="3454"/>
                      <a:pt x="15431"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9" name="Google Shape;4639;p31"/>
              <p:cNvSpPr/>
              <p:nvPr/>
            </p:nvSpPr>
            <p:spPr>
              <a:xfrm>
                <a:off x="6303835" y="1839276"/>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0" name="Google Shape;4640;p31"/>
              <p:cNvSpPr/>
              <p:nvPr/>
            </p:nvSpPr>
            <p:spPr>
              <a:xfrm>
                <a:off x="6385655" y="1758219"/>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1" name="Google Shape;4641;p31"/>
              <p:cNvSpPr/>
              <p:nvPr/>
            </p:nvSpPr>
            <p:spPr>
              <a:xfrm>
                <a:off x="6467475" y="1677161"/>
                <a:ext cx="12953" cy="12953"/>
              </a:xfrm>
              <a:custGeom>
                <a:avLst/>
                <a:gdLst/>
                <a:ahLst/>
                <a:cxnLst/>
                <a:rect l="l" t="t" r="r" b="b"/>
                <a:pathLst>
                  <a:path w="12953" h="12953"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2" name="Google Shape;4642;p31"/>
              <p:cNvSpPr/>
              <p:nvPr/>
            </p:nvSpPr>
            <p:spPr>
              <a:xfrm>
                <a:off x="6549294" y="1596103"/>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3" name="Google Shape;4643;p31"/>
              <p:cNvSpPr/>
              <p:nvPr/>
            </p:nvSpPr>
            <p:spPr>
              <a:xfrm>
                <a:off x="6631209" y="151514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4" name="Google Shape;4644;p31"/>
              <p:cNvSpPr/>
              <p:nvPr/>
            </p:nvSpPr>
            <p:spPr>
              <a:xfrm>
                <a:off x="6712934" y="1434083"/>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5" name="Google Shape;4645;p31"/>
              <p:cNvSpPr/>
              <p:nvPr/>
            </p:nvSpPr>
            <p:spPr>
              <a:xfrm>
                <a:off x="6794754" y="1353121"/>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6" name="Google Shape;4646;p31"/>
              <p:cNvSpPr/>
              <p:nvPr/>
            </p:nvSpPr>
            <p:spPr>
              <a:xfrm>
                <a:off x="6876573" y="1271967"/>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7" name="Google Shape;4647;p31"/>
              <p:cNvSpPr/>
              <p:nvPr/>
            </p:nvSpPr>
            <p:spPr>
              <a:xfrm>
                <a:off x="6958488" y="1191100"/>
                <a:ext cx="8001" cy="8000"/>
              </a:xfrm>
              <a:custGeom>
                <a:avLst/>
                <a:gdLst/>
                <a:ahLst/>
                <a:cxnLst/>
                <a:rect l="l" t="t" r="r" b="b"/>
                <a:pathLst>
                  <a:path w="8001" h="8000"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648" name="Google Shape;4648;p31"/>
          <p:cNvSpPr/>
          <p:nvPr/>
        </p:nvSpPr>
        <p:spPr>
          <a:xfrm>
            <a:off x="5341425" y="359400"/>
            <a:ext cx="3167100" cy="4424700"/>
          </a:xfrm>
          <a:prstGeom prst="roundRect">
            <a:avLst>
              <a:gd name="adj" fmla="val 1367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4649" name="Google Shape;4649;p31"/>
          <p:cNvSpPr txBox="1">
            <a:spLocks noGrp="1"/>
          </p:cNvSpPr>
          <p:nvPr>
            <p:ph type="title"/>
          </p:nvPr>
        </p:nvSpPr>
        <p:spPr>
          <a:xfrm>
            <a:off x="713225" y="445025"/>
            <a:ext cx="3477900" cy="13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Executive summary</a:t>
            </a:r>
            <a:endParaRPr/>
          </a:p>
        </p:txBody>
      </p:sp>
      <p:sp>
        <p:nvSpPr>
          <p:cNvPr id="4650" name="Google Shape;4650;p31"/>
          <p:cNvSpPr txBox="1">
            <a:spLocks noGrp="1"/>
          </p:cNvSpPr>
          <p:nvPr>
            <p:ph type="subTitle" idx="1"/>
          </p:nvPr>
        </p:nvSpPr>
        <p:spPr>
          <a:xfrm>
            <a:off x="712485" y="1751473"/>
            <a:ext cx="4193704" cy="23824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chemeClr val="tx1"/>
                </a:solidFill>
                <a:effectLst/>
                <a:latin typeface="Sitka Display" pitchFamily="2" charset="0"/>
              </a:rPr>
              <a:t>Precision targeting is a strategic marketing approach that involves identifying and reaching specific customer segments with a high degree of accuracy and relevance. This process goes beyond broad and generic marketing efforts, aiming to unveil distinct customer niches within a market. </a:t>
            </a:r>
          </a:p>
          <a:p>
            <a:pPr marL="0" lvl="0" indent="0" algn="l" rtl="0">
              <a:spcBef>
                <a:spcPts val="0"/>
              </a:spcBef>
              <a:spcAft>
                <a:spcPts val="0"/>
              </a:spcAft>
              <a:buNone/>
            </a:pPr>
            <a:endParaRPr lang="en-US">
              <a:solidFill>
                <a:schemeClr val="tx1"/>
              </a:solidFill>
              <a:latin typeface="Sitka Display" pitchFamily="2" charset="0"/>
            </a:endParaRPr>
          </a:p>
          <a:p>
            <a:pPr marL="0" lvl="0" indent="0" algn="l" rtl="0">
              <a:spcBef>
                <a:spcPts val="0"/>
              </a:spcBef>
              <a:spcAft>
                <a:spcPts val="0"/>
              </a:spcAft>
              <a:buNone/>
            </a:pPr>
            <a:r>
              <a:rPr lang="en-US" b="0" i="0">
                <a:solidFill>
                  <a:schemeClr val="tx1"/>
                </a:solidFill>
                <a:effectLst/>
                <a:latin typeface="Sitka Display" pitchFamily="2" charset="0"/>
              </a:rPr>
              <a:t>By utilizing data-driven insights and segmentation strategies, businesses can tailor their marketing efforts to address the unique needs, preferences, and behaviors of these targeted customer groups. The ultimate goal is to maximize the effectiveness of marketing initiatives, drive customer engagement, and achieve strategic growth objectives.</a:t>
            </a:r>
            <a:endParaRPr lang="en-US">
              <a:solidFill>
                <a:schemeClr val="tx1"/>
              </a:solidFill>
              <a:latin typeface="Sitka Display" pitchFamily="2" charset="0"/>
            </a:endParaRPr>
          </a:p>
        </p:txBody>
      </p:sp>
      <p:pic>
        <p:nvPicPr>
          <p:cNvPr id="4651" name="Google Shape;4651;p31"/>
          <p:cNvPicPr preferRelativeResize="0">
            <a:picLocks noGrp="1"/>
          </p:cNvPicPr>
          <p:nvPr>
            <p:ph type="pic" idx="2"/>
          </p:nvPr>
        </p:nvPicPr>
        <p:blipFill rotWithShape="1">
          <a:blip r:embed="rId3">
            <a:alphaModFix/>
          </a:blip>
          <a:srcRect t="1399" b="1399"/>
          <a:stretch/>
        </p:blipFill>
        <p:spPr>
          <a:xfrm flipH="1">
            <a:off x="5531474" y="539550"/>
            <a:ext cx="2787000" cy="4064400"/>
          </a:xfrm>
          <a:prstGeom prst="roundRect">
            <a:avLst>
              <a:gd name="adj" fmla="val 8669"/>
            </a:avLst>
          </a:prstGeom>
        </p:spPr>
      </p:pic>
      <p:sp>
        <p:nvSpPr>
          <p:cNvPr id="4652" name="Google Shape;4652;p31"/>
          <p:cNvSpPr/>
          <p:nvPr/>
        </p:nvSpPr>
        <p:spPr>
          <a:xfrm rot="-4983273">
            <a:off x="2708944" y="-2126167"/>
            <a:ext cx="3046319" cy="3030085"/>
          </a:xfrm>
          <a:custGeom>
            <a:avLst/>
            <a:gdLst/>
            <a:ahLst/>
            <a:cxnLst/>
            <a:rect l="l" t="t" r="r" b="b"/>
            <a:pathLst>
              <a:path w="2199247" h="2187527" extrusionOk="0">
                <a:moveTo>
                  <a:pt x="27680" y="1108861"/>
                </a:moveTo>
                <a:lnTo>
                  <a:pt x="845687" y="51776"/>
                </a:lnTo>
                <a:cubicBezTo>
                  <a:pt x="891979" y="-8041"/>
                  <a:pt x="979895" y="-17375"/>
                  <a:pt x="1042188" y="30821"/>
                </a:cubicBezTo>
                <a:lnTo>
                  <a:pt x="2142611" y="883118"/>
                </a:lnTo>
                <a:cubicBezTo>
                  <a:pt x="2204810" y="931315"/>
                  <a:pt x="2217764" y="1018850"/>
                  <a:pt x="2171567" y="1078667"/>
                </a:cubicBezTo>
                <a:lnTo>
                  <a:pt x="1353560" y="2135751"/>
                </a:lnTo>
                <a:cubicBezTo>
                  <a:pt x="1307269" y="2195568"/>
                  <a:pt x="1219353" y="2204903"/>
                  <a:pt x="1157060" y="2156706"/>
                </a:cubicBezTo>
                <a:lnTo>
                  <a:pt x="56636" y="1304409"/>
                </a:lnTo>
                <a:cubicBezTo>
                  <a:pt x="-5562" y="1256213"/>
                  <a:pt x="-18516" y="1168678"/>
                  <a:pt x="27680" y="11088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56">
          <a:extLst>
            <a:ext uri="{FF2B5EF4-FFF2-40B4-BE49-F238E27FC236}">
              <a16:creationId xmlns:a16="http://schemas.microsoft.com/office/drawing/2014/main" id="{D0B23E95-CE2D-B8B8-6DD7-0D9678E46A15}"/>
            </a:ext>
          </a:extLst>
        </p:cNvPr>
        <p:cNvGrpSpPr/>
        <p:nvPr/>
      </p:nvGrpSpPr>
      <p:grpSpPr>
        <a:xfrm>
          <a:off x="0" y="0"/>
          <a:ext cx="0" cy="0"/>
          <a:chOff x="0" y="0"/>
          <a:chExt cx="0" cy="0"/>
        </a:xfrm>
      </p:grpSpPr>
      <p:sp>
        <p:nvSpPr>
          <p:cNvPr id="4657" name="Google Shape;4657;p32">
            <a:extLst>
              <a:ext uri="{FF2B5EF4-FFF2-40B4-BE49-F238E27FC236}">
                <a16:creationId xmlns:a16="http://schemas.microsoft.com/office/drawing/2014/main" id="{78EA5AA4-C285-4942-75B1-C0935AC73E6F}"/>
              </a:ext>
            </a:extLst>
          </p:cNvPr>
          <p:cNvSpPr txBox="1">
            <a:spLocks noGrp="1"/>
          </p:cNvSpPr>
          <p:nvPr>
            <p:ph type="title"/>
          </p:nvPr>
        </p:nvSpPr>
        <p:spPr>
          <a:xfrm>
            <a:off x="2022208" y="1967261"/>
            <a:ext cx="4714071" cy="934264"/>
          </a:xfrm>
          <a:prstGeom prst="rect">
            <a:avLst/>
          </a:prstGeom>
        </p:spPr>
        <p:txBody>
          <a:bodyPr spcFirstLastPara="1" wrap="square" lIns="91425" tIns="91425" rIns="91425" bIns="91425" anchor="b" anchorCtr="0">
            <a:noAutofit/>
          </a:bodyPr>
          <a:lstStyle/>
          <a:p>
            <a:r>
              <a:rPr lang="en" dirty="0"/>
              <a:t>Thank You</a:t>
            </a:r>
          </a:p>
        </p:txBody>
      </p:sp>
      <p:sp>
        <p:nvSpPr>
          <p:cNvPr id="4659" name="Google Shape;4659;p32">
            <a:extLst>
              <a:ext uri="{FF2B5EF4-FFF2-40B4-BE49-F238E27FC236}">
                <a16:creationId xmlns:a16="http://schemas.microsoft.com/office/drawing/2014/main" id="{7BC49A03-EDB1-33B3-86A7-0DC497DF2AD8}"/>
              </a:ext>
            </a:extLst>
          </p:cNvPr>
          <p:cNvSpPr/>
          <p:nvPr/>
        </p:nvSpPr>
        <p:spPr>
          <a:xfrm rot="409828">
            <a:off x="7767697" y="1150927"/>
            <a:ext cx="3051118" cy="3034859"/>
          </a:xfrm>
          <a:custGeom>
            <a:avLst/>
            <a:gdLst/>
            <a:ahLst/>
            <a:cxnLst/>
            <a:rect l="l" t="t" r="r" b="b"/>
            <a:pathLst>
              <a:path w="2199247" h="2187527" extrusionOk="0">
                <a:moveTo>
                  <a:pt x="27680" y="1108861"/>
                </a:moveTo>
                <a:lnTo>
                  <a:pt x="845687" y="51776"/>
                </a:lnTo>
                <a:cubicBezTo>
                  <a:pt x="891979" y="-8041"/>
                  <a:pt x="979895" y="-17375"/>
                  <a:pt x="1042188" y="30821"/>
                </a:cubicBezTo>
                <a:lnTo>
                  <a:pt x="2142611" y="883118"/>
                </a:lnTo>
                <a:cubicBezTo>
                  <a:pt x="2204810" y="931315"/>
                  <a:pt x="2217764" y="1018850"/>
                  <a:pt x="2171567" y="1078667"/>
                </a:cubicBezTo>
                <a:lnTo>
                  <a:pt x="1353560" y="2135751"/>
                </a:lnTo>
                <a:cubicBezTo>
                  <a:pt x="1307269" y="2195568"/>
                  <a:pt x="1219353" y="2204903"/>
                  <a:pt x="1157060" y="2156706"/>
                </a:cubicBezTo>
                <a:lnTo>
                  <a:pt x="56636" y="1304409"/>
                </a:lnTo>
                <a:cubicBezTo>
                  <a:pt x="-5562" y="1256213"/>
                  <a:pt x="-18516" y="1168678"/>
                  <a:pt x="27680" y="11088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60" name="Google Shape;4660;p32">
            <a:extLst>
              <a:ext uri="{FF2B5EF4-FFF2-40B4-BE49-F238E27FC236}">
                <a16:creationId xmlns:a16="http://schemas.microsoft.com/office/drawing/2014/main" id="{91F9827E-52E3-302B-ADB7-B43E07FA9347}"/>
              </a:ext>
            </a:extLst>
          </p:cNvPr>
          <p:cNvGrpSpPr/>
          <p:nvPr/>
        </p:nvGrpSpPr>
        <p:grpSpPr>
          <a:xfrm flipH="1">
            <a:off x="-2199939" y="2090292"/>
            <a:ext cx="4552378" cy="4582857"/>
            <a:chOff x="3819525" y="1138237"/>
            <a:chExt cx="4552378" cy="4582857"/>
          </a:xfrm>
        </p:grpSpPr>
        <p:grpSp>
          <p:nvGrpSpPr>
            <p:cNvPr id="4661" name="Google Shape;4661;p32">
              <a:extLst>
                <a:ext uri="{FF2B5EF4-FFF2-40B4-BE49-F238E27FC236}">
                  <a16:creationId xmlns:a16="http://schemas.microsoft.com/office/drawing/2014/main" id="{692931F0-85FC-3A4E-7762-B13BD8233771}"/>
                </a:ext>
              </a:extLst>
            </p:cNvPr>
            <p:cNvGrpSpPr/>
            <p:nvPr/>
          </p:nvGrpSpPr>
          <p:grpSpPr>
            <a:xfrm>
              <a:off x="3821144" y="1138237"/>
              <a:ext cx="4550759" cy="4582857"/>
              <a:chOff x="3821144" y="1138237"/>
              <a:chExt cx="4550759" cy="4582857"/>
            </a:xfrm>
          </p:grpSpPr>
          <p:sp>
            <p:nvSpPr>
              <p:cNvPr id="4662" name="Google Shape;4662;p32">
                <a:extLst>
                  <a:ext uri="{FF2B5EF4-FFF2-40B4-BE49-F238E27FC236}">
                    <a16:creationId xmlns:a16="http://schemas.microsoft.com/office/drawing/2014/main" id="{F3F25748-FD47-AF19-1338-82CEDF7CE1A2}"/>
                  </a:ext>
                </a:extLst>
              </p:cNvPr>
              <p:cNvSpPr/>
              <p:nvPr/>
            </p:nvSpPr>
            <p:spPr>
              <a:xfrm>
                <a:off x="3821144" y="5675089"/>
                <a:ext cx="23050" cy="46005"/>
              </a:xfrm>
              <a:custGeom>
                <a:avLst/>
                <a:gdLst/>
                <a:ahLst/>
                <a:cxnLst/>
                <a:rect l="l" t="t" r="r" b="b"/>
                <a:pathLst>
                  <a:path w="23050" h="46005" extrusionOk="0">
                    <a:moveTo>
                      <a:pt x="0" y="0"/>
                    </a:moveTo>
                    <a:cubicBezTo>
                      <a:pt x="12668" y="0"/>
                      <a:pt x="23051" y="10287"/>
                      <a:pt x="23051" y="22955"/>
                    </a:cubicBezTo>
                    <a:cubicBezTo>
                      <a:pt x="23051" y="35623"/>
                      <a:pt x="12764" y="46006"/>
                      <a:pt x="0" y="46006"/>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3" name="Google Shape;4663;p32">
                <a:extLst>
                  <a:ext uri="{FF2B5EF4-FFF2-40B4-BE49-F238E27FC236}">
                    <a16:creationId xmlns:a16="http://schemas.microsoft.com/office/drawing/2014/main" id="{F6131629-627C-253E-A383-E2B2628DCA00}"/>
                  </a:ext>
                </a:extLst>
              </p:cNvPr>
              <p:cNvSpPr/>
              <p:nvPr/>
            </p:nvSpPr>
            <p:spPr>
              <a:xfrm>
                <a:off x="3870960" y="5594127"/>
                <a:ext cx="45148" cy="45148"/>
              </a:xfrm>
              <a:custGeom>
                <a:avLst/>
                <a:gdLst/>
                <a:ahLst/>
                <a:cxnLst/>
                <a:rect l="l" t="t" r="r" b="b"/>
                <a:pathLst>
                  <a:path w="45148" h="45148" extrusionOk="0">
                    <a:moveTo>
                      <a:pt x="22574" y="45148"/>
                    </a:moveTo>
                    <a:cubicBezTo>
                      <a:pt x="10096" y="45148"/>
                      <a:pt x="0" y="35052"/>
                      <a:pt x="0" y="22574"/>
                    </a:cubicBezTo>
                    <a:cubicBezTo>
                      <a:pt x="0" y="10096"/>
                      <a:pt x="10096" y="0"/>
                      <a:pt x="22574" y="0"/>
                    </a:cubicBezTo>
                    <a:cubicBezTo>
                      <a:pt x="35052" y="0"/>
                      <a:pt x="45149" y="10096"/>
                      <a:pt x="45149" y="22574"/>
                    </a:cubicBezTo>
                    <a:cubicBezTo>
                      <a:pt x="45149" y="35052"/>
                      <a:pt x="35052" y="45148"/>
                      <a:pt x="22574" y="4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4" name="Google Shape;4664;p32">
                <a:extLst>
                  <a:ext uri="{FF2B5EF4-FFF2-40B4-BE49-F238E27FC236}">
                    <a16:creationId xmlns:a16="http://schemas.microsoft.com/office/drawing/2014/main" id="{E74CC8A2-BC77-7E01-EB72-037AE94E9320}"/>
                  </a:ext>
                </a:extLst>
              </p:cNvPr>
              <p:cNvSpPr/>
              <p:nvPr/>
            </p:nvSpPr>
            <p:spPr>
              <a:xfrm>
                <a:off x="3952684" y="5513069"/>
                <a:ext cx="44386" cy="44386"/>
              </a:xfrm>
              <a:custGeom>
                <a:avLst/>
                <a:gdLst/>
                <a:ahLst/>
                <a:cxnLst/>
                <a:rect l="l" t="t" r="r" b="b"/>
                <a:pathLst>
                  <a:path w="44386" h="44386" extrusionOk="0">
                    <a:moveTo>
                      <a:pt x="22193" y="44387"/>
                    </a:moveTo>
                    <a:cubicBezTo>
                      <a:pt x="9906" y="44387"/>
                      <a:pt x="0" y="34481"/>
                      <a:pt x="0" y="22193"/>
                    </a:cubicBezTo>
                    <a:cubicBezTo>
                      <a:pt x="0" y="9906"/>
                      <a:pt x="9906" y="0"/>
                      <a:pt x="22193" y="0"/>
                    </a:cubicBezTo>
                    <a:cubicBezTo>
                      <a:pt x="34481" y="0"/>
                      <a:pt x="44387" y="9906"/>
                      <a:pt x="44387" y="22193"/>
                    </a:cubicBezTo>
                    <a:cubicBezTo>
                      <a:pt x="44387" y="34481"/>
                      <a:pt x="34481" y="44387"/>
                      <a:pt x="22193" y="443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5" name="Google Shape;4665;p32">
                <a:extLst>
                  <a:ext uri="{FF2B5EF4-FFF2-40B4-BE49-F238E27FC236}">
                    <a16:creationId xmlns:a16="http://schemas.microsoft.com/office/drawing/2014/main" id="{FABB1569-4A3E-EE4D-FF72-173418C4142B}"/>
                  </a:ext>
                </a:extLst>
              </p:cNvPr>
              <p:cNvSpPr/>
              <p:nvPr/>
            </p:nvSpPr>
            <p:spPr>
              <a:xfrm>
                <a:off x="4034504" y="5432011"/>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811"/>
                      <a:pt x="43625" y="21812"/>
                    </a:cubicBezTo>
                    <a:cubicBezTo>
                      <a:pt x="43625" y="33814"/>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6" name="Google Shape;4666;p32">
                <a:extLst>
                  <a:ext uri="{FF2B5EF4-FFF2-40B4-BE49-F238E27FC236}">
                    <a16:creationId xmlns:a16="http://schemas.microsoft.com/office/drawing/2014/main" id="{845EB910-64BB-0F8C-DCED-6BEB6B10B37F}"/>
                  </a:ext>
                </a:extLst>
              </p:cNvPr>
              <p:cNvSpPr/>
              <p:nvPr/>
            </p:nvSpPr>
            <p:spPr>
              <a:xfrm>
                <a:off x="4116323" y="5350953"/>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7" name="Google Shape;4667;p32">
                <a:extLst>
                  <a:ext uri="{FF2B5EF4-FFF2-40B4-BE49-F238E27FC236}">
                    <a16:creationId xmlns:a16="http://schemas.microsoft.com/office/drawing/2014/main" id="{22DC072A-2C38-D8F6-1097-6C1A964ADF81}"/>
                  </a:ext>
                </a:extLst>
              </p:cNvPr>
              <p:cNvSpPr/>
              <p:nvPr/>
            </p:nvSpPr>
            <p:spPr>
              <a:xfrm>
                <a:off x="4198238" y="5270086"/>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8" name="Google Shape;4668;p32">
                <a:extLst>
                  <a:ext uri="{FF2B5EF4-FFF2-40B4-BE49-F238E27FC236}">
                    <a16:creationId xmlns:a16="http://schemas.microsoft.com/office/drawing/2014/main" id="{DECABB12-9409-8BB0-BAED-93951CAF4671}"/>
                  </a:ext>
                </a:extLst>
              </p:cNvPr>
              <p:cNvSpPr/>
              <p:nvPr/>
            </p:nvSpPr>
            <p:spPr>
              <a:xfrm>
                <a:off x="4279963" y="5189028"/>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9" name="Google Shape;4669;p32">
                <a:extLst>
                  <a:ext uri="{FF2B5EF4-FFF2-40B4-BE49-F238E27FC236}">
                    <a16:creationId xmlns:a16="http://schemas.microsoft.com/office/drawing/2014/main" id="{A859D232-9633-D4BC-F111-542F18AAF42D}"/>
                  </a:ext>
                </a:extLst>
              </p:cNvPr>
              <p:cNvSpPr/>
              <p:nvPr/>
            </p:nvSpPr>
            <p:spPr>
              <a:xfrm>
                <a:off x="4361783" y="5107971"/>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0" name="Google Shape;4670;p32">
                <a:extLst>
                  <a:ext uri="{FF2B5EF4-FFF2-40B4-BE49-F238E27FC236}">
                    <a16:creationId xmlns:a16="http://schemas.microsoft.com/office/drawing/2014/main" id="{15042EAD-1A32-A300-333E-673044AE1C03}"/>
                  </a:ext>
                </a:extLst>
              </p:cNvPr>
              <p:cNvSpPr/>
              <p:nvPr/>
            </p:nvSpPr>
            <p:spPr>
              <a:xfrm>
                <a:off x="4443602" y="5026913"/>
                <a:ext cx="39624" cy="39624"/>
              </a:xfrm>
              <a:custGeom>
                <a:avLst/>
                <a:gdLst/>
                <a:ahLst/>
                <a:cxnLst/>
                <a:rect l="l" t="t" r="r" b="b"/>
                <a:pathLst>
                  <a:path w="39624"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1" name="Google Shape;4671;p32">
                <a:extLst>
                  <a:ext uri="{FF2B5EF4-FFF2-40B4-BE49-F238E27FC236}">
                    <a16:creationId xmlns:a16="http://schemas.microsoft.com/office/drawing/2014/main" id="{B802163A-5C23-75F6-6178-591BE132D419}"/>
                  </a:ext>
                </a:extLst>
              </p:cNvPr>
              <p:cNvSpPr/>
              <p:nvPr/>
            </p:nvSpPr>
            <p:spPr>
              <a:xfrm>
                <a:off x="4525518" y="4946046"/>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2" name="Google Shape;4672;p32">
                <a:extLst>
                  <a:ext uri="{FF2B5EF4-FFF2-40B4-BE49-F238E27FC236}">
                    <a16:creationId xmlns:a16="http://schemas.microsoft.com/office/drawing/2014/main" id="{45212AF8-3EA6-0065-0F26-A6E2CDFC756E}"/>
                  </a:ext>
                </a:extLst>
              </p:cNvPr>
              <p:cNvSpPr/>
              <p:nvPr/>
            </p:nvSpPr>
            <p:spPr>
              <a:xfrm>
                <a:off x="4607337" y="486498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3" name="Google Shape;4673;p32">
                <a:extLst>
                  <a:ext uri="{FF2B5EF4-FFF2-40B4-BE49-F238E27FC236}">
                    <a16:creationId xmlns:a16="http://schemas.microsoft.com/office/drawing/2014/main" id="{BA4F9226-0AE7-DC27-B26C-82CC7C43799B}"/>
                  </a:ext>
                </a:extLst>
              </p:cNvPr>
              <p:cNvSpPr/>
              <p:nvPr/>
            </p:nvSpPr>
            <p:spPr>
              <a:xfrm>
                <a:off x="4689062" y="4783930"/>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4" name="Google Shape;4674;p32">
                <a:extLst>
                  <a:ext uri="{FF2B5EF4-FFF2-40B4-BE49-F238E27FC236}">
                    <a16:creationId xmlns:a16="http://schemas.microsoft.com/office/drawing/2014/main" id="{228992BC-F1F5-7DA5-F53B-68ABB0150F22}"/>
                  </a:ext>
                </a:extLst>
              </p:cNvPr>
              <p:cNvSpPr/>
              <p:nvPr/>
            </p:nvSpPr>
            <p:spPr>
              <a:xfrm>
                <a:off x="4770881" y="4702872"/>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5" name="Google Shape;4675;p32">
                <a:extLst>
                  <a:ext uri="{FF2B5EF4-FFF2-40B4-BE49-F238E27FC236}">
                    <a16:creationId xmlns:a16="http://schemas.microsoft.com/office/drawing/2014/main" id="{8BB48A33-73AA-1A38-807E-1C610422AA53}"/>
                  </a:ext>
                </a:extLst>
              </p:cNvPr>
              <p:cNvSpPr/>
              <p:nvPr/>
            </p:nvSpPr>
            <p:spPr>
              <a:xfrm>
                <a:off x="4852797" y="4622005"/>
                <a:ext cx="35432" cy="35433"/>
              </a:xfrm>
              <a:custGeom>
                <a:avLst/>
                <a:gdLst/>
                <a:ahLst/>
                <a:cxnLst/>
                <a:rect l="l" t="t" r="r" b="b"/>
                <a:pathLst>
                  <a:path w="35432" h="35433" extrusionOk="0">
                    <a:moveTo>
                      <a:pt x="17716" y="35433"/>
                    </a:moveTo>
                    <a:cubicBezTo>
                      <a:pt x="7906" y="35433"/>
                      <a:pt x="0" y="27527"/>
                      <a:pt x="0" y="17716"/>
                    </a:cubicBezTo>
                    <a:cubicBezTo>
                      <a:pt x="0" y="7906"/>
                      <a:pt x="7906" y="0"/>
                      <a:pt x="17716" y="0"/>
                    </a:cubicBezTo>
                    <a:cubicBezTo>
                      <a:pt x="27527" y="0"/>
                      <a:pt x="35433" y="7906"/>
                      <a:pt x="35433" y="17716"/>
                    </a:cubicBezTo>
                    <a:cubicBezTo>
                      <a:pt x="35433" y="27527"/>
                      <a:pt x="27527" y="35433"/>
                      <a:pt x="17716"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6" name="Google Shape;4676;p32">
                <a:extLst>
                  <a:ext uri="{FF2B5EF4-FFF2-40B4-BE49-F238E27FC236}">
                    <a16:creationId xmlns:a16="http://schemas.microsoft.com/office/drawing/2014/main" id="{5B141E84-F15D-3C70-051E-C46CA2F9BEA4}"/>
                  </a:ext>
                </a:extLst>
              </p:cNvPr>
              <p:cNvSpPr/>
              <p:nvPr/>
            </p:nvSpPr>
            <p:spPr>
              <a:xfrm>
                <a:off x="4934616" y="4540947"/>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7" name="Google Shape;4677;p32">
                <a:extLst>
                  <a:ext uri="{FF2B5EF4-FFF2-40B4-BE49-F238E27FC236}">
                    <a16:creationId xmlns:a16="http://schemas.microsoft.com/office/drawing/2014/main" id="{30600D75-2440-F7FB-B695-CC5FC13AA94B}"/>
                  </a:ext>
                </a:extLst>
              </p:cNvPr>
              <p:cNvSpPr/>
              <p:nvPr/>
            </p:nvSpPr>
            <p:spPr>
              <a:xfrm>
                <a:off x="5016436" y="4459890"/>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8" name="Google Shape;4678;p32">
                <a:extLst>
                  <a:ext uri="{FF2B5EF4-FFF2-40B4-BE49-F238E27FC236}">
                    <a16:creationId xmlns:a16="http://schemas.microsoft.com/office/drawing/2014/main" id="{1FFC55C4-8F11-4A3D-7CBD-0C5D8BF842B6}"/>
                  </a:ext>
                </a:extLst>
              </p:cNvPr>
              <p:cNvSpPr/>
              <p:nvPr/>
            </p:nvSpPr>
            <p:spPr>
              <a:xfrm>
                <a:off x="5098161" y="4378832"/>
                <a:ext cx="33147" cy="33147"/>
              </a:xfrm>
              <a:custGeom>
                <a:avLst/>
                <a:gdLst/>
                <a:ahLst/>
                <a:cxnLst/>
                <a:rect l="l" t="t" r="r" b="b"/>
                <a:pathLst>
                  <a:path w="33147"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9" name="Google Shape;4679;p32">
                <a:extLst>
                  <a:ext uri="{FF2B5EF4-FFF2-40B4-BE49-F238E27FC236}">
                    <a16:creationId xmlns:a16="http://schemas.microsoft.com/office/drawing/2014/main" id="{BC74C132-3550-D9CA-A295-4F6DACF66424}"/>
                  </a:ext>
                </a:extLst>
              </p:cNvPr>
              <p:cNvSpPr/>
              <p:nvPr/>
            </p:nvSpPr>
            <p:spPr>
              <a:xfrm>
                <a:off x="5180075" y="4297870"/>
                <a:ext cx="32194" cy="32289"/>
              </a:xfrm>
              <a:custGeom>
                <a:avLst/>
                <a:gdLst/>
                <a:ahLst/>
                <a:cxnLst/>
                <a:rect l="l" t="t" r="r" b="b"/>
                <a:pathLst>
                  <a:path w="32194" h="32289" extrusionOk="0">
                    <a:moveTo>
                      <a:pt x="16097" y="32290"/>
                    </a:moveTo>
                    <a:cubicBezTo>
                      <a:pt x="7144" y="32290"/>
                      <a:pt x="0" y="25051"/>
                      <a:pt x="0" y="16193"/>
                    </a:cubicBezTo>
                    <a:cubicBezTo>
                      <a:pt x="0" y="7334"/>
                      <a:pt x="7239" y="0"/>
                      <a:pt x="16097" y="0"/>
                    </a:cubicBezTo>
                    <a:cubicBezTo>
                      <a:pt x="24956" y="0"/>
                      <a:pt x="32195" y="7239"/>
                      <a:pt x="32195" y="16193"/>
                    </a:cubicBezTo>
                    <a:cubicBezTo>
                      <a:pt x="32195"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0" name="Google Shape;4680;p32">
                <a:extLst>
                  <a:ext uri="{FF2B5EF4-FFF2-40B4-BE49-F238E27FC236}">
                    <a16:creationId xmlns:a16="http://schemas.microsoft.com/office/drawing/2014/main" id="{FE5B5586-38F7-F43B-13AB-2FD91BF4394B}"/>
                  </a:ext>
                </a:extLst>
              </p:cNvPr>
              <p:cNvSpPr/>
              <p:nvPr/>
            </p:nvSpPr>
            <p:spPr>
              <a:xfrm>
                <a:off x="5261895" y="4216907"/>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1" name="Google Shape;4681;p32">
                <a:extLst>
                  <a:ext uri="{FF2B5EF4-FFF2-40B4-BE49-F238E27FC236}">
                    <a16:creationId xmlns:a16="http://schemas.microsoft.com/office/drawing/2014/main" id="{951C7C7C-33AC-7524-DD15-23962269D4CB}"/>
                  </a:ext>
                </a:extLst>
              </p:cNvPr>
              <p:cNvSpPr/>
              <p:nvPr/>
            </p:nvSpPr>
            <p:spPr>
              <a:xfrm>
                <a:off x="5343715" y="413584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2" name="Google Shape;4682;p32">
                <a:extLst>
                  <a:ext uri="{FF2B5EF4-FFF2-40B4-BE49-F238E27FC236}">
                    <a16:creationId xmlns:a16="http://schemas.microsoft.com/office/drawing/2014/main" id="{1B983B40-3ECF-0E8A-0BB8-C99F1BEB207D}"/>
                  </a:ext>
                </a:extLst>
              </p:cNvPr>
              <p:cNvSpPr/>
              <p:nvPr/>
            </p:nvSpPr>
            <p:spPr>
              <a:xfrm>
                <a:off x="5425535" y="4054792"/>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3" name="Google Shape;4683;p32">
                <a:extLst>
                  <a:ext uri="{FF2B5EF4-FFF2-40B4-BE49-F238E27FC236}">
                    <a16:creationId xmlns:a16="http://schemas.microsoft.com/office/drawing/2014/main" id="{4E5470B6-94B5-1399-D230-298FA1599CA5}"/>
                  </a:ext>
                </a:extLst>
              </p:cNvPr>
              <p:cNvSpPr/>
              <p:nvPr/>
            </p:nvSpPr>
            <p:spPr>
              <a:xfrm>
                <a:off x="5507259" y="3973734"/>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4" name="Google Shape;4684;p32">
                <a:extLst>
                  <a:ext uri="{FF2B5EF4-FFF2-40B4-BE49-F238E27FC236}">
                    <a16:creationId xmlns:a16="http://schemas.microsoft.com/office/drawing/2014/main" id="{9B896D73-C7BE-0CFE-6353-7D1F672495A1}"/>
                  </a:ext>
                </a:extLst>
              </p:cNvPr>
              <p:cNvSpPr/>
              <p:nvPr/>
            </p:nvSpPr>
            <p:spPr>
              <a:xfrm>
                <a:off x="5589174" y="3892867"/>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5" name="Google Shape;4685;p32">
                <a:extLst>
                  <a:ext uri="{FF2B5EF4-FFF2-40B4-BE49-F238E27FC236}">
                    <a16:creationId xmlns:a16="http://schemas.microsoft.com/office/drawing/2014/main" id="{22C15CD5-576C-586C-CAAD-54B058E02E95}"/>
                  </a:ext>
                </a:extLst>
              </p:cNvPr>
              <p:cNvSpPr/>
              <p:nvPr/>
            </p:nvSpPr>
            <p:spPr>
              <a:xfrm>
                <a:off x="5670994" y="3811809"/>
                <a:ext cx="27431" cy="27432"/>
              </a:xfrm>
              <a:custGeom>
                <a:avLst/>
                <a:gdLst/>
                <a:ahLst/>
                <a:cxnLst/>
                <a:rect l="l" t="t" r="r" b="b"/>
                <a:pathLst>
                  <a:path w="27431" h="27432"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6" name="Google Shape;4686;p32">
                <a:extLst>
                  <a:ext uri="{FF2B5EF4-FFF2-40B4-BE49-F238E27FC236}">
                    <a16:creationId xmlns:a16="http://schemas.microsoft.com/office/drawing/2014/main" id="{195FD78F-D9FD-3B66-F86E-FEF51D96E654}"/>
                  </a:ext>
                </a:extLst>
              </p:cNvPr>
              <p:cNvSpPr/>
              <p:nvPr/>
            </p:nvSpPr>
            <p:spPr>
              <a:xfrm>
                <a:off x="5752814" y="3730751"/>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7" name="Google Shape;4687;p32">
                <a:extLst>
                  <a:ext uri="{FF2B5EF4-FFF2-40B4-BE49-F238E27FC236}">
                    <a16:creationId xmlns:a16="http://schemas.microsoft.com/office/drawing/2014/main" id="{D7CF5E9A-BF2B-EE49-B88D-3C4235F1B80A}"/>
                  </a:ext>
                </a:extLst>
              </p:cNvPr>
              <p:cNvSpPr/>
              <p:nvPr/>
            </p:nvSpPr>
            <p:spPr>
              <a:xfrm>
                <a:off x="5834633" y="364969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8" name="Google Shape;4688;p32">
                <a:extLst>
                  <a:ext uri="{FF2B5EF4-FFF2-40B4-BE49-F238E27FC236}">
                    <a16:creationId xmlns:a16="http://schemas.microsoft.com/office/drawing/2014/main" id="{EB04D8CF-5319-3144-DECB-798DA9638368}"/>
                  </a:ext>
                </a:extLst>
              </p:cNvPr>
              <p:cNvSpPr/>
              <p:nvPr/>
            </p:nvSpPr>
            <p:spPr>
              <a:xfrm>
                <a:off x="5916453" y="3568826"/>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9" name="Google Shape;4689;p32">
                <a:extLst>
                  <a:ext uri="{FF2B5EF4-FFF2-40B4-BE49-F238E27FC236}">
                    <a16:creationId xmlns:a16="http://schemas.microsoft.com/office/drawing/2014/main" id="{CB38DEC1-BD8A-EECC-2FD9-69EB5F5ECD37}"/>
                  </a:ext>
                </a:extLst>
              </p:cNvPr>
              <p:cNvSpPr/>
              <p:nvPr/>
            </p:nvSpPr>
            <p:spPr>
              <a:xfrm>
                <a:off x="5998273" y="348767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0" name="Google Shape;4690;p32">
                <a:extLst>
                  <a:ext uri="{FF2B5EF4-FFF2-40B4-BE49-F238E27FC236}">
                    <a16:creationId xmlns:a16="http://schemas.microsoft.com/office/drawing/2014/main" id="{2D349856-01DE-65BB-AE5C-E483A3DFA3A8}"/>
                  </a:ext>
                </a:extLst>
              </p:cNvPr>
              <p:cNvSpPr/>
              <p:nvPr/>
            </p:nvSpPr>
            <p:spPr>
              <a:xfrm>
                <a:off x="6080093" y="340661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1" name="Google Shape;4691;p32">
                <a:extLst>
                  <a:ext uri="{FF2B5EF4-FFF2-40B4-BE49-F238E27FC236}">
                    <a16:creationId xmlns:a16="http://schemas.microsoft.com/office/drawing/2014/main" id="{80F28E11-D029-D51D-48C6-6E3F011F5395}"/>
                  </a:ext>
                </a:extLst>
              </p:cNvPr>
              <p:cNvSpPr/>
              <p:nvPr/>
            </p:nvSpPr>
            <p:spPr>
              <a:xfrm>
                <a:off x="6161912" y="332555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2" name="Google Shape;4692;p32">
                <a:extLst>
                  <a:ext uri="{FF2B5EF4-FFF2-40B4-BE49-F238E27FC236}">
                    <a16:creationId xmlns:a16="http://schemas.microsoft.com/office/drawing/2014/main" id="{1189035B-111B-E3BA-4175-D65B4699EA33}"/>
                  </a:ext>
                </a:extLst>
              </p:cNvPr>
              <p:cNvSpPr/>
              <p:nvPr/>
            </p:nvSpPr>
            <p:spPr>
              <a:xfrm>
                <a:off x="6243828" y="3244690"/>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3" name="Google Shape;4693;p32">
                <a:extLst>
                  <a:ext uri="{FF2B5EF4-FFF2-40B4-BE49-F238E27FC236}">
                    <a16:creationId xmlns:a16="http://schemas.microsoft.com/office/drawing/2014/main" id="{D7796306-2E71-6B9D-705D-268914A90C8A}"/>
                  </a:ext>
                </a:extLst>
              </p:cNvPr>
              <p:cNvSpPr/>
              <p:nvPr/>
            </p:nvSpPr>
            <p:spPr>
              <a:xfrm>
                <a:off x="6325552" y="3163632"/>
                <a:ext cx="20954" cy="20954"/>
              </a:xfrm>
              <a:custGeom>
                <a:avLst/>
                <a:gdLst/>
                <a:ahLst/>
                <a:cxnLst/>
                <a:rect l="l" t="t" r="r" b="b"/>
                <a:pathLst>
                  <a:path w="20954" h="20954" extrusionOk="0">
                    <a:moveTo>
                      <a:pt x="10478" y="20955"/>
                    </a:moveTo>
                    <a:cubicBezTo>
                      <a:pt x="4667" y="20955"/>
                      <a:pt x="0" y="16288"/>
                      <a:pt x="0" y="10478"/>
                    </a:cubicBezTo>
                    <a:cubicBezTo>
                      <a:pt x="0" y="4667"/>
                      <a:pt x="4667" y="0"/>
                      <a:pt x="10478" y="0"/>
                    </a:cubicBezTo>
                    <a:cubicBezTo>
                      <a:pt x="16288" y="0"/>
                      <a:pt x="20955" y="4667"/>
                      <a:pt x="20955" y="10478"/>
                    </a:cubicBezTo>
                    <a:cubicBezTo>
                      <a:pt x="20955" y="16288"/>
                      <a:pt x="16288" y="20955"/>
                      <a:pt x="10478"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4" name="Google Shape;4694;p32">
                <a:extLst>
                  <a:ext uri="{FF2B5EF4-FFF2-40B4-BE49-F238E27FC236}">
                    <a16:creationId xmlns:a16="http://schemas.microsoft.com/office/drawing/2014/main" id="{85164DF1-5EDC-98D6-FD96-30961FBD8AE9}"/>
                  </a:ext>
                </a:extLst>
              </p:cNvPr>
              <p:cNvSpPr/>
              <p:nvPr/>
            </p:nvSpPr>
            <p:spPr>
              <a:xfrm>
                <a:off x="6407372" y="3082575"/>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5" name="Google Shape;4695;p32">
                <a:extLst>
                  <a:ext uri="{FF2B5EF4-FFF2-40B4-BE49-F238E27FC236}">
                    <a16:creationId xmlns:a16="http://schemas.microsoft.com/office/drawing/2014/main" id="{89409C37-624B-A2EF-4108-73293A621F49}"/>
                  </a:ext>
                </a:extLst>
              </p:cNvPr>
              <p:cNvSpPr/>
              <p:nvPr/>
            </p:nvSpPr>
            <p:spPr>
              <a:xfrm>
                <a:off x="6489191" y="3001517"/>
                <a:ext cx="19431" cy="19431"/>
              </a:xfrm>
              <a:custGeom>
                <a:avLst/>
                <a:gdLst/>
                <a:ahLst/>
                <a:cxnLst/>
                <a:rect l="l" t="t" r="r" b="b"/>
                <a:pathLst>
                  <a:path w="19431"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6" name="Google Shape;4696;p32">
                <a:extLst>
                  <a:ext uri="{FF2B5EF4-FFF2-40B4-BE49-F238E27FC236}">
                    <a16:creationId xmlns:a16="http://schemas.microsoft.com/office/drawing/2014/main" id="{1D9DBE20-8E6B-960A-B00A-7BAE73D95EEB}"/>
                  </a:ext>
                </a:extLst>
              </p:cNvPr>
              <p:cNvSpPr/>
              <p:nvPr/>
            </p:nvSpPr>
            <p:spPr>
              <a:xfrm>
                <a:off x="6571107" y="2920650"/>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7" name="Google Shape;4697;p32">
                <a:extLst>
                  <a:ext uri="{FF2B5EF4-FFF2-40B4-BE49-F238E27FC236}">
                    <a16:creationId xmlns:a16="http://schemas.microsoft.com/office/drawing/2014/main" id="{8B249582-3D96-EF3E-9391-DC7317488D62}"/>
                  </a:ext>
                </a:extLst>
              </p:cNvPr>
              <p:cNvSpPr/>
              <p:nvPr/>
            </p:nvSpPr>
            <p:spPr>
              <a:xfrm>
                <a:off x="6652926" y="2839592"/>
                <a:ext cx="17716" cy="17716"/>
              </a:xfrm>
              <a:custGeom>
                <a:avLst/>
                <a:gdLst/>
                <a:ahLst/>
                <a:cxnLst/>
                <a:rect l="l" t="t" r="r" b="b"/>
                <a:pathLst>
                  <a:path w="17716" h="17716" extrusionOk="0">
                    <a:moveTo>
                      <a:pt x="8858" y="17717"/>
                    </a:moveTo>
                    <a:cubicBezTo>
                      <a:pt x="3905" y="17717"/>
                      <a:pt x="0" y="13716"/>
                      <a:pt x="0" y="8858"/>
                    </a:cubicBezTo>
                    <a:cubicBezTo>
                      <a:pt x="0" y="4000"/>
                      <a:pt x="4001"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8" name="Google Shape;4698;p32">
                <a:extLst>
                  <a:ext uri="{FF2B5EF4-FFF2-40B4-BE49-F238E27FC236}">
                    <a16:creationId xmlns:a16="http://schemas.microsoft.com/office/drawing/2014/main" id="{420EFF70-318E-F303-0787-564E50B2967C}"/>
                  </a:ext>
                </a:extLst>
              </p:cNvPr>
              <p:cNvSpPr/>
              <p:nvPr/>
            </p:nvSpPr>
            <p:spPr>
              <a:xfrm>
                <a:off x="6734651" y="2758534"/>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9" name="Google Shape;4699;p32">
                <a:extLst>
                  <a:ext uri="{FF2B5EF4-FFF2-40B4-BE49-F238E27FC236}">
                    <a16:creationId xmlns:a16="http://schemas.microsoft.com/office/drawing/2014/main" id="{25E97484-5080-E570-A5FA-9377271A1CD7}"/>
                  </a:ext>
                </a:extLst>
              </p:cNvPr>
              <p:cNvSpPr/>
              <p:nvPr/>
            </p:nvSpPr>
            <p:spPr>
              <a:xfrm>
                <a:off x="6816471" y="2677477"/>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0" name="Google Shape;4700;p32">
                <a:extLst>
                  <a:ext uri="{FF2B5EF4-FFF2-40B4-BE49-F238E27FC236}">
                    <a16:creationId xmlns:a16="http://schemas.microsoft.com/office/drawing/2014/main" id="{96AB5E8E-0DEF-20FC-9E60-602B501D4FB0}"/>
                  </a:ext>
                </a:extLst>
              </p:cNvPr>
              <p:cNvSpPr/>
              <p:nvPr/>
            </p:nvSpPr>
            <p:spPr>
              <a:xfrm>
                <a:off x="6898385" y="2596419"/>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1" name="Google Shape;4701;p32">
                <a:extLst>
                  <a:ext uri="{FF2B5EF4-FFF2-40B4-BE49-F238E27FC236}">
                    <a16:creationId xmlns:a16="http://schemas.microsoft.com/office/drawing/2014/main" id="{AB233923-649D-6269-DBA5-BB5C54A0A268}"/>
                  </a:ext>
                </a:extLst>
              </p:cNvPr>
              <p:cNvSpPr/>
              <p:nvPr/>
            </p:nvSpPr>
            <p:spPr>
              <a:xfrm>
                <a:off x="6980205" y="2515552"/>
                <a:ext cx="14478" cy="14477"/>
              </a:xfrm>
              <a:custGeom>
                <a:avLst/>
                <a:gdLst/>
                <a:ahLst/>
                <a:cxnLst/>
                <a:rect l="l" t="t" r="r" b="b"/>
                <a:pathLst>
                  <a:path w="14478" h="14477" extrusionOk="0">
                    <a:moveTo>
                      <a:pt x="7239" y="14478"/>
                    </a:moveTo>
                    <a:cubicBezTo>
                      <a:pt x="3239" y="14478"/>
                      <a:pt x="0" y="11239"/>
                      <a:pt x="0" y="7239"/>
                    </a:cubicBezTo>
                    <a:cubicBezTo>
                      <a:pt x="0" y="3238"/>
                      <a:pt x="3239" y="0"/>
                      <a:pt x="7239" y="0"/>
                    </a:cubicBezTo>
                    <a:cubicBezTo>
                      <a:pt x="11240" y="0"/>
                      <a:pt x="14478" y="3238"/>
                      <a:pt x="14478" y="7239"/>
                    </a:cubicBezTo>
                    <a:cubicBezTo>
                      <a:pt x="14478" y="11239"/>
                      <a:pt x="11240"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2" name="Google Shape;4702;p32">
                <a:extLst>
                  <a:ext uri="{FF2B5EF4-FFF2-40B4-BE49-F238E27FC236}">
                    <a16:creationId xmlns:a16="http://schemas.microsoft.com/office/drawing/2014/main" id="{03FA6F69-2930-D211-4FBB-EC5309974114}"/>
                  </a:ext>
                </a:extLst>
              </p:cNvPr>
              <p:cNvSpPr/>
              <p:nvPr/>
            </p:nvSpPr>
            <p:spPr>
              <a:xfrm>
                <a:off x="7062025" y="2434494"/>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3" name="Google Shape;4703;p32">
                <a:extLst>
                  <a:ext uri="{FF2B5EF4-FFF2-40B4-BE49-F238E27FC236}">
                    <a16:creationId xmlns:a16="http://schemas.microsoft.com/office/drawing/2014/main" id="{0FB11BF6-A3EC-6FE8-6FE8-CB82CB8B18B9}"/>
                  </a:ext>
                </a:extLst>
              </p:cNvPr>
              <p:cNvSpPr/>
              <p:nvPr/>
            </p:nvSpPr>
            <p:spPr>
              <a:xfrm>
                <a:off x="7143750" y="2353436"/>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4" name="Google Shape;4704;p32">
                <a:extLst>
                  <a:ext uri="{FF2B5EF4-FFF2-40B4-BE49-F238E27FC236}">
                    <a16:creationId xmlns:a16="http://schemas.microsoft.com/office/drawing/2014/main" id="{70749986-CCA7-F39A-C070-338893DAB5E4}"/>
                  </a:ext>
                </a:extLst>
              </p:cNvPr>
              <p:cNvSpPr/>
              <p:nvPr/>
            </p:nvSpPr>
            <p:spPr>
              <a:xfrm>
                <a:off x="7225569" y="2272378"/>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5" name="Google Shape;4705;p32">
                <a:extLst>
                  <a:ext uri="{FF2B5EF4-FFF2-40B4-BE49-F238E27FC236}">
                    <a16:creationId xmlns:a16="http://schemas.microsoft.com/office/drawing/2014/main" id="{EB70541D-A1FE-714A-6CB5-1C4164BA50EB}"/>
                  </a:ext>
                </a:extLst>
              </p:cNvPr>
              <p:cNvSpPr/>
              <p:nvPr/>
            </p:nvSpPr>
            <p:spPr>
              <a:xfrm>
                <a:off x="7307484" y="219151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6" name="Google Shape;4706;p32">
                <a:extLst>
                  <a:ext uri="{FF2B5EF4-FFF2-40B4-BE49-F238E27FC236}">
                    <a16:creationId xmlns:a16="http://schemas.microsoft.com/office/drawing/2014/main" id="{0748330E-A798-6C34-8968-1DB73D26C482}"/>
                  </a:ext>
                </a:extLst>
              </p:cNvPr>
              <p:cNvSpPr/>
              <p:nvPr/>
            </p:nvSpPr>
            <p:spPr>
              <a:xfrm>
                <a:off x="7389304" y="2110453"/>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7" name="Google Shape;4707;p32">
                <a:extLst>
                  <a:ext uri="{FF2B5EF4-FFF2-40B4-BE49-F238E27FC236}">
                    <a16:creationId xmlns:a16="http://schemas.microsoft.com/office/drawing/2014/main" id="{20B18179-7287-2778-F29C-3B37A45F63EB}"/>
                  </a:ext>
                </a:extLst>
              </p:cNvPr>
              <p:cNvSpPr/>
              <p:nvPr/>
            </p:nvSpPr>
            <p:spPr>
              <a:xfrm>
                <a:off x="7471124" y="2029395"/>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6" y="2191"/>
                      <a:pt x="9716" y="4858"/>
                    </a:cubicBezTo>
                    <a:cubicBezTo>
                      <a:pt x="9716"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8" name="Google Shape;4708;p32">
                <a:extLst>
                  <a:ext uri="{FF2B5EF4-FFF2-40B4-BE49-F238E27FC236}">
                    <a16:creationId xmlns:a16="http://schemas.microsoft.com/office/drawing/2014/main" id="{424DF276-8A28-B39B-2B1C-38096361ED4E}"/>
                  </a:ext>
                </a:extLst>
              </p:cNvPr>
              <p:cNvSpPr/>
              <p:nvPr/>
            </p:nvSpPr>
            <p:spPr>
              <a:xfrm>
                <a:off x="7552848" y="1948338"/>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9" name="Google Shape;4709;p32">
                <a:extLst>
                  <a:ext uri="{FF2B5EF4-FFF2-40B4-BE49-F238E27FC236}">
                    <a16:creationId xmlns:a16="http://schemas.microsoft.com/office/drawing/2014/main" id="{1995ED50-1D08-AAE4-2774-2D15F48854AB}"/>
                  </a:ext>
                </a:extLst>
              </p:cNvPr>
              <p:cNvSpPr/>
              <p:nvPr/>
            </p:nvSpPr>
            <p:spPr>
              <a:xfrm>
                <a:off x="7634763" y="1867470"/>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0" name="Google Shape;4710;p32">
                <a:extLst>
                  <a:ext uri="{FF2B5EF4-FFF2-40B4-BE49-F238E27FC236}">
                    <a16:creationId xmlns:a16="http://schemas.microsoft.com/office/drawing/2014/main" id="{661D3719-C66C-0F7F-81ED-8F4E36BE851F}"/>
                  </a:ext>
                </a:extLst>
              </p:cNvPr>
              <p:cNvSpPr/>
              <p:nvPr/>
            </p:nvSpPr>
            <p:spPr>
              <a:xfrm>
                <a:off x="7716583" y="1786413"/>
                <a:ext cx="7238" cy="7238"/>
              </a:xfrm>
              <a:custGeom>
                <a:avLst/>
                <a:gdLst/>
                <a:ahLst/>
                <a:cxnLst/>
                <a:rect l="l" t="t" r="r" b="b"/>
                <a:pathLst>
                  <a:path w="7238" h="7238" extrusionOk="0">
                    <a:moveTo>
                      <a:pt x="3619" y="7239"/>
                    </a:moveTo>
                    <a:cubicBezTo>
                      <a:pt x="1619" y="7239"/>
                      <a:pt x="0" y="5620"/>
                      <a:pt x="0" y="3619"/>
                    </a:cubicBezTo>
                    <a:cubicBezTo>
                      <a:pt x="0" y="1619"/>
                      <a:pt x="1619" y="0"/>
                      <a:pt x="3619" y="0"/>
                    </a:cubicBezTo>
                    <a:cubicBezTo>
                      <a:pt x="5620" y="0"/>
                      <a:pt x="7239" y="1619"/>
                      <a:pt x="7239" y="3619"/>
                    </a:cubicBezTo>
                    <a:cubicBezTo>
                      <a:pt x="7239" y="5620"/>
                      <a:pt x="5620" y="7239"/>
                      <a:pt x="3619"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1" name="Google Shape;4711;p32">
                <a:extLst>
                  <a:ext uri="{FF2B5EF4-FFF2-40B4-BE49-F238E27FC236}">
                    <a16:creationId xmlns:a16="http://schemas.microsoft.com/office/drawing/2014/main" id="{B95F3B75-ABB1-A3AB-9799-1F16D8185270}"/>
                  </a:ext>
                </a:extLst>
              </p:cNvPr>
              <p:cNvSpPr/>
              <p:nvPr/>
            </p:nvSpPr>
            <p:spPr>
              <a:xfrm>
                <a:off x="7798403" y="1705355"/>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2" name="Google Shape;4712;p32">
                <a:extLst>
                  <a:ext uri="{FF2B5EF4-FFF2-40B4-BE49-F238E27FC236}">
                    <a16:creationId xmlns:a16="http://schemas.microsoft.com/office/drawing/2014/main" id="{10DBD161-16EC-731D-0172-A15FDDA8C7C8}"/>
                  </a:ext>
                </a:extLst>
              </p:cNvPr>
              <p:cNvSpPr/>
              <p:nvPr/>
            </p:nvSpPr>
            <p:spPr>
              <a:xfrm>
                <a:off x="7880223" y="1624297"/>
                <a:ext cx="5715" cy="5715"/>
              </a:xfrm>
              <a:custGeom>
                <a:avLst/>
                <a:gdLst/>
                <a:ahLst/>
                <a:cxnLst/>
                <a:rect l="l" t="t" r="r" b="b"/>
                <a:pathLst>
                  <a:path w="5715"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3" name="Google Shape;4713;p32">
                <a:extLst>
                  <a:ext uri="{FF2B5EF4-FFF2-40B4-BE49-F238E27FC236}">
                    <a16:creationId xmlns:a16="http://schemas.microsoft.com/office/drawing/2014/main" id="{4CDF7A23-5DCB-3E61-6E8A-F017020ED907}"/>
                  </a:ext>
                </a:extLst>
              </p:cNvPr>
              <p:cNvSpPr/>
              <p:nvPr/>
            </p:nvSpPr>
            <p:spPr>
              <a:xfrm>
                <a:off x="7962042" y="1543430"/>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4" name="Google Shape;4714;p32">
                <a:extLst>
                  <a:ext uri="{FF2B5EF4-FFF2-40B4-BE49-F238E27FC236}">
                    <a16:creationId xmlns:a16="http://schemas.microsoft.com/office/drawing/2014/main" id="{EF40006A-410C-A1C6-A6A8-B09837B9E5A7}"/>
                  </a:ext>
                </a:extLst>
              </p:cNvPr>
              <p:cNvSpPr/>
              <p:nvPr/>
            </p:nvSpPr>
            <p:spPr>
              <a:xfrm>
                <a:off x="8043862" y="1462372"/>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048"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5" name="Google Shape;4715;p32">
                <a:extLst>
                  <a:ext uri="{FF2B5EF4-FFF2-40B4-BE49-F238E27FC236}">
                    <a16:creationId xmlns:a16="http://schemas.microsoft.com/office/drawing/2014/main" id="{156C677D-0C70-CF01-6929-5C7647255EBF}"/>
                  </a:ext>
                </a:extLst>
              </p:cNvPr>
              <p:cNvSpPr/>
              <p:nvPr/>
            </p:nvSpPr>
            <p:spPr>
              <a:xfrm>
                <a:off x="8125682" y="1381315"/>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6" name="Google Shape;4716;p32">
                <a:extLst>
                  <a:ext uri="{FF2B5EF4-FFF2-40B4-BE49-F238E27FC236}">
                    <a16:creationId xmlns:a16="http://schemas.microsoft.com/office/drawing/2014/main" id="{8961F238-7A5C-E487-E36A-35EF3A0F1880}"/>
                  </a:ext>
                </a:extLst>
              </p:cNvPr>
              <p:cNvSpPr/>
              <p:nvPr/>
            </p:nvSpPr>
            <p:spPr>
              <a:xfrm>
                <a:off x="8207501" y="1300257"/>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7" name="Google Shape;4717;p32">
                <a:extLst>
                  <a:ext uri="{FF2B5EF4-FFF2-40B4-BE49-F238E27FC236}">
                    <a16:creationId xmlns:a16="http://schemas.microsoft.com/office/drawing/2014/main" id="{E15C6695-C223-40E4-1175-AFAB44897434}"/>
                  </a:ext>
                </a:extLst>
              </p:cNvPr>
              <p:cNvSpPr/>
              <p:nvPr/>
            </p:nvSpPr>
            <p:spPr>
              <a:xfrm>
                <a:off x="8289416" y="1219390"/>
                <a:ext cx="1524" cy="1523"/>
              </a:xfrm>
              <a:custGeom>
                <a:avLst/>
                <a:gdLst/>
                <a:ahLst/>
                <a:cxnLst/>
                <a:rect l="l" t="t" r="r" b="b"/>
                <a:pathLst>
                  <a:path w="1524" h="1523" extrusionOk="0">
                    <a:moveTo>
                      <a:pt x="762" y="1524"/>
                    </a:moveTo>
                    <a:cubicBezTo>
                      <a:pt x="762" y="1524"/>
                      <a:pt x="0" y="1143"/>
                      <a:pt x="0" y="762"/>
                    </a:cubicBezTo>
                    <a:cubicBezTo>
                      <a:pt x="0" y="381"/>
                      <a:pt x="381" y="0"/>
                      <a:pt x="762" y="0"/>
                    </a:cubicBezTo>
                    <a:cubicBezTo>
                      <a:pt x="1143" y="0"/>
                      <a:pt x="1524" y="381"/>
                      <a:pt x="1524" y="762"/>
                    </a:cubicBezTo>
                    <a:cubicBezTo>
                      <a:pt x="1524" y="1143"/>
                      <a:pt x="1143" y="1524"/>
                      <a:pt x="762" y="15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8" name="Google Shape;4718;p32">
                <a:extLst>
                  <a:ext uri="{FF2B5EF4-FFF2-40B4-BE49-F238E27FC236}">
                    <a16:creationId xmlns:a16="http://schemas.microsoft.com/office/drawing/2014/main" id="{33992D31-05FA-A10A-7043-F09F90D03F96}"/>
                  </a:ext>
                </a:extLst>
              </p:cNvPr>
              <p:cNvSpPr/>
              <p:nvPr/>
            </p:nvSpPr>
            <p:spPr>
              <a:xfrm>
                <a:off x="8371141" y="1138237"/>
                <a:ext cx="762" cy="761"/>
              </a:xfrm>
              <a:custGeom>
                <a:avLst/>
                <a:gdLst/>
                <a:ahLst/>
                <a:cxnLst/>
                <a:rect l="l" t="t" r="r" b="b"/>
                <a:pathLst>
                  <a:path w="762" h="761" extrusionOk="0">
                    <a:moveTo>
                      <a:pt x="381" y="762"/>
                    </a:moveTo>
                    <a:cubicBezTo>
                      <a:pt x="381" y="762"/>
                      <a:pt x="0" y="572"/>
                      <a:pt x="0" y="381"/>
                    </a:cubicBezTo>
                    <a:cubicBezTo>
                      <a:pt x="0" y="191"/>
                      <a:pt x="191" y="0"/>
                      <a:pt x="381" y="0"/>
                    </a:cubicBezTo>
                    <a:cubicBezTo>
                      <a:pt x="572" y="0"/>
                      <a:pt x="762" y="191"/>
                      <a:pt x="762" y="381"/>
                    </a:cubicBezTo>
                    <a:cubicBezTo>
                      <a:pt x="762" y="572"/>
                      <a:pt x="572" y="762"/>
                      <a:pt x="381" y="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9" name="Google Shape;4719;p32">
              <a:extLst>
                <a:ext uri="{FF2B5EF4-FFF2-40B4-BE49-F238E27FC236}">
                  <a16:creationId xmlns:a16="http://schemas.microsoft.com/office/drawing/2014/main" id="{1A17E8CB-B134-CC10-ABFE-29475AC08ED3}"/>
                </a:ext>
              </a:extLst>
            </p:cNvPr>
            <p:cNvGrpSpPr/>
            <p:nvPr/>
          </p:nvGrpSpPr>
          <p:grpSpPr>
            <a:xfrm>
              <a:off x="3819525" y="1144142"/>
              <a:ext cx="4396262" cy="4419980"/>
              <a:chOff x="3819525" y="1144142"/>
              <a:chExt cx="4396262" cy="4419980"/>
            </a:xfrm>
          </p:grpSpPr>
          <p:sp>
            <p:nvSpPr>
              <p:cNvPr id="4720" name="Google Shape;4720;p32">
                <a:extLst>
                  <a:ext uri="{FF2B5EF4-FFF2-40B4-BE49-F238E27FC236}">
                    <a16:creationId xmlns:a16="http://schemas.microsoft.com/office/drawing/2014/main" id="{F101B582-821B-A36C-37BF-93D72C42F806}"/>
                  </a:ext>
                </a:extLst>
              </p:cNvPr>
              <p:cNvSpPr/>
              <p:nvPr/>
            </p:nvSpPr>
            <p:spPr>
              <a:xfrm>
                <a:off x="3819525" y="5518879"/>
                <a:ext cx="22574" cy="45243"/>
              </a:xfrm>
              <a:custGeom>
                <a:avLst/>
                <a:gdLst/>
                <a:ahLst/>
                <a:cxnLst/>
                <a:rect l="l" t="t" r="r" b="b"/>
                <a:pathLst>
                  <a:path w="22574" h="45243" extrusionOk="0">
                    <a:moveTo>
                      <a:pt x="0" y="95"/>
                    </a:moveTo>
                    <a:cubicBezTo>
                      <a:pt x="12478" y="95"/>
                      <a:pt x="22574" y="10192"/>
                      <a:pt x="22574" y="22670"/>
                    </a:cubicBezTo>
                    <a:cubicBezTo>
                      <a:pt x="22574" y="35147"/>
                      <a:pt x="12478" y="45244"/>
                      <a:pt x="0" y="45244"/>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1" name="Google Shape;4721;p32">
                <a:extLst>
                  <a:ext uri="{FF2B5EF4-FFF2-40B4-BE49-F238E27FC236}">
                    <a16:creationId xmlns:a16="http://schemas.microsoft.com/office/drawing/2014/main" id="{ACE24776-66A8-655D-971E-C6D1D5D7B7C8}"/>
                  </a:ext>
                </a:extLst>
              </p:cNvPr>
              <p:cNvSpPr/>
              <p:nvPr/>
            </p:nvSpPr>
            <p:spPr>
              <a:xfrm>
                <a:off x="3877532" y="5438012"/>
                <a:ext cx="44386" cy="44386"/>
              </a:xfrm>
              <a:custGeom>
                <a:avLst/>
                <a:gdLst/>
                <a:ahLst/>
                <a:cxnLst/>
                <a:rect l="l" t="t" r="r" b="b"/>
                <a:pathLst>
                  <a:path w="44386" h="44386" extrusionOk="0">
                    <a:moveTo>
                      <a:pt x="22193" y="44386"/>
                    </a:moveTo>
                    <a:cubicBezTo>
                      <a:pt x="9906" y="44386"/>
                      <a:pt x="0" y="34480"/>
                      <a:pt x="0" y="22193"/>
                    </a:cubicBezTo>
                    <a:cubicBezTo>
                      <a:pt x="0" y="9906"/>
                      <a:pt x="9906" y="0"/>
                      <a:pt x="22193" y="0"/>
                    </a:cubicBezTo>
                    <a:cubicBezTo>
                      <a:pt x="34481" y="0"/>
                      <a:pt x="44387" y="9906"/>
                      <a:pt x="44387" y="22193"/>
                    </a:cubicBezTo>
                    <a:cubicBezTo>
                      <a:pt x="44387" y="34480"/>
                      <a:pt x="34481" y="44386"/>
                      <a:pt x="22193" y="44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2" name="Google Shape;4722;p32">
                <a:extLst>
                  <a:ext uri="{FF2B5EF4-FFF2-40B4-BE49-F238E27FC236}">
                    <a16:creationId xmlns:a16="http://schemas.microsoft.com/office/drawing/2014/main" id="{FAF49ED8-08AF-C333-884F-0BA3D1B37F7C}"/>
                  </a:ext>
                </a:extLst>
              </p:cNvPr>
              <p:cNvSpPr/>
              <p:nvPr/>
            </p:nvSpPr>
            <p:spPr>
              <a:xfrm>
                <a:off x="3959352" y="5356859"/>
                <a:ext cx="43624" cy="43624"/>
              </a:xfrm>
              <a:custGeom>
                <a:avLst/>
                <a:gdLst/>
                <a:ahLst/>
                <a:cxnLst/>
                <a:rect l="l" t="t" r="r" b="b"/>
                <a:pathLst>
                  <a:path w="43624" h="43624" extrusionOk="0">
                    <a:moveTo>
                      <a:pt x="21812" y="43625"/>
                    </a:moveTo>
                    <a:cubicBezTo>
                      <a:pt x="9811" y="43625"/>
                      <a:pt x="0" y="33909"/>
                      <a:pt x="0" y="21812"/>
                    </a:cubicBezTo>
                    <a:cubicBezTo>
                      <a:pt x="0" y="9716"/>
                      <a:pt x="9715" y="0"/>
                      <a:pt x="21812" y="0"/>
                    </a:cubicBezTo>
                    <a:cubicBezTo>
                      <a:pt x="33909" y="0"/>
                      <a:pt x="43625" y="9716"/>
                      <a:pt x="43625" y="21812"/>
                    </a:cubicBezTo>
                    <a:cubicBezTo>
                      <a:pt x="43625" y="33909"/>
                      <a:pt x="33909" y="43625"/>
                      <a:pt x="21812" y="436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3" name="Google Shape;4723;p32">
                <a:extLst>
                  <a:ext uri="{FF2B5EF4-FFF2-40B4-BE49-F238E27FC236}">
                    <a16:creationId xmlns:a16="http://schemas.microsoft.com/office/drawing/2014/main" id="{FA916EF7-93AC-1C9E-8897-34AC84627F05}"/>
                  </a:ext>
                </a:extLst>
              </p:cNvPr>
              <p:cNvSpPr/>
              <p:nvPr/>
            </p:nvSpPr>
            <p:spPr>
              <a:xfrm>
                <a:off x="4041171" y="5275801"/>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620"/>
                      <a:pt x="42863" y="21431"/>
                    </a:cubicBezTo>
                    <a:cubicBezTo>
                      <a:pt x="42863"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4" name="Google Shape;4724;p32">
                <a:extLst>
                  <a:ext uri="{FF2B5EF4-FFF2-40B4-BE49-F238E27FC236}">
                    <a16:creationId xmlns:a16="http://schemas.microsoft.com/office/drawing/2014/main" id="{74EC8E23-1D48-D630-92C9-95B60F46092B}"/>
                  </a:ext>
                </a:extLst>
              </p:cNvPr>
              <p:cNvSpPr/>
              <p:nvPr/>
            </p:nvSpPr>
            <p:spPr>
              <a:xfrm>
                <a:off x="4123086" y="5194934"/>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5" name="Google Shape;4725;p32">
                <a:extLst>
                  <a:ext uri="{FF2B5EF4-FFF2-40B4-BE49-F238E27FC236}">
                    <a16:creationId xmlns:a16="http://schemas.microsoft.com/office/drawing/2014/main" id="{127EC99E-0B0C-5C72-F4CF-ABFE817650DD}"/>
                  </a:ext>
                </a:extLst>
              </p:cNvPr>
              <p:cNvSpPr/>
              <p:nvPr/>
            </p:nvSpPr>
            <p:spPr>
              <a:xfrm>
                <a:off x="4204906" y="5113876"/>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6" name="Google Shape;4726;p32">
                <a:extLst>
                  <a:ext uri="{FF2B5EF4-FFF2-40B4-BE49-F238E27FC236}">
                    <a16:creationId xmlns:a16="http://schemas.microsoft.com/office/drawing/2014/main" id="{C66E4062-6A5F-55AF-BEEE-278666F0EC4F}"/>
                  </a:ext>
                </a:extLst>
              </p:cNvPr>
              <p:cNvSpPr/>
              <p:nvPr/>
            </p:nvSpPr>
            <p:spPr>
              <a:xfrm>
                <a:off x="4286631" y="5032819"/>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7" name="Google Shape;4727;p32">
                <a:extLst>
                  <a:ext uri="{FF2B5EF4-FFF2-40B4-BE49-F238E27FC236}">
                    <a16:creationId xmlns:a16="http://schemas.microsoft.com/office/drawing/2014/main" id="{812553D1-7364-C966-DDDB-AAED33A9F65B}"/>
                  </a:ext>
                </a:extLst>
              </p:cNvPr>
              <p:cNvSpPr/>
              <p:nvPr/>
            </p:nvSpPr>
            <p:spPr>
              <a:xfrm>
                <a:off x="4368450" y="4951761"/>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8" name="Google Shape;4728;p32">
                <a:extLst>
                  <a:ext uri="{FF2B5EF4-FFF2-40B4-BE49-F238E27FC236}">
                    <a16:creationId xmlns:a16="http://schemas.microsoft.com/office/drawing/2014/main" id="{EAC1D5B2-A0ED-1414-1BA8-331C9208BDC3}"/>
                  </a:ext>
                </a:extLst>
              </p:cNvPr>
              <p:cNvSpPr/>
              <p:nvPr/>
            </p:nvSpPr>
            <p:spPr>
              <a:xfrm>
                <a:off x="4450365" y="4870894"/>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9" name="Google Shape;4729;p32">
                <a:extLst>
                  <a:ext uri="{FF2B5EF4-FFF2-40B4-BE49-F238E27FC236}">
                    <a16:creationId xmlns:a16="http://schemas.microsoft.com/office/drawing/2014/main" id="{CE9ED452-0E68-F5D5-82ED-F410B478A680}"/>
                  </a:ext>
                </a:extLst>
              </p:cNvPr>
              <p:cNvSpPr/>
              <p:nvPr/>
            </p:nvSpPr>
            <p:spPr>
              <a:xfrm>
                <a:off x="4532185" y="4789836"/>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10" y="8477"/>
                      <a:pt x="37910" y="18955"/>
                    </a:cubicBezTo>
                    <a:cubicBezTo>
                      <a:pt x="37910"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0" name="Google Shape;4730;p32">
                <a:extLst>
                  <a:ext uri="{FF2B5EF4-FFF2-40B4-BE49-F238E27FC236}">
                    <a16:creationId xmlns:a16="http://schemas.microsoft.com/office/drawing/2014/main" id="{E772101D-D9F1-F3BC-E0C7-5A66EC59B0F8}"/>
                  </a:ext>
                </a:extLst>
              </p:cNvPr>
              <p:cNvSpPr/>
              <p:nvPr/>
            </p:nvSpPr>
            <p:spPr>
              <a:xfrm>
                <a:off x="4614005" y="4708778"/>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7" y="8287"/>
                      <a:pt x="37147" y="18574"/>
                    </a:cubicBezTo>
                    <a:cubicBezTo>
                      <a:pt x="37147"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1" name="Google Shape;4731;p32">
                <a:extLst>
                  <a:ext uri="{FF2B5EF4-FFF2-40B4-BE49-F238E27FC236}">
                    <a16:creationId xmlns:a16="http://schemas.microsoft.com/office/drawing/2014/main" id="{4F345B45-55FB-B5D3-A24C-C47E7AF0F28D}"/>
                  </a:ext>
                </a:extLst>
              </p:cNvPr>
              <p:cNvSpPr/>
              <p:nvPr/>
            </p:nvSpPr>
            <p:spPr>
              <a:xfrm>
                <a:off x="4695729" y="462772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2" name="Google Shape;4732;p32">
                <a:extLst>
                  <a:ext uri="{FF2B5EF4-FFF2-40B4-BE49-F238E27FC236}">
                    <a16:creationId xmlns:a16="http://schemas.microsoft.com/office/drawing/2014/main" id="{2FBC067B-3F2A-3DB1-9186-10F9D0C96106}"/>
                  </a:ext>
                </a:extLst>
              </p:cNvPr>
              <p:cNvSpPr/>
              <p:nvPr/>
            </p:nvSpPr>
            <p:spPr>
              <a:xfrm>
                <a:off x="4777644" y="4546758"/>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432"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3" name="Google Shape;4733;p32">
                <a:extLst>
                  <a:ext uri="{FF2B5EF4-FFF2-40B4-BE49-F238E27FC236}">
                    <a16:creationId xmlns:a16="http://schemas.microsoft.com/office/drawing/2014/main" id="{A6469D65-BEB6-9689-4B9B-1CAFAA877995}"/>
                  </a:ext>
                </a:extLst>
              </p:cNvPr>
              <p:cNvSpPr/>
              <p:nvPr/>
            </p:nvSpPr>
            <p:spPr>
              <a:xfrm>
                <a:off x="4859464" y="4465795"/>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4" name="Google Shape;4734;p32">
                <a:extLst>
                  <a:ext uri="{FF2B5EF4-FFF2-40B4-BE49-F238E27FC236}">
                    <a16:creationId xmlns:a16="http://schemas.microsoft.com/office/drawing/2014/main" id="{F8792E33-0822-7305-3B4A-3E8EC5C71DE7}"/>
                  </a:ext>
                </a:extLst>
              </p:cNvPr>
              <p:cNvSpPr/>
              <p:nvPr/>
            </p:nvSpPr>
            <p:spPr>
              <a:xfrm>
                <a:off x="4941284" y="4384737"/>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5" name="Google Shape;4735;p32">
                <a:extLst>
                  <a:ext uri="{FF2B5EF4-FFF2-40B4-BE49-F238E27FC236}">
                    <a16:creationId xmlns:a16="http://schemas.microsoft.com/office/drawing/2014/main" id="{2696331E-CCAF-DC25-DE18-24E794F1E1F6}"/>
                  </a:ext>
                </a:extLst>
              </p:cNvPr>
              <p:cNvSpPr/>
              <p:nvPr/>
            </p:nvSpPr>
            <p:spPr>
              <a:xfrm>
                <a:off x="5023104" y="4303680"/>
                <a:ext cx="33147" cy="33147"/>
              </a:xfrm>
              <a:custGeom>
                <a:avLst/>
                <a:gdLst/>
                <a:ahLst/>
                <a:cxnLst/>
                <a:rect l="l" t="t" r="r" b="b"/>
                <a:pathLst>
                  <a:path w="33147" h="33147" extrusionOk="0">
                    <a:moveTo>
                      <a:pt x="33147" y="16574"/>
                    </a:moveTo>
                    <a:cubicBezTo>
                      <a:pt x="33147" y="25727"/>
                      <a:pt x="25727" y="33147"/>
                      <a:pt x="16573" y="33147"/>
                    </a:cubicBezTo>
                    <a:cubicBezTo>
                      <a:pt x="7420" y="33147"/>
                      <a:pt x="0" y="25727"/>
                      <a:pt x="0" y="16574"/>
                    </a:cubicBezTo>
                    <a:cubicBezTo>
                      <a:pt x="0" y="7420"/>
                      <a:pt x="7420" y="0"/>
                      <a:pt x="16573"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6" name="Google Shape;4736;p32">
                <a:extLst>
                  <a:ext uri="{FF2B5EF4-FFF2-40B4-BE49-F238E27FC236}">
                    <a16:creationId xmlns:a16="http://schemas.microsoft.com/office/drawing/2014/main" id="{58C31087-6D22-18DB-2F2C-9498E1F2E8BA}"/>
                  </a:ext>
                </a:extLst>
              </p:cNvPr>
              <p:cNvSpPr/>
              <p:nvPr/>
            </p:nvSpPr>
            <p:spPr>
              <a:xfrm>
                <a:off x="5104923" y="4222622"/>
                <a:ext cx="32289" cy="32384"/>
              </a:xfrm>
              <a:custGeom>
                <a:avLst/>
                <a:gdLst/>
                <a:ahLst/>
                <a:cxnLst/>
                <a:rect l="l" t="t" r="r" b="b"/>
                <a:pathLst>
                  <a:path w="32289" h="32384" extrusionOk="0">
                    <a:moveTo>
                      <a:pt x="16097" y="32385"/>
                    </a:moveTo>
                    <a:cubicBezTo>
                      <a:pt x="7144" y="32385"/>
                      <a:pt x="0" y="25146"/>
                      <a:pt x="0" y="16192"/>
                    </a:cubicBezTo>
                    <a:cubicBezTo>
                      <a:pt x="0" y="7239"/>
                      <a:pt x="7239" y="0"/>
                      <a:pt x="16097" y="0"/>
                    </a:cubicBezTo>
                    <a:cubicBezTo>
                      <a:pt x="24956" y="0"/>
                      <a:pt x="32290" y="7239"/>
                      <a:pt x="32290" y="16192"/>
                    </a:cubicBezTo>
                    <a:cubicBezTo>
                      <a:pt x="32290" y="25146"/>
                      <a:pt x="25051" y="32385"/>
                      <a:pt x="16097"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7" name="Google Shape;4737;p32">
                <a:extLst>
                  <a:ext uri="{FF2B5EF4-FFF2-40B4-BE49-F238E27FC236}">
                    <a16:creationId xmlns:a16="http://schemas.microsoft.com/office/drawing/2014/main" id="{8AA3588A-86C3-1DA8-8C0A-3D6828B37503}"/>
                  </a:ext>
                </a:extLst>
              </p:cNvPr>
              <p:cNvSpPr/>
              <p:nvPr/>
            </p:nvSpPr>
            <p:spPr>
              <a:xfrm>
                <a:off x="5186743" y="4141755"/>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8" name="Google Shape;4738;p32">
                <a:extLst>
                  <a:ext uri="{FF2B5EF4-FFF2-40B4-BE49-F238E27FC236}">
                    <a16:creationId xmlns:a16="http://schemas.microsoft.com/office/drawing/2014/main" id="{0306ED55-BB5A-8960-C711-03832971B63E}"/>
                  </a:ext>
                </a:extLst>
              </p:cNvPr>
              <p:cNvSpPr/>
              <p:nvPr/>
            </p:nvSpPr>
            <p:spPr>
              <a:xfrm>
                <a:off x="5268563" y="4060697"/>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9" name="Google Shape;4739;p32">
                <a:extLst>
                  <a:ext uri="{FF2B5EF4-FFF2-40B4-BE49-F238E27FC236}">
                    <a16:creationId xmlns:a16="http://schemas.microsoft.com/office/drawing/2014/main" id="{7EC4BE44-AAC9-9ECD-4B4F-52653D64664A}"/>
                  </a:ext>
                </a:extLst>
              </p:cNvPr>
              <p:cNvSpPr/>
              <p:nvPr/>
            </p:nvSpPr>
            <p:spPr>
              <a:xfrm>
                <a:off x="5350383" y="3979639"/>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0" name="Google Shape;4740;p32">
                <a:extLst>
                  <a:ext uri="{FF2B5EF4-FFF2-40B4-BE49-F238E27FC236}">
                    <a16:creationId xmlns:a16="http://schemas.microsoft.com/office/drawing/2014/main" id="{AB2BAB8C-F149-384D-C9C5-BC1F9C11C289}"/>
                  </a:ext>
                </a:extLst>
              </p:cNvPr>
              <p:cNvSpPr/>
              <p:nvPr/>
            </p:nvSpPr>
            <p:spPr>
              <a:xfrm>
                <a:off x="5432202" y="3898581"/>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1" name="Google Shape;4741;p32">
                <a:extLst>
                  <a:ext uri="{FF2B5EF4-FFF2-40B4-BE49-F238E27FC236}">
                    <a16:creationId xmlns:a16="http://schemas.microsoft.com/office/drawing/2014/main" id="{E1F42E05-FAFC-1603-BFEA-F3F5F2A768C9}"/>
                  </a:ext>
                </a:extLst>
              </p:cNvPr>
              <p:cNvSpPr/>
              <p:nvPr/>
            </p:nvSpPr>
            <p:spPr>
              <a:xfrm>
                <a:off x="5514022" y="3817714"/>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2" name="Google Shape;4742;p32">
                <a:extLst>
                  <a:ext uri="{FF2B5EF4-FFF2-40B4-BE49-F238E27FC236}">
                    <a16:creationId xmlns:a16="http://schemas.microsoft.com/office/drawing/2014/main" id="{4ADE231D-41F3-90D9-DD7A-0BBBC8F50F6F}"/>
                  </a:ext>
                </a:extLst>
              </p:cNvPr>
              <p:cNvSpPr/>
              <p:nvPr/>
            </p:nvSpPr>
            <p:spPr>
              <a:xfrm>
                <a:off x="5595842" y="3736657"/>
                <a:ext cx="27431" cy="27431"/>
              </a:xfrm>
              <a:custGeom>
                <a:avLst/>
                <a:gdLst/>
                <a:ahLst/>
                <a:cxnLst/>
                <a:rect l="l" t="t" r="r" b="b"/>
                <a:pathLst>
                  <a:path w="27431" h="27431" extrusionOk="0">
                    <a:moveTo>
                      <a:pt x="27432" y="13716"/>
                    </a:moveTo>
                    <a:cubicBezTo>
                      <a:pt x="27432" y="21291"/>
                      <a:pt x="21291" y="27432"/>
                      <a:pt x="13716" y="27432"/>
                    </a:cubicBezTo>
                    <a:cubicBezTo>
                      <a:pt x="6141" y="27432"/>
                      <a:pt x="0" y="21291"/>
                      <a:pt x="0" y="13716"/>
                    </a:cubicBezTo>
                    <a:cubicBezTo>
                      <a:pt x="0" y="6141"/>
                      <a:pt x="6141" y="0"/>
                      <a:pt x="13716" y="0"/>
                    </a:cubicBezTo>
                    <a:cubicBezTo>
                      <a:pt x="21291" y="0"/>
                      <a:pt x="27432" y="6141"/>
                      <a:pt x="27432"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3" name="Google Shape;4743;p32">
                <a:extLst>
                  <a:ext uri="{FF2B5EF4-FFF2-40B4-BE49-F238E27FC236}">
                    <a16:creationId xmlns:a16="http://schemas.microsoft.com/office/drawing/2014/main" id="{0336F6EC-34A8-3133-EA8C-B2EC672073CE}"/>
                  </a:ext>
                </a:extLst>
              </p:cNvPr>
              <p:cNvSpPr/>
              <p:nvPr/>
            </p:nvSpPr>
            <p:spPr>
              <a:xfrm>
                <a:off x="5677662" y="3655599"/>
                <a:ext cx="26670" cy="26669"/>
              </a:xfrm>
              <a:custGeom>
                <a:avLst/>
                <a:gdLst/>
                <a:ahLst/>
                <a:cxnLst/>
                <a:rect l="l" t="t" r="r" b="b"/>
                <a:pathLst>
                  <a:path w="26670" h="26669"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4" name="Google Shape;4744;p32">
                <a:extLst>
                  <a:ext uri="{FF2B5EF4-FFF2-40B4-BE49-F238E27FC236}">
                    <a16:creationId xmlns:a16="http://schemas.microsoft.com/office/drawing/2014/main" id="{D2F9D015-466B-1B1C-AA4B-9061994BEB6F}"/>
                  </a:ext>
                </a:extLst>
              </p:cNvPr>
              <p:cNvSpPr/>
              <p:nvPr/>
            </p:nvSpPr>
            <p:spPr>
              <a:xfrm>
                <a:off x="5759481" y="3574541"/>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5" name="Google Shape;4745;p32">
                <a:extLst>
                  <a:ext uri="{FF2B5EF4-FFF2-40B4-BE49-F238E27FC236}">
                    <a16:creationId xmlns:a16="http://schemas.microsoft.com/office/drawing/2014/main" id="{CF577BB9-AC6E-8766-C102-2F4C769DD740}"/>
                  </a:ext>
                </a:extLst>
              </p:cNvPr>
              <p:cNvSpPr/>
              <p:nvPr/>
            </p:nvSpPr>
            <p:spPr>
              <a:xfrm>
                <a:off x="5841396" y="3493674"/>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6" name="Google Shape;4746;p32">
                <a:extLst>
                  <a:ext uri="{FF2B5EF4-FFF2-40B4-BE49-F238E27FC236}">
                    <a16:creationId xmlns:a16="http://schemas.microsoft.com/office/drawing/2014/main" id="{22CC3211-FCBA-EF90-31EE-9841012B4D01}"/>
                  </a:ext>
                </a:extLst>
              </p:cNvPr>
              <p:cNvSpPr/>
              <p:nvPr/>
            </p:nvSpPr>
            <p:spPr>
              <a:xfrm>
                <a:off x="5923121" y="3412616"/>
                <a:ext cx="24193" cy="24193"/>
              </a:xfrm>
              <a:custGeom>
                <a:avLst/>
                <a:gdLst/>
                <a:ahLst/>
                <a:cxnLst/>
                <a:rect l="l" t="t" r="r" b="b"/>
                <a:pathLst>
                  <a:path w="24193" h="24193" extrusionOk="0">
                    <a:moveTo>
                      <a:pt x="12097" y="24194"/>
                    </a:moveTo>
                    <a:cubicBezTo>
                      <a:pt x="5429" y="24194"/>
                      <a:pt x="0" y="18764"/>
                      <a:pt x="0" y="12097"/>
                    </a:cubicBezTo>
                    <a:cubicBezTo>
                      <a:pt x="0" y="5429"/>
                      <a:pt x="5429" y="0"/>
                      <a:pt x="12097" y="0"/>
                    </a:cubicBezTo>
                    <a:cubicBezTo>
                      <a:pt x="18764" y="0"/>
                      <a:pt x="24193" y="5429"/>
                      <a:pt x="24193" y="12097"/>
                    </a:cubicBezTo>
                    <a:cubicBezTo>
                      <a:pt x="24193" y="18764"/>
                      <a:pt x="18764" y="24194"/>
                      <a:pt x="12097" y="24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7" name="Google Shape;4747;p32">
                <a:extLst>
                  <a:ext uri="{FF2B5EF4-FFF2-40B4-BE49-F238E27FC236}">
                    <a16:creationId xmlns:a16="http://schemas.microsoft.com/office/drawing/2014/main" id="{66C1703A-49F6-0E87-A0AD-C770ACC1CA8F}"/>
                  </a:ext>
                </a:extLst>
              </p:cNvPr>
              <p:cNvSpPr/>
              <p:nvPr/>
            </p:nvSpPr>
            <p:spPr>
              <a:xfrm>
                <a:off x="6004941" y="3331558"/>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8" name="Google Shape;4748;p32">
                <a:extLst>
                  <a:ext uri="{FF2B5EF4-FFF2-40B4-BE49-F238E27FC236}">
                    <a16:creationId xmlns:a16="http://schemas.microsoft.com/office/drawing/2014/main" id="{903639FE-9265-29EB-577D-9EE7987F4E77}"/>
                  </a:ext>
                </a:extLst>
              </p:cNvPr>
              <p:cNvSpPr/>
              <p:nvPr/>
            </p:nvSpPr>
            <p:spPr>
              <a:xfrm>
                <a:off x="6086760" y="3250500"/>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9" name="Google Shape;4749;p32">
                <a:extLst>
                  <a:ext uri="{FF2B5EF4-FFF2-40B4-BE49-F238E27FC236}">
                    <a16:creationId xmlns:a16="http://schemas.microsoft.com/office/drawing/2014/main" id="{4C4C9D43-88C8-2801-4BBA-4AAE0CC32536}"/>
                  </a:ext>
                </a:extLst>
              </p:cNvPr>
              <p:cNvSpPr/>
              <p:nvPr/>
            </p:nvSpPr>
            <p:spPr>
              <a:xfrm>
                <a:off x="6168675" y="3169538"/>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0" name="Google Shape;4750;p32">
                <a:extLst>
                  <a:ext uri="{FF2B5EF4-FFF2-40B4-BE49-F238E27FC236}">
                    <a16:creationId xmlns:a16="http://schemas.microsoft.com/office/drawing/2014/main" id="{BE4D5BA0-F02C-9904-9280-7D35D63ECE5D}"/>
                  </a:ext>
                </a:extLst>
              </p:cNvPr>
              <p:cNvSpPr/>
              <p:nvPr/>
            </p:nvSpPr>
            <p:spPr>
              <a:xfrm>
                <a:off x="6250400" y="3088480"/>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1" name="Google Shape;4751;p32">
                <a:extLst>
                  <a:ext uri="{FF2B5EF4-FFF2-40B4-BE49-F238E27FC236}">
                    <a16:creationId xmlns:a16="http://schemas.microsoft.com/office/drawing/2014/main" id="{D45FAFA7-C40B-02D3-A918-4F8C86212D35}"/>
                  </a:ext>
                </a:extLst>
              </p:cNvPr>
              <p:cNvSpPr/>
              <p:nvPr/>
            </p:nvSpPr>
            <p:spPr>
              <a:xfrm>
                <a:off x="6332219" y="3007423"/>
                <a:ext cx="20193" cy="20192"/>
              </a:xfrm>
              <a:custGeom>
                <a:avLst/>
                <a:gdLst/>
                <a:ahLst/>
                <a:cxnLst/>
                <a:rect l="l" t="t" r="r" b="b"/>
                <a:pathLst>
                  <a:path w="20193"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2" name="Google Shape;4752;p32">
                <a:extLst>
                  <a:ext uri="{FF2B5EF4-FFF2-40B4-BE49-F238E27FC236}">
                    <a16:creationId xmlns:a16="http://schemas.microsoft.com/office/drawing/2014/main" id="{965DBD3F-182F-8512-AA55-E50A5E0BD469}"/>
                  </a:ext>
                </a:extLst>
              </p:cNvPr>
              <p:cNvSpPr/>
              <p:nvPr/>
            </p:nvSpPr>
            <p:spPr>
              <a:xfrm>
                <a:off x="6414039" y="2926365"/>
                <a:ext cx="19430" cy="19431"/>
              </a:xfrm>
              <a:custGeom>
                <a:avLst/>
                <a:gdLst/>
                <a:ahLst/>
                <a:cxnLst/>
                <a:rect l="l" t="t" r="r" b="b"/>
                <a:pathLst>
                  <a:path w="19430"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3" name="Google Shape;4753;p32">
                <a:extLst>
                  <a:ext uri="{FF2B5EF4-FFF2-40B4-BE49-F238E27FC236}">
                    <a16:creationId xmlns:a16="http://schemas.microsoft.com/office/drawing/2014/main" id="{9FFDE3BE-EA44-F557-5915-28DBBC711C17}"/>
                  </a:ext>
                </a:extLst>
              </p:cNvPr>
              <p:cNvSpPr/>
              <p:nvPr/>
            </p:nvSpPr>
            <p:spPr>
              <a:xfrm>
                <a:off x="6495954" y="2845498"/>
                <a:ext cx="18478" cy="18478"/>
              </a:xfrm>
              <a:custGeom>
                <a:avLst/>
                <a:gdLst/>
                <a:ahLst/>
                <a:cxnLst/>
                <a:rect l="l" t="t" r="r" b="b"/>
                <a:pathLst>
                  <a:path w="18478" h="18478" extrusionOk="0">
                    <a:moveTo>
                      <a:pt x="18478" y="9239"/>
                    </a:moveTo>
                    <a:cubicBezTo>
                      <a:pt x="18478" y="14342"/>
                      <a:pt x="14342" y="18479"/>
                      <a:pt x="9239" y="18479"/>
                    </a:cubicBezTo>
                    <a:cubicBezTo>
                      <a:pt x="4137" y="18479"/>
                      <a:pt x="0" y="14342"/>
                      <a:pt x="0" y="9239"/>
                    </a:cubicBezTo>
                    <a:cubicBezTo>
                      <a:pt x="0" y="4137"/>
                      <a:pt x="4137" y="0"/>
                      <a:pt x="9239" y="0"/>
                    </a:cubicBezTo>
                    <a:cubicBezTo>
                      <a:pt x="14342" y="0"/>
                      <a:pt x="18478" y="4137"/>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4" name="Google Shape;4754;p32">
                <a:extLst>
                  <a:ext uri="{FF2B5EF4-FFF2-40B4-BE49-F238E27FC236}">
                    <a16:creationId xmlns:a16="http://schemas.microsoft.com/office/drawing/2014/main" id="{A38603AD-C2A4-D5B9-1DC2-4303253BF376}"/>
                  </a:ext>
                </a:extLst>
              </p:cNvPr>
              <p:cNvSpPr/>
              <p:nvPr/>
            </p:nvSpPr>
            <p:spPr>
              <a:xfrm>
                <a:off x="6577774" y="2764440"/>
                <a:ext cx="17716" cy="17716"/>
              </a:xfrm>
              <a:custGeom>
                <a:avLst/>
                <a:gdLst/>
                <a:ahLst/>
                <a:cxnLst/>
                <a:rect l="l" t="t" r="r" b="b"/>
                <a:pathLst>
                  <a:path w="17716" h="17716" extrusionOk="0">
                    <a:moveTo>
                      <a:pt x="17717" y="8858"/>
                    </a:moveTo>
                    <a:cubicBezTo>
                      <a:pt x="17717" y="13751"/>
                      <a:pt x="13750" y="17716"/>
                      <a:pt x="8858" y="17716"/>
                    </a:cubicBezTo>
                    <a:cubicBezTo>
                      <a:pt x="3966" y="17716"/>
                      <a:pt x="0" y="13750"/>
                      <a:pt x="0" y="8858"/>
                    </a:cubicBezTo>
                    <a:cubicBezTo>
                      <a:pt x="0" y="3966"/>
                      <a:pt x="3966" y="0"/>
                      <a:pt x="8858" y="0"/>
                    </a:cubicBezTo>
                    <a:cubicBezTo>
                      <a:pt x="13750"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5" name="Google Shape;4755;p32">
                <a:extLst>
                  <a:ext uri="{FF2B5EF4-FFF2-40B4-BE49-F238E27FC236}">
                    <a16:creationId xmlns:a16="http://schemas.microsoft.com/office/drawing/2014/main" id="{C2DC00C0-FD80-42BE-5784-2D0372A4D484}"/>
                  </a:ext>
                </a:extLst>
              </p:cNvPr>
              <p:cNvSpPr/>
              <p:nvPr/>
            </p:nvSpPr>
            <p:spPr>
              <a:xfrm>
                <a:off x="6659499" y="2683382"/>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6" name="Google Shape;4756;p32">
                <a:extLst>
                  <a:ext uri="{FF2B5EF4-FFF2-40B4-BE49-F238E27FC236}">
                    <a16:creationId xmlns:a16="http://schemas.microsoft.com/office/drawing/2014/main" id="{515BFE8D-E87F-249E-F35B-8F311BDE8FE4}"/>
                  </a:ext>
                </a:extLst>
              </p:cNvPr>
              <p:cNvSpPr/>
              <p:nvPr/>
            </p:nvSpPr>
            <p:spPr>
              <a:xfrm>
                <a:off x="6741318" y="2602324"/>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7" name="Google Shape;4757;p32">
                <a:extLst>
                  <a:ext uri="{FF2B5EF4-FFF2-40B4-BE49-F238E27FC236}">
                    <a16:creationId xmlns:a16="http://schemas.microsoft.com/office/drawing/2014/main" id="{49BEF700-DE1B-9C68-0B6B-C8B387E0D1C3}"/>
                  </a:ext>
                </a:extLst>
              </p:cNvPr>
              <p:cNvSpPr/>
              <p:nvPr/>
            </p:nvSpPr>
            <p:spPr>
              <a:xfrm>
                <a:off x="6823138" y="2521362"/>
                <a:ext cx="15430" cy="15335"/>
              </a:xfrm>
              <a:custGeom>
                <a:avLst/>
                <a:gdLst/>
                <a:ahLst/>
                <a:cxnLst/>
                <a:rect l="l" t="t" r="r" b="b"/>
                <a:pathLst>
                  <a:path w="15430" h="15335" extrusionOk="0">
                    <a:moveTo>
                      <a:pt x="7715" y="15335"/>
                    </a:moveTo>
                    <a:cubicBezTo>
                      <a:pt x="3524" y="15335"/>
                      <a:pt x="0" y="11906"/>
                      <a:pt x="0" y="7620"/>
                    </a:cubicBezTo>
                    <a:cubicBezTo>
                      <a:pt x="0" y="3334"/>
                      <a:pt x="3429" y="0"/>
                      <a:pt x="7715" y="0"/>
                    </a:cubicBezTo>
                    <a:cubicBezTo>
                      <a:pt x="12002" y="0"/>
                      <a:pt x="15430" y="3429"/>
                      <a:pt x="15430" y="7620"/>
                    </a:cubicBezTo>
                    <a:cubicBezTo>
                      <a:pt x="15430" y="11811"/>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8" name="Google Shape;4758;p32">
                <a:extLst>
                  <a:ext uri="{FF2B5EF4-FFF2-40B4-BE49-F238E27FC236}">
                    <a16:creationId xmlns:a16="http://schemas.microsoft.com/office/drawing/2014/main" id="{C8DEFDA0-2222-9B7E-FC91-A2C246A4A37D}"/>
                  </a:ext>
                </a:extLst>
              </p:cNvPr>
              <p:cNvSpPr/>
              <p:nvPr/>
            </p:nvSpPr>
            <p:spPr>
              <a:xfrm>
                <a:off x="6905053" y="2440399"/>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9" name="Google Shape;4759;p32">
                <a:extLst>
                  <a:ext uri="{FF2B5EF4-FFF2-40B4-BE49-F238E27FC236}">
                    <a16:creationId xmlns:a16="http://schemas.microsoft.com/office/drawing/2014/main" id="{06FDC3B6-A163-F530-957C-F36FE5AE93C8}"/>
                  </a:ext>
                </a:extLst>
              </p:cNvPr>
              <p:cNvSpPr/>
              <p:nvPr/>
            </p:nvSpPr>
            <p:spPr>
              <a:xfrm>
                <a:off x="6986873" y="2359341"/>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0" name="Google Shape;4760;p32">
                <a:extLst>
                  <a:ext uri="{FF2B5EF4-FFF2-40B4-BE49-F238E27FC236}">
                    <a16:creationId xmlns:a16="http://schemas.microsoft.com/office/drawing/2014/main" id="{2B9013C3-E481-A99E-ADB0-907801FEAA6B}"/>
                  </a:ext>
                </a:extLst>
              </p:cNvPr>
              <p:cNvSpPr/>
              <p:nvPr/>
            </p:nvSpPr>
            <p:spPr>
              <a:xfrm>
                <a:off x="7068597" y="2278284"/>
                <a:ext cx="12954" cy="12954"/>
              </a:xfrm>
              <a:custGeom>
                <a:avLst/>
                <a:gdLst/>
                <a:ahLst/>
                <a:cxnLst/>
                <a:rect l="l" t="t" r="r" b="b"/>
                <a:pathLst>
                  <a:path w="12954" h="12954" extrusionOk="0">
                    <a:moveTo>
                      <a:pt x="6477" y="12954"/>
                    </a:moveTo>
                    <a:cubicBezTo>
                      <a:pt x="2953" y="12954"/>
                      <a:pt x="0" y="10096"/>
                      <a:pt x="0" y="6477"/>
                    </a:cubicBezTo>
                    <a:cubicBezTo>
                      <a:pt x="0" y="2857"/>
                      <a:pt x="2858" y="0"/>
                      <a:pt x="6477" y="0"/>
                    </a:cubicBezTo>
                    <a:cubicBezTo>
                      <a:pt x="10097" y="0"/>
                      <a:pt x="12954" y="2857"/>
                      <a:pt x="12954" y="6477"/>
                    </a:cubicBezTo>
                    <a:cubicBezTo>
                      <a:pt x="12954" y="10096"/>
                      <a:pt x="10097"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1" name="Google Shape;4761;p32">
                <a:extLst>
                  <a:ext uri="{FF2B5EF4-FFF2-40B4-BE49-F238E27FC236}">
                    <a16:creationId xmlns:a16="http://schemas.microsoft.com/office/drawing/2014/main" id="{841AAE63-CCEF-9150-0F43-4AA3D24A1CEB}"/>
                  </a:ext>
                </a:extLst>
              </p:cNvPr>
              <p:cNvSpPr/>
              <p:nvPr/>
            </p:nvSpPr>
            <p:spPr>
              <a:xfrm>
                <a:off x="7150417" y="2197226"/>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2" name="Google Shape;4762;p32">
                <a:extLst>
                  <a:ext uri="{FF2B5EF4-FFF2-40B4-BE49-F238E27FC236}">
                    <a16:creationId xmlns:a16="http://schemas.microsoft.com/office/drawing/2014/main" id="{7BA17D76-E4AC-6D3A-F261-559E29E5DC0F}"/>
                  </a:ext>
                </a:extLst>
              </p:cNvPr>
              <p:cNvSpPr/>
              <p:nvPr/>
            </p:nvSpPr>
            <p:spPr>
              <a:xfrm>
                <a:off x="7232332" y="2116359"/>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3" name="Google Shape;4763;p32">
                <a:extLst>
                  <a:ext uri="{FF2B5EF4-FFF2-40B4-BE49-F238E27FC236}">
                    <a16:creationId xmlns:a16="http://schemas.microsoft.com/office/drawing/2014/main" id="{42BC7A39-611D-60CA-6FEF-5A3E9C7AEB56}"/>
                  </a:ext>
                </a:extLst>
              </p:cNvPr>
              <p:cNvSpPr/>
              <p:nvPr/>
            </p:nvSpPr>
            <p:spPr>
              <a:xfrm>
                <a:off x="7314152" y="2035301"/>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7" y="2381"/>
                      <a:pt x="10477" y="5239"/>
                    </a:cubicBezTo>
                    <a:cubicBezTo>
                      <a:pt x="10477"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4" name="Google Shape;4764;p32">
                <a:extLst>
                  <a:ext uri="{FF2B5EF4-FFF2-40B4-BE49-F238E27FC236}">
                    <a16:creationId xmlns:a16="http://schemas.microsoft.com/office/drawing/2014/main" id="{30789B56-7B41-3CB0-D027-42328E617E58}"/>
                  </a:ext>
                </a:extLst>
              </p:cNvPr>
              <p:cNvSpPr/>
              <p:nvPr/>
            </p:nvSpPr>
            <p:spPr>
              <a:xfrm>
                <a:off x="7395972" y="1954243"/>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5" name="Google Shape;4765;p32">
                <a:extLst>
                  <a:ext uri="{FF2B5EF4-FFF2-40B4-BE49-F238E27FC236}">
                    <a16:creationId xmlns:a16="http://schemas.microsoft.com/office/drawing/2014/main" id="{84BBD651-84D5-07A3-B4A6-50022CB61798}"/>
                  </a:ext>
                </a:extLst>
              </p:cNvPr>
              <p:cNvSpPr/>
              <p:nvPr/>
            </p:nvSpPr>
            <p:spPr>
              <a:xfrm>
                <a:off x="7477696" y="1873186"/>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6" name="Google Shape;4766;p32">
                <a:extLst>
                  <a:ext uri="{FF2B5EF4-FFF2-40B4-BE49-F238E27FC236}">
                    <a16:creationId xmlns:a16="http://schemas.microsoft.com/office/drawing/2014/main" id="{4D0D2A89-30BE-AC3E-9A0C-FF84B85F3795}"/>
                  </a:ext>
                </a:extLst>
              </p:cNvPr>
              <p:cNvSpPr/>
              <p:nvPr/>
            </p:nvSpPr>
            <p:spPr>
              <a:xfrm>
                <a:off x="7559611" y="1792318"/>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7" name="Google Shape;4767;p32">
                <a:extLst>
                  <a:ext uri="{FF2B5EF4-FFF2-40B4-BE49-F238E27FC236}">
                    <a16:creationId xmlns:a16="http://schemas.microsoft.com/office/drawing/2014/main" id="{7F2E51B3-D4AA-F777-8778-EECCB4DCF4D9}"/>
                  </a:ext>
                </a:extLst>
              </p:cNvPr>
              <p:cNvSpPr/>
              <p:nvPr/>
            </p:nvSpPr>
            <p:spPr>
              <a:xfrm>
                <a:off x="7641431" y="1711260"/>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8" name="Google Shape;4768;p32">
                <a:extLst>
                  <a:ext uri="{FF2B5EF4-FFF2-40B4-BE49-F238E27FC236}">
                    <a16:creationId xmlns:a16="http://schemas.microsoft.com/office/drawing/2014/main" id="{C15E4601-93BC-50BF-CFDA-F0BCC2DDB5A8}"/>
                  </a:ext>
                </a:extLst>
              </p:cNvPr>
              <p:cNvSpPr/>
              <p:nvPr/>
            </p:nvSpPr>
            <p:spPr>
              <a:xfrm>
                <a:off x="7723250" y="1630203"/>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9" name="Google Shape;4769;p32">
                <a:extLst>
                  <a:ext uri="{FF2B5EF4-FFF2-40B4-BE49-F238E27FC236}">
                    <a16:creationId xmlns:a16="http://schemas.microsoft.com/office/drawing/2014/main" id="{8C42FD6D-BE69-40C1-70EC-C9EBC1BCA7C2}"/>
                  </a:ext>
                </a:extLst>
              </p:cNvPr>
              <p:cNvSpPr/>
              <p:nvPr/>
            </p:nvSpPr>
            <p:spPr>
              <a:xfrm>
                <a:off x="7805070" y="1549145"/>
                <a:ext cx="5715" cy="5715"/>
              </a:xfrm>
              <a:custGeom>
                <a:avLst/>
                <a:gdLst/>
                <a:ahLst/>
                <a:cxnLst/>
                <a:rect l="l" t="t" r="r" b="b"/>
                <a:pathLst>
                  <a:path w="5715" h="5715"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0" name="Google Shape;4770;p32">
                <a:extLst>
                  <a:ext uri="{FF2B5EF4-FFF2-40B4-BE49-F238E27FC236}">
                    <a16:creationId xmlns:a16="http://schemas.microsoft.com/office/drawing/2014/main" id="{E1D16B56-0244-B04F-3993-BC2B053AA30A}"/>
                  </a:ext>
                </a:extLst>
              </p:cNvPr>
              <p:cNvSpPr/>
              <p:nvPr/>
            </p:nvSpPr>
            <p:spPr>
              <a:xfrm>
                <a:off x="7886890" y="1468278"/>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1" name="Google Shape;4771;p32">
                <a:extLst>
                  <a:ext uri="{FF2B5EF4-FFF2-40B4-BE49-F238E27FC236}">
                    <a16:creationId xmlns:a16="http://schemas.microsoft.com/office/drawing/2014/main" id="{07FA739A-3F1D-4B15-267D-B16513F19995}"/>
                  </a:ext>
                </a:extLst>
              </p:cNvPr>
              <p:cNvSpPr/>
              <p:nvPr/>
            </p:nvSpPr>
            <p:spPr>
              <a:xfrm>
                <a:off x="7968710" y="1387220"/>
                <a:ext cx="4000" cy="4000"/>
              </a:xfrm>
              <a:custGeom>
                <a:avLst/>
                <a:gdLst/>
                <a:ahLst/>
                <a:cxnLst/>
                <a:rect l="l" t="t" r="r" b="b"/>
                <a:pathLst>
                  <a:path w="4000" h="4000" extrusionOk="0">
                    <a:moveTo>
                      <a:pt x="4000" y="2000"/>
                    </a:moveTo>
                    <a:cubicBezTo>
                      <a:pt x="4000" y="3105"/>
                      <a:pt x="3105" y="4000"/>
                      <a:pt x="2000" y="4000"/>
                    </a:cubicBezTo>
                    <a:cubicBezTo>
                      <a:pt x="896" y="4000"/>
                      <a:pt x="0" y="3105"/>
                      <a:pt x="0" y="2000"/>
                    </a:cubicBezTo>
                    <a:cubicBezTo>
                      <a:pt x="0" y="896"/>
                      <a:pt x="896" y="0"/>
                      <a:pt x="2000" y="0"/>
                    </a:cubicBezTo>
                    <a:cubicBezTo>
                      <a:pt x="3105" y="0"/>
                      <a:pt x="4000" y="896"/>
                      <a:pt x="4000" y="2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2" name="Google Shape;4772;p32">
                <a:extLst>
                  <a:ext uri="{FF2B5EF4-FFF2-40B4-BE49-F238E27FC236}">
                    <a16:creationId xmlns:a16="http://schemas.microsoft.com/office/drawing/2014/main" id="{8A2F4390-BD93-D3FC-F35F-C5B09F88CF59}"/>
                  </a:ext>
                </a:extLst>
              </p:cNvPr>
              <p:cNvSpPr/>
              <p:nvPr/>
            </p:nvSpPr>
            <p:spPr>
              <a:xfrm>
                <a:off x="8050530" y="1306162"/>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6" y="0"/>
                      <a:pt x="3238" y="762"/>
                      <a:pt x="3238" y="1619"/>
                    </a:cubicBezTo>
                    <a:cubicBezTo>
                      <a:pt x="3238" y="2477"/>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3" name="Google Shape;4773;p32">
                <a:extLst>
                  <a:ext uri="{FF2B5EF4-FFF2-40B4-BE49-F238E27FC236}">
                    <a16:creationId xmlns:a16="http://schemas.microsoft.com/office/drawing/2014/main" id="{6AA82F88-E830-A669-EF73-65045A77762E}"/>
                  </a:ext>
                </a:extLst>
              </p:cNvPr>
              <p:cNvSpPr/>
              <p:nvPr/>
            </p:nvSpPr>
            <p:spPr>
              <a:xfrm>
                <a:off x="8132349" y="1225104"/>
                <a:ext cx="2476" cy="2476"/>
              </a:xfrm>
              <a:custGeom>
                <a:avLst/>
                <a:gdLst/>
                <a:ahLst/>
                <a:cxnLst/>
                <a:rect l="l" t="t" r="r" b="b"/>
                <a:pathLst>
                  <a:path w="2476" h="2476" extrusionOk="0">
                    <a:moveTo>
                      <a:pt x="1238" y="2477"/>
                    </a:moveTo>
                    <a:cubicBezTo>
                      <a:pt x="571" y="2477"/>
                      <a:pt x="0" y="1905"/>
                      <a:pt x="0" y="1238"/>
                    </a:cubicBezTo>
                    <a:cubicBezTo>
                      <a:pt x="0" y="572"/>
                      <a:pt x="571" y="0"/>
                      <a:pt x="1238" y="0"/>
                    </a:cubicBezTo>
                    <a:cubicBezTo>
                      <a:pt x="1905" y="0"/>
                      <a:pt x="2476" y="572"/>
                      <a:pt x="2476" y="1238"/>
                    </a:cubicBezTo>
                    <a:cubicBezTo>
                      <a:pt x="2476"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4" name="Google Shape;4774;p32">
                <a:extLst>
                  <a:ext uri="{FF2B5EF4-FFF2-40B4-BE49-F238E27FC236}">
                    <a16:creationId xmlns:a16="http://schemas.microsoft.com/office/drawing/2014/main" id="{BD9F043D-1134-3042-5BAA-CA2C29CC7F60}"/>
                  </a:ext>
                </a:extLst>
              </p:cNvPr>
              <p:cNvSpPr/>
              <p:nvPr/>
            </p:nvSpPr>
            <p:spPr>
              <a:xfrm>
                <a:off x="8214264" y="1144142"/>
                <a:ext cx="1523" cy="1619"/>
              </a:xfrm>
              <a:custGeom>
                <a:avLst/>
                <a:gdLst/>
                <a:ahLst/>
                <a:cxnLst/>
                <a:rect l="l" t="t" r="r" b="b"/>
                <a:pathLst>
                  <a:path w="1523" h="1619" extrusionOk="0">
                    <a:moveTo>
                      <a:pt x="762" y="1619"/>
                    </a:moveTo>
                    <a:cubicBezTo>
                      <a:pt x="762" y="1619"/>
                      <a:pt x="0" y="1238"/>
                      <a:pt x="0" y="762"/>
                    </a:cubicBezTo>
                    <a:cubicBezTo>
                      <a:pt x="0" y="286"/>
                      <a:pt x="381" y="0"/>
                      <a:pt x="762" y="0"/>
                    </a:cubicBezTo>
                    <a:cubicBezTo>
                      <a:pt x="1143" y="0"/>
                      <a:pt x="1524" y="381"/>
                      <a:pt x="1524" y="762"/>
                    </a:cubicBezTo>
                    <a:cubicBezTo>
                      <a:pt x="1524" y="1143"/>
                      <a:pt x="1143" y="1619"/>
                      <a:pt x="762" y="16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5" name="Google Shape;4775;p32">
              <a:extLst>
                <a:ext uri="{FF2B5EF4-FFF2-40B4-BE49-F238E27FC236}">
                  <a16:creationId xmlns:a16="http://schemas.microsoft.com/office/drawing/2014/main" id="{0AC82A34-6F4E-1ECB-5B50-EA20BC689E78}"/>
                </a:ext>
              </a:extLst>
            </p:cNvPr>
            <p:cNvGrpSpPr/>
            <p:nvPr/>
          </p:nvGrpSpPr>
          <p:grpSpPr>
            <a:xfrm>
              <a:off x="3821525" y="1149952"/>
              <a:ext cx="4238148" cy="4257198"/>
              <a:chOff x="3821525" y="1149952"/>
              <a:chExt cx="4238148" cy="4257198"/>
            </a:xfrm>
          </p:grpSpPr>
          <p:sp>
            <p:nvSpPr>
              <p:cNvPr id="4776" name="Google Shape;4776;p32">
                <a:extLst>
                  <a:ext uri="{FF2B5EF4-FFF2-40B4-BE49-F238E27FC236}">
                    <a16:creationId xmlns:a16="http://schemas.microsoft.com/office/drawing/2014/main" id="{1480515E-7AB4-B126-835D-D85AA12CD1F8}"/>
                  </a:ext>
                </a:extLst>
              </p:cNvPr>
              <p:cNvSpPr/>
              <p:nvPr/>
            </p:nvSpPr>
            <p:spPr>
              <a:xfrm>
                <a:off x="3821525" y="5362764"/>
                <a:ext cx="22193" cy="44386"/>
              </a:xfrm>
              <a:custGeom>
                <a:avLst/>
                <a:gdLst/>
                <a:ahLst/>
                <a:cxnLst/>
                <a:rect l="l" t="t" r="r" b="b"/>
                <a:pathLst>
                  <a:path w="22193" h="44386" extrusionOk="0">
                    <a:moveTo>
                      <a:pt x="0" y="0"/>
                    </a:moveTo>
                    <a:cubicBezTo>
                      <a:pt x="12287" y="0"/>
                      <a:pt x="22193" y="9906"/>
                      <a:pt x="22193" y="22193"/>
                    </a:cubicBezTo>
                    <a:cubicBezTo>
                      <a:pt x="22193" y="34481"/>
                      <a:pt x="12287" y="44387"/>
                      <a:pt x="0" y="44387"/>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7" name="Google Shape;4777;p32">
                <a:extLst>
                  <a:ext uri="{FF2B5EF4-FFF2-40B4-BE49-F238E27FC236}">
                    <a16:creationId xmlns:a16="http://schemas.microsoft.com/office/drawing/2014/main" id="{1E95A8AC-6A93-D8F5-3F73-F0D04AC3C225}"/>
                  </a:ext>
                </a:extLst>
              </p:cNvPr>
              <p:cNvSpPr/>
              <p:nvPr/>
            </p:nvSpPr>
            <p:spPr>
              <a:xfrm>
                <a:off x="3884199" y="5281707"/>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715"/>
                      <a:pt x="43625" y="21812"/>
                    </a:cubicBezTo>
                    <a:cubicBezTo>
                      <a:pt x="43625" y="33909"/>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8" name="Google Shape;4778;p32">
                <a:extLst>
                  <a:ext uri="{FF2B5EF4-FFF2-40B4-BE49-F238E27FC236}">
                    <a16:creationId xmlns:a16="http://schemas.microsoft.com/office/drawing/2014/main" id="{AB84E737-2182-0AF0-7AD7-A79B303B8BB0}"/>
                  </a:ext>
                </a:extLst>
              </p:cNvPr>
              <p:cNvSpPr/>
              <p:nvPr/>
            </p:nvSpPr>
            <p:spPr>
              <a:xfrm>
                <a:off x="3966019" y="5200649"/>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2" y="9620"/>
                      <a:pt x="42862" y="21431"/>
                    </a:cubicBezTo>
                    <a:cubicBezTo>
                      <a:pt x="42862"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9" name="Google Shape;4779;p32">
                <a:extLst>
                  <a:ext uri="{FF2B5EF4-FFF2-40B4-BE49-F238E27FC236}">
                    <a16:creationId xmlns:a16="http://schemas.microsoft.com/office/drawing/2014/main" id="{4DEABD9D-DD37-51A6-8CE3-3D64B59688CE}"/>
                  </a:ext>
                </a:extLst>
              </p:cNvPr>
              <p:cNvSpPr/>
              <p:nvPr/>
            </p:nvSpPr>
            <p:spPr>
              <a:xfrm>
                <a:off x="4047934" y="5119782"/>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0" name="Google Shape;4780;p32">
                <a:extLst>
                  <a:ext uri="{FF2B5EF4-FFF2-40B4-BE49-F238E27FC236}">
                    <a16:creationId xmlns:a16="http://schemas.microsoft.com/office/drawing/2014/main" id="{593CEF05-B267-F41E-3BC7-F45686C24261}"/>
                  </a:ext>
                </a:extLst>
              </p:cNvPr>
              <p:cNvSpPr/>
              <p:nvPr/>
            </p:nvSpPr>
            <p:spPr>
              <a:xfrm>
                <a:off x="4129754" y="5038724"/>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1" name="Google Shape;4781;p32">
                <a:extLst>
                  <a:ext uri="{FF2B5EF4-FFF2-40B4-BE49-F238E27FC236}">
                    <a16:creationId xmlns:a16="http://schemas.microsoft.com/office/drawing/2014/main" id="{F2BFF4B4-8EFC-535D-8D5E-F38E7C2CC15C}"/>
                  </a:ext>
                </a:extLst>
              </p:cNvPr>
              <p:cNvSpPr/>
              <p:nvPr/>
            </p:nvSpPr>
            <p:spPr>
              <a:xfrm>
                <a:off x="4211478" y="4957666"/>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2" name="Google Shape;4782;p32">
                <a:extLst>
                  <a:ext uri="{FF2B5EF4-FFF2-40B4-BE49-F238E27FC236}">
                    <a16:creationId xmlns:a16="http://schemas.microsoft.com/office/drawing/2014/main" id="{B8668BA3-71A5-3E49-D395-E0B7776FFBAB}"/>
                  </a:ext>
                </a:extLst>
              </p:cNvPr>
              <p:cNvSpPr/>
              <p:nvPr/>
            </p:nvSpPr>
            <p:spPr>
              <a:xfrm>
                <a:off x="4293298" y="4876609"/>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3" name="Google Shape;4783;p32">
                <a:extLst>
                  <a:ext uri="{FF2B5EF4-FFF2-40B4-BE49-F238E27FC236}">
                    <a16:creationId xmlns:a16="http://schemas.microsoft.com/office/drawing/2014/main" id="{F9C02EE0-1F1E-DC72-B76C-629CAEDCF06A}"/>
                  </a:ext>
                </a:extLst>
              </p:cNvPr>
              <p:cNvSpPr/>
              <p:nvPr/>
            </p:nvSpPr>
            <p:spPr>
              <a:xfrm>
                <a:off x="4375213" y="479574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4" name="Google Shape;4784;p32">
                <a:extLst>
                  <a:ext uri="{FF2B5EF4-FFF2-40B4-BE49-F238E27FC236}">
                    <a16:creationId xmlns:a16="http://schemas.microsoft.com/office/drawing/2014/main" id="{60F625C8-BDCF-F919-D296-593061247040}"/>
                  </a:ext>
                </a:extLst>
              </p:cNvPr>
              <p:cNvSpPr/>
              <p:nvPr/>
            </p:nvSpPr>
            <p:spPr>
              <a:xfrm>
                <a:off x="4457033" y="4714684"/>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5" name="Google Shape;4785;p32">
                <a:extLst>
                  <a:ext uri="{FF2B5EF4-FFF2-40B4-BE49-F238E27FC236}">
                    <a16:creationId xmlns:a16="http://schemas.microsoft.com/office/drawing/2014/main" id="{78ED5DDD-E23A-969C-96DB-88B843D35596}"/>
                  </a:ext>
                </a:extLst>
              </p:cNvPr>
              <p:cNvSpPr/>
              <p:nvPr/>
            </p:nvSpPr>
            <p:spPr>
              <a:xfrm>
                <a:off x="4538852" y="4633626"/>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6" name="Google Shape;4786;p32">
                <a:extLst>
                  <a:ext uri="{FF2B5EF4-FFF2-40B4-BE49-F238E27FC236}">
                    <a16:creationId xmlns:a16="http://schemas.microsoft.com/office/drawing/2014/main" id="{90BE5FB6-1828-2AB5-110B-88381F0A5C11}"/>
                  </a:ext>
                </a:extLst>
              </p:cNvPr>
              <p:cNvSpPr/>
              <p:nvPr/>
            </p:nvSpPr>
            <p:spPr>
              <a:xfrm>
                <a:off x="4620577" y="4552568"/>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7" name="Google Shape;4787;p32">
                <a:extLst>
                  <a:ext uri="{FF2B5EF4-FFF2-40B4-BE49-F238E27FC236}">
                    <a16:creationId xmlns:a16="http://schemas.microsoft.com/office/drawing/2014/main" id="{AA54F1F1-249A-8C1D-8262-D70E7B867B67}"/>
                  </a:ext>
                </a:extLst>
              </p:cNvPr>
              <p:cNvSpPr/>
              <p:nvPr/>
            </p:nvSpPr>
            <p:spPr>
              <a:xfrm>
                <a:off x="4702492" y="4471701"/>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8" name="Google Shape;4788;p32">
                <a:extLst>
                  <a:ext uri="{FF2B5EF4-FFF2-40B4-BE49-F238E27FC236}">
                    <a16:creationId xmlns:a16="http://schemas.microsoft.com/office/drawing/2014/main" id="{783631E5-AC1B-E035-44F4-0CB2C5627A95}"/>
                  </a:ext>
                </a:extLst>
              </p:cNvPr>
              <p:cNvSpPr/>
              <p:nvPr/>
            </p:nvSpPr>
            <p:spPr>
              <a:xfrm>
                <a:off x="4784312" y="4390643"/>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9" name="Google Shape;4789;p32">
                <a:extLst>
                  <a:ext uri="{FF2B5EF4-FFF2-40B4-BE49-F238E27FC236}">
                    <a16:creationId xmlns:a16="http://schemas.microsoft.com/office/drawing/2014/main" id="{37CC4B26-D3B5-AAE0-E016-C2F3B817BF44}"/>
                  </a:ext>
                </a:extLst>
              </p:cNvPr>
              <p:cNvSpPr/>
              <p:nvPr/>
            </p:nvSpPr>
            <p:spPr>
              <a:xfrm>
                <a:off x="4866131" y="4309585"/>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0" name="Google Shape;4790;p32">
                <a:extLst>
                  <a:ext uri="{FF2B5EF4-FFF2-40B4-BE49-F238E27FC236}">
                    <a16:creationId xmlns:a16="http://schemas.microsoft.com/office/drawing/2014/main" id="{0BC056C4-44A8-7982-7692-C12155D46F26}"/>
                  </a:ext>
                </a:extLst>
              </p:cNvPr>
              <p:cNvSpPr/>
              <p:nvPr/>
            </p:nvSpPr>
            <p:spPr>
              <a:xfrm>
                <a:off x="4947951" y="4228528"/>
                <a:ext cx="33146" cy="33147"/>
              </a:xfrm>
              <a:custGeom>
                <a:avLst/>
                <a:gdLst/>
                <a:ahLst/>
                <a:cxnLst/>
                <a:rect l="l" t="t" r="r" b="b"/>
                <a:pathLst>
                  <a:path w="33146"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1" name="Google Shape;4791;p32">
                <a:extLst>
                  <a:ext uri="{FF2B5EF4-FFF2-40B4-BE49-F238E27FC236}">
                    <a16:creationId xmlns:a16="http://schemas.microsoft.com/office/drawing/2014/main" id="{7DDBA437-AFDB-6238-F653-DFA01792A286}"/>
                  </a:ext>
                </a:extLst>
              </p:cNvPr>
              <p:cNvSpPr/>
              <p:nvPr/>
            </p:nvSpPr>
            <p:spPr>
              <a:xfrm>
                <a:off x="5029771" y="4147565"/>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5" y="7239"/>
                      <a:pt x="32195" y="16097"/>
                    </a:cubicBezTo>
                    <a:cubicBezTo>
                      <a:pt x="32195"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2" name="Google Shape;4792;p32">
                <a:extLst>
                  <a:ext uri="{FF2B5EF4-FFF2-40B4-BE49-F238E27FC236}">
                    <a16:creationId xmlns:a16="http://schemas.microsoft.com/office/drawing/2014/main" id="{487897AC-1C36-0562-758A-0885D2FD6E32}"/>
                  </a:ext>
                </a:extLst>
              </p:cNvPr>
              <p:cNvSpPr/>
              <p:nvPr/>
            </p:nvSpPr>
            <p:spPr>
              <a:xfrm>
                <a:off x="5111591" y="4066603"/>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3" name="Google Shape;4793;p32">
                <a:extLst>
                  <a:ext uri="{FF2B5EF4-FFF2-40B4-BE49-F238E27FC236}">
                    <a16:creationId xmlns:a16="http://schemas.microsoft.com/office/drawing/2014/main" id="{0A47D1BF-843D-D70C-6A34-FA0637582EC7}"/>
                  </a:ext>
                </a:extLst>
              </p:cNvPr>
              <p:cNvSpPr/>
              <p:nvPr/>
            </p:nvSpPr>
            <p:spPr>
              <a:xfrm>
                <a:off x="5193411" y="3985545"/>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4" name="Google Shape;4794;p32">
                <a:extLst>
                  <a:ext uri="{FF2B5EF4-FFF2-40B4-BE49-F238E27FC236}">
                    <a16:creationId xmlns:a16="http://schemas.microsoft.com/office/drawing/2014/main" id="{7CECD511-36E2-6B2D-A250-E6C1D9B96079}"/>
                  </a:ext>
                </a:extLst>
              </p:cNvPr>
              <p:cNvSpPr/>
              <p:nvPr/>
            </p:nvSpPr>
            <p:spPr>
              <a:xfrm>
                <a:off x="5275230" y="3904487"/>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5" name="Google Shape;4795;p32">
                <a:extLst>
                  <a:ext uri="{FF2B5EF4-FFF2-40B4-BE49-F238E27FC236}">
                    <a16:creationId xmlns:a16="http://schemas.microsoft.com/office/drawing/2014/main" id="{C2A7E587-8965-C7FD-A803-A793E8D77E1E}"/>
                  </a:ext>
                </a:extLst>
              </p:cNvPr>
              <p:cNvSpPr/>
              <p:nvPr/>
            </p:nvSpPr>
            <p:spPr>
              <a:xfrm>
                <a:off x="5357050" y="3823429"/>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6" name="Google Shape;4796;p32">
                <a:extLst>
                  <a:ext uri="{FF2B5EF4-FFF2-40B4-BE49-F238E27FC236}">
                    <a16:creationId xmlns:a16="http://schemas.microsoft.com/office/drawing/2014/main" id="{A2649C93-6976-65C8-E11E-2C55E7105A09}"/>
                  </a:ext>
                </a:extLst>
              </p:cNvPr>
              <p:cNvSpPr/>
              <p:nvPr/>
            </p:nvSpPr>
            <p:spPr>
              <a:xfrm>
                <a:off x="5438870" y="3742562"/>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7" name="Google Shape;4797;p32">
                <a:extLst>
                  <a:ext uri="{FF2B5EF4-FFF2-40B4-BE49-F238E27FC236}">
                    <a16:creationId xmlns:a16="http://schemas.microsoft.com/office/drawing/2014/main" id="{2D26DB8F-A66E-4625-4C21-7DCA6F9C38AE}"/>
                  </a:ext>
                </a:extLst>
              </p:cNvPr>
              <p:cNvSpPr/>
              <p:nvPr/>
            </p:nvSpPr>
            <p:spPr>
              <a:xfrm>
                <a:off x="5520690" y="3661504"/>
                <a:ext cx="27431" cy="27432"/>
              </a:xfrm>
              <a:custGeom>
                <a:avLst/>
                <a:gdLst/>
                <a:ahLst/>
                <a:cxnLst/>
                <a:rect l="l" t="t" r="r" b="b"/>
                <a:pathLst>
                  <a:path w="27431" h="27432" extrusionOk="0">
                    <a:moveTo>
                      <a:pt x="13716" y="27432"/>
                    </a:moveTo>
                    <a:cubicBezTo>
                      <a:pt x="6096" y="27432"/>
                      <a:pt x="0" y="21241"/>
                      <a:pt x="0" y="13716"/>
                    </a:cubicBezTo>
                    <a:cubicBezTo>
                      <a:pt x="0" y="6191"/>
                      <a:pt x="6096" y="0"/>
                      <a:pt x="13716" y="0"/>
                    </a:cubicBezTo>
                    <a:cubicBezTo>
                      <a:pt x="21336"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8" name="Google Shape;4798;p32">
                <a:extLst>
                  <a:ext uri="{FF2B5EF4-FFF2-40B4-BE49-F238E27FC236}">
                    <a16:creationId xmlns:a16="http://schemas.microsoft.com/office/drawing/2014/main" id="{B66DB821-DF18-0C63-707E-63A83BC59A2B}"/>
                  </a:ext>
                </a:extLst>
              </p:cNvPr>
              <p:cNvSpPr/>
              <p:nvPr/>
            </p:nvSpPr>
            <p:spPr>
              <a:xfrm>
                <a:off x="5602509" y="3580446"/>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9" name="Google Shape;4799;p32">
                <a:extLst>
                  <a:ext uri="{FF2B5EF4-FFF2-40B4-BE49-F238E27FC236}">
                    <a16:creationId xmlns:a16="http://schemas.microsoft.com/office/drawing/2014/main" id="{BC1D5641-39BC-43BA-43EB-B36BAE28CDCE}"/>
                  </a:ext>
                </a:extLst>
              </p:cNvPr>
              <p:cNvSpPr/>
              <p:nvPr/>
            </p:nvSpPr>
            <p:spPr>
              <a:xfrm>
                <a:off x="5684329" y="3499389"/>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0" name="Google Shape;4800;p32">
                <a:extLst>
                  <a:ext uri="{FF2B5EF4-FFF2-40B4-BE49-F238E27FC236}">
                    <a16:creationId xmlns:a16="http://schemas.microsoft.com/office/drawing/2014/main" id="{82266E86-D016-DFE0-09EE-F54016BC6232}"/>
                  </a:ext>
                </a:extLst>
              </p:cNvPr>
              <p:cNvSpPr/>
              <p:nvPr/>
            </p:nvSpPr>
            <p:spPr>
              <a:xfrm>
                <a:off x="5766244" y="3418426"/>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1" name="Google Shape;4801;p32">
                <a:extLst>
                  <a:ext uri="{FF2B5EF4-FFF2-40B4-BE49-F238E27FC236}">
                    <a16:creationId xmlns:a16="http://schemas.microsoft.com/office/drawing/2014/main" id="{02AFEBCB-723D-AB0C-DA9C-D8131C9A694A}"/>
                  </a:ext>
                </a:extLst>
              </p:cNvPr>
              <p:cNvSpPr/>
              <p:nvPr/>
            </p:nvSpPr>
            <p:spPr>
              <a:xfrm>
                <a:off x="5847969" y="3337464"/>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2" name="Google Shape;4802;p32">
                <a:extLst>
                  <a:ext uri="{FF2B5EF4-FFF2-40B4-BE49-F238E27FC236}">
                    <a16:creationId xmlns:a16="http://schemas.microsoft.com/office/drawing/2014/main" id="{2D9B92F9-1CC5-6D02-7DCD-8535AB344907}"/>
                  </a:ext>
                </a:extLst>
              </p:cNvPr>
              <p:cNvSpPr/>
              <p:nvPr/>
            </p:nvSpPr>
            <p:spPr>
              <a:xfrm>
                <a:off x="5929788" y="3256406"/>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3" name="Google Shape;4803;p32">
                <a:extLst>
                  <a:ext uri="{FF2B5EF4-FFF2-40B4-BE49-F238E27FC236}">
                    <a16:creationId xmlns:a16="http://schemas.microsoft.com/office/drawing/2014/main" id="{790508F0-2B08-06C6-0318-ED025A6FE05E}"/>
                  </a:ext>
                </a:extLst>
              </p:cNvPr>
              <p:cNvSpPr/>
              <p:nvPr/>
            </p:nvSpPr>
            <p:spPr>
              <a:xfrm>
                <a:off x="6011608" y="3175348"/>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4" name="Google Shape;4804;p32">
                <a:extLst>
                  <a:ext uri="{FF2B5EF4-FFF2-40B4-BE49-F238E27FC236}">
                    <a16:creationId xmlns:a16="http://schemas.microsoft.com/office/drawing/2014/main" id="{E71F218D-58EA-F42B-06E8-906CAE621C09}"/>
                  </a:ext>
                </a:extLst>
              </p:cNvPr>
              <p:cNvSpPr/>
              <p:nvPr/>
            </p:nvSpPr>
            <p:spPr>
              <a:xfrm>
                <a:off x="6093523" y="3094481"/>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5" name="Google Shape;4805;p32">
                <a:extLst>
                  <a:ext uri="{FF2B5EF4-FFF2-40B4-BE49-F238E27FC236}">
                    <a16:creationId xmlns:a16="http://schemas.microsoft.com/office/drawing/2014/main" id="{1BC9C924-FB5C-E712-FC4B-341037DA950F}"/>
                  </a:ext>
                </a:extLst>
              </p:cNvPr>
              <p:cNvSpPr/>
              <p:nvPr/>
            </p:nvSpPr>
            <p:spPr>
              <a:xfrm>
                <a:off x="6175343" y="3013328"/>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6" name="Google Shape;4806;p32">
                <a:extLst>
                  <a:ext uri="{FF2B5EF4-FFF2-40B4-BE49-F238E27FC236}">
                    <a16:creationId xmlns:a16="http://schemas.microsoft.com/office/drawing/2014/main" id="{A0A9B6CE-0F1E-38A2-9CAF-03DA832F397D}"/>
                  </a:ext>
                </a:extLst>
              </p:cNvPr>
              <p:cNvSpPr/>
              <p:nvPr/>
            </p:nvSpPr>
            <p:spPr>
              <a:xfrm>
                <a:off x="6257067" y="293227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7" name="Google Shape;4807;p32">
                <a:extLst>
                  <a:ext uri="{FF2B5EF4-FFF2-40B4-BE49-F238E27FC236}">
                    <a16:creationId xmlns:a16="http://schemas.microsoft.com/office/drawing/2014/main" id="{6CFE0D3B-DE27-FFB7-A192-8D188BC0CC9F}"/>
                  </a:ext>
                </a:extLst>
              </p:cNvPr>
              <p:cNvSpPr/>
              <p:nvPr/>
            </p:nvSpPr>
            <p:spPr>
              <a:xfrm>
                <a:off x="6338887" y="2851212"/>
                <a:ext cx="19431" cy="19431"/>
              </a:xfrm>
              <a:custGeom>
                <a:avLst/>
                <a:gdLst/>
                <a:ahLst/>
                <a:cxnLst/>
                <a:rect l="l" t="t" r="r" b="b"/>
                <a:pathLst>
                  <a:path w="19431" h="19431" extrusionOk="0">
                    <a:moveTo>
                      <a:pt x="9715" y="19431"/>
                    </a:moveTo>
                    <a:cubicBezTo>
                      <a:pt x="4381" y="19431"/>
                      <a:pt x="0" y="15145"/>
                      <a:pt x="0" y="9716"/>
                    </a:cubicBezTo>
                    <a:cubicBezTo>
                      <a:pt x="0" y="4286"/>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8" name="Google Shape;4808;p32">
                <a:extLst>
                  <a:ext uri="{FF2B5EF4-FFF2-40B4-BE49-F238E27FC236}">
                    <a16:creationId xmlns:a16="http://schemas.microsoft.com/office/drawing/2014/main" id="{0CDEF7F4-07A7-8921-52C6-236E5E276A98}"/>
                  </a:ext>
                </a:extLst>
              </p:cNvPr>
              <p:cNvSpPr/>
              <p:nvPr/>
            </p:nvSpPr>
            <p:spPr>
              <a:xfrm>
                <a:off x="6420802" y="2770345"/>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9" name="Google Shape;4809;p32">
                <a:extLst>
                  <a:ext uri="{FF2B5EF4-FFF2-40B4-BE49-F238E27FC236}">
                    <a16:creationId xmlns:a16="http://schemas.microsoft.com/office/drawing/2014/main" id="{9311B761-0634-4FDF-2C87-64AE407595C9}"/>
                  </a:ext>
                </a:extLst>
              </p:cNvPr>
              <p:cNvSpPr/>
              <p:nvPr/>
            </p:nvSpPr>
            <p:spPr>
              <a:xfrm>
                <a:off x="6502622" y="268928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0" name="Google Shape;4810;p32">
                <a:extLst>
                  <a:ext uri="{FF2B5EF4-FFF2-40B4-BE49-F238E27FC236}">
                    <a16:creationId xmlns:a16="http://schemas.microsoft.com/office/drawing/2014/main" id="{D15995A8-B531-667B-71DD-50E5F13FAB71}"/>
                  </a:ext>
                </a:extLst>
              </p:cNvPr>
              <p:cNvSpPr/>
              <p:nvPr/>
            </p:nvSpPr>
            <p:spPr>
              <a:xfrm>
                <a:off x="6584441" y="2608230"/>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1" name="Google Shape;4811;p32">
                <a:extLst>
                  <a:ext uri="{FF2B5EF4-FFF2-40B4-BE49-F238E27FC236}">
                    <a16:creationId xmlns:a16="http://schemas.microsoft.com/office/drawing/2014/main" id="{426CC84B-9396-3905-1961-61CB465FB683}"/>
                  </a:ext>
                </a:extLst>
              </p:cNvPr>
              <p:cNvSpPr/>
              <p:nvPr/>
            </p:nvSpPr>
            <p:spPr>
              <a:xfrm>
                <a:off x="6666166" y="2527172"/>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2" name="Google Shape;4812;p32">
                <a:extLst>
                  <a:ext uri="{FF2B5EF4-FFF2-40B4-BE49-F238E27FC236}">
                    <a16:creationId xmlns:a16="http://schemas.microsoft.com/office/drawing/2014/main" id="{F702E2F7-FCE4-C979-5E05-53DA01724D65}"/>
                  </a:ext>
                </a:extLst>
              </p:cNvPr>
              <p:cNvSpPr/>
              <p:nvPr/>
            </p:nvSpPr>
            <p:spPr>
              <a:xfrm>
                <a:off x="6748081" y="2446114"/>
                <a:ext cx="15335" cy="15430"/>
              </a:xfrm>
              <a:custGeom>
                <a:avLst/>
                <a:gdLst/>
                <a:ahLst/>
                <a:cxnLst/>
                <a:rect l="l" t="t" r="r" b="b"/>
                <a:pathLst>
                  <a:path w="15335" h="15430" extrusionOk="0">
                    <a:moveTo>
                      <a:pt x="7620" y="15430"/>
                    </a:moveTo>
                    <a:cubicBezTo>
                      <a:pt x="3429" y="15430"/>
                      <a:pt x="0" y="12002"/>
                      <a:pt x="0" y="7715"/>
                    </a:cubicBezTo>
                    <a:cubicBezTo>
                      <a:pt x="0" y="3429"/>
                      <a:pt x="3429" y="0"/>
                      <a:pt x="7620" y="0"/>
                    </a:cubicBezTo>
                    <a:cubicBezTo>
                      <a:pt x="11811" y="0"/>
                      <a:pt x="15335" y="3429"/>
                      <a:pt x="15335" y="7715"/>
                    </a:cubicBezTo>
                    <a:cubicBezTo>
                      <a:pt x="15335" y="12002"/>
                      <a:pt x="11906" y="15430"/>
                      <a:pt x="7620"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3" name="Google Shape;4813;p32">
                <a:extLst>
                  <a:ext uri="{FF2B5EF4-FFF2-40B4-BE49-F238E27FC236}">
                    <a16:creationId xmlns:a16="http://schemas.microsoft.com/office/drawing/2014/main" id="{0BB0567E-2160-20F0-76D2-16D8C3C87668}"/>
                  </a:ext>
                </a:extLst>
              </p:cNvPr>
              <p:cNvSpPr/>
              <p:nvPr/>
            </p:nvSpPr>
            <p:spPr>
              <a:xfrm>
                <a:off x="6829901" y="2365247"/>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4" name="Google Shape;4814;p32">
                <a:extLst>
                  <a:ext uri="{FF2B5EF4-FFF2-40B4-BE49-F238E27FC236}">
                    <a16:creationId xmlns:a16="http://schemas.microsoft.com/office/drawing/2014/main" id="{0ACD894A-9102-BA60-9D91-4F2A0029C7BA}"/>
                  </a:ext>
                </a:extLst>
              </p:cNvPr>
              <p:cNvSpPr/>
              <p:nvPr/>
            </p:nvSpPr>
            <p:spPr>
              <a:xfrm>
                <a:off x="6911721" y="2284189"/>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5" name="Google Shape;4815;p32">
                <a:extLst>
                  <a:ext uri="{FF2B5EF4-FFF2-40B4-BE49-F238E27FC236}">
                    <a16:creationId xmlns:a16="http://schemas.microsoft.com/office/drawing/2014/main" id="{2B23DF28-72AE-CFB8-0B3B-726949ED2967}"/>
                  </a:ext>
                </a:extLst>
              </p:cNvPr>
              <p:cNvSpPr/>
              <p:nvPr/>
            </p:nvSpPr>
            <p:spPr>
              <a:xfrm>
                <a:off x="6993540" y="2203132"/>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6" name="Google Shape;4816;p32">
                <a:extLst>
                  <a:ext uri="{FF2B5EF4-FFF2-40B4-BE49-F238E27FC236}">
                    <a16:creationId xmlns:a16="http://schemas.microsoft.com/office/drawing/2014/main" id="{E035788E-EA9C-FD97-B786-FA1851DAD8E7}"/>
                  </a:ext>
                </a:extLst>
              </p:cNvPr>
              <p:cNvSpPr/>
              <p:nvPr/>
            </p:nvSpPr>
            <p:spPr>
              <a:xfrm>
                <a:off x="7075265" y="2122074"/>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7" name="Google Shape;4817;p32">
                <a:extLst>
                  <a:ext uri="{FF2B5EF4-FFF2-40B4-BE49-F238E27FC236}">
                    <a16:creationId xmlns:a16="http://schemas.microsoft.com/office/drawing/2014/main" id="{C1B11F5D-B1DE-60B2-BBCF-89B687CB4141}"/>
                  </a:ext>
                </a:extLst>
              </p:cNvPr>
              <p:cNvSpPr/>
              <p:nvPr/>
            </p:nvSpPr>
            <p:spPr>
              <a:xfrm>
                <a:off x="7157180" y="2041207"/>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8" name="Google Shape;4818;p32">
                <a:extLst>
                  <a:ext uri="{FF2B5EF4-FFF2-40B4-BE49-F238E27FC236}">
                    <a16:creationId xmlns:a16="http://schemas.microsoft.com/office/drawing/2014/main" id="{45E98A83-2001-0310-2CA8-46C9473413CC}"/>
                  </a:ext>
                </a:extLst>
              </p:cNvPr>
              <p:cNvSpPr/>
              <p:nvPr/>
            </p:nvSpPr>
            <p:spPr>
              <a:xfrm>
                <a:off x="7239000" y="1960149"/>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9" name="Google Shape;4819;p32">
                <a:extLst>
                  <a:ext uri="{FF2B5EF4-FFF2-40B4-BE49-F238E27FC236}">
                    <a16:creationId xmlns:a16="http://schemas.microsoft.com/office/drawing/2014/main" id="{D80325B8-F857-F70D-09F7-005B43A24AEB}"/>
                  </a:ext>
                </a:extLst>
              </p:cNvPr>
              <p:cNvSpPr/>
              <p:nvPr/>
            </p:nvSpPr>
            <p:spPr>
              <a:xfrm>
                <a:off x="7320819" y="1879091"/>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0" name="Google Shape;4820;p32">
                <a:extLst>
                  <a:ext uri="{FF2B5EF4-FFF2-40B4-BE49-F238E27FC236}">
                    <a16:creationId xmlns:a16="http://schemas.microsoft.com/office/drawing/2014/main" id="{FD931279-A565-4827-5AA2-F9F34A96D97B}"/>
                  </a:ext>
                </a:extLst>
              </p:cNvPr>
              <p:cNvSpPr/>
              <p:nvPr/>
            </p:nvSpPr>
            <p:spPr>
              <a:xfrm>
                <a:off x="7402639" y="1798033"/>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1" name="Google Shape;4821;p32">
                <a:extLst>
                  <a:ext uri="{FF2B5EF4-FFF2-40B4-BE49-F238E27FC236}">
                    <a16:creationId xmlns:a16="http://schemas.microsoft.com/office/drawing/2014/main" id="{90E0B54C-B5D2-3A79-1710-1676BE3D2240}"/>
                  </a:ext>
                </a:extLst>
              </p:cNvPr>
              <p:cNvSpPr/>
              <p:nvPr/>
            </p:nvSpPr>
            <p:spPr>
              <a:xfrm>
                <a:off x="7484459" y="1717166"/>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2" name="Google Shape;4822;p32">
                <a:extLst>
                  <a:ext uri="{FF2B5EF4-FFF2-40B4-BE49-F238E27FC236}">
                    <a16:creationId xmlns:a16="http://schemas.microsoft.com/office/drawing/2014/main" id="{3B21BA5E-2774-9C5A-A138-B38EFEDF63CB}"/>
                  </a:ext>
                </a:extLst>
              </p:cNvPr>
              <p:cNvSpPr/>
              <p:nvPr/>
            </p:nvSpPr>
            <p:spPr>
              <a:xfrm>
                <a:off x="7566278" y="1636108"/>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3" name="Google Shape;4823;p32">
                <a:extLst>
                  <a:ext uri="{FF2B5EF4-FFF2-40B4-BE49-F238E27FC236}">
                    <a16:creationId xmlns:a16="http://schemas.microsoft.com/office/drawing/2014/main" id="{67865016-CE35-D5C5-25DF-783CC6F06C10}"/>
                  </a:ext>
                </a:extLst>
              </p:cNvPr>
              <p:cNvSpPr/>
              <p:nvPr/>
            </p:nvSpPr>
            <p:spPr>
              <a:xfrm>
                <a:off x="7648098" y="1555050"/>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4" name="Google Shape;4824;p32">
                <a:extLst>
                  <a:ext uri="{FF2B5EF4-FFF2-40B4-BE49-F238E27FC236}">
                    <a16:creationId xmlns:a16="http://schemas.microsoft.com/office/drawing/2014/main" id="{A1414FB5-5AEB-9176-7B81-481BF1474F59}"/>
                  </a:ext>
                </a:extLst>
              </p:cNvPr>
              <p:cNvSpPr/>
              <p:nvPr/>
            </p:nvSpPr>
            <p:spPr>
              <a:xfrm>
                <a:off x="7729918" y="1473993"/>
                <a:ext cx="5715" cy="5714"/>
              </a:xfrm>
              <a:custGeom>
                <a:avLst/>
                <a:gdLst/>
                <a:ahLst/>
                <a:cxnLst/>
                <a:rect l="l" t="t" r="r" b="b"/>
                <a:pathLst>
                  <a:path w="5715"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5" name="Google Shape;4825;p32">
                <a:extLst>
                  <a:ext uri="{FF2B5EF4-FFF2-40B4-BE49-F238E27FC236}">
                    <a16:creationId xmlns:a16="http://schemas.microsoft.com/office/drawing/2014/main" id="{14E9A378-8807-D8A2-3FB2-98A3B59EA204}"/>
                  </a:ext>
                </a:extLst>
              </p:cNvPr>
              <p:cNvSpPr/>
              <p:nvPr/>
            </p:nvSpPr>
            <p:spPr>
              <a:xfrm>
                <a:off x="7811833" y="1393126"/>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6" name="Google Shape;4826;p32">
                <a:extLst>
                  <a:ext uri="{FF2B5EF4-FFF2-40B4-BE49-F238E27FC236}">
                    <a16:creationId xmlns:a16="http://schemas.microsoft.com/office/drawing/2014/main" id="{9E2E1BF1-7FE9-8573-850C-CBFF2D83CDB9}"/>
                  </a:ext>
                </a:extLst>
              </p:cNvPr>
              <p:cNvSpPr/>
              <p:nvPr/>
            </p:nvSpPr>
            <p:spPr>
              <a:xfrm>
                <a:off x="7893558" y="1312068"/>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7" name="Google Shape;4827;p32">
                <a:extLst>
                  <a:ext uri="{FF2B5EF4-FFF2-40B4-BE49-F238E27FC236}">
                    <a16:creationId xmlns:a16="http://schemas.microsoft.com/office/drawing/2014/main" id="{A15DA4AE-2F33-B47D-FCB3-CDBA04A39C3C}"/>
                  </a:ext>
                </a:extLst>
              </p:cNvPr>
              <p:cNvSpPr/>
              <p:nvPr/>
            </p:nvSpPr>
            <p:spPr>
              <a:xfrm>
                <a:off x="7975377" y="1231010"/>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8" name="Google Shape;4828;p32">
                <a:extLst>
                  <a:ext uri="{FF2B5EF4-FFF2-40B4-BE49-F238E27FC236}">
                    <a16:creationId xmlns:a16="http://schemas.microsoft.com/office/drawing/2014/main" id="{7E7AFAF8-D8C2-8DB9-9C75-608F6E894E35}"/>
                  </a:ext>
                </a:extLst>
              </p:cNvPr>
              <p:cNvSpPr/>
              <p:nvPr/>
            </p:nvSpPr>
            <p:spPr>
              <a:xfrm>
                <a:off x="8057197" y="1149952"/>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29" name="Google Shape;4829;p32">
              <a:extLst>
                <a:ext uri="{FF2B5EF4-FFF2-40B4-BE49-F238E27FC236}">
                  <a16:creationId xmlns:a16="http://schemas.microsoft.com/office/drawing/2014/main" id="{2C4101EB-C20D-8DE3-9851-6DBDF9CEFA48}"/>
                </a:ext>
              </a:extLst>
            </p:cNvPr>
            <p:cNvGrpSpPr/>
            <p:nvPr/>
          </p:nvGrpSpPr>
          <p:grpSpPr>
            <a:xfrm>
              <a:off x="3825335" y="1155858"/>
              <a:ext cx="4078128" cy="4094320"/>
              <a:chOff x="3825335" y="1155858"/>
              <a:chExt cx="4078128" cy="4094320"/>
            </a:xfrm>
          </p:grpSpPr>
          <p:sp>
            <p:nvSpPr>
              <p:cNvPr id="4830" name="Google Shape;4830;p32">
                <a:extLst>
                  <a:ext uri="{FF2B5EF4-FFF2-40B4-BE49-F238E27FC236}">
                    <a16:creationId xmlns:a16="http://schemas.microsoft.com/office/drawing/2014/main" id="{3EBFA6E5-0C8B-A253-638F-F47A2B63EA66}"/>
                  </a:ext>
                </a:extLst>
              </p:cNvPr>
              <p:cNvSpPr/>
              <p:nvPr/>
            </p:nvSpPr>
            <p:spPr>
              <a:xfrm>
                <a:off x="3825335" y="5206554"/>
                <a:ext cx="21812" cy="43624"/>
              </a:xfrm>
              <a:custGeom>
                <a:avLst/>
                <a:gdLst/>
                <a:ahLst/>
                <a:cxnLst/>
                <a:rect l="l" t="t" r="r" b="b"/>
                <a:pathLst>
                  <a:path w="21812" h="43624" extrusionOk="0">
                    <a:moveTo>
                      <a:pt x="0" y="43625"/>
                    </a:moveTo>
                    <a:cubicBezTo>
                      <a:pt x="12002" y="43625"/>
                      <a:pt x="21812" y="33909"/>
                      <a:pt x="21812" y="21812"/>
                    </a:cubicBezTo>
                    <a:cubicBezTo>
                      <a:pt x="21812" y="9716"/>
                      <a:pt x="12097" y="0"/>
                      <a:pt x="0" y="0"/>
                    </a:cubicBezTo>
                    <a:lnTo>
                      <a:pt x="0" y="436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1" name="Google Shape;4831;p32">
                <a:extLst>
                  <a:ext uri="{FF2B5EF4-FFF2-40B4-BE49-F238E27FC236}">
                    <a16:creationId xmlns:a16="http://schemas.microsoft.com/office/drawing/2014/main" id="{33E5F4FA-A3F2-56F4-8506-CEDC1BD1E585}"/>
                  </a:ext>
                </a:extLst>
              </p:cNvPr>
              <p:cNvSpPr/>
              <p:nvPr/>
            </p:nvSpPr>
            <p:spPr>
              <a:xfrm>
                <a:off x="3890867" y="5125592"/>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2" name="Google Shape;4832;p32">
                <a:extLst>
                  <a:ext uri="{FF2B5EF4-FFF2-40B4-BE49-F238E27FC236}">
                    <a16:creationId xmlns:a16="http://schemas.microsoft.com/office/drawing/2014/main" id="{00035124-D129-195D-F142-0649EF54DB5A}"/>
                  </a:ext>
                </a:extLst>
              </p:cNvPr>
              <p:cNvSpPr/>
              <p:nvPr/>
            </p:nvSpPr>
            <p:spPr>
              <a:xfrm>
                <a:off x="3972782" y="5044629"/>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3" name="Google Shape;4833;p32">
                <a:extLst>
                  <a:ext uri="{FF2B5EF4-FFF2-40B4-BE49-F238E27FC236}">
                    <a16:creationId xmlns:a16="http://schemas.microsoft.com/office/drawing/2014/main" id="{B0B4CC13-64A8-ED62-63C7-4B04CBE5F99C}"/>
                  </a:ext>
                </a:extLst>
              </p:cNvPr>
              <p:cNvSpPr/>
              <p:nvPr/>
            </p:nvSpPr>
            <p:spPr>
              <a:xfrm>
                <a:off x="4054602" y="4963572"/>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4" name="Google Shape;4834;p32">
                <a:extLst>
                  <a:ext uri="{FF2B5EF4-FFF2-40B4-BE49-F238E27FC236}">
                    <a16:creationId xmlns:a16="http://schemas.microsoft.com/office/drawing/2014/main" id="{674CF4E3-BFBD-8101-C82D-F218DAD4C48D}"/>
                  </a:ext>
                </a:extLst>
              </p:cNvPr>
              <p:cNvSpPr/>
              <p:nvPr/>
            </p:nvSpPr>
            <p:spPr>
              <a:xfrm>
                <a:off x="4136326" y="4882514"/>
                <a:ext cx="40386" cy="40385"/>
              </a:xfrm>
              <a:custGeom>
                <a:avLst/>
                <a:gdLst/>
                <a:ahLst/>
                <a:cxnLst/>
                <a:rect l="l" t="t" r="r" b="b"/>
                <a:pathLst>
                  <a:path w="40386"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5" name="Google Shape;4835;p32">
                <a:extLst>
                  <a:ext uri="{FF2B5EF4-FFF2-40B4-BE49-F238E27FC236}">
                    <a16:creationId xmlns:a16="http://schemas.microsoft.com/office/drawing/2014/main" id="{9885312D-544A-5A5A-2C3D-BD94A33AE342}"/>
                  </a:ext>
                </a:extLst>
              </p:cNvPr>
              <p:cNvSpPr/>
              <p:nvPr/>
            </p:nvSpPr>
            <p:spPr>
              <a:xfrm>
                <a:off x="4218146" y="4801456"/>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6" name="Google Shape;4836;p32">
                <a:extLst>
                  <a:ext uri="{FF2B5EF4-FFF2-40B4-BE49-F238E27FC236}">
                    <a16:creationId xmlns:a16="http://schemas.microsoft.com/office/drawing/2014/main" id="{C258B3C2-3BC0-66A3-70A7-F32BF6E17274}"/>
                  </a:ext>
                </a:extLst>
              </p:cNvPr>
              <p:cNvSpPr/>
              <p:nvPr/>
            </p:nvSpPr>
            <p:spPr>
              <a:xfrm>
                <a:off x="4300061" y="4720589"/>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7" name="Google Shape;4837;p32">
                <a:extLst>
                  <a:ext uri="{FF2B5EF4-FFF2-40B4-BE49-F238E27FC236}">
                    <a16:creationId xmlns:a16="http://schemas.microsoft.com/office/drawing/2014/main" id="{30E9C183-3CB4-F80E-D6A6-B99E5FF3D451}"/>
                  </a:ext>
                </a:extLst>
              </p:cNvPr>
              <p:cNvSpPr/>
              <p:nvPr/>
            </p:nvSpPr>
            <p:spPr>
              <a:xfrm>
                <a:off x="4381881" y="4639531"/>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8" name="Google Shape;4838;p32">
                <a:extLst>
                  <a:ext uri="{FF2B5EF4-FFF2-40B4-BE49-F238E27FC236}">
                    <a16:creationId xmlns:a16="http://schemas.microsoft.com/office/drawing/2014/main" id="{B6520C9F-8873-63FD-26CF-248757DE3AFE}"/>
                  </a:ext>
                </a:extLst>
              </p:cNvPr>
              <p:cNvSpPr/>
              <p:nvPr/>
            </p:nvSpPr>
            <p:spPr>
              <a:xfrm>
                <a:off x="4463700" y="4558473"/>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9" name="Google Shape;4839;p32">
                <a:extLst>
                  <a:ext uri="{FF2B5EF4-FFF2-40B4-BE49-F238E27FC236}">
                    <a16:creationId xmlns:a16="http://schemas.microsoft.com/office/drawing/2014/main" id="{B8697EFF-746F-4BAE-A823-0BAF734ED609}"/>
                  </a:ext>
                </a:extLst>
              </p:cNvPr>
              <p:cNvSpPr/>
              <p:nvPr/>
            </p:nvSpPr>
            <p:spPr>
              <a:xfrm>
                <a:off x="4545425" y="4477416"/>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0" name="Google Shape;4840;p32">
                <a:extLst>
                  <a:ext uri="{FF2B5EF4-FFF2-40B4-BE49-F238E27FC236}">
                    <a16:creationId xmlns:a16="http://schemas.microsoft.com/office/drawing/2014/main" id="{60A5FFEE-9D23-A2E7-EF07-F3F271C48ACB}"/>
                  </a:ext>
                </a:extLst>
              </p:cNvPr>
              <p:cNvSpPr/>
              <p:nvPr/>
            </p:nvSpPr>
            <p:spPr>
              <a:xfrm>
                <a:off x="4627340" y="4396548"/>
                <a:ext cx="35433" cy="35433"/>
              </a:xfrm>
              <a:custGeom>
                <a:avLst/>
                <a:gdLst/>
                <a:ahLst/>
                <a:cxnLst/>
                <a:rect l="l" t="t" r="r" b="b"/>
                <a:pathLst>
                  <a:path w="35433" h="35433" extrusionOk="0">
                    <a:moveTo>
                      <a:pt x="17717" y="35433"/>
                    </a:moveTo>
                    <a:cubicBezTo>
                      <a:pt x="7906" y="35433"/>
                      <a:pt x="0" y="27527"/>
                      <a:pt x="0" y="17717"/>
                    </a:cubicBezTo>
                    <a:cubicBezTo>
                      <a:pt x="0" y="7906"/>
                      <a:pt x="7906" y="0"/>
                      <a:pt x="17717" y="0"/>
                    </a:cubicBezTo>
                    <a:cubicBezTo>
                      <a:pt x="27527" y="0"/>
                      <a:pt x="35433" y="7906"/>
                      <a:pt x="35433" y="17717"/>
                    </a:cubicBezTo>
                    <a:cubicBezTo>
                      <a:pt x="35433" y="27527"/>
                      <a:pt x="27432"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1" name="Google Shape;4841;p32">
                <a:extLst>
                  <a:ext uri="{FF2B5EF4-FFF2-40B4-BE49-F238E27FC236}">
                    <a16:creationId xmlns:a16="http://schemas.microsoft.com/office/drawing/2014/main" id="{3BB3916F-C9FB-400E-5EC0-FA767272F868}"/>
                  </a:ext>
                </a:extLst>
              </p:cNvPr>
              <p:cNvSpPr/>
              <p:nvPr/>
            </p:nvSpPr>
            <p:spPr>
              <a:xfrm>
                <a:off x="4709160" y="4315491"/>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2" name="Google Shape;4842;p32">
                <a:extLst>
                  <a:ext uri="{FF2B5EF4-FFF2-40B4-BE49-F238E27FC236}">
                    <a16:creationId xmlns:a16="http://schemas.microsoft.com/office/drawing/2014/main" id="{18BA2D90-1E20-BD6A-1AE6-C62CAB8A0429}"/>
                  </a:ext>
                </a:extLst>
              </p:cNvPr>
              <p:cNvSpPr/>
              <p:nvPr/>
            </p:nvSpPr>
            <p:spPr>
              <a:xfrm>
                <a:off x="4790979" y="4234433"/>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3" name="Google Shape;4843;p32">
                <a:extLst>
                  <a:ext uri="{FF2B5EF4-FFF2-40B4-BE49-F238E27FC236}">
                    <a16:creationId xmlns:a16="http://schemas.microsoft.com/office/drawing/2014/main" id="{8E85AF7A-6116-7880-43A8-CE650978E06F}"/>
                  </a:ext>
                </a:extLst>
              </p:cNvPr>
              <p:cNvSpPr/>
              <p:nvPr/>
            </p:nvSpPr>
            <p:spPr>
              <a:xfrm>
                <a:off x="4872799" y="4153375"/>
                <a:ext cx="33146" cy="33147"/>
              </a:xfrm>
              <a:custGeom>
                <a:avLst/>
                <a:gdLst/>
                <a:ahLst/>
                <a:cxnLst/>
                <a:rect l="l" t="t" r="r" b="b"/>
                <a:pathLst>
                  <a:path w="33146" h="33147" extrusionOk="0">
                    <a:moveTo>
                      <a:pt x="16573" y="33147"/>
                    </a:moveTo>
                    <a:cubicBezTo>
                      <a:pt x="7429" y="33147"/>
                      <a:pt x="0" y="25718"/>
                      <a:pt x="0" y="16574"/>
                    </a:cubicBezTo>
                    <a:cubicBezTo>
                      <a:pt x="0" y="7429"/>
                      <a:pt x="7429" y="0"/>
                      <a:pt x="16573" y="0"/>
                    </a:cubicBezTo>
                    <a:cubicBezTo>
                      <a:pt x="25717" y="0"/>
                      <a:pt x="33147" y="7429"/>
                      <a:pt x="33147" y="16574"/>
                    </a:cubicBezTo>
                    <a:cubicBezTo>
                      <a:pt x="33147" y="25718"/>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4" name="Google Shape;4844;p32">
                <a:extLst>
                  <a:ext uri="{FF2B5EF4-FFF2-40B4-BE49-F238E27FC236}">
                    <a16:creationId xmlns:a16="http://schemas.microsoft.com/office/drawing/2014/main" id="{3D26EF25-19EE-A984-1953-DC39B1FEED56}"/>
                  </a:ext>
                </a:extLst>
              </p:cNvPr>
              <p:cNvSpPr/>
              <p:nvPr/>
            </p:nvSpPr>
            <p:spPr>
              <a:xfrm>
                <a:off x="4954524" y="4072413"/>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5" name="Google Shape;4845;p32">
                <a:extLst>
                  <a:ext uri="{FF2B5EF4-FFF2-40B4-BE49-F238E27FC236}">
                    <a16:creationId xmlns:a16="http://schemas.microsoft.com/office/drawing/2014/main" id="{D420D1C5-3E0C-91CA-7EF2-3A1A30629242}"/>
                  </a:ext>
                </a:extLst>
              </p:cNvPr>
              <p:cNvSpPr/>
              <p:nvPr/>
            </p:nvSpPr>
            <p:spPr>
              <a:xfrm>
                <a:off x="5036439" y="3991450"/>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6" name="Google Shape;4846;p32">
                <a:extLst>
                  <a:ext uri="{FF2B5EF4-FFF2-40B4-BE49-F238E27FC236}">
                    <a16:creationId xmlns:a16="http://schemas.microsoft.com/office/drawing/2014/main" id="{8DE97092-E09B-FDCB-2782-E51F740273D8}"/>
                  </a:ext>
                </a:extLst>
              </p:cNvPr>
              <p:cNvSpPr/>
              <p:nvPr/>
            </p:nvSpPr>
            <p:spPr>
              <a:xfrm>
                <a:off x="5118258" y="3910393"/>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7" name="Google Shape;4847;p32">
                <a:extLst>
                  <a:ext uri="{FF2B5EF4-FFF2-40B4-BE49-F238E27FC236}">
                    <a16:creationId xmlns:a16="http://schemas.microsoft.com/office/drawing/2014/main" id="{6916887E-8381-2798-5827-765786A55DA3}"/>
                  </a:ext>
                </a:extLst>
              </p:cNvPr>
              <p:cNvSpPr/>
              <p:nvPr/>
            </p:nvSpPr>
            <p:spPr>
              <a:xfrm>
                <a:off x="5200078" y="3829335"/>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8" name="Google Shape;4848;p32">
                <a:extLst>
                  <a:ext uri="{FF2B5EF4-FFF2-40B4-BE49-F238E27FC236}">
                    <a16:creationId xmlns:a16="http://schemas.microsoft.com/office/drawing/2014/main" id="{936C17ED-DBCF-E46C-6E70-0E751A225234}"/>
                  </a:ext>
                </a:extLst>
              </p:cNvPr>
              <p:cNvSpPr/>
              <p:nvPr/>
            </p:nvSpPr>
            <p:spPr>
              <a:xfrm>
                <a:off x="5281898" y="3748277"/>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4"/>
                      <a:pt x="6525" y="0"/>
                      <a:pt x="14573" y="0"/>
                    </a:cubicBezTo>
                    <a:cubicBezTo>
                      <a:pt x="22622" y="0"/>
                      <a:pt x="29146" y="6524"/>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9" name="Google Shape;4849;p32">
                <a:extLst>
                  <a:ext uri="{FF2B5EF4-FFF2-40B4-BE49-F238E27FC236}">
                    <a16:creationId xmlns:a16="http://schemas.microsoft.com/office/drawing/2014/main" id="{DDF9F8E7-6E76-3989-A17C-FC80A975D269}"/>
                  </a:ext>
                </a:extLst>
              </p:cNvPr>
              <p:cNvSpPr/>
              <p:nvPr/>
            </p:nvSpPr>
            <p:spPr>
              <a:xfrm>
                <a:off x="5363717" y="3667410"/>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0" name="Google Shape;4850;p32">
                <a:extLst>
                  <a:ext uri="{FF2B5EF4-FFF2-40B4-BE49-F238E27FC236}">
                    <a16:creationId xmlns:a16="http://schemas.microsoft.com/office/drawing/2014/main" id="{0F4BF398-B40A-1A86-036A-9685EB9B55BD}"/>
                  </a:ext>
                </a:extLst>
              </p:cNvPr>
              <p:cNvSpPr/>
              <p:nvPr/>
            </p:nvSpPr>
            <p:spPr>
              <a:xfrm>
                <a:off x="5445537" y="3586352"/>
                <a:ext cx="27431" cy="27432"/>
              </a:xfrm>
              <a:custGeom>
                <a:avLst/>
                <a:gdLst/>
                <a:ahLst/>
                <a:cxnLst/>
                <a:rect l="l" t="t" r="r" b="b"/>
                <a:pathLst>
                  <a:path w="27431" h="27432"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1" name="Google Shape;4851;p32">
                <a:extLst>
                  <a:ext uri="{FF2B5EF4-FFF2-40B4-BE49-F238E27FC236}">
                    <a16:creationId xmlns:a16="http://schemas.microsoft.com/office/drawing/2014/main" id="{15DB1701-74E9-9C67-8CF3-A7DB53E9CEB6}"/>
                  </a:ext>
                </a:extLst>
              </p:cNvPr>
              <p:cNvSpPr/>
              <p:nvPr/>
            </p:nvSpPr>
            <p:spPr>
              <a:xfrm>
                <a:off x="5527357" y="3505294"/>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2" name="Google Shape;4852;p32">
                <a:extLst>
                  <a:ext uri="{FF2B5EF4-FFF2-40B4-BE49-F238E27FC236}">
                    <a16:creationId xmlns:a16="http://schemas.microsoft.com/office/drawing/2014/main" id="{41DD48B4-9758-7291-A14D-1B41C34A253F}"/>
                  </a:ext>
                </a:extLst>
              </p:cNvPr>
              <p:cNvSpPr/>
              <p:nvPr/>
            </p:nvSpPr>
            <p:spPr>
              <a:xfrm>
                <a:off x="5609177" y="3424237"/>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3" name="Google Shape;4853;p32">
                <a:extLst>
                  <a:ext uri="{FF2B5EF4-FFF2-40B4-BE49-F238E27FC236}">
                    <a16:creationId xmlns:a16="http://schemas.microsoft.com/office/drawing/2014/main" id="{631D769D-BDD6-36F0-AF20-F69C906B8736}"/>
                  </a:ext>
                </a:extLst>
              </p:cNvPr>
              <p:cNvSpPr/>
              <p:nvPr/>
            </p:nvSpPr>
            <p:spPr>
              <a:xfrm>
                <a:off x="5691092" y="3343369"/>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4" name="Google Shape;4854;p32">
                <a:extLst>
                  <a:ext uri="{FF2B5EF4-FFF2-40B4-BE49-F238E27FC236}">
                    <a16:creationId xmlns:a16="http://schemas.microsoft.com/office/drawing/2014/main" id="{2B0F48AD-A942-A226-E421-B4BD5C18217D}"/>
                  </a:ext>
                </a:extLst>
              </p:cNvPr>
              <p:cNvSpPr/>
              <p:nvPr/>
            </p:nvSpPr>
            <p:spPr>
              <a:xfrm>
                <a:off x="5772816" y="3262312"/>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5" name="Google Shape;4855;p32">
                <a:extLst>
                  <a:ext uri="{FF2B5EF4-FFF2-40B4-BE49-F238E27FC236}">
                    <a16:creationId xmlns:a16="http://schemas.microsoft.com/office/drawing/2014/main" id="{F446B45F-3260-AA73-91E2-27E5EBFE37B1}"/>
                  </a:ext>
                </a:extLst>
              </p:cNvPr>
              <p:cNvSpPr/>
              <p:nvPr/>
            </p:nvSpPr>
            <p:spPr>
              <a:xfrm>
                <a:off x="5854636" y="3181254"/>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6" name="Google Shape;4856;p32">
                <a:extLst>
                  <a:ext uri="{FF2B5EF4-FFF2-40B4-BE49-F238E27FC236}">
                    <a16:creationId xmlns:a16="http://schemas.microsoft.com/office/drawing/2014/main" id="{62A5EFC8-4560-E7D1-0D53-657D1174B31A}"/>
                  </a:ext>
                </a:extLst>
              </p:cNvPr>
              <p:cNvSpPr/>
              <p:nvPr/>
            </p:nvSpPr>
            <p:spPr>
              <a:xfrm>
                <a:off x="5936456" y="3100196"/>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7" name="Google Shape;4857;p32">
                <a:extLst>
                  <a:ext uri="{FF2B5EF4-FFF2-40B4-BE49-F238E27FC236}">
                    <a16:creationId xmlns:a16="http://schemas.microsoft.com/office/drawing/2014/main" id="{6D99F4E2-9F38-F0AD-0971-7765E19D1224}"/>
                  </a:ext>
                </a:extLst>
              </p:cNvPr>
              <p:cNvSpPr/>
              <p:nvPr/>
            </p:nvSpPr>
            <p:spPr>
              <a:xfrm>
                <a:off x="6018371" y="3019329"/>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8" name="Google Shape;4858;p32">
                <a:extLst>
                  <a:ext uri="{FF2B5EF4-FFF2-40B4-BE49-F238E27FC236}">
                    <a16:creationId xmlns:a16="http://schemas.microsoft.com/office/drawing/2014/main" id="{B4F3E32B-47C9-A244-D74A-68FF8713C016}"/>
                  </a:ext>
                </a:extLst>
              </p:cNvPr>
              <p:cNvSpPr/>
              <p:nvPr/>
            </p:nvSpPr>
            <p:spPr>
              <a:xfrm>
                <a:off x="6100191" y="2938271"/>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9" name="Google Shape;4859;p32">
                <a:extLst>
                  <a:ext uri="{FF2B5EF4-FFF2-40B4-BE49-F238E27FC236}">
                    <a16:creationId xmlns:a16="http://schemas.microsoft.com/office/drawing/2014/main" id="{F713647D-165A-F769-19A9-265DA5B51CE3}"/>
                  </a:ext>
                </a:extLst>
              </p:cNvPr>
              <p:cNvSpPr/>
              <p:nvPr/>
            </p:nvSpPr>
            <p:spPr>
              <a:xfrm>
                <a:off x="6181915" y="2857213"/>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0" name="Google Shape;4860;p32">
                <a:extLst>
                  <a:ext uri="{FF2B5EF4-FFF2-40B4-BE49-F238E27FC236}">
                    <a16:creationId xmlns:a16="http://schemas.microsoft.com/office/drawing/2014/main" id="{4615B8B2-69B2-24E9-10EE-F6BD4AE3EC27}"/>
                  </a:ext>
                </a:extLst>
              </p:cNvPr>
              <p:cNvSpPr/>
              <p:nvPr/>
            </p:nvSpPr>
            <p:spPr>
              <a:xfrm>
                <a:off x="6263735" y="2776156"/>
                <a:ext cx="19431" cy="19430"/>
              </a:xfrm>
              <a:custGeom>
                <a:avLst/>
                <a:gdLst/>
                <a:ahLst/>
                <a:cxnLst/>
                <a:rect l="l" t="t" r="r" b="b"/>
                <a:pathLst>
                  <a:path w="19431" h="19430"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1" name="Google Shape;4861;p32">
                <a:extLst>
                  <a:ext uri="{FF2B5EF4-FFF2-40B4-BE49-F238E27FC236}">
                    <a16:creationId xmlns:a16="http://schemas.microsoft.com/office/drawing/2014/main" id="{71BA20A7-DC55-FAF0-C84D-916850F0D3FA}"/>
                  </a:ext>
                </a:extLst>
              </p:cNvPr>
              <p:cNvSpPr/>
              <p:nvPr/>
            </p:nvSpPr>
            <p:spPr>
              <a:xfrm>
                <a:off x="6345650" y="2695193"/>
                <a:ext cx="18478" cy="18478"/>
              </a:xfrm>
              <a:custGeom>
                <a:avLst/>
                <a:gdLst/>
                <a:ahLst/>
                <a:cxnLst/>
                <a:rect l="l" t="t" r="r" b="b"/>
                <a:pathLst>
                  <a:path w="18478" h="18478" extrusionOk="0">
                    <a:moveTo>
                      <a:pt x="9239" y="18478"/>
                    </a:moveTo>
                    <a:cubicBezTo>
                      <a:pt x="4096" y="18478"/>
                      <a:pt x="0" y="14288"/>
                      <a:pt x="0" y="9239"/>
                    </a:cubicBezTo>
                    <a:cubicBezTo>
                      <a:pt x="0" y="4191"/>
                      <a:pt x="4191" y="0"/>
                      <a:pt x="9239" y="0"/>
                    </a:cubicBezTo>
                    <a:cubicBezTo>
                      <a:pt x="14288" y="0"/>
                      <a:pt x="18479" y="4191"/>
                      <a:pt x="18479" y="9239"/>
                    </a:cubicBezTo>
                    <a:cubicBezTo>
                      <a:pt x="18479" y="14288"/>
                      <a:pt x="14288" y="18478"/>
                      <a:pt x="9239" y="18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2" name="Google Shape;4862;p32">
                <a:extLst>
                  <a:ext uri="{FF2B5EF4-FFF2-40B4-BE49-F238E27FC236}">
                    <a16:creationId xmlns:a16="http://schemas.microsoft.com/office/drawing/2014/main" id="{E59D2A82-1256-B098-64BF-3581EE776713}"/>
                  </a:ext>
                </a:extLst>
              </p:cNvPr>
              <p:cNvSpPr/>
              <p:nvPr/>
            </p:nvSpPr>
            <p:spPr>
              <a:xfrm>
                <a:off x="6427469" y="2614135"/>
                <a:ext cx="17716" cy="17716"/>
              </a:xfrm>
              <a:custGeom>
                <a:avLst/>
                <a:gdLst/>
                <a:ahLst/>
                <a:cxnLst/>
                <a:rect l="l" t="t" r="r" b="b"/>
                <a:pathLst>
                  <a:path w="17716" h="17716" extrusionOk="0">
                    <a:moveTo>
                      <a:pt x="8858" y="17717"/>
                    </a:moveTo>
                    <a:cubicBezTo>
                      <a:pt x="4001" y="17717"/>
                      <a:pt x="0" y="13716"/>
                      <a:pt x="0" y="8858"/>
                    </a:cubicBezTo>
                    <a:cubicBezTo>
                      <a:pt x="0" y="4000"/>
                      <a:pt x="4001"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3" name="Google Shape;4863;p32">
                <a:extLst>
                  <a:ext uri="{FF2B5EF4-FFF2-40B4-BE49-F238E27FC236}">
                    <a16:creationId xmlns:a16="http://schemas.microsoft.com/office/drawing/2014/main" id="{34D45125-ECC8-ED12-EA19-F160034528C7}"/>
                  </a:ext>
                </a:extLst>
              </p:cNvPr>
              <p:cNvSpPr/>
              <p:nvPr/>
            </p:nvSpPr>
            <p:spPr>
              <a:xfrm>
                <a:off x="6509289" y="2533078"/>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4" y="0"/>
                      <a:pt x="16954" y="3810"/>
                      <a:pt x="16954" y="8477"/>
                    </a:cubicBezTo>
                    <a:cubicBezTo>
                      <a:pt x="16954" y="13145"/>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4" name="Google Shape;4864;p32">
                <a:extLst>
                  <a:ext uri="{FF2B5EF4-FFF2-40B4-BE49-F238E27FC236}">
                    <a16:creationId xmlns:a16="http://schemas.microsoft.com/office/drawing/2014/main" id="{406AAE90-889E-3575-2F94-F9E10B3370CA}"/>
                  </a:ext>
                </a:extLst>
              </p:cNvPr>
              <p:cNvSpPr/>
              <p:nvPr/>
            </p:nvSpPr>
            <p:spPr>
              <a:xfrm>
                <a:off x="6591014" y="2452020"/>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5" name="Google Shape;4865;p32">
                <a:extLst>
                  <a:ext uri="{FF2B5EF4-FFF2-40B4-BE49-F238E27FC236}">
                    <a16:creationId xmlns:a16="http://schemas.microsoft.com/office/drawing/2014/main" id="{5FFDC28E-0826-5CD5-5C78-5E20A44D6D73}"/>
                  </a:ext>
                </a:extLst>
              </p:cNvPr>
              <p:cNvSpPr/>
              <p:nvPr/>
            </p:nvSpPr>
            <p:spPr>
              <a:xfrm>
                <a:off x="6672833" y="2371057"/>
                <a:ext cx="15430" cy="15335"/>
              </a:xfrm>
              <a:custGeom>
                <a:avLst/>
                <a:gdLst/>
                <a:ahLst/>
                <a:cxnLst/>
                <a:rect l="l" t="t" r="r" b="b"/>
                <a:pathLst>
                  <a:path w="15430" h="15335" extrusionOk="0">
                    <a:moveTo>
                      <a:pt x="7715" y="15335"/>
                    </a:moveTo>
                    <a:cubicBezTo>
                      <a:pt x="3524" y="15335"/>
                      <a:pt x="0" y="11906"/>
                      <a:pt x="0" y="7715"/>
                    </a:cubicBezTo>
                    <a:cubicBezTo>
                      <a:pt x="0" y="3524"/>
                      <a:pt x="3429" y="0"/>
                      <a:pt x="7715" y="0"/>
                    </a:cubicBezTo>
                    <a:cubicBezTo>
                      <a:pt x="12002" y="0"/>
                      <a:pt x="15430" y="3429"/>
                      <a:pt x="15430" y="7715"/>
                    </a:cubicBezTo>
                    <a:cubicBezTo>
                      <a:pt x="15430" y="12002"/>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6" name="Google Shape;4866;p32">
                <a:extLst>
                  <a:ext uri="{FF2B5EF4-FFF2-40B4-BE49-F238E27FC236}">
                    <a16:creationId xmlns:a16="http://schemas.microsoft.com/office/drawing/2014/main" id="{E51D829B-DDF1-990F-BC36-FF18753D100C}"/>
                  </a:ext>
                </a:extLst>
              </p:cNvPr>
              <p:cNvSpPr/>
              <p:nvPr/>
            </p:nvSpPr>
            <p:spPr>
              <a:xfrm>
                <a:off x="6754749" y="2290095"/>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7" name="Google Shape;4867;p32">
                <a:extLst>
                  <a:ext uri="{FF2B5EF4-FFF2-40B4-BE49-F238E27FC236}">
                    <a16:creationId xmlns:a16="http://schemas.microsoft.com/office/drawing/2014/main" id="{79828EA4-70FD-9A82-1D2A-AA17A23587FB}"/>
                  </a:ext>
                </a:extLst>
              </p:cNvPr>
              <p:cNvSpPr/>
              <p:nvPr/>
            </p:nvSpPr>
            <p:spPr>
              <a:xfrm>
                <a:off x="6836568" y="2209037"/>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8" name="Google Shape;4868;p32">
                <a:extLst>
                  <a:ext uri="{FF2B5EF4-FFF2-40B4-BE49-F238E27FC236}">
                    <a16:creationId xmlns:a16="http://schemas.microsoft.com/office/drawing/2014/main" id="{E60E66D7-87CA-88D6-D014-5F984DBE498C}"/>
                  </a:ext>
                </a:extLst>
              </p:cNvPr>
              <p:cNvSpPr/>
              <p:nvPr/>
            </p:nvSpPr>
            <p:spPr>
              <a:xfrm>
                <a:off x="6918388" y="2127979"/>
                <a:ext cx="12954" cy="12953"/>
              </a:xfrm>
              <a:custGeom>
                <a:avLst/>
                <a:gdLst/>
                <a:ahLst/>
                <a:cxnLst/>
                <a:rect l="l" t="t" r="r" b="b"/>
                <a:pathLst>
                  <a:path w="12954" h="12953" extrusionOk="0">
                    <a:moveTo>
                      <a:pt x="6477" y="12954"/>
                    </a:moveTo>
                    <a:cubicBezTo>
                      <a:pt x="2953" y="12954"/>
                      <a:pt x="0" y="10096"/>
                      <a:pt x="0" y="6477"/>
                    </a:cubicBezTo>
                    <a:cubicBezTo>
                      <a:pt x="0" y="2857"/>
                      <a:pt x="2858"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9" name="Google Shape;4869;p32">
                <a:extLst>
                  <a:ext uri="{FF2B5EF4-FFF2-40B4-BE49-F238E27FC236}">
                    <a16:creationId xmlns:a16="http://schemas.microsoft.com/office/drawing/2014/main" id="{C9976DE1-8C4B-907F-83B4-9C7C11FF03B6}"/>
                  </a:ext>
                </a:extLst>
              </p:cNvPr>
              <p:cNvSpPr/>
              <p:nvPr/>
            </p:nvSpPr>
            <p:spPr>
              <a:xfrm>
                <a:off x="7000113" y="2046922"/>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0" name="Google Shape;4870;p32">
                <a:extLst>
                  <a:ext uri="{FF2B5EF4-FFF2-40B4-BE49-F238E27FC236}">
                    <a16:creationId xmlns:a16="http://schemas.microsoft.com/office/drawing/2014/main" id="{604D6615-8D04-4A27-5A58-7433C5686DFA}"/>
                  </a:ext>
                </a:extLst>
              </p:cNvPr>
              <p:cNvSpPr/>
              <p:nvPr/>
            </p:nvSpPr>
            <p:spPr>
              <a:xfrm>
                <a:off x="7082027" y="1966054"/>
                <a:ext cx="11239" cy="11239"/>
              </a:xfrm>
              <a:custGeom>
                <a:avLst/>
                <a:gdLst/>
                <a:ahLst/>
                <a:cxnLst/>
                <a:rect l="l" t="t" r="r" b="b"/>
                <a:pathLst>
                  <a:path w="11239" h="11239" extrusionOk="0">
                    <a:moveTo>
                      <a:pt x="5620" y="11239"/>
                    </a:moveTo>
                    <a:cubicBezTo>
                      <a:pt x="2477" y="11239"/>
                      <a:pt x="0" y="8668"/>
                      <a:pt x="0" y="5620"/>
                    </a:cubicBezTo>
                    <a:cubicBezTo>
                      <a:pt x="0" y="2572"/>
                      <a:pt x="2572" y="0"/>
                      <a:pt x="5620" y="0"/>
                    </a:cubicBezTo>
                    <a:cubicBezTo>
                      <a:pt x="8668" y="0"/>
                      <a:pt x="11240" y="2572"/>
                      <a:pt x="11240" y="5620"/>
                    </a:cubicBezTo>
                    <a:cubicBezTo>
                      <a:pt x="11240"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1" name="Google Shape;4871;p32">
                <a:extLst>
                  <a:ext uri="{FF2B5EF4-FFF2-40B4-BE49-F238E27FC236}">
                    <a16:creationId xmlns:a16="http://schemas.microsoft.com/office/drawing/2014/main" id="{66143AE6-1D8B-163E-8D48-4931BF11C5CD}"/>
                  </a:ext>
                </a:extLst>
              </p:cNvPr>
              <p:cNvSpPr/>
              <p:nvPr/>
            </p:nvSpPr>
            <p:spPr>
              <a:xfrm>
                <a:off x="7163847" y="1884997"/>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2" name="Google Shape;4872;p32">
                <a:extLst>
                  <a:ext uri="{FF2B5EF4-FFF2-40B4-BE49-F238E27FC236}">
                    <a16:creationId xmlns:a16="http://schemas.microsoft.com/office/drawing/2014/main" id="{4053656E-4C22-95DA-E93B-8D4E0AFBE3A6}"/>
                  </a:ext>
                </a:extLst>
              </p:cNvPr>
              <p:cNvSpPr/>
              <p:nvPr/>
            </p:nvSpPr>
            <p:spPr>
              <a:xfrm>
                <a:off x="7245667" y="1803939"/>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3" name="Google Shape;4873;p32">
                <a:extLst>
                  <a:ext uri="{FF2B5EF4-FFF2-40B4-BE49-F238E27FC236}">
                    <a16:creationId xmlns:a16="http://schemas.microsoft.com/office/drawing/2014/main" id="{E3CE83B3-7931-F12A-6A35-A442BB093D1A}"/>
                  </a:ext>
                </a:extLst>
              </p:cNvPr>
              <p:cNvSpPr/>
              <p:nvPr/>
            </p:nvSpPr>
            <p:spPr>
              <a:xfrm>
                <a:off x="7327487" y="1722881"/>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4" name="Google Shape;4874;p32">
                <a:extLst>
                  <a:ext uri="{FF2B5EF4-FFF2-40B4-BE49-F238E27FC236}">
                    <a16:creationId xmlns:a16="http://schemas.microsoft.com/office/drawing/2014/main" id="{8B330262-0C4A-C8CA-5A4C-B59FA8A99446}"/>
                  </a:ext>
                </a:extLst>
              </p:cNvPr>
              <p:cNvSpPr/>
              <p:nvPr/>
            </p:nvSpPr>
            <p:spPr>
              <a:xfrm>
                <a:off x="7409307" y="1642014"/>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5" name="Google Shape;4875;p32">
                <a:extLst>
                  <a:ext uri="{FF2B5EF4-FFF2-40B4-BE49-F238E27FC236}">
                    <a16:creationId xmlns:a16="http://schemas.microsoft.com/office/drawing/2014/main" id="{4406B3DB-3ECA-279B-261B-F09E9D34489E}"/>
                  </a:ext>
                </a:extLst>
              </p:cNvPr>
              <p:cNvSpPr/>
              <p:nvPr/>
            </p:nvSpPr>
            <p:spPr>
              <a:xfrm>
                <a:off x="7491126" y="1560956"/>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6" name="Google Shape;4876;p32">
                <a:extLst>
                  <a:ext uri="{FF2B5EF4-FFF2-40B4-BE49-F238E27FC236}">
                    <a16:creationId xmlns:a16="http://schemas.microsoft.com/office/drawing/2014/main" id="{4156C27F-8314-45B2-660F-58CFFFC92218}"/>
                  </a:ext>
                </a:extLst>
              </p:cNvPr>
              <p:cNvSpPr/>
              <p:nvPr/>
            </p:nvSpPr>
            <p:spPr>
              <a:xfrm>
                <a:off x="7572946" y="1479898"/>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7" name="Google Shape;4877;p32">
                <a:extLst>
                  <a:ext uri="{FF2B5EF4-FFF2-40B4-BE49-F238E27FC236}">
                    <a16:creationId xmlns:a16="http://schemas.microsoft.com/office/drawing/2014/main" id="{4C256EF4-DB72-334E-A290-8C85C42DC67F}"/>
                  </a:ext>
                </a:extLst>
              </p:cNvPr>
              <p:cNvSpPr/>
              <p:nvPr/>
            </p:nvSpPr>
            <p:spPr>
              <a:xfrm>
                <a:off x="7654766" y="1398841"/>
                <a:ext cx="5715" cy="5714"/>
              </a:xfrm>
              <a:custGeom>
                <a:avLst/>
                <a:gdLst/>
                <a:ahLst/>
                <a:cxnLst/>
                <a:rect l="l" t="t" r="r" b="b"/>
                <a:pathLst>
                  <a:path w="5715" h="5714"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8" name="Google Shape;4878;p32">
                <a:extLst>
                  <a:ext uri="{FF2B5EF4-FFF2-40B4-BE49-F238E27FC236}">
                    <a16:creationId xmlns:a16="http://schemas.microsoft.com/office/drawing/2014/main" id="{398B431B-EF22-90CE-4AA7-256CA2C893BC}"/>
                  </a:ext>
                </a:extLst>
              </p:cNvPr>
              <p:cNvSpPr/>
              <p:nvPr/>
            </p:nvSpPr>
            <p:spPr>
              <a:xfrm>
                <a:off x="7736681" y="1317973"/>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9" name="Google Shape;4879;p32">
                <a:extLst>
                  <a:ext uri="{FF2B5EF4-FFF2-40B4-BE49-F238E27FC236}">
                    <a16:creationId xmlns:a16="http://schemas.microsoft.com/office/drawing/2014/main" id="{9A27CDC0-D7FB-E2E0-0A82-C613E08E0967}"/>
                  </a:ext>
                </a:extLst>
              </p:cNvPr>
              <p:cNvSpPr/>
              <p:nvPr/>
            </p:nvSpPr>
            <p:spPr>
              <a:xfrm>
                <a:off x="7818405" y="1236915"/>
                <a:ext cx="4000" cy="4000"/>
              </a:xfrm>
              <a:custGeom>
                <a:avLst/>
                <a:gdLst/>
                <a:ahLst/>
                <a:cxnLst/>
                <a:rect l="l" t="t" r="r" b="b"/>
                <a:pathLst>
                  <a:path w="4000" h="4000" extrusionOk="0">
                    <a:moveTo>
                      <a:pt x="2000" y="4001"/>
                    </a:moveTo>
                    <a:cubicBezTo>
                      <a:pt x="858" y="4001"/>
                      <a:pt x="0" y="3143"/>
                      <a:pt x="0" y="2000"/>
                    </a:cubicBezTo>
                    <a:cubicBezTo>
                      <a:pt x="0" y="857"/>
                      <a:pt x="858" y="0"/>
                      <a:pt x="2000" y="0"/>
                    </a:cubicBezTo>
                    <a:cubicBezTo>
                      <a:pt x="3143" y="0"/>
                      <a:pt x="4001" y="857"/>
                      <a:pt x="4001" y="2000"/>
                    </a:cubicBezTo>
                    <a:cubicBezTo>
                      <a:pt x="4001"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0" name="Google Shape;4880;p32">
                <a:extLst>
                  <a:ext uri="{FF2B5EF4-FFF2-40B4-BE49-F238E27FC236}">
                    <a16:creationId xmlns:a16="http://schemas.microsoft.com/office/drawing/2014/main" id="{0AE3F786-51DB-D96D-345C-070891BF5532}"/>
                  </a:ext>
                </a:extLst>
              </p:cNvPr>
              <p:cNvSpPr/>
              <p:nvPr/>
            </p:nvSpPr>
            <p:spPr>
              <a:xfrm>
                <a:off x="7900225" y="1155858"/>
                <a:ext cx="3238" cy="3238"/>
              </a:xfrm>
              <a:custGeom>
                <a:avLst/>
                <a:gdLst/>
                <a:ahLst/>
                <a:cxnLst/>
                <a:rect l="l" t="t" r="r" b="b"/>
                <a:pathLst>
                  <a:path w="3238" h="3238" extrusionOk="0">
                    <a:moveTo>
                      <a:pt x="1619" y="3239"/>
                    </a:moveTo>
                    <a:cubicBezTo>
                      <a:pt x="762" y="3239"/>
                      <a:pt x="0" y="2476"/>
                      <a:pt x="0" y="1619"/>
                    </a:cubicBezTo>
                    <a:cubicBezTo>
                      <a:pt x="0" y="762"/>
                      <a:pt x="762" y="0"/>
                      <a:pt x="1619" y="0"/>
                    </a:cubicBezTo>
                    <a:cubicBezTo>
                      <a:pt x="2476" y="0"/>
                      <a:pt x="3238" y="762"/>
                      <a:pt x="3238" y="1619"/>
                    </a:cubicBezTo>
                    <a:cubicBezTo>
                      <a:pt x="3238" y="2476"/>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81" name="Google Shape;4881;p32">
              <a:extLst>
                <a:ext uri="{FF2B5EF4-FFF2-40B4-BE49-F238E27FC236}">
                  <a16:creationId xmlns:a16="http://schemas.microsoft.com/office/drawing/2014/main" id="{4D2D9E3D-3ACF-11F7-4C7A-30FBBDE95075}"/>
                </a:ext>
              </a:extLst>
            </p:cNvPr>
            <p:cNvGrpSpPr/>
            <p:nvPr/>
          </p:nvGrpSpPr>
          <p:grpSpPr>
            <a:xfrm>
              <a:off x="3826954" y="1161763"/>
              <a:ext cx="3920299" cy="3931539"/>
              <a:chOff x="3826954" y="1161763"/>
              <a:chExt cx="3920299" cy="3931539"/>
            </a:xfrm>
          </p:grpSpPr>
          <p:sp>
            <p:nvSpPr>
              <p:cNvPr id="4882" name="Google Shape;4882;p32">
                <a:extLst>
                  <a:ext uri="{FF2B5EF4-FFF2-40B4-BE49-F238E27FC236}">
                    <a16:creationId xmlns:a16="http://schemas.microsoft.com/office/drawing/2014/main" id="{14BC3C1E-3879-66C1-35A8-7FAEFAE45C4D}"/>
                  </a:ext>
                </a:extLst>
              </p:cNvPr>
              <p:cNvSpPr/>
              <p:nvPr/>
            </p:nvSpPr>
            <p:spPr>
              <a:xfrm>
                <a:off x="3826954" y="5050440"/>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3" name="Google Shape;4883;p32">
                <a:extLst>
                  <a:ext uri="{FF2B5EF4-FFF2-40B4-BE49-F238E27FC236}">
                    <a16:creationId xmlns:a16="http://schemas.microsoft.com/office/drawing/2014/main" id="{32E56E2A-FFE0-41CC-3CF3-83E14914B573}"/>
                  </a:ext>
                </a:extLst>
              </p:cNvPr>
              <p:cNvSpPr/>
              <p:nvPr/>
            </p:nvSpPr>
            <p:spPr>
              <a:xfrm>
                <a:off x="3897629" y="4969572"/>
                <a:ext cx="41910" cy="41910"/>
              </a:xfrm>
              <a:custGeom>
                <a:avLst/>
                <a:gdLst/>
                <a:ahLst/>
                <a:cxnLst/>
                <a:rect l="l" t="t" r="r" b="b"/>
                <a:pathLst>
                  <a:path w="41910" h="41910"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4" name="Google Shape;4884;p32">
                <a:extLst>
                  <a:ext uri="{FF2B5EF4-FFF2-40B4-BE49-F238E27FC236}">
                    <a16:creationId xmlns:a16="http://schemas.microsoft.com/office/drawing/2014/main" id="{C0D3DED5-E1B6-0D3D-7302-7D78AD7F0677}"/>
                  </a:ext>
                </a:extLst>
              </p:cNvPr>
              <p:cNvSpPr/>
              <p:nvPr/>
            </p:nvSpPr>
            <p:spPr>
              <a:xfrm>
                <a:off x="3979449" y="4888420"/>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5" name="Google Shape;4885;p32">
                <a:extLst>
                  <a:ext uri="{FF2B5EF4-FFF2-40B4-BE49-F238E27FC236}">
                    <a16:creationId xmlns:a16="http://schemas.microsoft.com/office/drawing/2014/main" id="{309CB7F7-BE61-9E1D-4968-EAC6D921F042}"/>
                  </a:ext>
                </a:extLst>
              </p:cNvPr>
              <p:cNvSpPr/>
              <p:nvPr/>
            </p:nvSpPr>
            <p:spPr>
              <a:xfrm>
                <a:off x="4061269" y="4807362"/>
                <a:ext cx="40386" cy="40386"/>
              </a:xfrm>
              <a:custGeom>
                <a:avLst/>
                <a:gdLst/>
                <a:ahLst/>
                <a:cxnLst/>
                <a:rect l="l" t="t" r="r" b="b"/>
                <a:pathLst>
                  <a:path w="40386"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6" name="Google Shape;4886;p32">
                <a:extLst>
                  <a:ext uri="{FF2B5EF4-FFF2-40B4-BE49-F238E27FC236}">
                    <a16:creationId xmlns:a16="http://schemas.microsoft.com/office/drawing/2014/main" id="{A324C818-9D1F-F8B8-0A7B-53C9564CB5AA}"/>
                  </a:ext>
                </a:extLst>
              </p:cNvPr>
              <p:cNvSpPr/>
              <p:nvPr/>
            </p:nvSpPr>
            <p:spPr>
              <a:xfrm>
                <a:off x="4142993" y="4726304"/>
                <a:ext cx="39623" cy="39623"/>
              </a:xfrm>
              <a:custGeom>
                <a:avLst/>
                <a:gdLst/>
                <a:ahLst/>
                <a:cxnLst/>
                <a:rect l="l" t="t" r="r" b="b"/>
                <a:pathLst>
                  <a:path w="39623" h="39623"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7" name="Google Shape;4887;p32">
                <a:extLst>
                  <a:ext uri="{FF2B5EF4-FFF2-40B4-BE49-F238E27FC236}">
                    <a16:creationId xmlns:a16="http://schemas.microsoft.com/office/drawing/2014/main" id="{ED2A3EF4-BCD8-1D4B-850E-DF3BFA73178B}"/>
                  </a:ext>
                </a:extLst>
              </p:cNvPr>
              <p:cNvSpPr/>
              <p:nvPr/>
            </p:nvSpPr>
            <p:spPr>
              <a:xfrm>
                <a:off x="4224909" y="4645437"/>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8" name="Google Shape;4888;p32">
                <a:extLst>
                  <a:ext uri="{FF2B5EF4-FFF2-40B4-BE49-F238E27FC236}">
                    <a16:creationId xmlns:a16="http://schemas.microsoft.com/office/drawing/2014/main" id="{5882F794-9F57-4C4A-BAA5-D1D9974C5B50}"/>
                  </a:ext>
                </a:extLst>
              </p:cNvPr>
              <p:cNvSpPr/>
              <p:nvPr/>
            </p:nvSpPr>
            <p:spPr>
              <a:xfrm>
                <a:off x="4306728" y="4564379"/>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9" name="Google Shape;4889;p32">
                <a:extLst>
                  <a:ext uri="{FF2B5EF4-FFF2-40B4-BE49-F238E27FC236}">
                    <a16:creationId xmlns:a16="http://schemas.microsoft.com/office/drawing/2014/main" id="{649B3F00-EB64-1D6E-F12E-9DDCAC023EB0}"/>
                  </a:ext>
                </a:extLst>
              </p:cNvPr>
              <p:cNvSpPr/>
              <p:nvPr/>
            </p:nvSpPr>
            <p:spPr>
              <a:xfrm>
                <a:off x="4388548" y="4483321"/>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7" y="8287"/>
                      <a:pt x="37147" y="18574"/>
                    </a:cubicBezTo>
                    <a:cubicBezTo>
                      <a:pt x="37147"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0" name="Google Shape;4890;p32">
                <a:extLst>
                  <a:ext uri="{FF2B5EF4-FFF2-40B4-BE49-F238E27FC236}">
                    <a16:creationId xmlns:a16="http://schemas.microsoft.com/office/drawing/2014/main" id="{548E6226-E06C-94E1-A824-43AA64769A9E}"/>
                  </a:ext>
                </a:extLst>
              </p:cNvPr>
              <p:cNvSpPr/>
              <p:nvPr/>
            </p:nvSpPr>
            <p:spPr>
              <a:xfrm>
                <a:off x="4470368" y="4402263"/>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1" name="Google Shape;4891;p32">
                <a:extLst>
                  <a:ext uri="{FF2B5EF4-FFF2-40B4-BE49-F238E27FC236}">
                    <a16:creationId xmlns:a16="http://schemas.microsoft.com/office/drawing/2014/main" id="{09D7FE77-6A61-6C97-03FE-C0F5FA677142}"/>
                  </a:ext>
                </a:extLst>
              </p:cNvPr>
              <p:cNvSpPr/>
              <p:nvPr/>
            </p:nvSpPr>
            <p:spPr>
              <a:xfrm rot="-128855">
                <a:off x="4552045" y="4321410"/>
                <a:ext cx="35458" cy="35458"/>
              </a:xfrm>
              <a:custGeom>
                <a:avLst/>
                <a:gdLst/>
                <a:ahLst/>
                <a:cxnLst/>
                <a:rect l="l" t="t" r="r" b="b"/>
                <a:pathLst>
                  <a:path w="35433" h="35433" extrusionOk="0">
                    <a:moveTo>
                      <a:pt x="35433" y="17716"/>
                    </a:moveTo>
                    <a:cubicBezTo>
                      <a:pt x="35433" y="27501"/>
                      <a:pt x="27501" y="35433"/>
                      <a:pt x="17716" y="35433"/>
                    </a:cubicBezTo>
                    <a:cubicBezTo>
                      <a:pt x="7932" y="35433"/>
                      <a:pt x="0" y="27501"/>
                      <a:pt x="0" y="17716"/>
                    </a:cubicBezTo>
                    <a:cubicBezTo>
                      <a:pt x="0" y="7932"/>
                      <a:pt x="7932" y="0"/>
                      <a:pt x="17716" y="0"/>
                    </a:cubicBezTo>
                    <a:cubicBezTo>
                      <a:pt x="27501" y="0"/>
                      <a:pt x="35433" y="7932"/>
                      <a:pt x="35433" y="17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2" name="Google Shape;4892;p32">
                <a:extLst>
                  <a:ext uri="{FF2B5EF4-FFF2-40B4-BE49-F238E27FC236}">
                    <a16:creationId xmlns:a16="http://schemas.microsoft.com/office/drawing/2014/main" id="{2176568D-DF60-BA22-D090-0577B37AEBE6}"/>
                  </a:ext>
                </a:extLst>
              </p:cNvPr>
              <p:cNvSpPr/>
              <p:nvPr/>
            </p:nvSpPr>
            <p:spPr>
              <a:xfrm>
                <a:off x="4634007" y="4240338"/>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3" name="Google Shape;4893;p32">
                <a:extLst>
                  <a:ext uri="{FF2B5EF4-FFF2-40B4-BE49-F238E27FC236}">
                    <a16:creationId xmlns:a16="http://schemas.microsoft.com/office/drawing/2014/main" id="{2EB62AEC-CC98-D24F-0F4D-5DB20419F034}"/>
                  </a:ext>
                </a:extLst>
              </p:cNvPr>
              <p:cNvSpPr/>
              <p:nvPr/>
            </p:nvSpPr>
            <p:spPr>
              <a:xfrm>
                <a:off x="4715827" y="4159281"/>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4" name="Google Shape;4894;p32">
                <a:extLst>
                  <a:ext uri="{FF2B5EF4-FFF2-40B4-BE49-F238E27FC236}">
                    <a16:creationId xmlns:a16="http://schemas.microsoft.com/office/drawing/2014/main" id="{7AF0F2BB-50D7-7B70-3F80-3F7874D035D7}"/>
                  </a:ext>
                </a:extLst>
              </p:cNvPr>
              <p:cNvSpPr/>
              <p:nvPr/>
            </p:nvSpPr>
            <p:spPr>
              <a:xfrm>
                <a:off x="4797647" y="4078223"/>
                <a:ext cx="33146" cy="33147"/>
              </a:xfrm>
              <a:custGeom>
                <a:avLst/>
                <a:gdLst/>
                <a:ahLst/>
                <a:cxnLst/>
                <a:rect l="l" t="t" r="r" b="b"/>
                <a:pathLst>
                  <a:path w="33146" h="33147"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5" name="Google Shape;4895;p32">
                <a:extLst>
                  <a:ext uri="{FF2B5EF4-FFF2-40B4-BE49-F238E27FC236}">
                    <a16:creationId xmlns:a16="http://schemas.microsoft.com/office/drawing/2014/main" id="{2D0517A7-5860-4F06-11C4-D29830AD0F6D}"/>
                  </a:ext>
                </a:extLst>
              </p:cNvPr>
              <p:cNvSpPr/>
              <p:nvPr/>
            </p:nvSpPr>
            <p:spPr>
              <a:xfrm>
                <a:off x="4879562" y="3997261"/>
                <a:ext cx="32194" cy="32289"/>
              </a:xfrm>
              <a:custGeom>
                <a:avLst/>
                <a:gdLst/>
                <a:ahLst/>
                <a:cxnLst/>
                <a:rect l="l" t="t" r="r" b="b"/>
                <a:pathLst>
                  <a:path w="32194" h="32289" extrusionOk="0">
                    <a:moveTo>
                      <a:pt x="16097" y="32290"/>
                    </a:moveTo>
                    <a:cubicBezTo>
                      <a:pt x="7144" y="32290"/>
                      <a:pt x="0" y="25051"/>
                      <a:pt x="0" y="16192"/>
                    </a:cubicBezTo>
                    <a:cubicBezTo>
                      <a:pt x="0" y="7334"/>
                      <a:pt x="7239" y="0"/>
                      <a:pt x="16097" y="0"/>
                    </a:cubicBezTo>
                    <a:cubicBezTo>
                      <a:pt x="24956" y="0"/>
                      <a:pt x="32194" y="7239"/>
                      <a:pt x="32194" y="16192"/>
                    </a:cubicBezTo>
                    <a:cubicBezTo>
                      <a:pt x="32194"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6" name="Google Shape;4896;p32">
                <a:extLst>
                  <a:ext uri="{FF2B5EF4-FFF2-40B4-BE49-F238E27FC236}">
                    <a16:creationId xmlns:a16="http://schemas.microsoft.com/office/drawing/2014/main" id="{96C7AD40-4379-B1B5-7381-A2F37E785966}"/>
                  </a:ext>
                </a:extLst>
              </p:cNvPr>
              <p:cNvSpPr/>
              <p:nvPr/>
            </p:nvSpPr>
            <p:spPr>
              <a:xfrm>
                <a:off x="4961286" y="3916298"/>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2" y="7048"/>
                      <a:pt x="31432" y="15716"/>
                    </a:cubicBezTo>
                    <a:cubicBezTo>
                      <a:pt x="31432"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7" name="Google Shape;4897;p32">
                <a:extLst>
                  <a:ext uri="{FF2B5EF4-FFF2-40B4-BE49-F238E27FC236}">
                    <a16:creationId xmlns:a16="http://schemas.microsoft.com/office/drawing/2014/main" id="{3C1793ED-B8B3-4963-5653-C9DF4559A8D4}"/>
                  </a:ext>
                </a:extLst>
              </p:cNvPr>
              <p:cNvSpPr/>
              <p:nvPr/>
            </p:nvSpPr>
            <p:spPr>
              <a:xfrm>
                <a:off x="5043106" y="3835240"/>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0" y="6858"/>
                      <a:pt x="30670" y="15335"/>
                    </a:cubicBezTo>
                    <a:cubicBezTo>
                      <a:pt x="30670"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8" name="Google Shape;4898;p32">
                <a:extLst>
                  <a:ext uri="{FF2B5EF4-FFF2-40B4-BE49-F238E27FC236}">
                    <a16:creationId xmlns:a16="http://schemas.microsoft.com/office/drawing/2014/main" id="{C96A25E2-772B-0C29-9F57-205EDA6300DE}"/>
                  </a:ext>
                </a:extLst>
              </p:cNvPr>
              <p:cNvSpPr/>
              <p:nvPr/>
            </p:nvSpPr>
            <p:spPr>
              <a:xfrm>
                <a:off x="5124926" y="3754183"/>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9" name="Google Shape;4899;p32">
                <a:extLst>
                  <a:ext uri="{FF2B5EF4-FFF2-40B4-BE49-F238E27FC236}">
                    <a16:creationId xmlns:a16="http://schemas.microsoft.com/office/drawing/2014/main" id="{BC4F19C1-68BF-2B74-46DB-5AEC32561995}"/>
                  </a:ext>
                </a:extLst>
              </p:cNvPr>
              <p:cNvSpPr/>
              <p:nvPr/>
            </p:nvSpPr>
            <p:spPr>
              <a:xfrm>
                <a:off x="5206746" y="3673125"/>
                <a:ext cx="29146" cy="29146"/>
              </a:xfrm>
              <a:custGeom>
                <a:avLst/>
                <a:gdLst/>
                <a:ahLst/>
                <a:cxnLst/>
                <a:rect l="l" t="t" r="r" b="b"/>
                <a:pathLst>
                  <a:path w="29146" h="29146" extrusionOk="0">
                    <a:moveTo>
                      <a:pt x="29146" y="14573"/>
                    </a:moveTo>
                    <a:cubicBezTo>
                      <a:pt x="29146" y="22622"/>
                      <a:pt x="22622" y="29147"/>
                      <a:pt x="14573" y="29147"/>
                    </a:cubicBezTo>
                    <a:cubicBezTo>
                      <a:pt x="6525" y="29147"/>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0" name="Google Shape;4900;p32">
                <a:extLst>
                  <a:ext uri="{FF2B5EF4-FFF2-40B4-BE49-F238E27FC236}">
                    <a16:creationId xmlns:a16="http://schemas.microsoft.com/office/drawing/2014/main" id="{5BD330B2-0AB4-D399-E984-F3C4AEDC8085}"/>
                  </a:ext>
                </a:extLst>
              </p:cNvPr>
              <p:cNvSpPr/>
              <p:nvPr/>
            </p:nvSpPr>
            <p:spPr>
              <a:xfrm>
                <a:off x="5288565" y="3592258"/>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1" name="Google Shape;4901;p32">
                <a:extLst>
                  <a:ext uri="{FF2B5EF4-FFF2-40B4-BE49-F238E27FC236}">
                    <a16:creationId xmlns:a16="http://schemas.microsoft.com/office/drawing/2014/main" id="{2783C2C9-4977-1118-1B73-0BC4AD2AE032}"/>
                  </a:ext>
                </a:extLst>
              </p:cNvPr>
              <p:cNvSpPr/>
              <p:nvPr/>
            </p:nvSpPr>
            <p:spPr>
              <a:xfrm>
                <a:off x="5370385" y="3511200"/>
                <a:ext cx="27431" cy="27431"/>
              </a:xfrm>
              <a:custGeom>
                <a:avLst/>
                <a:gdLst/>
                <a:ahLst/>
                <a:cxnLst/>
                <a:rect l="l" t="t" r="r" b="b"/>
                <a:pathLst>
                  <a:path w="27431" h="27431"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2" name="Google Shape;4902;p32">
                <a:extLst>
                  <a:ext uri="{FF2B5EF4-FFF2-40B4-BE49-F238E27FC236}">
                    <a16:creationId xmlns:a16="http://schemas.microsoft.com/office/drawing/2014/main" id="{B6BA8CA6-53A3-CC1D-250A-F52027413B11}"/>
                  </a:ext>
                </a:extLst>
              </p:cNvPr>
              <p:cNvSpPr/>
              <p:nvPr/>
            </p:nvSpPr>
            <p:spPr>
              <a:xfrm>
                <a:off x="5452205" y="3430142"/>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3" name="Google Shape;4903;p32">
                <a:extLst>
                  <a:ext uri="{FF2B5EF4-FFF2-40B4-BE49-F238E27FC236}">
                    <a16:creationId xmlns:a16="http://schemas.microsoft.com/office/drawing/2014/main" id="{441D182E-FF44-A4DE-8114-B92DB9CB4A76}"/>
                  </a:ext>
                </a:extLst>
              </p:cNvPr>
              <p:cNvSpPr/>
              <p:nvPr/>
            </p:nvSpPr>
            <p:spPr>
              <a:xfrm>
                <a:off x="5534025" y="3349084"/>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4" name="Google Shape;4904;p32">
                <a:extLst>
                  <a:ext uri="{FF2B5EF4-FFF2-40B4-BE49-F238E27FC236}">
                    <a16:creationId xmlns:a16="http://schemas.microsoft.com/office/drawing/2014/main" id="{4FE37BBC-7244-518A-5B88-0158F2AE92E3}"/>
                  </a:ext>
                </a:extLst>
              </p:cNvPr>
              <p:cNvSpPr/>
              <p:nvPr/>
            </p:nvSpPr>
            <p:spPr>
              <a:xfrm>
                <a:off x="5615940" y="3268217"/>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5" name="Google Shape;4905;p32">
                <a:extLst>
                  <a:ext uri="{FF2B5EF4-FFF2-40B4-BE49-F238E27FC236}">
                    <a16:creationId xmlns:a16="http://schemas.microsoft.com/office/drawing/2014/main" id="{A8607722-C326-46D3-7A9B-F86DB78A64A0}"/>
                  </a:ext>
                </a:extLst>
              </p:cNvPr>
              <p:cNvSpPr/>
              <p:nvPr/>
            </p:nvSpPr>
            <p:spPr>
              <a:xfrm>
                <a:off x="5697759" y="3187159"/>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6" name="Google Shape;4906;p32">
                <a:extLst>
                  <a:ext uri="{FF2B5EF4-FFF2-40B4-BE49-F238E27FC236}">
                    <a16:creationId xmlns:a16="http://schemas.microsoft.com/office/drawing/2014/main" id="{74EBEBEC-2DD4-0D89-F929-163B35B4FA5A}"/>
                  </a:ext>
                </a:extLst>
              </p:cNvPr>
              <p:cNvSpPr/>
              <p:nvPr/>
            </p:nvSpPr>
            <p:spPr>
              <a:xfrm>
                <a:off x="5779484" y="3106102"/>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7" name="Google Shape;4907;p32">
                <a:extLst>
                  <a:ext uri="{FF2B5EF4-FFF2-40B4-BE49-F238E27FC236}">
                    <a16:creationId xmlns:a16="http://schemas.microsoft.com/office/drawing/2014/main" id="{034A2D84-DA2C-6034-AB3A-CE38F414A53A}"/>
                  </a:ext>
                </a:extLst>
              </p:cNvPr>
              <p:cNvSpPr/>
              <p:nvPr/>
            </p:nvSpPr>
            <p:spPr>
              <a:xfrm>
                <a:off x="5861304" y="3025044"/>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8" name="Google Shape;4908;p32">
                <a:extLst>
                  <a:ext uri="{FF2B5EF4-FFF2-40B4-BE49-F238E27FC236}">
                    <a16:creationId xmlns:a16="http://schemas.microsoft.com/office/drawing/2014/main" id="{17F5772A-C3EA-B56F-66B2-6FAAC5400CD5}"/>
                  </a:ext>
                </a:extLst>
              </p:cNvPr>
              <p:cNvSpPr/>
              <p:nvPr/>
            </p:nvSpPr>
            <p:spPr>
              <a:xfrm>
                <a:off x="5943219" y="2944177"/>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9" name="Google Shape;4909;p32">
                <a:extLst>
                  <a:ext uri="{FF2B5EF4-FFF2-40B4-BE49-F238E27FC236}">
                    <a16:creationId xmlns:a16="http://schemas.microsoft.com/office/drawing/2014/main" id="{537945F2-3492-D82F-E81A-A69D9B761A04}"/>
                  </a:ext>
                </a:extLst>
              </p:cNvPr>
              <p:cNvSpPr/>
              <p:nvPr/>
            </p:nvSpPr>
            <p:spPr>
              <a:xfrm>
                <a:off x="6025038" y="2863119"/>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0" name="Google Shape;4910;p32">
                <a:extLst>
                  <a:ext uri="{FF2B5EF4-FFF2-40B4-BE49-F238E27FC236}">
                    <a16:creationId xmlns:a16="http://schemas.microsoft.com/office/drawing/2014/main" id="{03886079-393D-E00B-A581-4597AE176EC1}"/>
                  </a:ext>
                </a:extLst>
              </p:cNvPr>
              <p:cNvSpPr/>
              <p:nvPr/>
            </p:nvSpPr>
            <p:spPr>
              <a:xfrm>
                <a:off x="6106763" y="2782061"/>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1" name="Google Shape;4911;p32">
                <a:extLst>
                  <a:ext uri="{FF2B5EF4-FFF2-40B4-BE49-F238E27FC236}">
                    <a16:creationId xmlns:a16="http://schemas.microsoft.com/office/drawing/2014/main" id="{896956F7-C384-FD57-3B52-43795537C46D}"/>
                  </a:ext>
                </a:extLst>
              </p:cNvPr>
              <p:cNvSpPr/>
              <p:nvPr/>
            </p:nvSpPr>
            <p:spPr>
              <a:xfrm>
                <a:off x="6188583" y="2701003"/>
                <a:ext cx="19430" cy="19430"/>
              </a:xfrm>
              <a:custGeom>
                <a:avLst/>
                <a:gdLst/>
                <a:ahLst/>
                <a:cxnLst/>
                <a:rect l="l" t="t" r="r" b="b"/>
                <a:pathLst>
                  <a:path w="19430" h="19430" extrusionOk="0">
                    <a:moveTo>
                      <a:pt x="9716" y="19431"/>
                    </a:moveTo>
                    <a:cubicBezTo>
                      <a:pt x="4381" y="19431"/>
                      <a:pt x="0" y="15049"/>
                      <a:pt x="0" y="9715"/>
                    </a:cubicBezTo>
                    <a:cubicBezTo>
                      <a:pt x="0" y="4381"/>
                      <a:pt x="4381"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2" name="Google Shape;4912;p32">
                <a:extLst>
                  <a:ext uri="{FF2B5EF4-FFF2-40B4-BE49-F238E27FC236}">
                    <a16:creationId xmlns:a16="http://schemas.microsoft.com/office/drawing/2014/main" id="{4CEB6C51-D1DA-17F8-C445-0674BF7E1663}"/>
                  </a:ext>
                </a:extLst>
              </p:cNvPr>
              <p:cNvSpPr/>
              <p:nvPr/>
            </p:nvSpPr>
            <p:spPr>
              <a:xfrm>
                <a:off x="6270498" y="2620041"/>
                <a:ext cx="18478" cy="18478"/>
              </a:xfrm>
              <a:custGeom>
                <a:avLst/>
                <a:gdLst/>
                <a:ahLst/>
                <a:cxnLst/>
                <a:rect l="l" t="t" r="r" b="b"/>
                <a:pathLst>
                  <a:path w="18478" h="18478" extrusionOk="0">
                    <a:moveTo>
                      <a:pt x="18479" y="9239"/>
                    </a:moveTo>
                    <a:cubicBezTo>
                      <a:pt x="18479" y="14342"/>
                      <a:pt x="14342" y="18478"/>
                      <a:pt x="9239" y="18478"/>
                    </a:cubicBezTo>
                    <a:cubicBezTo>
                      <a:pt x="4137" y="18478"/>
                      <a:pt x="0" y="14342"/>
                      <a:pt x="0" y="9239"/>
                    </a:cubicBezTo>
                    <a:cubicBezTo>
                      <a:pt x="0" y="4136"/>
                      <a:pt x="4137" y="0"/>
                      <a:pt x="9239" y="0"/>
                    </a:cubicBezTo>
                    <a:cubicBezTo>
                      <a:pt x="14342" y="0"/>
                      <a:pt x="18479" y="4136"/>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3" name="Google Shape;4913;p32">
                <a:extLst>
                  <a:ext uri="{FF2B5EF4-FFF2-40B4-BE49-F238E27FC236}">
                    <a16:creationId xmlns:a16="http://schemas.microsoft.com/office/drawing/2014/main" id="{C85F21B0-1309-C7ED-74E7-6B3ABC4EF8A4}"/>
                  </a:ext>
                </a:extLst>
              </p:cNvPr>
              <p:cNvSpPr/>
              <p:nvPr/>
            </p:nvSpPr>
            <p:spPr>
              <a:xfrm>
                <a:off x="6352317" y="2538983"/>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4" name="Google Shape;4914;p32">
                <a:extLst>
                  <a:ext uri="{FF2B5EF4-FFF2-40B4-BE49-F238E27FC236}">
                    <a16:creationId xmlns:a16="http://schemas.microsoft.com/office/drawing/2014/main" id="{D089B42E-728F-AA2D-B540-91491C9B8FC1}"/>
                  </a:ext>
                </a:extLst>
              </p:cNvPr>
              <p:cNvSpPr/>
              <p:nvPr/>
            </p:nvSpPr>
            <p:spPr>
              <a:xfrm>
                <a:off x="6434137" y="2457925"/>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5" name="Google Shape;4915;p32">
                <a:extLst>
                  <a:ext uri="{FF2B5EF4-FFF2-40B4-BE49-F238E27FC236}">
                    <a16:creationId xmlns:a16="http://schemas.microsoft.com/office/drawing/2014/main" id="{3664652F-F3EA-38EE-03BE-DDA4C95ABDCA}"/>
                  </a:ext>
                </a:extLst>
              </p:cNvPr>
              <p:cNvSpPr/>
              <p:nvPr/>
            </p:nvSpPr>
            <p:spPr>
              <a:xfrm>
                <a:off x="6515861" y="2376867"/>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6" name="Google Shape;4916;p32">
                <a:extLst>
                  <a:ext uri="{FF2B5EF4-FFF2-40B4-BE49-F238E27FC236}">
                    <a16:creationId xmlns:a16="http://schemas.microsoft.com/office/drawing/2014/main" id="{4E2AE872-3C55-76BD-BC88-4FC04C289634}"/>
                  </a:ext>
                </a:extLst>
              </p:cNvPr>
              <p:cNvSpPr/>
              <p:nvPr/>
            </p:nvSpPr>
            <p:spPr>
              <a:xfrm>
                <a:off x="6597776" y="2295810"/>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7" name="Google Shape;4917;p32">
                <a:extLst>
                  <a:ext uri="{FF2B5EF4-FFF2-40B4-BE49-F238E27FC236}">
                    <a16:creationId xmlns:a16="http://schemas.microsoft.com/office/drawing/2014/main" id="{B1304D62-83B1-5017-62F7-D7AF24E67FA5}"/>
                  </a:ext>
                </a:extLst>
              </p:cNvPr>
              <p:cNvSpPr/>
              <p:nvPr/>
            </p:nvSpPr>
            <p:spPr>
              <a:xfrm>
                <a:off x="6679596" y="2214943"/>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8" name="Google Shape;4918;p32">
                <a:extLst>
                  <a:ext uri="{FF2B5EF4-FFF2-40B4-BE49-F238E27FC236}">
                    <a16:creationId xmlns:a16="http://schemas.microsoft.com/office/drawing/2014/main" id="{735169F2-043C-3311-4B68-73D2204AB3D5}"/>
                  </a:ext>
                </a:extLst>
              </p:cNvPr>
              <p:cNvSpPr/>
              <p:nvPr/>
            </p:nvSpPr>
            <p:spPr>
              <a:xfrm>
                <a:off x="6761416" y="2133885"/>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9" name="Google Shape;4919;p32">
                <a:extLst>
                  <a:ext uri="{FF2B5EF4-FFF2-40B4-BE49-F238E27FC236}">
                    <a16:creationId xmlns:a16="http://schemas.microsoft.com/office/drawing/2014/main" id="{2DAF1D27-0E4C-DD07-3F78-F8B776BA5EE6}"/>
                  </a:ext>
                </a:extLst>
              </p:cNvPr>
              <p:cNvSpPr/>
              <p:nvPr/>
            </p:nvSpPr>
            <p:spPr>
              <a:xfrm>
                <a:off x="6843236" y="2052827"/>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0" name="Google Shape;4920;p32">
                <a:extLst>
                  <a:ext uri="{FF2B5EF4-FFF2-40B4-BE49-F238E27FC236}">
                    <a16:creationId xmlns:a16="http://schemas.microsoft.com/office/drawing/2014/main" id="{49FEFA3D-F95E-18D0-FA6B-00E61F2C28C4}"/>
                  </a:ext>
                </a:extLst>
              </p:cNvPr>
              <p:cNvSpPr/>
              <p:nvPr/>
            </p:nvSpPr>
            <p:spPr>
              <a:xfrm>
                <a:off x="6924960" y="1971769"/>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1" name="Google Shape;4921;p32">
                <a:extLst>
                  <a:ext uri="{FF2B5EF4-FFF2-40B4-BE49-F238E27FC236}">
                    <a16:creationId xmlns:a16="http://schemas.microsoft.com/office/drawing/2014/main" id="{B997FB2C-D112-31A5-9214-4142CDB6A337}"/>
                  </a:ext>
                </a:extLst>
              </p:cNvPr>
              <p:cNvSpPr/>
              <p:nvPr/>
            </p:nvSpPr>
            <p:spPr>
              <a:xfrm>
                <a:off x="7006875" y="1890902"/>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2" name="Google Shape;4922;p32">
                <a:extLst>
                  <a:ext uri="{FF2B5EF4-FFF2-40B4-BE49-F238E27FC236}">
                    <a16:creationId xmlns:a16="http://schemas.microsoft.com/office/drawing/2014/main" id="{02AF4B48-C0D0-BCB1-A8A7-880E009E976C}"/>
                  </a:ext>
                </a:extLst>
              </p:cNvPr>
              <p:cNvSpPr/>
              <p:nvPr/>
            </p:nvSpPr>
            <p:spPr>
              <a:xfrm>
                <a:off x="7088695" y="1809844"/>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3" name="Google Shape;4923;p32">
                <a:extLst>
                  <a:ext uri="{FF2B5EF4-FFF2-40B4-BE49-F238E27FC236}">
                    <a16:creationId xmlns:a16="http://schemas.microsoft.com/office/drawing/2014/main" id="{2BFF6836-0B5E-6758-A0A2-3B921D6A6F4F}"/>
                  </a:ext>
                </a:extLst>
              </p:cNvPr>
              <p:cNvSpPr/>
              <p:nvPr/>
            </p:nvSpPr>
            <p:spPr>
              <a:xfrm>
                <a:off x="7170515" y="1728787"/>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4" name="Google Shape;4924;p32">
                <a:extLst>
                  <a:ext uri="{FF2B5EF4-FFF2-40B4-BE49-F238E27FC236}">
                    <a16:creationId xmlns:a16="http://schemas.microsoft.com/office/drawing/2014/main" id="{EE3D59F4-9C6A-5A88-7ADF-48FE93E86376}"/>
                  </a:ext>
                </a:extLst>
              </p:cNvPr>
              <p:cNvSpPr/>
              <p:nvPr/>
            </p:nvSpPr>
            <p:spPr>
              <a:xfrm>
                <a:off x="7252334" y="1647729"/>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5" name="Google Shape;4925;p32">
                <a:extLst>
                  <a:ext uri="{FF2B5EF4-FFF2-40B4-BE49-F238E27FC236}">
                    <a16:creationId xmlns:a16="http://schemas.microsoft.com/office/drawing/2014/main" id="{E6945188-3F9F-AB62-88CB-31384DEF1444}"/>
                  </a:ext>
                </a:extLst>
              </p:cNvPr>
              <p:cNvSpPr/>
              <p:nvPr/>
            </p:nvSpPr>
            <p:spPr>
              <a:xfrm>
                <a:off x="7334154" y="1566862"/>
                <a:ext cx="8000" cy="8001"/>
              </a:xfrm>
              <a:custGeom>
                <a:avLst/>
                <a:gdLst/>
                <a:ahLst/>
                <a:cxnLst/>
                <a:rect l="l" t="t" r="r" b="b"/>
                <a:pathLst>
                  <a:path w="8000" h="8001"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6" name="Google Shape;4926;p32">
                <a:extLst>
                  <a:ext uri="{FF2B5EF4-FFF2-40B4-BE49-F238E27FC236}">
                    <a16:creationId xmlns:a16="http://schemas.microsoft.com/office/drawing/2014/main" id="{B366980D-E9B3-BB1D-F3D1-084B6CA6381F}"/>
                  </a:ext>
                </a:extLst>
              </p:cNvPr>
              <p:cNvSpPr/>
              <p:nvPr/>
            </p:nvSpPr>
            <p:spPr>
              <a:xfrm>
                <a:off x="7415974" y="1485804"/>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7" name="Google Shape;4927;p32">
                <a:extLst>
                  <a:ext uri="{FF2B5EF4-FFF2-40B4-BE49-F238E27FC236}">
                    <a16:creationId xmlns:a16="http://schemas.microsoft.com/office/drawing/2014/main" id="{EC5A0EBE-0A34-A116-50A1-800D0DC2CB87}"/>
                  </a:ext>
                </a:extLst>
              </p:cNvPr>
              <p:cNvSpPr/>
              <p:nvPr/>
            </p:nvSpPr>
            <p:spPr>
              <a:xfrm>
                <a:off x="7497794" y="1404746"/>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8" name="Google Shape;4928;p32">
                <a:extLst>
                  <a:ext uri="{FF2B5EF4-FFF2-40B4-BE49-F238E27FC236}">
                    <a16:creationId xmlns:a16="http://schemas.microsoft.com/office/drawing/2014/main" id="{CDEAA255-E3EE-FF74-4F50-C08405787BE9}"/>
                  </a:ext>
                </a:extLst>
              </p:cNvPr>
              <p:cNvSpPr/>
              <p:nvPr/>
            </p:nvSpPr>
            <p:spPr>
              <a:xfrm>
                <a:off x="7579614" y="1323688"/>
                <a:ext cx="5714" cy="5715"/>
              </a:xfrm>
              <a:custGeom>
                <a:avLst/>
                <a:gdLst/>
                <a:ahLst/>
                <a:cxnLst/>
                <a:rect l="l" t="t" r="r" b="b"/>
                <a:pathLst>
                  <a:path w="5714"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9" name="Google Shape;4929;p32">
                <a:extLst>
                  <a:ext uri="{FF2B5EF4-FFF2-40B4-BE49-F238E27FC236}">
                    <a16:creationId xmlns:a16="http://schemas.microsoft.com/office/drawing/2014/main" id="{C2517707-43F0-B1DF-A847-31F039E8079F}"/>
                  </a:ext>
                </a:extLst>
              </p:cNvPr>
              <p:cNvSpPr/>
              <p:nvPr/>
            </p:nvSpPr>
            <p:spPr>
              <a:xfrm>
                <a:off x="7661528" y="1242821"/>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0" name="Google Shape;4930;p32">
                <a:extLst>
                  <a:ext uri="{FF2B5EF4-FFF2-40B4-BE49-F238E27FC236}">
                    <a16:creationId xmlns:a16="http://schemas.microsoft.com/office/drawing/2014/main" id="{299711B6-9AD1-6A6C-02AE-25E88ADA169F}"/>
                  </a:ext>
                </a:extLst>
              </p:cNvPr>
              <p:cNvSpPr/>
              <p:nvPr/>
            </p:nvSpPr>
            <p:spPr>
              <a:xfrm>
                <a:off x="7743253" y="1161763"/>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0" y="857"/>
                      <a:pt x="4000" y="2000"/>
                    </a:cubicBezTo>
                    <a:cubicBezTo>
                      <a:pt x="4000"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1" name="Google Shape;4931;p32">
              <a:extLst>
                <a:ext uri="{FF2B5EF4-FFF2-40B4-BE49-F238E27FC236}">
                  <a16:creationId xmlns:a16="http://schemas.microsoft.com/office/drawing/2014/main" id="{CDF57E9F-FAE5-6A5D-1ED7-57986560F527}"/>
                </a:ext>
              </a:extLst>
            </p:cNvPr>
            <p:cNvGrpSpPr/>
            <p:nvPr/>
          </p:nvGrpSpPr>
          <p:grpSpPr>
            <a:xfrm>
              <a:off x="3822477" y="1167669"/>
              <a:ext cx="3768661" cy="3768660"/>
              <a:chOff x="3822477" y="1167669"/>
              <a:chExt cx="3768661" cy="3768660"/>
            </a:xfrm>
          </p:grpSpPr>
          <p:sp>
            <p:nvSpPr>
              <p:cNvPr id="4932" name="Google Shape;4932;p32">
                <a:extLst>
                  <a:ext uri="{FF2B5EF4-FFF2-40B4-BE49-F238E27FC236}">
                    <a16:creationId xmlns:a16="http://schemas.microsoft.com/office/drawing/2014/main" id="{2A4F166F-B73D-BA8E-01B3-E15120A80D3E}"/>
                  </a:ext>
                </a:extLst>
              </p:cNvPr>
              <p:cNvSpPr/>
              <p:nvPr/>
            </p:nvSpPr>
            <p:spPr>
              <a:xfrm>
                <a:off x="3822477" y="4894420"/>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3" name="Google Shape;4933;p32">
                <a:extLst>
                  <a:ext uri="{FF2B5EF4-FFF2-40B4-BE49-F238E27FC236}">
                    <a16:creationId xmlns:a16="http://schemas.microsoft.com/office/drawing/2014/main" id="{E1C50CF8-A9D5-BEE3-13EE-5FABAE5EA39A}"/>
                  </a:ext>
                </a:extLst>
              </p:cNvPr>
              <p:cNvSpPr/>
              <p:nvPr/>
            </p:nvSpPr>
            <p:spPr>
              <a:xfrm>
                <a:off x="3904297" y="4813362"/>
                <a:ext cx="41148" cy="41148"/>
              </a:xfrm>
              <a:custGeom>
                <a:avLst/>
                <a:gdLst/>
                <a:ahLst/>
                <a:cxnLst/>
                <a:rect l="l" t="t" r="r" b="b"/>
                <a:pathLst>
                  <a:path w="41148"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4" name="Google Shape;4934;p32">
                <a:extLst>
                  <a:ext uri="{FF2B5EF4-FFF2-40B4-BE49-F238E27FC236}">
                    <a16:creationId xmlns:a16="http://schemas.microsoft.com/office/drawing/2014/main" id="{FCA04C40-17AB-9AAF-9EEB-6E479CD9E2C5}"/>
                  </a:ext>
                </a:extLst>
              </p:cNvPr>
              <p:cNvSpPr/>
              <p:nvPr/>
            </p:nvSpPr>
            <p:spPr>
              <a:xfrm>
                <a:off x="3986117" y="4732305"/>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5" name="Google Shape;4935;p32">
                <a:extLst>
                  <a:ext uri="{FF2B5EF4-FFF2-40B4-BE49-F238E27FC236}">
                    <a16:creationId xmlns:a16="http://schemas.microsoft.com/office/drawing/2014/main" id="{41E1A06F-FD31-D0B0-BAF2-AA377B6EE945}"/>
                  </a:ext>
                </a:extLst>
              </p:cNvPr>
              <p:cNvSpPr/>
              <p:nvPr/>
            </p:nvSpPr>
            <p:spPr>
              <a:xfrm>
                <a:off x="4067841" y="4651152"/>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6" name="Google Shape;4936;p32">
                <a:extLst>
                  <a:ext uri="{FF2B5EF4-FFF2-40B4-BE49-F238E27FC236}">
                    <a16:creationId xmlns:a16="http://schemas.microsoft.com/office/drawing/2014/main" id="{EB385B59-85CD-F3B8-B243-E8410A688E83}"/>
                  </a:ext>
                </a:extLst>
              </p:cNvPr>
              <p:cNvSpPr/>
              <p:nvPr/>
            </p:nvSpPr>
            <p:spPr>
              <a:xfrm>
                <a:off x="4149756" y="457028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7" name="Google Shape;4937;p32">
                <a:extLst>
                  <a:ext uri="{FF2B5EF4-FFF2-40B4-BE49-F238E27FC236}">
                    <a16:creationId xmlns:a16="http://schemas.microsoft.com/office/drawing/2014/main" id="{6BA8A737-7655-4F63-2FF2-AC930D9BA036}"/>
                  </a:ext>
                </a:extLst>
              </p:cNvPr>
              <p:cNvSpPr/>
              <p:nvPr/>
            </p:nvSpPr>
            <p:spPr>
              <a:xfrm>
                <a:off x="4231576" y="4489227"/>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8" name="Google Shape;4938;p32">
                <a:extLst>
                  <a:ext uri="{FF2B5EF4-FFF2-40B4-BE49-F238E27FC236}">
                    <a16:creationId xmlns:a16="http://schemas.microsoft.com/office/drawing/2014/main" id="{458A4C1D-5FF1-71F7-3B1B-4377C8DAD4EB}"/>
                  </a:ext>
                </a:extLst>
              </p:cNvPr>
              <p:cNvSpPr/>
              <p:nvPr/>
            </p:nvSpPr>
            <p:spPr>
              <a:xfrm>
                <a:off x="4313396" y="4408169"/>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9" name="Google Shape;4939;p32">
                <a:extLst>
                  <a:ext uri="{FF2B5EF4-FFF2-40B4-BE49-F238E27FC236}">
                    <a16:creationId xmlns:a16="http://schemas.microsoft.com/office/drawing/2014/main" id="{7F3F49B9-CBA9-6BC5-9D5B-074F0F0431A7}"/>
                  </a:ext>
                </a:extLst>
              </p:cNvPr>
              <p:cNvSpPr/>
              <p:nvPr/>
            </p:nvSpPr>
            <p:spPr>
              <a:xfrm>
                <a:off x="4395215" y="4327111"/>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6" y="8096"/>
                      <a:pt x="36386" y="18193"/>
                    </a:cubicBezTo>
                    <a:cubicBezTo>
                      <a:pt x="36386"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0" name="Google Shape;4940;p32">
                <a:extLst>
                  <a:ext uri="{FF2B5EF4-FFF2-40B4-BE49-F238E27FC236}">
                    <a16:creationId xmlns:a16="http://schemas.microsoft.com/office/drawing/2014/main" id="{B3094D02-27CE-BD0B-52C7-0E24D3FE44FF}"/>
                  </a:ext>
                </a:extLst>
              </p:cNvPr>
              <p:cNvSpPr/>
              <p:nvPr/>
            </p:nvSpPr>
            <p:spPr>
              <a:xfrm>
                <a:off x="4477035" y="4246149"/>
                <a:ext cx="35433" cy="35528"/>
              </a:xfrm>
              <a:custGeom>
                <a:avLst/>
                <a:gdLst/>
                <a:ahLst/>
                <a:cxnLst/>
                <a:rect l="l" t="t" r="r" b="b"/>
                <a:pathLst>
                  <a:path w="35433" h="35528" extrusionOk="0">
                    <a:moveTo>
                      <a:pt x="17717" y="35528"/>
                    </a:moveTo>
                    <a:cubicBezTo>
                      <a:pt x="7906" y="35528"/>
                      <a:pt x="0" y="27622"/>
                      <a:pt x="0" y="17812"/>
                    </a:cubicBezTo>
                    <a:cubicBezTo>
                      <a:pt x="0" y="8001"/>
                      <a:pt x="7906" y="0"/>
                      <a:pt x="17717" y="0"/>
                    </a:cubicBezTo>
                    <a:cubicBezTo>
                      <a:pt x="27527" y="0"/>
                      <a:pt x="35433" y="7906"/>
                      <a:pt x="35433" y="17812"/>
                    </a:cubicBezTo>
                    <a:cubicBezTo>
                      <a:pt x="35433" y="27718"/>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1" name="Google Shape;4941;p32">
                <a:extLst>
                  <a:ext uri="{FF2B5EF4-FFF2-40B4-BE49-F238E27FC236}">
                    <a16:creationId xmlns:a16="http://schemas.microsoft.com/office/drawing/2014/main" id="{FFA02FC9-1675-B46B-99FB-5409002C82EE}"/>
                  </a:ext>
                </a:extLst>
              </p:cNvPr>
              <p:cNvSpPr/>
              <p:nvPr/>
            </p:nvSpPr>
            <p:spPr>
              <a:xfrm>
                <a:off x="4558855" y="4165186"/>
                <a:ext cx="34670" cy="34670"/>
              </a:xfrm>
              <a:custGeom>
                <a:avLst/>
                <a:gdLst/>
                <a:ahLst/>
                <a:cxnLst/>
                <a:rect l="l" t="t" r="r" b="b"/>
                <a:pathLst>
                  <a:path w="34670" h="34670" extrusionOk="0">
                    <a:moveTo>
                      <a:pt x="17335" y="34671"/>
                    </a:moveTo>
                    <a:cubicBezTo>
                      <a:pt x="7715" y="34671"/>
                      <a:pt x="0" y="26860"/>
                      <a:pt x="0" y="17335"/>
                    </a:cubicBezTo>
                    <a:cubicBezTo>
                      <a:pt x="0" y="7810"/>
                      <a:pt x="7810" y="0"/>
                      <a:pt x="17335" y="0"/>
                    </a:cubicBezTo>
                    <a:cubicBezTo>
                      <a:pt x="26860" y="0"/>
                      <a:pt x="34671" y="7810"/>
                      <a:pt x="34671" y="17335"/>
                    </a:cubicBezTo>
                    <a:cubicBezTo>
                      <a:pt x="34671" y="26860"/>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2" name="Google Shape;4942;p32">
                <a:extLst>
                  <a:ext uri="{FF2B5EF4-FFF2-40B4-BE49-F238E27FC236}">
                    <a16:creationId xmlns:a16="http://schemas.microsoft.com/office/drawing/2014/main" id="{557F1D65-DFCD-6EA1-BFAE-BA755FC8EFB9}"/>
                  </a:ext>
                </a:extLst>
              </p:cNvPr>
              <p:cNvSpPr/>
              <p:nvPr/>
            </p:nvSpPr>
            <p:spPr>
              <a:xfrm>
                <a:off x="4640675" y="4084128"/>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3" name="Google Shape;4943;p32">
                <a:extLst>
                  <a:ext uri="{FF2B5EF4-FFF2-40B4-BE49-F238E27FC236}">
                    <a16:creationId xmlns:a16="http://schemas.microsoft.com/office/drawing/2014/main" id="{E19E50FF-FE46-75BF-7836-E236889C32B0}"/>
                  </a:ext>
                </a:extLst>
              </p:cNvPr>
              <p:cNvSpPr/>
              <p:nvPr/>
            </p:nvSpPr>
            <p:spPr>
              <a:xfrm>
                <a:off x="4722495" y="4003071"/>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4" name="Google Shape;4944;p32">
                <a:extLst>
                  <a:ext uri="{FF2B5EF4-FFF2-40B4-BE49-F238E27FC236}">
                    <a16:creationId xmlns:a16="http://schemas.microsoft.com/office/drawing/2014/main" id="{AFBE511C-0242-4A67-3525-02941120ADB5}"/>
                  </a:ext>
                </a:extLst>
              </p:cNvPr>
              <p:cNvSpPr/>
              <p:nvPr/>
            </p:nvSpPr>
            <p:spPr>
              <a:xfrm>
                <a:off x="4804314" y="3922013"/>
                <a:ext cx="32289" cy="32384"/>
              </a:xfrm>
              <a:custGeom>
                <a:avLst/>
                <a:gdLst/>
                <a:ahLst/>
                <a:cxnLst/>
                <a:rect l="l" t="t" r="r" b="b"/>
                <a:pathLst>
                  <a:path w="32289" h="32384" extrusionOk="0">
                    <a:moveTo>
                      <a:pt x="16192" y="32385"/>
                    </a:moveTo>
                    <a:cubicBezTo>
                      <a:pt x="7239" y="32385"/>
                      <a:pt x="0" y="25146"/>
                      <a:pt x="0" y="16192"/>
                    </a:cubicBezTo>
                    <a:cubicBezTo>
                      <a:pt x="0" y="7239"/>
                      <a:pt x="7239" y="0"/>
                      <a:pt x="16192" y="0"/>
                    </a:cubicBezTo>
                    <a:cubicBezTo>
                      <a:pt x="25146" y="0"/>
                      <a:pt x="32290" y="7239"/>
                      <a:pt x="32290" y="16192"/>
                    </a:cubicBezTo>
                    <a:cubicBezTo>
                      <a:pt x="32290" y="25146"/>
                      <a:pt x="25051" y="32385"/>
                      <a:pt x="16192"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5" name="Google Shape;4945;p32">
                <a:extLst>
                  <a:ext uri="{FF2B5EF4-FFF2-40B4-BE49-F238E27FC236}">
                    <a16:creationId xmlns:a16="http://schemas.microsoft.com/office/drawing/2014/main" id="{30D0CE16-AF17-ECDD-D2A7-80D9D787C2CA}"/>
                  </a:ext>
                </a:extLst>
              </p:cNvPr>
              <p:cNvSpPr/>
              <p:nvPr/>
            </p:nvSpPr>
            <p:spPr>
              <a:xfrm>
                <a:off x="4886134" y="3841146"/>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6" name="Google Shape;4946;p32">
                <a:extLst>
                  <a:ext uri="{FF2B5EF4-FFF2-40B4-BE49-F238E27FC236}">
                    <a16:creationId xmlns:a16="http://schemas.microsoft.com/office/drawing/2014/main" id="{98844111-929E-4182-928A-02AA37EE8FE5}"/>
                  </a:ext>
                </a:extLst>
              </p:cNvPr>
              <p:cNvSpPr/>
              <p:nvPr/>
            </p:nvSpPr>
            <p:spPr>
              <a:xfrm>
                <a:off x="4967954" y="3760088"/>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7" name="Google Shape;4947;p32">
                <a:extLst>
                  <a:ext uri="{FF2B5EF4-FFF2-40B4-BE49-F238E27FC236}">
                    <a16:creationId xmlns:a16="http://schemas.microsoft.com/office/drawing/2014/main" id="{95EAF005-99CF-40F3-BAAE-82F6487048FE}"/>
                  </a:ext>
                </a:extLst>
              </p:cNvPr>
              <p:cNvSpPr/>
              <p:nvPr/>
            </p:nvSpPr>
            <p:spPr>
              <a:xfrm>
                <a:off x="5049774" y="3679030"/>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8" name="Google Shape;4948;p32">
                <a:extLst>
                  <a:ext uri="{FF2B5EF4-FFF2-40B4-BE49-F238E27FC236}">
                    <a16:creationId xmlns:a16="http://schemas.microsoft.com/office/drawing/2014/main" id="{3334B9F5-4E54-1628-7490-3A7A82642916}"/>
                  </a:ext>
                </a:extLst>
              </p:cNvPr>
              <p:cNvSpPr/>
              <p:nvPr/>
            </p:nvSpPr>
            <p:spPr>
              <a:xfrm>
                <a:off x="5131593" y="3597972"/>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9" name="Google Shape;4949;p32">
                <a:extLst>
                  <a:ext uri="{FF2B5EF4-FFF2-40B4-BE49-F238E27FC236}">
                    <a16:creationId xmlns:a16="http://schemas.microsoft.com/office/drawing/2014/main" id="{8F702D5F-D866-0564-EDAE-59C10AC25DDB}"/>
                  </a:ext>
                </a:extLst>
              </p:cNvPr>
              <p:cNvSpPr/>
              <p:nvPr/>
            </p:nvSpPr>
            <p:spPr>
              <a:xfrm>
                <a:off x="5213508" y="3517105"/>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0" name="Google Shape;4950;p32">
                <a:extLst>
                  <a:ext uri="{FF2B5EF4-FFF2-40B4-BE49-F238E27FC236}">
                    <a16:creationId xmlns:a16="http://schemas.microsoft.com/office/drawing/2014/main" id="{F8995F03-EFBB-A562-4D32-2C55634AE8D2}"/>
                  </a:ext>
                </a:extLst>
              </p:cNvPr>
              <p:cNvSpPr/>
              <p:nvPr/>
            </p:nvSpPr>
            <p:spPr>
              <a:xfrm>
                <a:off x="5295233" y="3436048"/>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1" name="Google Shape;4951;p32">
                <a:extLst>
                  <a:ext uri="{FF2B5EF4-FFF2-40B4-BE49-F238E27FC236}">
                    <a16:creationId xmlns:a16="http://schemas.microsoft.com/office/drawing/2014/main" id="{1D911FC3-1735-A4E9-DD64-F96DF0455514}"/>
                  </a:ext>
                </a:extLst>
              </p:cNvPr>
              <p:cNvSpPr/>
              <p:nvPr/>
            </p:nvSpPr>
            <p:spPr>
              <a:xfrm>
                <a:off x="5377053" y="3354990"/>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2" name="Google Shape;4952;p32">
                <a:extLst>
                  <a:ext uri="{FF2B5EF4-FFF2-40B4-BE49-F238E27FC236}">
                    <a16:creationId xmlns:a16="http://schemas.microsoft.com/office/drawing/2014/main" id="{FAAC47F8-01C7-CD53-0ABD-A843CAB1B6B4}"/>
                  </a:ext>
                </a:extLst>
              </p:cNvPr>
              <p:cNvSpPr/>
              <p:nvPr/>
            </p:nvSpPr>
            <p:spPr>
              <a:xfrm>
                <a:off x="5458872" y="3273932"/>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3" name="Google Shape;4953;p32">
                <a:extLst>
                  <a:ext uri="{FF2B5EF4-FFF2-40B4-BE49-F238E27FC236}">
                    <a16:creationId xmlns:a16="http://schemas.microsoft.com/office/drawing/2014/main" id="{A6419558-88E8-5E9E-ECFF-A820E30D642B}"/>
                  </a:ext>
                </a:extLst>
              </p:cNvPr>
              <p:cNvSpPr/>
              <p:nvPr/>
            </p:nvSpPr>
            <p:spPr>
              <a:xfrm>
                <a:off x="5540787" y="3193065"/>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4" name="Google Shape;4954;p32">
                <a:extLst>
                  <a:ext uri="{FF2B5EF4-FFF2-40B4-BE49-F238E27FC236}">
                    <a16:creationId xmlns:a16="http://schemas.microsoft.com/office/drawing/2014/main" id="{86D2CC6D-6092-C0C0-1D5B-2D4565C2BFC4}"/>
                  </a:ext>
                </a:extLst>
              </p:cNvPr>
              <p:cNvSpPr/>
              <p:nvPr/>
            </p:nvSpPr>
            <p:spPr>
              <a:xfrm>
                <a:off x="5622607" y="3112007"/>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5" name="Google Shape;4955;p32">
                <a:extLst>
                  <a:ext uri="{FF2B5EF4-FFF2-40B4-BE49-F238E27FC236}">
                    <a16:creationId xmlns:a16="http://schemas.microsoft.com/office/drawing/2014/main" id="{55D23D06-7824-B956-B90B-A63D702D66FD}"/>
                  </a:ext>
                </a:extLst>
              </p:cNvPr>
              <p:cNvSpPr/>
              <p:nvPr/>
            </p:nvSpPr>
            <p:spPr>
              <a:xfrm>
                <a:off x="5704332" y="3030949"/>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6" name="Google Shape;4956;p32">
                <a:extLst>
                  <a:ext uri="{FF2B5EF4-FFF2-40B4-BE49-F238E27FC236}">
                    <a16:creationId xmlns:a16="http://schemas.microsoft.com/office/drawing/2014/main" id="{18AD0811-91B9-F507-D633-6CBF2B87DD77}"/>
                  </a:ext>
                </a:extLst>
              </p:cNvPr>
              <p:cNvSpPr/>
              <p:nvPr/>
            </p:nvSpPr>
            <p:spPr>
              <a:xfrm>
                <a:off x="5786151" y="2949891"/>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7" name="Google Shape;4957;p32">
                <a:extLst>
                  <a:ext uri="{FF2B5EF4-FFF2-40B4-BE49-F238E27FC236}">
                    <a16:creationId xmlns:a16="http://schemas.microsoft.com/office/drawing/2014/main" id="{B1DC8CDF-73EF-DC09-1A64-B335A475268E}"/>
                  </a:ext>
                </a:extLst>
              </p:cNvPr>
              <p:cNvSpPr/>
              <p:nvPr/>
            </p:nvSpPr>
            <p:spPr>
              <a:xfrm>
                <a:off x="5868066" y="2869024"/>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8" name="Google Shape;4958;p32">
                <a:extLst>
                  <a:ext uri="{FF2B5EF4-FFF2-40B4-BE49-F238E27FC236}">
                    <a16:creationId xmlns:a16="http://schemas.microsoft.com/office/drawing/2014/main" id="{CBDFB7C5-E048-517B-E24A-75131FBE9B7A}"/>
                  </a:ext>
                </a:extLst>
              </p:cNvPr>
              <p:cNvSpPr/>
              <p:nvPr/>
            </p:nvSpPr>
            <p:spPr>
              <a:xfrm>
                <a:off x="5949886" y="2787966"/>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9" name="Google Shape;4959;p32">
                <a:extLst>
                  <a:ext uri="{FF2B5EF4-FFF2-40B4-BE49-F238E27FC236}">
                    <a16:creationId xmlns:a16="http://schemas.microsoft.com/office/drawing/2014/main" id="{886D5BE2-153E-39A4-9FA1-4592FBA88D80}"/>
                  </a:ext>
                </a:extLst>
              </p:cNvPr>
              <p:cNvSpPr/>
              <p:nvPr/>
            </p:nvSpPr>
            <p:spPr>
              <a:xfrm>
                <a:off x="6031706" y="2706909"/>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0" name="Google Shape;4960;p32">
                <a:extLst>
                  <a:ext uri="{FF2B5EF4-FFF2-40B4-BE49-F238E27FC236}">
                    <a16:creationId xmlns:a16="http://schemas.microsoft.com/office/drawing/2014/main" id="{7CECD18B-5E54-FB07-10F8-49A83ACF4FDB}"/>
                  </a:ext>
                </a:extLst>
              </p:cNvPr>
              <p:cNvSpPr/>
              <p:nvPr/>
            </p:nvSpPr>
            <p:spPr>
              <a:xfrm>
                <a:off x="6113430" y="2625851"/>
                <a:ext cx="19430" cy="19431"/>
              </a:xfrm>
              <a:custGeom>
                <a:avLst/>
                <a:gdLst/>
                <a:ahLst/>
                <a:cxnLst/>
                <a:rect l="l" t="t" r="r" b="b"/>
                <a:pathLst>
                  <a:path w="19430" h="19431" extrusionOk="0">
                    <a:moveTo>
                      <a:pt x="9716" y="19431"/>
                    </a:moveTo>
                    <a:cubicBezTo>
                      <a:pt x="4381" y="19431"/>
                      <a:pt x="0" y="15050"/>
                      <a:pt x="0" y="9716"/>
                    </a:cubicBezTo>
                    <a:cubicBezTo>
                      <a:pt x="0" y="4382"/>
                      <a:pt x="4286" y="0"/>
                      <a:pt x="9716" y="0"/>
                    </a:cubicBezTo>
                    <a:cubicBezTo>
                      <a:pt x="15145"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1" name="Google Shape;4961;p32">
                <a:extLst>
                  <a:ext uri="{FF2B5EF4-FFF2-40B4-BE49-F238E27FC236}">
                    <a16:creationId xmlns:a16="http://schemas.microsoft.com/office/drawing/2014/main" id="{F4DCAD2F-42AC-C8D8-F4BE-0F0022567917}"/>
                  </a:ext>
                </a:extLst>
              </p:cNvPr>
              <p:cNvSpPr/>
              <p:nvPr/>
            </p:nvSpPr>
            <p:spPr>
              <a:xfrm>
                <a:off x="6195345" y="2544889"/>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2" name="Google Shape;4962;p32">
                <a:extLst>
                  <a:ext uri="{FF2B5EF4-FFF2-40B4-BE49-F238E27FC236}">
                    <a16:creationId xmlns:a16="http://schemas.microsoft.com/office/drawing/2014/main" id="{98922296-E0C4-C4EF-FB3C-AFF2CADDF79A}"/>
                  </a:ext>
                </a:extLst>
              </p:cNvPr>
              <p:cNvSpPr/>
              <p:nvPr/>
            </p:nvSpPr>
            <p:spPr>
              <a:xfrm>
                <a:off x="6277165" y="2463926"/>
                <a:ext cx="17716" cy="17716"/>
              </a:xfrm>
              <a:custGeom>
                <a:avLst/>
                <a:gdLst/>
                <a:ahLst/>
                <a:cxnLst/>
                <a:rect l="l" t="t" r="r" b="b"/>
                <a:pathLst>
                  <a:path w="17716" h="17716" extrusionOk="0">
                    <a:moveTo>
                      <a:pt x="8858" y="17717"/>
                    </a:moveTo>
                    <a:cubicBezTo>
                      <a:pt x="4001" y="17717"/>
                      <a:pt x="0" y="13716"/>
                      <a:pt x="0" y="8858"/>
                    </a:cubicBezTo>
                    <a:cubicBezTo>
                      <a:pt x="0" y="4001"/>
                      <a:pt x="4001" y="0"/>
                      <a:pt x="8858" y="0"/>
                    </a:cubicBezTo>
                    <a:cubicBezTo>
                      <a:pt x="13716" y="0"/>
                      <a:pt x="17717" y="4001"/>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3" name="Google Shape;4963;p32">
                <a:extLst>
                  <a:ext uri="{FF2B5EF4-FFF2-40B4-BE49-F238E27FC236}">
                    <a16:creationId xmlns:a16="http://schemas.microsoft.com/office/drawing/2014/main" id="{44D5275C-B283-E140-6BD3-46412D40D1A6}"/>
                  </a:ext>
                </a:extLst>
              </p:cNvPr>
              <p:cNvSpPr/>
              <p:nvPr/>
            </p:nvSpPr>
            <p:spPr>
              <a:xfrm>
                <a:off x="6358985" y="2382773"/>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5" y="3810"/>
                      <a:pt x="16955" y="8477"/>
                    </a:cubicBezTo>
                    <a:cubicBezTo>
                      <a:pt x="16955"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4" name="Google Shape;4964;p32">
                <a:extLst>
                  <a:ext uri="{FF2B5EF4-FFF2-40B4-BE49-F238E27FC236}">
                    <a16:creationId xmlns:a16="http://schemas.microsoft.com/office/drawing/2014/main" id="{CC1B2DCB-D628-DC78-2312-45C8410800BD}"/>
                  </a:ext>
                </a:extLst>
              </p:cNvPr>
              <p:cNvSpPr/>
              <p:nvPr/>
            </p:nvSpPr>
            <p:spPr>
              <a:xfrm>
                <a:off x="6440805" y="2301715"/>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5" name="Google Shape;4965;p32">
                <a:extLst>
                  <a:ext uri="{FF2B5EF4-FFF2-40B4-BE49-F238E27FC236}">
                    <a16:creationId xmlns:a16="http://schemas.microsoft.com/office/drawing/2014/main" id="{50452288-22CD-ADFB-5372-D659A25ED422}"/>
                  </a:ext>
                </a:extLst>
              </p:cNvPr>
              <p:cNvSpPr/>
              <p:nvPr/>
            </p:nvSpPr>
            <p:spPr>
              <a:xfrm>
                <a:off x="6522529" y="2220753"/>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6" name="Google Shape;4966;p32">
                <a:extLst>
                  <a:ext uri="{FF2B5EF4-FFF2-40B4-BE49-F238E27FC236}">
                    <a16:creationId xmlns:a16="http://schemas.microsoft.com/office/drawing/2014/main" id="{F4207851-C440-F0AE-FDB9-ECDF9D2F05B3}"/>
                  </a:ext>
                </a:extLst>
              </p:cNvPr>
              <p:cNvSpPr/>
              <p:nvPr/>
            </p:nvSpPr>
            <p:spPr>
              <a:xfrm>
                <a:off x="6604444" y="2139790"/>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7" name="Google Shape;4967;p32">
                <a:extLst>
                  <a:ext uri="{FF2B5EF4-FFF2-40B4-BE49-F238E27FC236}">
                    <a16:creationId xmlns:a16="http://schemas.microsoft.com/office/drawing/2014/main" id="{D3A19BEB-7987-1F2A-8FF0-86C09BE99D65}"/>
                  </a:ext>
                </a:extLst>
              </p:cNvPr>
              <p:cNvSpPr/>
              <p:nvPr/>
            </p:nvSpPr>
            <p:spPr>
              <a:xfrm>
                <a:off x="6686264" y="2058732"/>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8" name="Google Shape;4968;p32">
                <a:extLst>
                  <a:ext uri="{FF2B5EF4-FFF2-40B4-BE49-F238E27FC236}">
                    <a16:creationId xmlns:a16="http://schemas.microsoft.com/office/drawing/2014/main" id="{6E8BB0D7-8DA3-3013-02C0-FC40DB80036C}"/>
                  </a:ext>
                </a:extLst>
              </p:cNvPr>
              <p:cNvSpPr/>
              <p:nvPr/>
            </p:nvSpPr>
            <p:spPr>
              <a:xfrm>
                <a:off x="6768083" y="1977675"/>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9" name="Google Shape;4969;p32">
                <a:extLst>
                  <a:ext uri="{FF2B5EF4-FFF2-40B4-BE49-F238E27FC236}">
                    <a16:creationId xmlns:a16="http://schemas.microsoft.com/office/drawing/2014/main" id="{3970D65C-26C7-806B-0F6D-A8813A595532}"/>
                  </a:ext>
                </a:extLst>
              </p:cNvPr>
              <p:cNvSpPr/>
              <p:nvPr/>
            </p:nvSpPr>
            <p:spPr>
              <a:xfrm>
                <a:off x="6849903" y="1896617"/>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0" name="Google Shape;4970;p32">
                <a:extLst>
                  <a:ext uri="{FF2B5EF4-FFF2-40B4-BE49-F238E27FC236}">
                    <a16:creationId xmlns:a16="http://schemas.microsoft.com/office/drawing/2014/main" id="{ECCA6352-B143-56BD-ABD9-7BDB85F4423F}"/>
                  </a:ext>
                </a:extLst>
              </p:cNvPr>
              <p:cNvSpPr/>
              <p:nvPr/>
            </p:nvSpPr>
            <p:spPr>
              <a:xfrm>
                <a:off x="6931723" y="1815750"/>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1" name="Google Shape;4971;p32">
                <a:extLst>
                  <a:ext uri="{FF2B5EF4-FFF2-40B4-BE49-F238E27FC236}">
                    <a16:creationId xmlns:a16="http://schemas.microsoft.com/office/drawing/2014/main" id="{0E3322AA-3F29-9739-0C88-65ABCCD0B8F1}"/>
                  </a:ext>
                </a:extLst>
              </p:cNvPr>
              <p:cNvSpPr/>
              <p:nvPr/>
            </p:nvSpPr>
            <p:spPr>
              <a:xfrm>
                <a:off x="7013543" y="1734692"/>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2" name="Google Shape;4972;p32">
                <a:extLst>
                  <a:ext uri="{FF2B5EF4-FFF2-40B4-BE49-F238E27FC236}">
                    <a16:creationId xmlns:a16="http://schemas.microsoft.com/office/drawing/2014/main" id="{03D46DC8-44C6-C2D0-946B-20E781B414B1}"/>
                  </a:ext>
                </a:extLst>
              </p:cNvPr>
              <p:cNvSpPr/>
              <p:nvPr/>
            </p:nvSpPr>
            <p:spPr>
              <a:xfrm>
                <a:off x="7095363" y="1653634"/>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3" name="Google Shape;4973;p32">
                <a:extLst>
                  <a:ext uri="{FF2B5EF4-FFF2-40B4-BE49-F238E27FC236}">
                    <a16:creationId xmlns:a16="http://schemas.microsoft.com/office/drawing/2014/main" id="{8088230B-86E9-89FC-4A5D-49A4A38D267F}"/>
                  </a:ext>
                </a:extLst>
              </p:cNvPr>
              <p:cNvSpPr/>
              <p:nvPr/>
            </p:nvSpPr>
            <p:spPr>
              <a:xfrm>
                <a:off x="7177182" y="1572576"/>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4" name="Google Shape;4974;p32">
                <a:extLst>
                  <a:ext uri="{FF2B5EF4-FFF2-40B4-BE49-F238E27FC236}">
                    <a16:creationId xmlns:a16="http://schemas.microsoft.com/office/drawing/2014/main" id="{0F708A8C-84A3-34E6-612B-39AEAB60418B}"/>
                  </a:ext>
                </a:extLst>
              </p:cNvPr>
              <p:cNvSpPr/>
              <p:nvPr/>
            </p:nvSpPr>
            <p:spPr>
              <a:xfrm>
                <a:off x="7259002" y="1491709"/>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5" name="Google Shape;4975;p32">
                <a:extLst>
                  <a:ext uri="{FF2B5EF4-FFF2-40B4-BE49-F238E27FC236}">
                    <a16:creationId xmlns:a16="http://schemas.microsoft.com/office/drawing/2014/main" id="{A7E634E2-1561-1AA2-80E0-6AA5F0391BCD}"/>
                  </a:ext>
                </a:extLst>
              </p:cNvPr>
              <p:cNvSpPr/>
              <p:nvPr/>
            </p:nvSpPr>
            <p:spPr>
              <a:xfrm>
                <a:off x="7340822" y="1410652"/>
                <a:ext cx="7239" cy="7239"/>
              </a:xfrm>
              <a:custGeom>
                <a:avLst/>
                <a:gdLst/>
                <a:ahLst/>
                <a:cxnLst/>
                <a:rect l="l" t="t" r="r" b="b"/>
                <a:pathLst>
                  <a:path w="7239" h="7239"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6" name="Google Shape;4976;p32">
                <a:extLst>
                  <a:ext uri="{FF2B5EF4-FFF2-40B4-BE49-F238E27FC236}">
                    <a16:creationId xmlns:a16="http://schemas.microsoft.com/office/drawing/2014/main" id="{8A596003-0FD0-8FA5-84C1-E87FAF01016C}"/>
                  </a:ext>
                </a:extLst>
              </p:cNvPr>
              <p:cNvSpPr/>
              <p:nvPr/>
            </p:nvSpPr>
            <p:spPr>
              <a:xfrm>
                <a:off x="7422641" y="1329594"/>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7" name="Google Shape;4977;p32">
                <a:extLst>
                  <a:ext uri="{FF2B5EF4-FFF2-40B4-BE49-F238E27FC236}">
                    <a16:creationId xmlns:a16="http://schemas.microsoft.com/office/drawing/2014/main" id="{A9179C90-4452-1350-761E-5AB46BA3FB15}"/>
                  </a:ext>
                </a:extLst>
              </p:cNvPr>
              <p:cNvSpPr/>
              <p:nvPr/>
            </p:nvSpPr>
            <p:spPr>
              <a:xfrm>
                <a:off x="7504461" y="1248536"/>
                <a:ext cx="5715" cy="5715"/>
              </a:xfrm>
              <a:custGeom>
                <a:avLst/>
                <a:gdLst/>
                <a:ahLst/>
                <a:cxnLst/>
                <a:rect l="l" t="t" r="r" b="b"/>
                <a:pathLst>
                  <a:path w="5715" h="5715" extrusionOk="0">
                    <a:moveTo>
                      <a:pt x="2858" y="5715"/>
                    </a:moveTo>
                    <a:cubicBezTo>
                      <a:pt x="1334" y="5715"/>
                      <a:pt x="0" y="4477"/>
                      <a:pt x="0" y="2858"/>
                    </a:cubicBezTo>
                    <a:cubicBezTo>
                      <a:pt x="0" y="1238"/>
                      <a:pt x="1238" y="0"/>
                      <a:pt x="2858" y="0"/>
                    </a:cubicBezTo>
                    <a:cubicBezTo>
                      <a:pt x="4477" y="0"/>
                      <a:pt x="5715" y="1238"/>
                      <a:pt x="5715" y="2858"/>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8" name="Google Shape;4978;p32">
                <a:extLst>
                  <a:ext uri="{FF2B5EF4-FFF2-40B4-BE49-F238E27FC236}">
                    <a16:creationId xmlns:a16="http://schemas.microsoft.com/office/drawing/2014/main" id="{0347FDA2-4594-2B8B-5F38-8304011C35DF}"/>
                  </a:ext>
                </a:extLst>
              </p:cNvPr>
              <p:cNvSpPr/>
              <p:nvPr/>
            </p:nvSpPr>
            <p:spPr>
              <a:xfrm>
                <a:off x="7586376" y="1167669"/>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79" name="Google Shape;4979;p32">
              <a:extLst>
                <a:ext uri="{FF2B5EF4-FFF2-40B4-BE49-F238E27FC236}">
                  <a16:creationId xmlns:a16="http://schemas.microsoft.com/office/drawing/2014/main" id="{2CBF3AB9-5D4A-0330-10E6-9DE784B145A3}"/>
                </a:ext>
              </a:extLst>
            </p:cNvPr>
            <p:cNvGrpSpPr/>
            <p:nvPr/>
          </p:nvGrpSpPr>
          <p:grpSpPr>
            <a:xfrm>
              <a:off x="3829145" y="1173384"/>
              <a:ext cx="3605878" cy="3605973"/>
              <a:chOff x="3829145" y="1173384"/>
              <a:chExt cx="3605878" cy="3605973"/>
            </a:xfrm>
          </p:grpSpPr>
          <p:sp>
            <p:nvSpPr>
              <p:cNvPr id="4980" name="Google Shape;4980;p32">
                <a:extLst>
                  <a:ext uri="{FF2B5EF4-FFF2-40B4-BE49-F238E27FC236}">
                    <a16:creationId xmlns:a16="http://schemas.microsoft.com/office/drawing/2014/main" id="{DB5E6C9B-943B-D07C-B183-5E223A7EB39A}"/>
                  </a:ext>
                </a:extLst>
              </p:cNvPr>
              <p:cNvSpPr/>
              <p:nvPr/>
            </p:nvSpPr>
            <p:spPr>
              <a:xfrm>
                <a:off x="3829145" y="4738210"/>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1" name="Google Shape;4981;p32">
                <a:extLst>
                  <a:ext uri="{FF2B5EF4-FFF2-40B4-BE49-F238E27FC236}">
                    <a16:creationId xmlns:a16="http://schemas.microsoft.com/office/drawing/2014/main" id="{44703154-C045-EC19-3CDF-E015FF96BA36}"/>
                  </a:ext>
                </a:extLst>
              </p:cNvPr>
              <p:cNvSpPr/>
              <p:nvPr/>
            </p:nvSpPr>
            <p:spPr>
              <a:xfrm>
                <a:off x="3910965" y="4657153"/>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2" name="Google Shape;4982;p32">
                <a:extLst>
                  <a:ext uri="{FF2B5EF4-FFF2-40B4-BE49-F238E27FC236}">
                    <a16:creationId xmlns:a16="http://schemas.microsoft.com/office/drawing/2014/main" id="{106DFB03-BB9A-751E-BB54-6E16CE1132A0}"/>
                  </a:ext>
                </a:extLst>
              </p:cNvPr>
              <p:cNvSpPr/>
              <p:nvPr/>
            </p:nvSpPr>
            <p:spPr>
              <a:xfrm>
                <a:off x="3992689" y="4576095"/>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3" name="Google Shape;4983;p32">
                <a:extLst>
                  <a:ext uri="{FF2B5EF4-FFF2-40B4-BE49-F238E27FC236}">
                    <a16:creationId xmlns:a16="http://schemas.microsoft.com/office/drawing/2014/main" id="{703269E4-15B7-8B78-947B-FA57AA14E357}"/>
                  </a:ext>
                </a:extLst>
              </p:cNvPr>
              <p:cNvSpPr/>
              <p:nvPr/>
            </p:nvSpPr>
            <p:spPr>
              <a:xfrm>
                <a:off x="4074604" y="4495228"/>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4" name="Google Shape;4984;p32">
                <a:extLst>
                  <a:ext uri="{FF2B5EF4-FFF2-40B4-BE49-F238E27FC236}">
                    <a16:creationId xmlns:a16="http://schemas.microsoft.com/office/drawing/2014/main" id="{E0687BE3-B81D-17BF-BAC5-ABC70D366E8A}"/>
                  </a:ext>
                </a:extLst>
              </p:cNvPr>
              <p:cNvSpPr/>
              <p:nvPr/>
            </p:nvSpPr>
            <p:spPr>
              <a:xfrm>
                <a:off x="4156424" y="4414170"/>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5" name="Google Shape;4985;p32">
                <a:extLst>
                  <a:ext uri="{FF2B5EF4-FFF2-40B4-BE49-F238E27FC236}">
                    <a16:creationId xmlns:a16="http://schemas.microsoft.com/office/drawing/2014/main" id="{224995DD-30D4-4F20-A1BD-BD0A32EC6334}"/>
                  </a:ext>
                </a:extLst>
              </p:cNvPr>
              <p:cNvSpPr/>
              <p:nvPr/>
            </p:nvSpPr>
            <p:spPr>
              <a:xfrm>
                <a:off x="4238243" y="4333017"/>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6" name="Google Shape;4986;p32">
                <a:extLst>
                  <a:ext uri="{FF2B5EF4-FFF2-40B4-BE49-F238E27FC236}">
                    <a16:creationId xmlns:a16="http://schemas.microsoft.com/office/drawing/2014/main" id="{BD42C0DA-387B-5E08-4F11-281769B1B1B6}"/>
                  </a:ext>
                </a:extLst>
              </p:cNvPr>
              <p:cNvSpPr/>
              <p:nvPr/>
            </p:nvSpPr>
            <p:spPr>
              <a:xfrm>
                <a:off x="4320063" y="4251959"/>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7" name="Google Shape;4987;p32">
                <a:extLst>
                  <a:ext uri="{FF2B5EF4-FFF2-40B4-BE49-F238E27FC236}">
                    <a16:creationId xmlns:a16="http://schemas.microsoft.com/office/drawing/2014/main" id="{7CEDC73D-D1B5-CD45-AB93-6604EE104B10}"/>
                  </a:ext>
                </a:extLst>
              </p:cNvPr>
              <p:cNvSpPr/>
              <p:nvPr/>
            </p:nvSpPr>
            <p:spPr>
              <a:xfrm>
                <a:off x="4401883" y="4171092"/>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8" name="Google Shape;4988;p32">
                <a:extLst>
                  <a:ext uri="{FF2B5EF4-FFF2-40B4-BE49-F238E27FC236}">
                    <a16:creationId xmlns:a16="http://schemas.microsoft.com/office/drawing/2014/main" id="{ADB111D4-7E66-DA80-C9FC-8DDD6769984D}"/>
                  </a:ext>
                </a:extLst>
              </p:cNvPr>
              <p:cNvSpPr/>
              <p:nvPr/>
            </p:nvSpPr>
            <p:spPr>
              <a:xfrm>
                <a:off x="4483703" y="4090034"/>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9" name="Google Shape;4989;p32">
                <a:extLst>
                  <a:ext uri="{FF2B5EF4-FFF2-40B4-BE49-F238E27FC236}">
                    <a16:creationId xmlns:a16="http://schemas.microsoft.com/office/drawing/2014/main" id="{70306D6B-1CA5-CCC9-623D-79BAB8DF056E}"/>
                  </a:ext>
                </a:extLst>
              </p:cNvPr>
              <p:cNvSpPr/>
              <p:nvPr/>
            </p:nvSpPr>
            <p:spPr>
              <a:xfrm>
                <a:off x="4565522" y="4008976"/>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0" name="Google Shape;4990;p32">
                <a:extLst>
                  <a:ext uri="{FF2B5EF4-FFF2-40B4-BE49-F238E27FC236}">
                    <a16:creationId xmlns:a16="http://schemas.microsoft.com/office/drawing/2014/main" id="{F3C96864-E623-1200-6664-51630988404E}"/>
                  </a:ext>
                </a:extLst>
              </p:cNvPr>
              <p:cNvSpPr/>
              <p:nvPr/>
            </p:nvSpPr>
            <p:spPr>
              <a:xfrm>
                <a:off x="4647342" y="3927919"/>
                <a:ext cx="33146" cy="33146"/>
              </a:xfrm>
              <a:custGeom>
                <a:avLst/>
                <a:gdLst/>
                <a:ahLst/>
                <a:cxnLst/>
                <a:rect l="l" t="t" r="r" b="b"/>
                <a:pathLst>
                  <a:path w="33146" h="33146"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1" name="Google Shape;4991;p32">
                <a:extLst>
                  <a:ext uri="{FF2B5EF4-FFF2-40B4-BE49-F238E27FC236}">
                    <a16:creationId xmlns:a16="http://schemas.microsoft.com/office/drawing/2014/main" id="{153D015F-3FCF-E598-6AA5-C3E1429C54E3}"/>
                  </a:ext>
                </a:extLst>
              </p:cNvPr>
              <p:cNvSpPr/>
              <p:nvPr/>
            </p:nvSpPr>
            <p:spPr>
              <a:xfrm>
                <a:off x="4729257" y="3846956"/>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4" y="7239"/>
                      <a:pt x="32194" y="16097"/>
                    </a:cubicBezTo>
                    <a:cubicBezTo>
                      <a:pt x="32194"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2" name="Google Shape;4992;p32">
                <a:extLst>
                  <a:ext uri="{FF2B5EF4-FFF2-40B4-BE49-F238E27FC236}">
                    <a16:creationId xmlns:a16="http://schemas.microsoft.com/office/drawing/2014/main" id="{5E84932B-16BD-F02A-ACC7-E6B170244020}"/>
                  </a:ext>
                </a:extLst>
              </p:cNvPr>
              <p:cNvSpPr/>
              <p:nvPr/>
            </p:nvSpPr>
            <p:spPr>
              <a:xfrm>
                <a:off x="4810982" y="3765994"/>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3" name="Google Shape;4993;p32">
                <a:extLst>
                  <a:ext uri="{FF2B5EF4-FFF2-40B4-BE49-F238E27FC236}">
                    <a16:creationId xmlns:a16="http://schemas.microsoft.com/office/drawing/2014/main" id="{F44DC451-B1B4-1DE2-C8AC-B72014737678}"/>
                  </a:ext>
                </a:extLst>
              </p:cNvPr>
              <p:cNvSpPr/>
              <p:nvPr/>
            </p:nvSpPr>
            <p:spPr>
              <a:xfrm>
                <a:off x="4892802" y="3684936"/>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4" name="Google Shape;4994;p32">
                <a:extLst>
                  <a:ext uri="{FF2B5EF4-FFF2-40B4-BE49-F238E27FC236}">
                    <a16:creationId xmlns:a16="http://schemas.microsoft.com/office/drawing/2014/main" id="{49C5D54A-95FC-3EB1-4790-94753C21595B}"/>
                  </a:ext>
                </a:extLst>
              </p:cNvPr>
              <p:cNvSpPr/>
              <p:nvPr/>
            </p:nvSpPr>
            <p:spPr>
              <a:xfrm>
                <a:off x="4974621" y="3603878"/>
                <a:ext cx="29908" cy="29908"/>
              </a:xfrm>
              <a:custGeom>
                <a:avLst/>
                <a:gdLst/>
                <a:ahLst/>
                <a:cxnLst/>
                <a:rect l="l" t="t" r="r" b="b"/>
                <a:pathLst>
                  <a:path w="29908" h="29908" extrusionOk="0">
                    <a:moveTo>
                      <a:pt x="14954" y="29909"/>
                    </a:moveTo>
                    <a:cubicBezTo>
                      <a:pt x="6668" y="29909"/>
                      <a:pt x="0" y="23241"/>
                      <a:pt x="0" y="14954"/>
                    </a:cubicBezTo>
                    <a:cubicBezTo>
                      <a:pt x="0" y="6668"/>
                      <a:pt x="6668" y="0"/>
                      <a:pt x="14954" y="0"/>
                    </a:cubicBezTo>
                    <a:cubicBezTo>
                      <a:pt x="23241" y="0"/>
                      <a:pt x="29909" y="6668"/>
                      <a:pt x="29909" y="14954"/>
                    </a:cubicBezTo>
                    <a:cubicBezTo>
                      <a:pt x="29909"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5" name="Google Shape;4995;p32">
                <a:extLst>
                  <a:ext uri="{FF2B5EF4-FFF2-40B4-BE49-F238E27FC236}">
                    <a16:creationId xmlns:a16="http://schemas.microsoft.com/office/drawing/2014/main" id="{A7BAA81E-A226-7E7E-0D94-76E26AC89394}"/>
                  </a:ext>
                </a:extLst>
              </p:cNvPr>
              <p:cNvSpPr/>
              <p:nvPr/>
            </p:nvSpPr>
            <p:spPr>
              <a:xfrm>
                <a:off x="5056441" y="3522916"/>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6" name="Google Shape;4996;p32">
                <a:extLst>
                  <a:ext uri="{FF2B5EF4-FFF2-40B4-BE49-F238E27FC236}">
                    <a16:creationId xmlns:a16="http://schemas.microsoft.com/office/drawing/2014/main" id="{427D2D3E-B0A7-8A44-020B-2EAA8E2EDF7F}"/>
                  </a:ext>
                </a:extLst>
              </p:cNvPr>
              <p:cNvSpPr/>
              <p:nvPr/>
            </p:nvSpPr>
            <p:spPr>
              <a:xfrm>
                <a:off x="5138356" y="3441953"/>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7" name="Google Shape;4997;p32">
                <a:extLst>
                  <a:ext uri="{FF2B5EF4-FFF2-40B4-BE49-F238E27FC236}">
                    <a16:creationId xmlns:a16="http://schemas.microsoft.com/office/drawing/2014/main" id="{85D665CF-FCCF-B4EC-E48A-3E6BBD580D90}"/>
                  </a:ext>
                </a:extLst>
              </p:cNvPr>
              <p:cNvSpPr/>
              <p:nvPr/>
            </p:nvSpPr>
            <p:spPr>
              <a:xfrm>
                <a:off x="5220080" y="3360895"/>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8" name="Google Shape;4998;p32">
                <a:extLst>
                  <a:ext uri="{FF2B5EF4-FFF2-40B4-BE49-F238E27FC236}">
                    <a16:creationId xmlns:a16="http://schemas.microsoft.com/office/drawing/2014/main" id="{6BC19A46-E6AC-1ABF-17ED-01A91926E68A}"/>
                  </a:ext>
                </a:extLst>
              </p:cNvPr>
              <p:cNvSpPr/>
              <p:nvPr/>
            </p:nvSpPr>
            <p:spPr>
              <a:xfrm>
                <a:off x="5301900" y="3279837"/>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9" name="Google Shape;4999;p32">
                <a:extLst>
                  <a:ext uri="{FF2B5EF4-FFF2-40B4-BE49-F238E27FC236}">
                    <a16:creationId xmlns:a16="http://schemas.microsoft.com/office/drawing/2014/main" id="{6A45962A-4A36-7A0C-9B34-73B27C93C5E4}"/>
                  </a:ext>
                </a:extLst>
              </p:cNvPr>
              <p:cNvSpPr/>
              <p:nvPr/>
            </p:nvSpPr>
            <p:spPr>
              <a:xfrm>
                <a:off x="5383720" y="3198780"/>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0" name="Google Shape;5000;p32">
                <a:extLst>
                  <a:ext uri="{FF2B5EF4-FFF2-40B4-BE49-F238E27FC236}">
                    <a16:creationId xmlns:a16="http://schemas.microsoft.com/office/drawing/2014/main" id="{0E80980E-04A7-03E7-627A-FBC83C10C93A}"/>
                  </a:ext>
                </a:extLst>
              </p:cNvPr>
              <p:cNvSpPr/>
              <p:nvPr/>
            </p:nvSpPr>
            <p:spPr>
              <a:xfrm>
                <a:off x="5465635" y="3117912"/>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1" name="Google Shape;5001;p32">
                <a:extLst>
                  <a:ext uri="{FF2B5EF4-FFF2-40B4-BE49-F238E27FC236}">
                    <a16:creationId xmlns:a16="http://schemas.microsoft.com/office/drawing/2014/main" id="{2C21D607-0367-4859-E09E-0343913D0367}"/>
                  </a:ext>
                </a:extLst>
              </p:cNvPr>
              <p:cNvSpPr/>
              <p:nvPr/>
            </p:nvSpPr>
            <p:spPr>
              <a:xfrm>
                <a:off x="5547455" y="3036855"/>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2" name="Google Shape;5002;p32">
                <a:extLst>
                  <a:ext uri="{FF2B5EF4-FFF2-40B4-BE49-F238E27FC236}">
                    <a16:creationId xmlns:a16="http://schemas.microsoft.com/office/drawing/2014/main" id="{6430B77D-3842-0129-1DAF-B170012E19DE}"/>
                  </a:ext>
                </a:extLst>
              </p:cNvPr>
              <p:cNvSpPr/>
              <p:nvPr/>
            </p:nvSpPr>
            <p:spPr>
              <a:xfrm>
                <a:off x="5629179" y="2955797"/>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3" name="Google Shape;5003;p32">
                <a:extLst>
                  <a:ext uri="{FF2B5EF4-FFF2-40B4-BE49-F238E27FC236}">
                    <a16:creationId xmlns:a16="http://schemas.microsoft.com/office/drawing/2014/main" id="{27AA388F-CFD7-950E-FE1E-AD73EF9F4653}"/>
                  </a:ext>
                </a:extLst>
              </p:cNvPr>
              <p:cNvSpPr/>
              <p:nvPr/>
            </p:nvSpPr>
            <p:spPr>
              <a:xfrm>
                <a:off x="5710999" y="2874739"/>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4" name="Google Shape;5004;p32">
                <a:extLst>
                  <a:ext uri="{FF2B5EF4-FFF2-40B4-BE49-F238E27FC236}">
                    <a16:creationId xmlns:a16="http://schemas.microsoft.com/office/drawing/2014/main" id="{61B12B28-7835-D60E-3F90-7DC37A74712D}"/>
                  </a:ext>
                </a:extLst>
              </p:cNvPr>
              <p:cNvSpPr/>
              <p:nvPr/>
            </p:nvSpPr>
            <p:spPr>
              <a:xfrm>
                <a:off x="5792914" y="2793872"/>
                <a:ext cx="21717" cy="21716"/>
              </a:xfrm>
              <a:custGeom>
                <a:avLst/>
                <a:gdLst/>
                <a:ahLst/>
                <a:cxnLst/>
                <a:rect l="l" t="t" r="r" b="b"/>
                <a:pathLst>
                  <a:path w="21717" h="21716" extrusionOk="0">
                    <a:moveTo>
                      <a:pt x="10859" y="21717"/>
                    </a:moveTo>
                    <a:cubicBezTo>
                      <a:pt x="4858" y="21717"/>
                      <a:pt x="0" y="16859"/>
                      <a:pt x="0" y="10858"/>
                    </a:cubicBezTo>
                    <a:cubicBezTo>
                      <a:pt x="0" y="4858"/>
                      <a:pt x="4858" y="0"/>
                      <a:pt x="10859" y="0"/>
                    </a:cubicBezTo>
                    <a:cubicBezTo>
                      <a:pt x="16859" y="0"/>
                      <a:pt x="21717" y="4858"/>
                      <a:pt x="21717" y="10858"/>
                    </a:cubicBezTo>
                    <a:cubicBezTo>
                      <a:pt x="21717" y="16859"/>
                      <a:pt x="16859" y="21717"/>
                      <a:pt x="10859"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5" name="Google Shape;5005;p32">
                <a:extLst>
                  <a:ext uri="{FF2B5EF4-FFF2-40B4-BE49-F238E27FC236}">
                    <a16:creationId xmlns:a16="http://schemas.microsoft.com/office/drawing/2014/main" id="{250B5055-456A-0713-8E86-FE3147663421}"/>
                  </a:ext>
                </a:extLst>
              </p:cNvPr>
              <p:cNvSpPr/>
              <p:nvPr/>
            </p:nvSpPr>
            <p:spPr>
              <a:xfrm>
                <a:off x="5874734" y="2712814"/>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6" name="Google Shape;5006;p32">
                <a:extLst>
                  <a:ext uri="{FF2B5EF4-FFF2-40B4-BE49-F238E27FC236}">
                    <a16:creationId xmlns:a16="http://schemas.microsoft.com/office/drawing/2014/main" id="{4DF03730-2EF0-EFB5-6BC8-B4EDC73340EC}"/>
                  </a:ext>
                </a:extLst>
              </p:cNvPr>
              <p:cNvSpPr/>
              <p:nvPr/>
            </p:nvSpPr>
            <p:spPr>
              <a:xfrm>
                <a:off x="5956554" y="2631757"/>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7" name="Google Shape;5007;p32">
                <a:extLst>
                  <a:ext uri="{FF2B5EF4-FFF2-40B4-BE49-F238E27FC236}">
                    <a16:creationId xmlns:a16="http://schemas.microsoft.com/office/drawing/2014/main" id="{7CB0B270-A62F-EDAB-906B-ACF8ADCD8EED}"/>
                  </a:ext>
                </a:extLst>
              </p:cNvPr>
              <p:cNvSpPr/>
              <p:nvPr/>
            </p:nvSpPr>
            <p:spPr>
              <a:xfrm>
                <a:off x="6038278" y="2550699"/>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8" name="Google Shape;5008;p32">
                <a:extLst>
                  <a:ext uri="{FF2B5EF4-FFF2-40B4-BE49-F238E27FC236}">
                    <a16:creationId xmlns:a16="http://schemas.microsoft.com/office/drawing/2014/main" id="{FC1836C0-F231-2729-D059-F5A909ED8DC1}"/>
                  </a:ext>
                </a:extLst>
              </p:cNvPr>
              <p:cNvSpPr/>
              <p:nvPr/>
            </p:nvSpPr>
            <p:spPr>
              <a:xfrm>
                <a:off x="6120193" y="2469832"/>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9" name="Google Shape;5009;p32">
                <a:extLst>
                  <a:ext uri="{FF2B5EF4-FFF2-40B4-BE49-F238E27FC236}">
                    <a16:creationId xmlns:a16="http://schemas.microsoft.com/office/drawing/2014/main" id="{7F05969E-8ADF-C940-669F-13AFB8A1251D}"/>
                  </a:ext>
                </a:extLst>
              </p:cNvPr>
              <p:cNvSpPr/>
              <p:nvPr/>
            </p:nvSpPr>
            <p:spPr>
              <a:xfrm>
                <a:off x="6202013" y="2388679"/>
                <a:ext cx="17716" cy="17716"/>
              </a:xfrm>
              <a:custGeom>
                <a:avLst/>
                <a:gdLst/>
                <a:ahLst/>
                <a:cxnLst/>
                <a:rect l="l" t="t" r="r" b="b"/>
                <a:pathLst>
                  <a:path w="17716" h="17716" extrusionOk="0">
                    <a:moveTo>
                      <a:pt x="17717" y="8858"/>
                    </a:moveTo>
                    <a:cubicBezTo>
                      <a:pt x="17717" y="13751"/>
                      <a:pt x="13751" y="17716"/>
                      <a:pt x="8858" y="17716"/>
                    </a:cubicBezTo>
                    <a:cubicBezTo>
                      <a:pt x="3966" y="17716"/>
                      <a:pt x="0" y="13750"/>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0" name="Google Shape;5010;p32">
                <a:extLst>
                  <a:ext uri="{FF2B5EF4-FFF2-40B4-BE49-F238E27FC236}">
                    <a16:creationId xmlns:a16="http://schemas.microsoft.com/office/drawing/2014/main" id="{36D15346-E4CF-FC82-F2A4-A29D98B0B471}"/>
                  </a:ext>
                </a:extLst>
              </p:cNvPr>
              <p:cNvSpPr/>
              <p:nvPr/>
            </p:nvSpPr>
            <p:spPr>
              <a:xfrm>
                <a:off x="6283833" y="2307716"/>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1" name="Google Shape;5011;p32">
                <a:extLst>
                  <a:ext uri="{FF2B5EF4-FFF2-40B4-BE49-F238E27FC236}">
                    <a16:creationId xmlns:a16="http://schemas.microsoft.com/office/drawing/2014/main" id="{099B7EA2-8BA2-6E5E-479C-630F74063044}"/>
                  </a:ext>
                </a:extLst>
              </p:cNvPr>
              <p:cNvSpPr/>
              <p:nvPr/>
            </p:nvSpPr>
            <p:spPr>
              <a:xfrm>
                <a:off x="6365652" y="2226658"/>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2" name="Google Shape;5012;p32">
                <a:extLst>
                  <a:ext uri="{FF2B5EF4-FFF2-40B4-BE49-F238E27FC236}">
                    <a16:creationId xmlns:a16="http://schemas.microsoft.com/office/drawing/2014/main" id="{0447F8D9-2515-4D38-DC01-82648588DD40}"/>
                  </a:ext>
                </a:extLst>
              </p:cNvPr>
              <p:cNvSpPr/>
              <p:nvPr/>
            </p:nvSpPr>
            <p:spPr>
              <a:xfrm>
                <a:off x="6447377" y="2145601"/>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1" y="0"/>
                      <a:pt x="15430" y="3429"/>
                      <a:pt x="15430" y="7715"/>
                    </a:cubicBezTo>
                    <a:cubicBezTo>
                      <a:pt x="15430" y="12001"/>
                      <a:pt x="12001"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3" name="Google Shape;5013;p32">
                <a:extLst>
                  <a:ext uri="{FF2B5EF4-FFF2-40B4-BE49-F238E27FC236}">
                    <a16:creationId xmlns:a16="http://schemas.microsoft.com/office/drawing/2014/main" id="{0C919606-EC43-8E03-2C3F-119BA9698352}"/>
                  </a:ext>
                </a:extLst>
              </p:cNvPr>
              <p:cNvSpPr/>
              <p:nvPr/>
            </p:nvSpPr>
            <p:spPr>
              <a:xfrm>
                <a:off x="6529292" y="2064638"/>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4" name="Google Shape;5014;p32">
                <a:extLst>
                  <a:ext uri="{FF2B5EF4-FFF2-40B4-BE49-F238E27FC236}">
                    <a16:creationId xmlns:a16="http://schemas.microsoft.com/office/drawing/2014/main" id="{96ED5616-3BD8-EF28-7FC3-C7016AA05E7C}"/>
                  </a:ext>
                </a:extLst>
              </p:cNvPr>
              <p:cNvSpPr/>
              <p:nvPr/>
            </p:nvSpPr>
            <p:spPr>
              <a:xfrm>
                <a:off x="6611111" y="1983580"/>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5" name="Google Shape;5015;p32">
                <a:extLst>
                  <a:ext uri="{FF2B5EF4-FFF2-40B4-BE49-F238E27FC236}">
                    <a16:creationId xmlns:a16="http://schemas.microsoft.com/office/drawing/2014/main" id="{8107E50F-ECE7-8B5E-3134-CE507190DA4E}"/>
                  </a:ext>
                </a:extLst>
              </p:cNvPr>
              <p:cNvSpPr/>
              <p:nvPr/>
            </p:nvSpPr>
            <p:spPr>
              <a:xfrm>
                <a:off x="6692931" y="1902522"/>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6" name="Google Shape;5016;p32">
                <a:extLst>
                  <a:ext uri="{FF2B5EF4-FFF2-40B4-BE49-F238E27FC236}">
                    <a16:creationId xmlns:a16="http://schemas.microsoft.com/office/drawing/2014/main" id="{E2963C59-64CB-72FF-7CE0-99383618799D}"/>
                  </a:ext>
                </a:extLst>
              </p:cNvPr>
              <p:cNvSpPr/>
              <p:nvPr/>
            </p:nvSpPr>
            <p:spPr>
              <a:xfrm>
                <a:off x="6774751" y="1821465"/>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7" name="Google Shape;5017;p32">
                <a:extLst>
                  <a:ext uri="{FF2B5EF4-FFF2-40B4-BE49-F238E27FC236}">
                    <a16:creationId xmlns:a16="http://schemas.microsoft.com/office/drawing/2014/main" id="{6665A44F-3B0C-E90A-8A68-70A00F4EA064}"/>
                  </a:ext>
                </a:extLst>
              </p:cNvPr>
              <p:cNvSpPr/>
              <p:nvPr/>
            </p:nvSpPr>
            <p:spPr>
              <a:xfrm>
                <a:off x="6856571" y="1740598"/>
                <a:ext cx="11239" cy="11239"/>
              </a:xfrm>
              <a:custGeom>
                <a:avLst/>
                <a:gdLst/>
                <a:ahLst/>
                <a:cxnLst/>
                <a:rect l="l" t="t" r="r" b="b"/>
                <a:pathLst>
                  <a:path w="11239" h="11239" extrusionOk="0">
                    <a:moveTo>
                      <a:pt x="5620" y="11239"/>
                    </a:moveTo>
                    <a:cubicBezTo>
                      <a:pt x="2476" y="11239"/>
                      <a:pt x="0" y="8668"/>
                      <a:pt x="0" y="5620"/>
                    </a:cubicBezTo>
                    <a:cubicBezTo>
                      <a:pt x="0" y="2572"/>
                      <a:pt x="2572" y="0"/>
                      <a:pt x="5620" y="0"/>
                    </a:cubicBezTo>
                    <a:cubicBezTo>
                      <a:pt x="8668" y="0"/>
                      <a:pt x="11239" y="2572"/>
                      <a:pt x="11239" y="5620"/>
                    </a:cubicBezTo>
                    <a:cubicBezTo>
                      <a:pt x="11239"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8" name="Google Shape;5018;p32">
                <a:extLst>
                  <a:ext uri="{FF2B5EF4-FFF2-40B4-BE49-F238E27FC236}">
                    <a16:creationId xmlns:a16="http://schemas.microsoft.com/office/drawing/2014/main" id="{C2FCF6FF-7ACD-D889-84C1-8FF61D479869}"/>
                  </a:ext>
                </a:extLst>
              </p:cNvPr>
              <p:cNvSpPr/>
              <p:nvPr/>
            </p:nvSpPr>
            <p:spPr>
              <a:xfrm>
                <a:off x="6938391" y="1659540"/>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9" name="Google Shape;5019;p32">
                <a:extLst>
                  <a:ext uri="{FF2B5EF4-FFF2-40B4-BE49-F238E27FC236}">
                    <a16:creationId xmlns:a16="http://schemas.microsoft.com/office/drawing/2014/main" id="{90A63335-87E6-18AD-3334-748EC1779655}"/>
                  </a:ext>
                </a:extLst>
              </p:cNvPr>
              <p:cNvSpPr/>
              <p:nvPr/>
            </p:nvSpPr>
            <p:spPr>
              <a:xfrm>
                <a:off x="7020210" y="1578482"/>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0" name="Google Shape;5020;p32">
                <a:extLst>
                  <a:ext uri="{FF2B5EF4-FFF2-40B4-BE49-F238E27FC236}">
                    <a16:creationId xmlns:a16="http://schemas.microsoft.com/office/drawing/2014/main" id="{372BF0E8-82E4-C6FA-DE2E-2791F4C80143}"/>
                  </a:ext>
                </a:extLst>
              </p:cNvPr>
              <p:cNvSpPr/>
              <p:nvPr/>
            </p:nvSpPr>
            <p:spPr>
              <a:xfrm>
                <a:off x="7102030" y="1497424"/>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1" name="Google Shape;5021;p32">
                <a:extLst>
                  <a:ext uri="{FF2B5EF4-FFF2-40B4-BE49-F238E27FC236}">
                    <a16:creationId xmlns:a16="http://schemas.microsoft.com/office/drawing/2014/main" id="{E9FD5D02-4204-4D2D-B1FE-82CE41AE7C54}"/>
                  </a:ext>
                </a:extLst>
              </p:cNvPr>
              <p:cNvSpPr/>
              <p:nvPr/>
            </p:nvSpPr>
            <p:spPr>
              <a:xfrm>
                <a:off x="7183945" y="1416557"/>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2" name="Google Shape;5022;p32">
                <a:extLst>
                  <a:ext uri="{FF2B5EF4-FFF2-40B4-BE49-F238E27FC236}">
                    <a16:creationId xmlns:a16="http://schemas.microsoft.com/office/drawing/2014/main" id="{B2D7272A-044F-5A08-D559-A3D090EA243C}"/>
                  </a:ext>
                </a:extLst>
              </p:cNvPr>
              <p:cNvSpPr/>
              <p:nvPr/>
            </p:nvSpPr>
            <p:spPr>
              <a:xfrm>
                <a:off x="7265669" y="1335499"/>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3" name="Google Shape;5023;p32">
                <a:extLst>
                  <a:ext uri="{FF2B5EF4-FFF2-40B4-BE49-F238E27FC236}">
                    <a16:creationId xmlns:a16="http://schemas.microsoft.com/office/drawing/2014/main" id="{13834B0D-12F4-FD91-63AF-B2948D3A9C73}"/>
                  </a:ext>
                </a:extLst>
              </p:cNvPr>
              <p:cNvSpPr/>
              <p:nvPr/>
            </p:nvSpPr>
            <p:spPr>
              <a:xfrm>
                <a:off x="7347489" y="1254441"/>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4" name="Google Shape;5024;p32">
                <a:extLst>
                  <a:ext uri="{FF2B5EF4-FFF2-40B4-BE49-F238E27FC236}">
                    <a16:creationId xmlns:a16="http://schemas.microsoft.com/office/drawing/2014/main" id="{87F79569-DDFA-115A-4239-1E7E615CE126}"/>
                  </a:ext>
                </a:extLst>
              </p:cNvPr>
              <p:cNvSpPr/>
              <p:nvPr/>
            </p:nvSpPr>
            <p:spPr>
              <a:xfrm>
                <a:off x="7429309" y="1173384"/>
                <a:ext cx="5714" cy="5714"/>
              </a:xfrm>
              <a:custGeom>
                <a:avLst/>
                <a:gdLst/>
                <a:ahLst/>
                <a:cxnLst/>
                <a:rect l="l" t="t" r="r" b="b"/>
                <a:pathLst>
                  <a:path w="5714"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25" name="Google Shape;5025;p32">
              <a:extLst>
                <a:ext uri="{FF2B5EF4-FFF2-40B4-BE49-F238E27FC236}">
                  <a16:creationId xmlns:a16="http://schemas.microsoft.com/office/drawing/2014/main" id="{5641373D-AC12-3980-8D3A-8A7B246BDBE7}"/>
                </a:ext>
              </a:extLst>
            </p:cNvPr>
            <p:cNvGrpSpPr/>
            <p:nvPr/>
          </p:nvGrpSpPr>
          <p:grpSpPr>
            <a:xfrm>
              <a:off x="3835812" y="1179289"/>
              <a:ext cx="3443001" cy="3443097"/>
              <a:chOff x="3835812" y="1179289"/>
              <a:chExt cx="3443001" cy="3443097"/>
            </a:xfrm>
          </p:grpSpPr>
          <p:sp>
            <p:nvSpPr>
              <p:cNvPr id="5026" name="Google Shape;5026;p32">
                <a:extLst>
                  <a:ext uri="{FF2B5EF4-FFF2-40B4-BE49-F238E27FC236}">
                    <a16:creationId xmlns:a16="http://schemas.microsoft.com/office/drawing/2014/main" id="{4E5F0358-3896-E297-4AB7-D2FC84112686}"/>
                  </a:ext>
                </a:extLst>
              </p:cNvPr>
              <p:cNvSpPr/>
              <p:nvPr/>
            </p:nvSpPr>
            <p:spPr>
              <a:xfrm>
                <a:off x="3835812" y="4582000"/>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7" name="Google Shape;5027;p32">
                <a:extLst>
                  <a:ext uri="{FF2B5EF4-FFF2-40B4-BE49-F238E27FC236}">
                    <a16:creationId xmlns:a16="http://schemas.microsoft.com/office/drawing/2014/main" id="{7CC923F1-54C6-1C89-3E6F-FF7D0E3B1EAC}"/>
                  </a:ext>
                </a:extLst>
              </p:cNvPr>
              <p:cNvSpPr/>
              <p:nvPr/>
            </p:nvSpPr>
            <p:spPr>
              <a:xfrm>
                <a:off x="3917632" y="4500943"/>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8" name="Google Shape;5028;p32">
                <a:extLst>
                  <a:ext uri="{FF2B5EF4-FFF2-40B4-BE49-F238E27FC236}">
                    <a16:creationId xmlns:a16="http://schemas.microsoft.com/office/drawing/2014/main" id="{B964129E-0A8C-FE31-0D30-0E45A27644BA}"/>
                  </a:ext>
                </a:extLst>
              </p:cNvPr>
              <p:cNvSpPr/>
              <p:nvPr/>
            </p:nvSpPr>
            <p:spPr>
              <a:xfrm>
                <a:off x="3999452" y="442007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9" name="Google Shape;5029;p32">
                <a:extLst>
                  <a:ext uri="{FF2B5EF4-FFF2-40B4-BE49-F238E27FC236}">
                    <a16:creationId xmlns:a16="http://schemas.microsoft.com/office/drawing/2014/main" id="{B71ECEA9-773D-D6DD-A074-32917EACDAAE}"/>
                  </a:ext>
                </a:extLst>
              </p:cNvPr>
              <p:cNvSpPr/>
              <p:nvPr/>
            </p:nvSpPr>
            <p:spPr>
              <a:xfrm>
                <a:off x="4081271" y="433901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0" name="Google Shape;5030;p32">
                <a:extLst>
                  <a:ext uri="{FF2B5EF4-FFF2-40B4-BE49-F238E27FC236}">
                    <a16:creationId xmlns:a16="http://schemas.microsoft.com/office/drawing/2014/main" id="{B00FA2F4-21E0-6C26-8233-417372E77CB1}"/>
                  </a:ext>
                </a:extLst>
              </p:cNvPr>
              <p:cNvSpPr/>
              <p:nvPr/>
            </p:nvSpPr>
            <p:spPr>
              <a:xfrm>
                <a:off x="4163091" y="4257864"/>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1" name="Google Shape;5031;p32">
                <a:extLst>
                  <a:ext uri="{FF2B5EF4-FFF2-40B4-BE49-F238E27FC236}">
                    <a16:creationId xmlns:a16="http://schemas.microsoft.com/office/drawing/2014/main" id="{3B1A9A3C-6ECA-3637-BE03-BC7348FC5AF0}"/>
                  </a:ext>
                </a:extLst>
              </p:cNvPr>
              <p:cNvSpPr/>
              <p:nvPr/>
            </p:nvSpPr>
            <p:spPr>
              <a:xfrm>
                <a:off x="4244911" y="4176807"/>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5" y="8096"/>
                      <a:pt x="36385" y="18193"/>
                    </a:cubicBezTo>
                    <a:cubicBezTo>
                      <a:pt x="36385"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2" name="Google Shape;5032;p32">
                <a:extLst>
                  <a:ext uri="{FF2B5EF4-FFF2-40B4-BE49-F238E27FC236}">
                    <a16:creationId xmlns:a16="http://schemas.microsoft.com/office/drawing/2014/main" id="{E52968A3-56AB-C7B0-6183-77F7C3DFF41A}"/>
                  </a:ext>
                </a:extLst>
              </p:cNvPr>
              <p:cNvSpPr/>
              <p:nvPr/>
            </p:nvSpPr>
            <p:spPr>
              <a:xfrm>
                <a:off x="4326826" y="4095939"/>
                <a:ext cx="35433" cy="35433"/>
              </a:xfrm>
              <a:custGeom>
                <a:avLst/>
                <a:gdLst/>
                <a:ahLst/>
                <a:cxnLst/>
                <a:rect l="l" t="t" r="r" b="b"/>
                <a:pathLst>
                  <a:path w="35433" h="35433" extrusionOk="0">
                    <a:moveTo>
                      <a:pt x="17717" y="35433"/>
                    </a:moveTo>
                    <a:cubicBezTo>
                      <a:pt x="7906" y="35433"/>
                      <a:pt x="0" y="27527"/>
                      <a:pt x="0" y="17717"/>
                    </a:cubicBezTo>
                    <a:cubicBezTo>
                      <a:pt x="0" y="7906"/>
                      <a:pt x="8001" y="0"/>
                      <a:pt x="17717" y="0"/>
                    </a:cubicBezTo>
                    <a:cubicBezTo>
                      <a:pt x="27432" y="0"/>
                      <a:pt x="35433" y="7906"/>
                      <a:pt x="35433" y="17717"/>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3" name="Google Shape;5033;p32">
                <a:extLst>
                  <a:ext uri="{FF2B5EF4-FFF2-40B4-BE49-F238E27FC236}">
                    <a16:creationId xmlns:a16="http://schemas.microsoft.com/office/drawing/2014/main" id="{EE0C2E5D-531E-3A4A-FE37-2CB7A7D731BC}"/>
                  </a:ext>
                </a:extLst>
              </p:cNvPr>
              <p:cNvSpPr/>
              <p:nvPr/>
            </p:nvSpPr>
            <p:spPr>
              <a:xfrm>
                <a:off x="4408551" y="4014882"/>
                <a:ext cx="34671" cy="34670"/>
              </a:xfrm>
              <a:custGeom>
                <a:avLst/>
                <a:gdLst/>
                <a:ahLst/>
                <a:cxnLst/>
                <a:rect l="l" t="t" r="r" b="b"/>
                <a:pathLst>
                  <a:path w="34671" h="34670" extrusionOk="0">
                    <a:moveTo>
                      <a:pt x="17335" y="34671"/>
                    </a:moveTo>
                    <a:cubicBezTo>
                      <a:pt x="7715" y="34671"/>
                      <a:pt x="0" y="26860"/>
                      <a:pt x="0" y="17335"/>
                    </a:cubicBezTo>
                    <a:cubicBezTo>
                      <a:pt x="0" y="7810"/>
                      <a:pt x="7810" y="0"/>
                      <a:pt x="17335" y="0"/>
                    </a:cubicBezTo>
                    <a:cubicBezTo>
                      <a:pt x="26861" y="0"/>
                      <a:pt x="34671" y="7810"/>
                      <a:pt x="34671" y="17335"/>
                    </a:cubicBezTo>
                    <a:cubicBezTo>
                      <a:pt x="34671" y="26860"/>
                      <a:pt x="26861"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4" name="Google Shape;5034;p32">
                <a:extLst>
                  <a:ext uri="{FF2B5EF4-FFF2-40B4-BE49-F238E27FC236}">
                    <a16:creationId xmlns:a16="http://schemas.microsoft.com/office/drawing/2014/main" id="{4885E265-0458-C5A2-B29B-72734CA0267B}"/>
                  </a:ext>
                </a:extLst>
              </p:cNvPr>
              <p:cNvSpPr/>
              <p:nvPr/>
            </p:nvSpPr>
            <p:spPr>
              <a:xfrm>
                <a:off x="4490370" y="3933824"/>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5" name="Google Shape;5035;p32">
                <a:extLst>
                  <a:ext uri="{FF2B5EF4-FFF2-40B4-BE49-F238E27FC236}">
                    <a16:creationId xmlns:a16="http://schemas.microsoft.com/office/drawing/2014/main" id="{15EFB82E-F1B4-6FC0-CCF7-F9616E984E64}"/>
                  </a:ext>
                </a:extLst>
              </p:cNvPr>
              <p:cNvSpPr/>
              <p:nvPr/>
            </p:nvSpPr>
            <p:spPr>
              <a:xfrm>
                <a:off x="4572190" y="3852862"/>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6" name="Google Shape;5036;p32">
                <a:extLst>
                  <a:ext uri="{FF2B5EF4-FFF2-40B4-BE49-F238E27FC236}">
                    <a16:creationId xmlns:a16="http://schemas.microsoft.com/office/drawing/2014/main" id="{6F5A503D-20E9-A4F6-F0E0-B14B2B554E51}"/>
                  </a:ext>
                </a:extLst>
              </p:cNvPr>
              <p:cNvSpPr/>
              <p:nvPr/>
            </p:nvSpPr>
            <p:spPr>
              <a:xfrm>
                <a:off x="4654010" y="3771804"/>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7" name="Google Shape;5037;p32">
                <a:extLst>
                  <a:ext uri="{FF2B5EF4-FFF2-40B4-BE49-F238E27FC236}">
                    <a16:creationId xmlns:a16="http://schemas.microsoft.com/office/drawing/2014/main" id="{A7C640DA-8C55-1C89-7E59-3BCF5A6726DF}"/>
                  </a:ext>
                </a:extLst>
              </p:cNvPr>
              <p:cNvSpPr/>
              <p:nvPr/>
            </p:nvSpPr>
            <p:spPr>
              <a:xfrm>
                <a:off x="4735829" y="3690841"/>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8" name="Google Shape;5038;p32">
                <a:extLst>
                  <a:ext uri="{FF2B5EF4-FFF2-40B4-BE49-F238E27FC236}">
                    <a16:creationId xmlns:a16="http://schemas.microsoft.com/office/drawing/2014/main" id="{091FC35A-FED5-802C-D33C-74F4D25E32F9}"/>
                  </a:ext>
                </a:extLst>
              </p:cNvPr>
              <p:cNvSpPr/>
              <p:nvPr/>
            </p:nvSpPr>
            <p:spPr>
              <a:xfrm>
                <a:off x="4817649" y="3609784"/>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9" name="Google Shape;5039;p32">
                <a:extLst>
                  <a:ext uri="{FF2B5EF4-FFF2-40B4-BE49-F238E27FC236}">
                    <a16:creationId xmlns:a16="http://schemas.microsoft.com/office/drawing/2014/main" id="{F6724E3F-0552-3BDB-5696-1D9E21A73179}"/>
                  </a:ext>
                </a:extLst>
              </p:cNvPr>
              <p:cNvSpPr/>
              <p:nvPr/>
            </p:nvSpPr>
            <p:spPr>
              <a:xfrm>
                <a:off x="4899469" y="3528726"/>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0" name="Google Shape;5040;p32">
                <a:extLst>
                  <a:ext uri="{FF2B5EF4-FFF2-40B4-BE49-F238E27FC236}">
                    <a16:creationId xmlns:a16="http://schemas.microsoft.com/office/drawing/2014/main" id="{1832D0AC-F3E5-9187-E1E0-1A1C5B4D60E1}"/>
                  </a:ext>
                </a:extLst>
              </p:cNvPr>
              <p:cNvSpPr/>
              <p:nvPr/>
            </p:nvSpPr>
            <p:spPr>
              <a:xfrm>
                <a:off x="4981289" y="3447668"/>
                <a:ext cx="29146" cy="29146"/>
              </a:xfrm>
              <a:custGeom>
                <a:avLst/>
                <a:gdLst/>
                <a:ahLst/>
                <a:cxnLst/>
                <a:rect l="l" t="t" r="r" b="b"/>
                <a:pathLst>
                  <a:path w="29146" h="29146" extrusionOk="0">
                    <a:moveTo>
                      <a:pt x="14573" y="29146"/>
                    </a:moveTo>
                    <a:cubicBezTo>
                      <a:pt x="6572" y="29146"/>
                      <a:pt x="0" y="22669"/>
                      <a:pt x="0" y="14573"/>
                    </a:cubicBezTo>
                    <a:cubicBezTo>
                      <a:pt x="0" y="6477"/>
                      <a:pt x="6477" y="0"/>
                      <a:pt x="14573" y="0"/>
                    </a:cubicBezTo>
                    <a:cubicBezTo>
                      <a:pt x="22669" y="0"/>
                      <a:pt x="29146" y="6477"/>
                      <a:pt x="29146" y="14573"/>
                    </a:cubicBezTo>
                    <a:cubicBezTo>
                      <a:pt x="29146" y="22669"/>
                      <a:pt x="22669"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1" name="Google Shape;5041;p32">
                <a:extLst>
                  <a:ext uri="{FF2B5EF4-FFF2-40B4-BE49-F238E27FC236}">
                    <a16:creationId xmlns:a16="http://schemas.microsoft.com/office/drawing/2014/main" id="{33CD0E44-2DA5-85F1-D035-7375431055BD}"/>
                  </a:ext>
                </a:extLst>
              </p:cNvPr>
              <p:cNvSpPr/>
              <p:nvPr/>
            </p:nvSpPr>
            <p:spPr>
              <a:xfrm>
                <a:off x="5063204" y="3366801"/>
                <a:ext cx="28193" cy="28193"/>
              </a:xfrm>
              <a:custGeom>
                <a:avLst/>
                <a:gdLst/>
                <a:ahLst/>
                <a:cxnLst/>
                <a:rect l="l" t="t" r="r" b="b"/>
                <a:pathLst>
                  <a:path w="28193"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2" name="Google Shape;5042;p32">
                <a:extLst>
                  <a:ext uri="{FF2B5EF4-FFF2-40B4-BE49-F238E27FC236}">
                    <a16:creationId xmlns:a16="http://schemas.microsoft.com/office/drawing/2014/main" id="{5B8FC98F-48D9-0351-3168-D7A25A10B148}"/>
                  </a:ext>
                </a:extLst>
              </p:cNvPr>
              <p:cNvSpPr/>
              <p:nvPr/>
            </p:nvSpPr>
            <p:spPr>
              <a:xfrm>
                <a:off x="5144928" y="3285743"/>
                <a:ext cx="27432" cy="27431"/>
              </a:xfrm>
              <a:custGeom>
                <a:avLst/>
                <a:gdLst/>
                <a:ahLst/>
                <a:cxnLst/>
                <a:rect l="l" t="t" r="r" b="b"/>
                <a:pathLst>
                  <a:path w="27432" h="27431"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3" name="Google Shape;5043;p32">
                <a:extLst>
                  <a:ext uri="{FF2B5EF4-FFF2-40B4-BE49-F238E27FC236}">
                    <a16:creationId xmlns:a16="http://schemas.microsoft.com/office/drawing/2014/main" id="{E977F9C3-94F9-A08E-19C1-E6448F0E1ADD}"/>
                  </a:ext>
                </a:extLst>
              </p:cNvPr>
              <p:cNvSpPr/>
              <p:nvPr/>
            </p:nvSpPr>
            <p:spPr>
              <a:xfrm>
                <a:off x="5226748" y="3204685"/>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4" name="Google Shape;5044;p32">
                <a:extLst>
                  <a:ext uri="{FF2B5EF4-FFF2-40B4-BE49-F238E27FC236}">
                    <a16:creationId xmlns:a16="http://schemas.microsoft.com/office/drawing/2014/main" id="{E7365270-218F-FC56-9CFC-B57605D7A282}"/>
                  </a:ext>
                </a:extLst>
              </p:cNvPr>
              <p:cNvSpPr/>
              <p:nvPr/>
            </p:nvSpPr>
            <p:spPr>
              <a:xfrm>
                <a:off x="5308568" y="3123628"/>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5" name="Google Shape;5045;p32">
                <a:extLst>
                  <a:ext uri="{FF2B5EF4-FFF2-40B4-BE49-F238E27FC236}">
                    <a16:creationId xmlns:a16="http://schemas.microsoft.com/office/drawing/2014/main" id="{131D4773-1B8D-7905-32E7-BCAD9564F577}"/>
                  </a:ext>
                </a:extLst>
              </p:cNvPr>
              <p:cNvSpPr/>
              <p:nvPr/>
            </p:nvSpPr>
            <p:spPr>
              <a:xfrm>
                <a:off x="5390483" y="3042760"/>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6" name="Google Shape;5046;p32">
                <a:extLst>
                  <a:ext uri="{FF2B5EF4-FFF2-40B4-BE49-F238E27FC236}">
                    <a16:creationId xmlns:a16="http://schemas.microsoft.com/office/drawing/2014/main" id="{987DD36A-47F1-70F2-99ED-9B2A19F39F10}"/>
                  </a:ext>
                </a:extLst>
              </p:cNvPr>
              <p:cNvSpPr/>
              <p:nvPr/>
            </p:nvSpPr>
            <p:spPr>
              <a:xfrm>
                <a:off x="5472303" y="296170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7" name="Google Shape;5047;p32">
                <a:extLst>
                  <a:ext uri="{FF2B5EF4-FFF2-40B4-BE49-F238E27FC236}">
                    <a16:creationId xmlns:a16="http://schemas.microsoft.com/office/drawing/2014/main" id="{5BD258C3-C1D5-FFA1-76DA-9E88FCCB87EB}"/>
                  </a:ext>
                </a:extLst>
              </p:cNvPr>
              <p:cNvSpPr/>
              <p:nvPr/>
            </p:nvSpPr>
            <p:spPr>
              <a:xfrm>
                <a:off x="5554027" y="288064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8" name="Google Shape;5048;p32">
                <a:extLst>
                  <a:ext uri="{FF2B5EF4-FFF2-40B4-BE49-F238E27FC236}">
                    <a16:creationId xmlns:a16="http://schemas.microsoft.com/office/drawing/2014/main" id="{82FEC51A-F60F-2FAB-8FE7-179FCB309BC2}"/>
                  </a:ext>
                </a:extLst>
              </p:cNvPr>
              <p:cNvSpPr/>
              <p:nvPr/>
            </p:nvSpPr>
            <p:spPr>
              <a:xfrm>
                <a:off x="5635847" y="279958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9" name="Google Shape;5049;p32">
                <a:extLst>
                  <a:ext uri="{FF2B5EF4-FFF2-40B4-BE49-F238E27FC236}">
                    <a16:creationId xmlns:a16="http://schemas.microsoft.com/office/drawing/2014/main" id="{0FB44050-FE56-58D4-A6B7-2BFA01B402BA}"/>
                  </a:ext>
                </a:extLst>
              </p:cNvPr>
              <p:cNvSpPr/>
              <p:nvPr/>
            </p:nvSpPr>
            <p:spPr>
              <a:xfrm>
                <a:off x="5717762" y="2718720"/>
                <a:ext cx="21717" cy="21717"/>
              </a:xfrm>
              <a:custGeom>
                <a:avLst/>
                <a:gdLst/>
                <a:ahLst/>
                <a:cxnLst/>
                <a:rect l="l" t="t" r="r" b="b"/>
                <a:pathLst>
                  <a:path w="21717" h="21717" extrusionOk="0">
                    <a:moveTo>
                      <a:pt x="10858" y="21717"/>
                    </a:moveTo>
                    <a:cubicBezTo>
                      <a:pt x="4858" y="21717"/>
                      <a:pt x="0" y="16859"/>
                      <a:pt x="0" y="10859"/>
                    </a:cubicBezTo>
                    <a:cubicBezTo>
                      <a:pt x="0" y="4858"/>
                      <a:pt x="4858" y="0"/>
                      <a:pt x="10858" y="0"/>
                    </a:cubicBezTo>
                    <a:cubicBezTo>
                      <a:pt x="16859" y="0"/>
                      <a:pt x="21717" y="4858"/>
                      <a:pt x="21717" y="10859"/>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0" name="Google Shape;5050;p32">
                <a:extLst>
                  <a:ext uri="{FF2B5EF4-FFF2-40B4-BE49-F238E27FC236}">
                    <a16:creationId xmlns:a16="http://schemas.microsoft.com/office/drawing/2014/main" id="{BB7F1F5A-528F-26FE-BE9E-D04A433FC1DF}"/>
                  </a:ext>
                </a:extLst>
              </p:cNvPr>
              <p:cNvSpPr/>
              <p:nvPr/>
            </p:nvSpPr>
            <p:spPr>
              <a:xfrm>
                <a:off x="5799582" y="2637662"/>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1" name="Google Shape;5051;p32">
                <a:extLst>
                  <a:ext uri="{FF2B5EF4-FFF2-40B4-BE49-F238E27FC236}">
                    <a16:creationId xmlns:a16="http://schemas.microsoft.com/office/drawing/2014/main" id="{77D2D727-7F39-F63D-461B-9A904DB5526B}"/>
                  </a:ext>
                </a:extLst>
              </p:cNvPr>
              <p:cNvSpPr/>
              <p:nvPr/>
            </p:nvSpPr>
            <p:spPr>
              <a:xfrm>
                <a:off x="5881401" y="2556604"/>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2" name="Google Shape;5052;p32">
                <a:extLst>
                  <a:ext uri="{FF2B5EF4-FFF2-40B4-BE49-F238E27FC236}">
                    <a16:creationId xmlns:a16="http://schemas.microsoft.com/office/drawing/2014/main" id="{109E3BDE-0987-86CE-9AA3-D1AF7C0AE83E}"/>
                  </a:ext>
                </a:extLst>
              </p:cNvPr>
              <p:cNvSpPr/>
              <p:nvPr/>
            </p:nvSpPr>
            <p:spPr>
              <a:xfrm>
                <a:off x="5963126" y="2475546"/>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3" name="Google Shape;5053;p32">
                <a:extLst>
                  <a:ext uri="{FF2B5EF4-FFF2-40B4-BE49-F238E27FC236}">
                    <a16:creationId xmlns:a16="http://schemas.microsoft.com/office/drawing/2014/main" id="{E57F2F8A-ACDC-C4A9-F5FC-BB5E64F3EE92}"/>
                  </a:ext>
                </a:extLst>
              </p:cNvPr>
              <p:cNvSpPr/>
              <p:nvPr/>
            </p:nvSpPr>
            <p:spPr>
              <a:xfrm>
                <a:off x="6045041" y="2394584"/>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4" name="Google Shape;5054;p32">
                <a:extLst>
                  <a:ext uri="{FF2B5EF4-FFF2-40B4-BE49-F238E27FC236}">
                    <a16:creationId xmlns:a16="http://schemas.microsoft.com/office/drawing/2014/main" id="{1DB446F9-CA25-9FAA-7299-17BDB16A5792}"/>
                  </a:ext>
                </a:extLst>
              </p:cNvPr>
              <p:cNvSpPr/>
              <p:nvPr/>
            </p:nvSpPr>
            <p:spPr>
              <a:xfrm>
                <a:off x="6126861" y="2313622"/>
                <a:ext cx="17716" cy="17716"/>
              </a:xfrm>
              <a:custGeom>
                <a:avLst/>
                <a:gdLst/>
                <a:ahLst/>
                <a:cxnLst/>
                <a:rect l="l" t="t" r="r" b="b"/>
                <a:pathLst>
                  <a:path w="17716" h="17716" extrusionOk="0">
                    <a:moveTo>
                      <a:pt x="8858" y="17717"/>
                    </a:moveTo>
                    <a:cubicBezTo>
                      <a:pt x="4000"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5" name="Google Shape;5055;p32">
                <a:extLst>
                  <a:ext uri="{FF2B5EF4-FFF2-40B4-BE49-F238E27FC236}">
                    <a16:creationId xmlns:a16="http://schemas.microsoft.com/office/drawing/2014/main" id="{9CA08EB7-6F09-37DC-7B63-8909E93CD92F}"/>
                  </a:ext>
                </a:extLst>
              </p:cNvPr>
              <p:cNvSpPr/>
              <p:nvPr/>
            </p:nvSpPr>
            <p:spPr>
              <a:xfrm>
                <a:off x="6208680" y="2232564"/>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6" name="Google Shape;5056;p32">
                <a:extLst>
                  <a:ext uri="{FF2B5EF4-FFF2-40B4-BE49-F238E27FC236}">
                    <a16:creationId xmlns:a16="http://schemas.microsoft.com/office/drawing/2014/main" id="{EDCAA2C2-8D00-E977-9B6B-5537FBF4AC46}"/>
                  </a:ext>
                </a:extLst>
              </p:cNvPr>
              <p:cNvSpPr/>
              <p:nvPr/>
            </p:nvSpPr>
            <p:spPr>
              <a:xfrm>
                <a:off x="6290500" y="2151506"/>
                <a:ext cx="16192" cy="16192"/>
              </a:xfrm>
              <a:custGeom>
                <a:avLst/>
                <a:gdLst/>
                <a:ahLst/>
                <a:cxnLst/>
                <a:rect l="l" t="t" r="r" b="b"/>
                <a:pathLst>
                  <a:path w="16192" h="16192" extrusionOk="0">
                    <a:moveTo>
                      <a:pt x="8096" y="16193"/>
                    </a:moveTo>
                    <a:cubicBezTo>
                      <a:pt x="3619" y="16193"/>
                      <a:pt x="0" y="12573"/>
                      <a:pt x="0" y="8096"/>
                    </a:cubicBezTo>
                    <a:cubicBezTo>
                      <a:pt x="0" y="3620"/>
                      <a:pt x="3619"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7" name="Google Shape;5057;p32">
                <a:extLst>
                  <a:ext uri="{FF2B5EF4-FFF2-40B4-BE49-F238E27FC236}">
                    <a16:creationId xmlns:a16="http://schemas.microsoft.com/office/drawing/2014/main" id="{16FA1903-EFCC-0A0E-7E55-9441D3736135}"/>
                  </a:ext>
                </a:extLst>
              </p:cNvPr>
              <p:cNvSpPr/>
              <p:nvPr/>
            </p:nvSpPr>
            <p:spPr>
              <a:xfrm>
                <a:off x="6372225" y="2070448"/>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8" name="Google Shape;5058;p32">
                <a:extLst>
                  <a:ext uri="{FF2B5EF4-FFF2-40B4-BE49-F238E27FC236}">
                    <a16:creationId xmlns:a16="http://schemas.microsoft.com/office/drawing/2014/main" id="{DC1E591F-C61A-3CFE-EA94-4C7A91EA0AE3}"/>
                  </a:ext>
                </a:extLst>
              </p:cNvPr>
              <p:cNvSpPr/>
              <p:nvPr/>
            </p:nvSpPr>
            <p:spPr>
              <a:xfrm>
                <a:off x="6454140" y="1989581"/>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9" name="Google Shape;5059;p32">
                <a:extLst>
                  <a:ext uri="{FF2B5EF4-FFF2-40B4-BE49-F238E27FC236}">
                    <a16:creationId xmlns:a16="http://schemas.microsoft.com/office/drawing/2014/main" id="{30731F7D-B5B3-7B0F-1BFF-A2FD3789E163}"/>
                  </a:ext>
                </a:extLst>
              </p:cNvPr>
              <p:cNvSpPr/>
              <p:nvPr/>
            </p:nvSpPr>
            <p:spPr>
              <a:xfrm>
                <a:off x="6535959" y="1908428"/>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0" name="Google Shape;5060;p32">
                <a:extLst>
                  <a:ext uri="{FF2B5EF4-FFF2-40B4-BE49-F238E27FC236}">
                    <a16:creationId xmlns:a16="http://schemas.microsoft.com/office/drawing/2014/main" id="{D1CC4D2A-C3D7-E7DA-0DE5-4029F7AA7DFE}"/>
                  </a:ext>
                </a:extLst>
              </p:cNvPr>
              <p:cNvSpPr/>
              <p:nvPr/>
            </p:nvSpPr>
            <p:spPr>
              <a:xfrm>
                <a:off x="6617779" y="1827370"/>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1" name="Google Shape;5061;p32">
                <a:extLst>
                  <a:ext uri="{FF2B5EF4-FFF2-40B4-BE49-F238E27FC236}">
                    <a16:creationId xmlns:a16="http://schemas.microsoft.com/office/drawing/2014/main" id="{2FECF374-6582-AF23-BAC7-031BE5105295}"/>
                  </a:ext>
                </a:extLst>
              </p:cNvPr>
              <p:cNvSpPr/>
              <p:nvPr/>
            </p:nvSpPr>
            <p:spPr>
              <a:xfrm>
                <a:off x="6699599" y="1746313"/>
                <a:ext cx="12191" cy="12192"/>
              </a:xfrm>
              <a:custGeom>
                <a:avLst/>
                <a:gdLst/>
                <a:ahLst/>
                <a:cxnLst/>
                <a:rect l="l" t="t" r="r" b="b"/>
                <a:pathLst>
                  <a:path w="12191" h="12192"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2" name="Google Shape;5062;p32">
                <a:extLst>
                  <a:ext uri="{FF2B5EF4-FFF2-40B4-BE49-F238E27FC236}">
                    <a16:creationId xmlns:a16="http://schemas.microsoft.com/office/drawing/2014/main" id="{D8187833-9A48-A875-763E-FD0AAD391256}"/>
                  </a:ext>
                </a:extLst>
              </p:cNvPr>
              <p:cNvSpPr/>
              <p:nvPr/>
            </p:nvSpPr>
            <p:spPr>
              <a:xfrm>
                <a:off x="6781418" y="1665445"/>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3" name="Google Shape;5063;p32">
                <a:extLst>
                  <a:ext uri="{FF2B5EF4-FFF2-40B4-BE49-F238E27FC236}">
                    <a16:creationId xmlns:a16="http://schemas.microsoft.com/office/drawing/2014/main" id="{5C2B1A61-A85A-A6C9-7DCE-8987339117F6}"/>
                  </a:ext>
                </a:extLst>
              </p:cNvPr>
              <p:cNvSpPr/>
              <p:nvPr/>
            </p:nvSpPr>
            <p:spPr>
              <a:xfrm>
                <a:off x="6863238" y="1584388"/>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4" name="Google Shape;5064;p32">
                <a:extLst>
                  <a:ext uri="{FF2B5EF4-FFF2-40B4-BE49-F238E27FC236}">
                    <a16:creationId xmlns:a16="http://schemas.microsoft.com/office/drawing/2014/main" id="{8A2CC728-B0A4-56B7-1C72-32BA54839D41}"/>
                  </a:ext>
                </a:extLst>
              </p:cNvPr>
              <p:cNvSpPr/>
              <p:nvPr/>
            </p:nvSpPr>
            <p:spPr>
              <a:xfrm>
                <a:off x="6945058" y="1503330"/>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5" name="Google Shape;5065;p32">
                <a:extLst>
                  <a:ext uri="{FF2B5EF4-FFF2-40B4-BE49-F238E27FC236}">
                    <a16:creationId xmlns:a16="http://schemas.microsoft.com/office/drawing/2014/main" id="{7FE9E3F3-9B0A-A028-FF60-4044DE6CF302}"/>
                  </a:ext>
                </a:extLst>
              </p:cNvPr>
              <p:cNvSpPr/>
              <p:nvPr/>
            </p:nvSpPr>
            <p:spPr>
              <a:xfrm>
                <a:off x="7026878" y="1422272"/>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6" name="Google Shape;5066;p32">
                <a:extLst>
                  <a:ext uri="{FF2B5EF4-FFF2-40B4-BE49-F238E27FC236}">
                    <a16:creationId xmlns:a16="http://schemas.microsoft.com/office/drawing/2014/main" id="{FBD445EB-96EC-508F-EB49-99530B8AE5C1}"/>
                  </a:ext>
                </a:extLst>
              </p:cNvPr>
              <p:cNvSpPr/>
              <p:nvPr/>
            </p:nvSpPr>
            <p:spPr>
              <a:xfrm>
                <a:off x="7108793" y="1341405"/>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7" name="Google Shape;5067;p32">
                <a:extLst>
                  <a:ext uri="{FF2B5EF4-FFF2-40B4-BE49-F238E27FC236}">
                    <a16:creationId xmlns:a16="http://schemas.microsoft.com/office/drawing/2014/main" id="{B2812EC0-D664-8EAB-FD37-3565874D1EF6}"/>
                  </a:ext>
                </a:extLst>
              </p:cNvPr>
              <p:cNvSpPr/>
              <p:nvPr/>
            </p:nvSpPr>
            <p:spPr>
              <a:xfrm>
                <a:off x="7190517" y="1260347"/>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8" name="Google Shape;5068;p32">
                <a:extLst>
                  <a:ext uri="{FF2B5EF4-FFF2-40B4-BE49-F238E27FC236}">
                    <a16:creationId xmlns:a16="http://schemas.microsoft.com/office/drawing/2014/main" id="{1E75FA06-A4CE-5D6A-4445-E69E1FFF91B3}"/>
                  </a:ext>
                </a:extLst>
              </p:cNvPr>
              <p:cNvSpPr/>
              <p:nvPr/>
            </p:nvSpPr>
            <p:spPr>
              <a:xfrm>
                <a:off x="7272337" y="1179289"/>
                <a:ext cx="6476" cy="6476"/>
              </a:xfrm>
              <a:custGeom>
                <a:avLst/>
                <a:gdLst/>
                <a:ahLst/>
                <a:cxnLst/>
                <a:rect l="l" t="t" r="r" b="b"/>
                <a:pathLst>
                  <a:path w="6476" h="6476"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69" name="Google Shape;5069;p32">
              <a:extLst>
                <a:ext uri="{FF2B5EF4-FFF2-40B4-BE49-F238E27FC236}">
                  <a16:creationId xmlns:a16="http://schemas.microsoft.com/office/drawing/2014/main" id="{B6D1C8A4-05A8-9452-39B7-582C6002C65B}"/>
                </a:ext>
              </a:extLst>
            </p:cNvPr>
            <p:cNvGrpSpPr/>
            <p:nvPr/>
          </p:nvGrpSpPr>
          <p:grpSpPr>
            <a:xfrm>
              <a:off x="3842480" y="1185195"/>
              <a:ext cx="3280124" cy="3280218"/>
              <a:chOff x="3842480" y="1185195"/>
              <a:chExt cx="3280124" cy="3280218"/>
            </a:xfrm>
          </p:grpSpPr>
          <p:sp>
            <p:nvSpPr>
              <p:cNvPr id="5070" name="Google Shape;5070;p32">
                <a:extLst>
                  <a:ext uri="{FF2B5EF4-FFF2-40B4-BE49-F238E27FC236}">
                    <a16:creationId xmlns:a16="http://schemas.microsoft.com/office/drawing/2014/main" id="{3DF761C1-94EE-4111-00D9-19114B4527B1}"/>
                  </a:ext>
                </a:extLst>
              </p:cNvPr>
              <p:cNvSpPr/>
              <p:nvPr/>
            </p:nvSpPr>
            <p:spPr>
              <a:xfrm>
                <a:off x="3842480" y="4425790"/>
                <a:ext cx="39624" cy="39623"/>
              </a:xfrm>
              <a:custGeom>
                <a:avLst/>
                <a:gdLst/>
                <a:ahLst/>
                <a:cxnLst/>
                <a:rect l="l" t="t" r="r" b="b"/>
                <a:pathLst>
                  <a:path w="39624" h="39623" extrusionOk="0">
                    <a:moveTo>
                      <a:pt x="39624" y="19812"/>
                    </a:moveTo>
                    <a:cubicBezTo>
                      <a:pt x="39624" y="30754"/>
                      <a:pt x="30754" y="39624"/>
                      <a:pt x="19812" y="39624"/>
                    </a:cubicBezTo>
                    <a:cubicBezTo>
                      <a:pt x="8870" y="39624"/>
                      <a:pt x="0" y="30754"/>
                      <a:pt x="0" y="19812"/>
                    </a:cubicBezTo>
                    <a:cubicBezTo>
                      <a:pt x="0" y="8870"/>
                      <a:pt x="8870" y="0"/>
                      <a:pt x="19812" y="0"/>
                    </a:cubicBezTo>
                    <a:cubicBezTo>
                      <a:pt x="30754" y="0"/>
                      <a:pt x="39624" y="8870"/>
                      <a:pt x="39624" y="198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1" name="Google Shape;5071;p32">
                <a:extLst>
                  <a:ext uri="{FF2B5EF4-FFF2-40B4-BE49-F238E27FC236}">
                    <a16:creationId xmlns:a16="http://schemas.microsoft.com/office/drawing/2014/main" id="{C7E68C25-8033-FEA4-AC1D-B2FE474239F4}"/>
                  </a:ext>
                </a:extLst>
              </p:cNvPr>
              <p:cNvSpPr/>
              <p:nvPr/>
            </p:nvSpPr>
            <p:spPr>
              <a:xfrm>
                <a:off x="3924300" y="4344923"/>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2" name="Google Shape;5072;p32">
                <a:extLst>
                  <a:ext uri="{FF2B5EF4-FFF2-40B4-BE49-F238E27FC236}">
                    <a16:creationId xmlns:a16="http://schemas.microsoft.com/office/drawing/2014/main" id="{0FBC20FA-CDBE-751B-63C3-A96FCF9AAAC5}"/>
                  </a:ext>
                </a:extLst>
              </p:cNvPr>
              <p:cNvSpPr/>
              <p:nvPr/>
            </p:nvSpPr>
            <p:spPr>
              <a:xfrm>
                <a:off x="4006119" y="4263865"/>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3" name="Google Shape;5073;p32">
                <a:extLst>
                  <a:ext uri="{FF2B5EF4-FFF2-40B4-BE49-F238E27FC236}">
                    <a16:creationId xmlns:a16="http://schemas.microsoft.com/office/drawing/2014/main" id="{0CFB81E1-4008-F881-8376-11BC410F3A0F}"/>
                  </a:ext>
                </a:extLst>
              </p:cNvPr>
              <p:cNvSpPr/>
              <p:nvPr/>
            </p:nvSpPr>
            <p:spPr>
              <a:xfrm>
                <a:off x="4087939" y="4182808"/>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4" name="Google Shape;5074;p32">
                <a:extLst>
                  <a:ext uri="{FF2B5EF4-FFF2-40B4-BE49-F238E27FC236}">
                    <a16:creationId xmlns:a16="http://schemas.microsoft.com/office/drawing/2014/main" id="{E3F600CE-B196-E38A-7B15-BBE8C41D3F96}"/>
                  </a:ext>
                </a:extLst>
              </p:cNvPr>
              <p:cNvSpPr/>
              <p:nvPr/>
            </p:nvSpPr>
            <p:spPr>
              <a:xfrm>
                <a:off x="4169759" y="410175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5" name="Google Shape;5075;p32">
                <a:extLst>
                  <a:ext uri="{FF2B5EF4-FFF2-40B4-BE49-F238E27FC236}">
                    <a16:creationId xmlns:a16="http://schemas.microsoft.com/office/drawing/2014/main" id="{8C3E037D-11DC-DFA7-C465-3E115C3F6A8C}"/>
                  </a:ext>
                </a:extLst>
              </p:cNvPr>
              <p:cNvSpPr/>
              <p:nvPr/>
            </p:nvSpPr>
            <p:spPr>
              <a:xfrm>
                <a:off x="4251674" y="4020787"/>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6" name="Google Shape;5076;p32">
                <a:extLst>
                  <a:ext uri="{FF2B5EF4-FFF2-40B4-BE49-F238E27FC236}">
                    <a16:creationId xmlns:a16="http://schemas.microsoft.com/office/drawing/2014/main" id="{314C3462-BFBE-1CCE-F671-2DD6BAB82676}"/>
                  </a:ext>
                </a:extLst>
              </p:cNvPr>
              <p:cNvSpPr/>
              <p:nvPr/>
            </p:nvSpPr>
            <p:spPr>
              <a:xfrm>
                <a:off x="4333398" y="3939729"/>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7" name="Google Shape;5077;p32">
                <a:extLst>
                  <a:ext uri="{FF2B5EF4-FFF2-40B4-BE49-F238E27FC236}">
                    <a16:creationId xmlns:a16="http://schemas.microsoft.com/office/drawing/2014/main" id="{C00C24C8-DEA5-D1D8-FFFE-3872AEE29C34}"/>
                  </a:ext>
                </a:extLst>
              </p:cNvPr>
              <p:cNvSpPr/>
              <p:nvPr/>
            </p:nvSpPr>
            <p:spPr>
              <a:xfrm>
                <a:off x="4415218" y="3858672"/>
                <a:ext cx="33908" cy="33909"/>
              </a:xfrm>
              <a:custGeom>
                <a:avLst/>
                <a:gdLst/>
                <a:ahLst/>
                <a:cxnLst/>
                <a:rect l="l" t="t" r="r" b="b"/>
                <a:pathLst>
                  <a:path w="33908" h="33909" extrusionOk="0">
                    <a:moveTo>
                      <a:pt x="16954" y="33909"/>
                    </a:moveTo>
                    <a:cubicBezTo>
                      <a:pt x="7620" y="33909"/>
                      <a:pt x="0" y="26289"/>
                      <a:pt x="0" y="16955"/>
                    </a:cubicBezTo>
                    <a:cubicBezTo>
                      <a:pt x="0" y="7620"/>
                      <a:pt x="7620" y="0"/>
                      <a:pt x="16954" y="0"/>
                    </a:cubicBezTo>
                    <a:cubicBezTo>
                      <a:pt x="26289" y="0"/>
                      <a:pt x="33909" y="7620"/>
                      <a:pt x="33909" y="16955"/>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8" name="Google Shape;5078;p32">
                <a:extLst>
                  <a:ext uri="{FF2B5EF4-FFF2-40B4-BE49-F238E27FC236}">
                    <a16:creationId xmlns:a16="http://schemas.microsoft.com/office/drawing/2014/main" id="{8411CB3F-7CB4-C4A2-CA33-64AA563C22E4}"/>
                  </a:ext>
                </a:extLst>
              </p:cNvPr>
              <p:cNvSpPr/>
              <p:nvPr/>
            </p:nvSpPr>
            <p:spPr>
              <a:xfrm>
                <a:off x="4497038" y="3777709"/>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9" name="Google Shape;5079;p32">
                <a:extLst>
                  <a:ext uri="{FF2B5EF4-FFF2-40B4-BE49-F238E27FC236}">
                    <a16:creationId xmlns:a16="http://schemas.microsoft.com/office/drawing/2014/main" id="{9C337EA8-9790-41BB-6D8B-30F2289D80CA}"/>
                  </a:ext>
                </a:extLst>
              </p:cNvPr>
              <p:cNvSpPr/>
              <p:nvPr/>
            </p:nvSpPr>
            <p:spPr>
              <a:xfrm rot="-5391406">
                <a:off x="4578878" y="3696629"/>
                <a:ext cx="32385" cy="32385"/>
              </a:xfrm>
              <a:custGeom>
                <a:avLst/>
                <a:gdLst/>
                <a:ahLst/>
                <a:cxnLst/>
                <a:rect l="l" t="t" r="r" b="b"/>
                <a:pathLst>
                  <a:path w="32385" h="32385" extrusionOk="0">
                    <a:moveTo>
                      <a:pt x="32385" y="16192"/>
                    </a:moveTo>
                    <a:cubicBezTo>
                      <a:pt x="32385" y="25135"/>
                      <a:pt x="25135" y="32385"/>
                      <a:pt x="16193" y="32385"/>
                    </a:cubicBezTo>
                    <a:cubicBezTo>
                      <a:pt x="7250" y="32385"/>
                      <a:pt x="0" y="25135"/>
                      <a:pt x="0" y="16192"/>
                    </a:cubicBezTo>
                    <a:cubicBezTo>
                      <a:pt x="0" y="7250"/>
                      <a:pt x="7250" y="0"/>
                      <a:pt x="16193" y="0"/>
                    </a:cubicBezTo>
                    <a:cubicBezTo>
                      <a:pt x="25135" y="0"/>
                      <a:pt x="32385" y="7249"/>
                      <a:pt x="32385"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0" name="Google Shape;5080;p32">
                <a:extLst>
                  <a:ext uri="{FF2B5EF4-FFF2-40B4-BE49-F238E27FC236}">
                    <a16:creationId xmlns:a16="http://schemas.microsoft.com/office/drawing/2014/main" id="{54CB1A87-ECF9-1748-F883-E1CBAD93D5F0}"/>
                  </a:ext>
                </a:extLst>
              </p:cNvPr>
              <p:cNvSpPr/>
              <p:nvPr/>
            </p:nvSpPr>
            <p:spPr>
              <a:xfrm>
                <a:off x="4660772" y="3615689"/>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1" name="Google Shape;5081;p32">
                <a:extLst>
                  <a:ext uri="{FF2B5EF4-FFF2-40B4-BE49-F238E27FC236}">
                    <a16:creationId xmlns:a16="http://schemas.microsoft.com/office/drawing/2014/main" id="{509D5A27-359E-A468-7632-71EC9791250D}"/>
                  </a:ext>
                </a:extLst>
              </p:cNvPr>
              <p:cNvSpPr/>
              <p:nvPr/>
            </p:nvSpPr>
            <p:spPr>
              <a:xfrm>
                <a:off x="4742497" y="3534631"/>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2" name="Google Shape;5082;p32">
                <a:extLst>
                  <a:ext uri="{FF2B5EF4-FFF2-40B4-BE49-F238E27FC236}">
                    <a16:creationId xmlns:a16="http://schemas.microsoft.com/office/drawing/2014/main" id="{0761D6AD-1C32-CD68-184B-66D023589E38}"/>
                  </a:ext>
                </a:extLst>
              </p:cNvPr>
              <p:cNvSpPr/>
              <p:nvPr/>
            </p:nvSpPr>
            <p:spPr>
              <a:xfrm>
                <a:off x="4824317" y="3453574"/>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3" name="Google Shape;5083;p32">
                <a:extLst>
                  <a:ext uri="{FF2B5EF4-FFF2-40B4-BE49-F238E27FC236}">
                    <a16:creationId xmlns:a16="http://schemas.microsoft.com/office/drawing/2014/main" id="{F10D43A6-8FC4-14C0-D47E-CD56F2E6DCD4}"/>
                  </a:ext>
                </a:extLst>
              </p:cNvPr>
              <p:cNvSpPr/>
              <p:nvPr/>
            </p:nvSpPr>
            <p:spPr>
              <a:xfrm>
                <a:off x="4906137" y="3372611"/>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4" name="Google Shape;5084;p32">
                <a:extLst>
                  <a:ext uri="{FF2B5EF4-FFF2-40B4-BE49-F238E27FC236}">
                    <a16:creationId xmlns:a16="http://schemas.microsoft.com/office/drawing/2014/main" id="{2E0F77C0-8C00-6F93-EC67-75E42B007603}"/>
                  </a:ext>
                </a:extLst>
              </p:cNvPr>
              <p:cNvSpPr/>
              <p:nvPr/>
            </p:nvSpPr>
            <p:spPr>
              <a:xfrm>
                <a:off x="4988052" y="3291649"/>
                <a:ext cx="28193" cy="28193"/>
              </a:xfrm>
              <a:custGeom>
                <a:avLst/>
                <a:gdLst/>
                <a:ahLst/>
                <a:cxnLst/>
                <a:rect l="l" t="t" r="r" b="b"/>
                <a:pathLst>
                  <a:path w="28193" h="28193" extrusionOk="0">
                    <a:moveTo>
                      <a:pt x="14097" y="28194"/>
                    </a:moveTo>
                    <a:cubicBezTo>
                      <a:pt x="6286" y="28194"/>
                      <a:pt x="0" y="21908"/>
                      <a:pt x="0" y="14097"/>
                    </a:cubicBezTo>
                    <a:cubicBezTo>
                      <a:pt x="0" y="6287"/>
                      <a:pt x="6286" y="0"/>
                      <a:pt x="14097" y="0"/>
                    </a:cubicBezTo>
                    <a:cubicBezTo>
                      <a:pt x="21908" y="0"/>
                      <a:pt x="28194" y="6287"/>
                      <a:pt x="28194" y="14097"/>
                    </a:cubicBezTo>
                    <a:cubicBezTo>
                      <a:pt x="28194" y="21908"/>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5" name="Google Shape;5085;p32">
                <a:extLst>
                  <a:ext uri="{FF2B5EF4-FFF2-40B4-BE49-F238E27FC236}">
                    <a16:creationId xmlns:a16="http://schemas.microsoft.com/office/drawing/2014/main" id="{1FB42770-9148-7E9E-DDD7-C87E55B23DC5}"/>
                  </a:ext>
                </a:extLst>
              </p:cNvPr>
              <p:cNvSpPr/>
              <p:nvPr/>
            </p:nvSpPr>
            <p:spPr>
              <a:xfrm>
                <a:off x="5069871" y="3210591"/>
                <a:ext cx="27431" cy="27431"/>
              </a:xfrm>
              <a:custGeom>
                <a:avLst/>
                <a:gdLst/>
                <a:ahLst/>
                <a:cxnLst/>
                <a:rect l="l" t="t" r="r" b="b"/>
                <a:pathLst>
                  <a:path w="27431"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6" name="Google Shape;5086;p32">
                <a:extLst>
                  <a:ext uri="{FF2B5EF4-FFF2-40B4-BE49-F238E27FC236}">
                    <a16:creationId xmlns:a16="http://schemas.microsoft.com/office/drawing/2014/main" id="{8356F8D4-3B2C-988D-8CC8-958059D76934}"/>
                  </a:ext>
                </a:extLst>
              </p:cNvPr>
              <p:cNvSpPr/>
              <p:nvPr/>
            </p:nvSpPr>
            <p:spPr>
              <a:xfrm>
                <a:off x="5151596" y="3129533"/>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7" name="Google Shape;5087;p32">
                <a:extLst>
                  <a:ext uri="{FF2B5EF4-FFF2-40B4-BE49-F238E27FC236}">
                    <a16:creationId xmlns:a16="http://schemas.microsoft.com/office/drawing/2014/main" id="{2F769B8D-4AE4-24D9-CAA3-2BB0F2372764}"/>
                  </a:ext>
                </a:extLst>
              </p:cNvPr>
              <p:cNvSpPr/>
              <p:nvPr/>
            </p:nvSpPr>
            <p:spPr>
              <a:xfrm>
                <a:off x="5233416" y="3048475"/>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8" name="Google Shape;5088;p32">
                <a:extLst>
                  <a:ext uri="{FF2B5EF4-FFF2-40B4-BE49-F238E27FC236}">
                    <a16:creationId xmlns:a16="http://schemas.microsoft.com/office/drawing/2014/main" id="{CD059816-859F-C16A-9D09-95E1595583EF}"/>
                  </a:ext>
                </a:extLst>
              </p:cNvPr>
              <p:cNvSpPr/>
              <p:nvPr/>
            </p:nvSpPr>
            <p:spPr>
              <a:xfrm>
                <a:off x="5315330" y="2967608"/>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9" name="Google Shape;5089;p32">
                <a:extLst>
                  <a:ext uri="{FF2B5EF4-FFF2-40B4-BE49-F238E27FC236}">
                    <a16:creationId xmlns:a16="http://schemas.microsoft.com/office/drawing/2014/main" id="{06FD0EF3-6252-1AD5-39B6-F6A078FCE09A}"/>
                  </a:ext>
                </a:extLst>
              </p:cNvPr>
              <p:cNvSpPr/>
              <p:nvPr/>
            </p:nvSpPr>
            <p:spPr>
              <a:xfrm>
                <a:off x="5397150" y="2886550"/>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0" name="Google Shape;5090;p32">
                <a:extLst>
                  <a:ext uri="{FF2B5EF4-FFF2-40B4-BE49-F238E27FC236}">
                    <a16:creationId xmlns:a16="http://schemas.microsoft.com/office/drawing/2014/main" id="{598B1DAB-9208-9434-E1A0-D79FF2924956}"/>
                  </a:ext>
                </a:extLst>
              </p:cNvPr>
              <p:cNvSpPr/>
              <p:nvPr/>
            </p:nvSpPr>
            <p:spPr>
              <a:xfrm>
                <a:off x="5478970" y="2805492"/>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1" name="Google Shape;5091;p32">
                <a:extLst>
                  <a:ext uri="{FF2B5EF4-FFF2-40B4-BE49-F238E27FC236}">
                    <a16:creationId xmlns:a16="http://schemas.microsoft.com/office/drawing/2014/main" id="{84509BDC-B70A-4F2F-72F3-67E1A381B0F1}"/>
                  </a:ext>
                </a:extLst>
              </p:cNvPr>
              <p:cNvSpPr/>
              <p:nvPr/>
            </p:nvSpPr>
            <p:spPr>
              <a:xfrm>
                <a:off x="5560695" y="2724435"/>
                <a:ext cx="22669" cy="22669"/>
              </a:xfrm>
              <a:custGeom>
                <a:avLst/>
                <a:gdLst/>
                <a:ahLst/>
                <a:cxnLst/>
                <a:rect l="l" t="t" r="r" b="b"/>
                <a:pathLst>
                  <a:path w="22669" h="22669" extrusionOk="0">
                    <a:moveTo>
                      <a:pt x="22669" y="11335"/>
                    </a:moveTo>
                    <a:cubicBezTo>
                      <a:pt x="22669" y="17595"/>
                      <a:pt x="17595" y="22670"/>
                      <a:pt x="11335" y="22670"/>
                    </a:cubicBezTo>
                    <a:cubicBezTo>
                      <a:pt x="5075" y="22670"/>
                      <a:pt x="0" y="17595"/>
                      <a:pt x="0" y="11335"/>
                    </a:cubicBezTo>
                    <a:cubicBezTo>
                      <a:pt x="0" y="5075"/>
                      <a:pt x="5075" y="0"/>
                      <a:pt x="11335" y="0"/>
                    </a:cubicBezTo>
                    <a:cubicBezTo>
                      <a:pt x="17595" y="0"/>
                      <a:pt x="22669" y="5075"/>
                      <a:pt x="22669" y="11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2" name="Google Shape;5092;p32">
                <a:extLst>
                  <a:ext uri="{FF2B5EF4-FFF2-40B4-BE49-F238E27FC236}">
                    <a16:creationId xmlns:a16="http://schemas.microsoft.com/office/drawing/2014/main" id="{FA5047C9-F5F1-6FF8-422C-4769B54B1C94}"/>
                  </a:ext>
                </a:extLst>
              </p:cNvPr>
              <p:cNvSpPr/>
              <p:nvPr/>
            </p:nvSpPr>
            <p:spPr>
              <a:xfrm>
                <a:off x="5642609" y="2643567"/>
                <a:ext cx="21716" cy="21717"/>
              </a:xfrm>
              <a:custGeom>
                <a:avLst/>
                <a:gdLst/>
                <a:ahLst/>
                <a:cxnLst/>
                <a:rect l="l" t="t" r="r" b="b"/>
                <a:pathLst>
                  <a:path w="21716" h="21717"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3" name="Google Shape;5093;p32">
                <a:extLst>
                  <a:ext uri="{FF2B5EF4-FFF2-40B4-BE49-F238E27FC236}">
                    <a16:creationId xmlns:a16="http://schemas.microsoft.com/office/drawing/2014/main" id="{CD6AB838-9964-C6E5-9D3A-3B7681E57892}"/>
                  </a:ext>
                </a:extLst>
              </p:cNvPr>
              <p:cNvSpPr/>
              <p:nvPr/>
            </p:nvSpPr>
            <p:spPr>
              <a:xfrm>
                <a:off x="5724429" y="2562510"/>
                <a:ext cx="20954" cy="20954"/>
              </a:xfrm>
              <a:custGeom>
                <a:avLst/>
                <a:gdLst/>
                <a:ahLst/>
                <a:cxnLst/>
                <a:rect l="l" t="t" r="r" b="b"/>
                <a:pathLst>
                  <a:path w="20954" h="20954" extrusionOk="0">
                    <a:moveTo>
                      <a:pt x="20955" y="10478"/>
                    </a:moveTo>
                    <a:cubicBezTo>
                      <a:pt x="20955" y="16264"/>
                      <a:pt x="16264" y="20955"/>
                      <a:pt x="10477" y="20955"/>
                    </a:cubicBezTo>
                    <a:cubicBezTo>
                      <a:pt x="4691" y="20955"/>
                      <a:pt x="0" y="16264"/>
                      <a:pt x="0" y="10478"/>
                    </a:cubicBezTo>
                    <a:cubicBezTo>
                      <a:pt x="0" y="4691"/>
                      <a:pt x="4691" y="0"/>
                      <a:pt x="10477" y="0"/>
                    </a:cubicBezTo>
                    <a:cubicBezTo>
                      <a:pt x="16264" y="0"/>
                      <a:pt x="20955" y="4691"/>
                      <a:pt x="20955"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4" name="Google Shape;5094;p32">
                <a:extLst>
                  <a:ext uri="{FF2B5EF4-FFF2-40B4-BE49-F238E27FC236}">
                    <a16:creationId xmlns:a16="http://schemas.microsoft.com/office/drawing/2014/main" id="{0F08644A-A39D-E19A-013B-2E39FE40E2EA}"/>
                  </a:ext>
                </a:extLst>
              </p:cNvPr>
              <p:cNvSpPr/>
              <p:nvPr/>
            </p:nvSpPr>
            <p:spPr>
              <a:xfrm>
                <a:off x="5806249" y="2481452"/>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5" name="Google Shape;5095;p32">
                <a:extLst>
                  <a:ext uri="{FF2B5EF4-FFF2-40B4-BE49-F238E27FC236}">
                    <a16:creationId xmlns:a16="http://schemas.microsoft.com/office/drawing/2014/main" id="{1138C7BF-FB48-10A4-A41C-92B0E246ED32}"/>
                  </a:ext>
                </a:extLst>
              </p:cNvPr>
              <p:cNvSpPr/>
              <p:nvPr/>
            </p:nvSpPr>
            <p:spPr>
              <a:xfrm>
                <a:off x="5888069" y="2400394"/>
                <a:ext cx="19431" cy="19431"/>
              </a:xfrm>
              <a:custGeom>
                <a:avLst/>
                <a:gdLst/>
                <a:ahLst/>
                <a:cxnLst/>
                <a:rect l="l" t="t" r="r" b="b"/>
                <a:pathLst>
                  <a:path w="19431" h="19431" extrusionOk="0">
                    <a:moveTo>
                      <a:pt x="9716" y="19431"/>
                    </a:moveTo>
                    <a:cubicBezTo>
                      <a:pt x="4382" y="19431"/>
                      <a:pt x="0" y="15050"/>
                      <a:pt x="0" y="9716"/>
                    </a:cubicBezTo>
                    <a:cubicBezTo>
                      <a:pt x="0" y="4382"/>
                      <a:pt x="4382"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6" name="Google Shape;5096;p32">
                <a:extLst>
                  <a:ext uri="{FF2B5EF4-FFF2-40B4-BE49-F238E27FC236}">
                    <a16:creationId xmlns:a16="http://schemas.microsoft.com/office/drawing/2014/main" id="{356902E7-3792-5C8E-C577-51508C01492E}"/>
                  </a:ext>
                </a:extLst>
              </p:cNvPr>
              <p:cNvSpPr/>
              <p:nvPr/>
            </p:nvSpPr>
            <p:spPr>
              <a:xfrm>
                <a:off x="5969888" y="2319527"/>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7" name="Google Shape;5097;p32">
                <a:extLst>
                  <a:ext uri="{FF2B5EF4-FFF2-40B4-BE49-F238E27FC236}">
                    <a16:creationId xmlns:a16="http://schemas.microsoft.com/office/drawing/2014/main" id="{99B43E3B-D931-D720-B86F-E7B154CD9438}"/>
                  </a:ext>
                </a:extLst>
              </p:cNvPr>
              <p:cNvSpPr/>
              <p:nvPr/>
            </p:nvSpPr>
            <p:spPr>
              <a:xfrm>
                <a:off x="6051708" y="2238469"/>
                <a:ext cx="17716" cy="17716"/>
              </a:xfrm>
              <a:custGeom>
                <a:avLst/>
                <a:gdLst/>
                <a:ahLst/>
                <a:cxnLst/>
                <a:rect l="l" t="t" r="r" b="b"/>
                <a:pathLst>
                  <a:path w="17716" h="17716" extrusionOk="0">
                    <a:moveTo>
                      <a:pt x="17717" y="8858"/>
                    </a:moveTo>
                    <a:cubicBezTo>
                      <a:pt x="17717" y="13751"/>
                      <a:pt x="13751" y="17717"/>
                      <a:pt x="8858" y="17717"/>
                    </a:cubicBezTo>
                    <a:cubicBezTo>
                      <a:pt x="3966" y="17717"/>
                      <a:pt x="0" y="13751"/>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8" name="Google Shape;5098;p32">
                <a:extLst>
                  <a:ext uri="{FF2B5EF4-FFF2-40B4-BE49-F238E27FC236}">
                    <a16:creationId xmlns:a16="http://schemas.microsoft.com/office/drawing/2014/main" id="{3E03D51C-1A44-3613-D484-5EF098C036CD}"/>
                  </a:ext>
                </a:extLst>
              </p:cNvPr>
              <p:cNvSpPr/>
              <p:nvPr/>
            </p:nvSpPr>
            <p:spPr>
              <a:xfrm>
                <a:off x="6133528" y="2157412"/>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9" name="Google Shape;5099;p32">
                <a:extLst>
                  <a:ext uri="{FF2B5EF4-FFF2-40B4-BE49-F238E27FC236}">
                    <a16:creationId xmlns:a16="http://schemas.microsoft.com/office/drawing/2014/main" id="{25758C61-6EB6-34F0-7386-F82D52F9AE08}"/>
                  </a:ext>
                </a:extLst>
              </p:cNvPr>
              <p:cNvSpPr/>
              <p:nvPr/>
            </p:nvSpPr>
            <p:spPr>
              <a:xfrm>
                <a:off x="6215348" y="2076354"/>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0" name="Google Shape;5100;p32">
                <a:extLst>
                  <a:ext uri="{FF2B5EF4-FFF2-40B4-BE49-F238E27FC236}">
                    <a16:creationId xmlns:a16="http://schemas.microsoft.com/office/drawing/2014/main" id="{51D2158C-F23B-4036-7C04-C74A58FF12F4}"/>
                  </a:ext>
                </a:extLst>
              </p:cNvPr>
              <p:cNvSpPr/>
              <p:nvPr/>
            </p:nvSpPr>
            <p:spPr>
              <a:xfrm>
                <a:off x="6297167" y="1995296"/>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2" y="0"/>
                      <a:pt x="15430" y="3429"/>
                      <a:pt x="15430" y="7715"/>
                    </a:cubicBezTo>
                    <a:cubicBezTo>
                      <a:pt x="15430" y="12001"/>
                      <a:pt x="12002"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1" name="Google Shape;5101;p32">
                <a:extLst>
                  <a:ext uri="{FF2B5EF4-FFF2-40B4-BE49-F238E27FC236}">
                    <a16:creationId xmlns:a16="http://schemas.microsoft.com/office/drawing/2014/main" id="{27F96BD6-4CC1-AEA7-5AAD-F5D7B13CFB83}"/>
                  </a:ext>
                </a:extLst>
              </p:cNvPr>
              <p:cNvSpPr/>
              <p:nvPr/>
            </p:nvSpPr>
            <p:spPr>
              <a:xfrm>
                <a:off x="6378987" y="1914334"/>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2" name="Google Shape;5102;p32">
                <a:extLst>
                  <a:ext uri="{FF2B5EF4-FFF2-40B4-BE49-F238E27FC236}">
                    <a16:creationId xmlns:a16="http://schemas.microsoft.com/office/drawing/2014/main" id="{C6473C72-A99A-18FC-0CC2-9671411638F4}"/>
                  </a:ext>
                </a:extLst>
              </p:cNvPr>
              <p:cNvSpPr/>
              <p:nvPr/>
            </p:nvSpPr>
            <p:spPr>
              <a:xfrm>
                <a:off x="6460807" y="1833371"/>
                <a:ext cx="13716" cy="13715"/>
              </a:xfrm>
              <a:custGeom>
                <a:avLst/>
                <a:gdLst/>
                <a:ahLst/>
                <a:cxnLst/>
                <a:rect l="l" t="t" r="r" b="b"/>
                <a:pathLst>
                  <a:path w="13716" h="13715"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3" name="Google Shape;5103;p32">
                <a:extLst>
                  <a:ext uri="{FF2B5EF4-FFF2-40B4-BE49-F238E27FC236}">
                    <a16:creationId xmlns:a16="http://schemas.microsoft.com/office/drawing/2014/main" id="{C21C1A5B-AA6A-B4EF-70AC-A00F4EC1CDAE}"/>
                  </a:ext>
                </a:extLst>
              </p:cNvPr>
              <p:cNvSpPr/>
              <p:nvPr/>
            </p:nvSpPr>
            <p:spPr>
              <a:xfrm>
                <a:off x="6542627" y="1752313"/>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4" name="Google Shape;5104;p32">
                <a:extLst>
                  <a:ext uri="{FF2B5EF4-FFF2-40B4-BE49-F238E27FC236}">
                    <a16:creationId xmlns:a16="http://schemas.microsoft.com/office/drawing/2014/main" id="{CEA1E54A-41A7-BEC4-E74B-28C4DBDB0D48}"/>
                  </a:ext>
                </a:extLst>
              </p:cNvPr>
              <p:cNvSpPr/>
              <p:nvPr/>
            </p:nvSpPr>
            <p:spPr>
              <a:xfrm>
                <a:off x="6624447" y="1671160"/>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5" name="Google Shape;5105;p32">
                <a:extLst>
                  <a:ext uri="{FF2B5EF4-FFF2-40B4-BE49-F238E27FC236}">
                    <a16:creationId xmlns:a16="http://schemas.microsoft.com/office/drawing/2014/main" id="{A504097F-786F-BE64-1D96-CF34E59F608B}"/>
                  </a:ext>
                </a:extLst>
              </p:cNvPr>
              <p:cNvSpPr/>
              <p:nvPr/>
            </p:nvSpPr>
            <p:spPr>
              <a:xfrm>
                <a:off x="6706361" y="1590293"/>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6" name="Google Shape;5106;p32">
                <a:extLst>
                  <a:ext uri="{FF2B5EF4-FFF2-40B4-BE49-F238E27FC236}">
                    <a16:creationId xmlns:a16="http://schemas.microsoft.com/office/drawing/2014/main" id="{31ED9722-48FE-B18D-8016-A66A8413D4D3}"/>
                  </a:ext>
                </a:extLst>
              </p:cNvPr>
              <p:cNvSpPr/>
              <p:nvPr/>
            </p:nvSpPr>
            <p:spPr>
              <a:xfrm>
                <a:off x="6788086" y="1509235"/>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7" name="Google Shape;5107;p32">
                <a:extLst>
                  <a:ext uri="{FF2B5EF4-FFF2-40B4-BE49-F238E27FC236}">
                    <a16:creationId xmlns:a16="http://schemas.microsoft.com/office/drawing/2014/main" id="{1DFFFE2E-84E6-9EF0-1F41-FF0F8A6689EF}"/>
                  </a:ext>
                </a:extLst>
              </p:cNvPr>
              <p:cNvSpPr/>
              <p:nvPr/>
            </p:nvSpPr>
            <p:spPr>
              <a:xfrm>
                <a:off x="6869906" y="1428178"/>
                <a:ext cx="9715" cy="9715"/>
              </a:xfrm>
              <a:custGeom>
                <a:avLst/>
                <a:gdLst/>
                <a:ahLst/>
                <a:cxnLst/>
                <a:rect l="l" t="t" r="r" b="b"/>
                <a:pathLst>
                  <a:path w="9715" h="9715" extrusionOk="0">
                    <a:moveTo>
                      <a:pt x="4858" y="9715"/>
                    </a:moveTo>
                    <a:cubicBezTo>
                      <a:pt x="2191" y="9715"/>
                      <a:pt x="0" y="7525"/>
                      <a:pt x="0" y="4858"/>
                    </a:cubicBezTo>
                    <a:cubicBezTo>
                      <a:pt x="0" y="2191"/>
                      <a:pt x="2191" y="0"/>
                      <a:pt x="4858" y="0"/>
                    </a:cubicBezTo>
                    <a:cubicBezTo>
                      <a:pt x="7525" y="0"/>
                      <a:pt x="9715" y="2191"/>
                      <a:pt x="9715" y="4858"/>
                    </a:cubicBezTo>
                    <a:cubicBezTo>
                      <a:pt x="9715" y="7525"/>
                      <a:pt x="7525" y="9715"/>
                      <a:pt x="4858" y="9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8" name="Google Shape;5108;p32">
                <a:extLst>
                  <a:ext uri="{FF2B5EF4-FFF2-40B4-BE49-F238E27FC236}">
                    <a16:creationId xmlns:a16="http://schemas.microsoft.com/office/drawing/2014/main" id="{6466150A-4800-70D7-E4E0-DBB3825B2546}"/>
                  </a:ext>
                </a:extLst>
              </p:cNvPr>
              <p:cNvSpPr/>
              <p:nvPr/>
            </p:nvSpPr>
            <p:spPr>
              <a:xfrm>
                <a:off x="6951725" y="1347120"/>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9" name="Google Shape;5109;p32">
                <a:extLst>
                  <a:ext uri="{FF2B5EF4-FFF2-40B4-BE49-F238E27FC236}">
                    <a16:creationId xmlns:a16="http://schemas.microsoft.com/office/drawing/2014/main" id="{BC991FB8-25E5-B53F-3D34-76B5F5FC24E1}"/>
                  </a:ext>
                </a:extLst>
              </p:cNvPr>
              <p:cNvSpPr/>
              <p:nvPr/>
            </p:nvSpPr>
            <p:spPr>
              <a:xfrm>
                <a:off x="7033641" y="1266252"/>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0" name="Google Shape;5110;p32">
                <a:extLst>
                  <a:ext uri="{FF2B5EF4-FFF2-40B4-BE49-F238E27FC236}">
                    <a16:creationId xmlns:a16="http://schemas.microsoft.com/office/drawing/2014/main" id="{BEB273CD-5C50-163F-5AAD-894A4A2F905E}"/>
                  </a:ext>
                </a:extLst>
              </p:cNvPr>
              <p:cNvSpPr/>
              <p:nvPr/>
            </p:nvSpPr>
            <p:spPr>
              <a:xfrm>
                <a:off x="7115365" y="1185195"/>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11" name="Google Shape;5111;p32">
              <a:extLst>
                <a:ext uri="{FF2B5EF4-FFF2-40B4-BE49-F238E27FC236}">
                  <a16:creationId xmlns:a16="http://schemas.microsoft.com/office/drawing/2014/main" id="{F243E93B-2403-D64E-5C74-C1250B83522E}"/>
                </a:ext>
              </a:extLst>
            </p:cNvPr>
            <p:cNvGrpSpPr/>
            <p:nvPr/>
          </p:nvGrpSpPr>
          <p:grpSpPr>
            <a:xfrm>
              <a:off x="3849147" y="1191100"/>
              <a:ext cx="3117342" cy="3117342"/>
              <a:chOff x="3849147" y="1191100"/>
              <a:chExt cx="3117342" cy="3117342"/>
            </a:xfrm>
          </p:grpSpPr>
          <p:sp>
            <p:nvSpPr>
              <p:cNvPr id="5112" name="Google Shape;5112;p32">
                <a:extLst>
                  <a:ext uri="{FF2B5EF4-FFF2-40B4-BE49-F238E27FC236}">
                    <a16:creationId xmlns:a16="http://schemas.microsoft.com/office/drawing/2014/main" id="{E5BF38CA-F702-5133-A661-F19853786DEB}"/>
                  </a:ext>
                </a:extLst>
              </p:cNvPr>
              <p:cNvSpPr/>
              <p:nvPr/>
            </p:nvSpPr>
            <p:spPr>
              <a:xfrm>
                <a:off x="3849147" y="426977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3" name="Google Shape;5113;p32">
                <a:extLst>
                  <a:ext uri="{FF2B5EF4-FFF2-40B4-BE49-F238E27FC236}">
                    <a16:creationId xmlns:a16="http://schemas.microsoft.com/office/drawing/2014/main" id="{C48439B8-C9B2-475E-34BE-472FBEA72F0F}"/>
                  </a:ext>
                </a:extLst>
              </p:cNvPr>
              <p:cNvSpPr/>
              <p:nvPr/>
            </p:nvSpPr>
            <p:spPr>
              <a:xfrm>
                <a:off x="3930967" y="4188713"/>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4" name="Google Shape;5114;p32">
                <a:extLst>
                  <a:ext uri="{FF2B5EF4-FFF2-40B4-BE49-F238E27FC236}">
                    <a16:creationId xmlns:a16="http://schemas.microsoft.com/office/drawing/2014/main" id="{61C704EB-F647-7161-8627-BD443B22E1BE}"/>
                  </a:ext>
                </a:extLst>
              </p:cNvPr>
              <p:cNvSpPr/>
              <p:nvPr/>
            </p:nvSpPr>
            <p:spPr>
              <a:xfrm>
                <a:off x="4012787" y="4107655"/>
                <a:ext cx="37147" cy="37147"/>
              </a:xfrm>
              <a:custGeom>
                <a:avLst/>
                <a:gdLst/>
                <a:ahLst/>
                <a:cxnLst/>
                <a:rect l="l" t="t" r="r" b="b"/>
                <a:pathLst>
                  <a:path w="37147" h="37147" extrusionOk="0">
                    <a:moveTo>
                      <a:pt x="37148" y="18574"/>
                    </a:moveTo>
                    <a:cubicBezTo>
                      <a:pt x="37148" y="28832"/>
                      <a:pt x="28832" y="37148"/>
                      <a:pt x="18574" y="37148"/>
                    </a:cubicBezTo>
                    <a:cubicBezTo>
                      <a:pt x="8316" y="37148"/>
                      <a:pt x="0" y="28832"/>
                      <a:pt x="0" y="18574"/>
                    </a:cubicBezTo>
                    <a:cubicBezTo>
                      <a:pt x="0" y="8316"/>
                      <a:pt x="8316" y="0"/>
                      <a:pt x="18574" y="0"/>
                    </a:cubicBezTo>
                    <a:cubicBezTo>
                      <a:pt x="28832" y="0"/>
                      <a:pt x="37148" y="8316"/>
                      <a:pt x="37148" y="18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5" name="Google Shape;5115;p32">
                <a:extLst>
                  <a:ext uri="{FF2B5EF4-FFF2-40B4-BE49-F238E27FC236}">
                    <a16:creationId xmlns:a16="http://schemas.microsoft.com/office/drawing/2014/main" id="{C17FCB7B-8AE8-6B49-7F20-0A260E057119}"/>
                  </a:ext>
                </a:extLst>
              </p:cNvPr>
              <p:cNvSpPr/>
              <p:nvPr/>
            </p:nvSpPr>
            <p:spPr>
              <a:xfrm>
                <a:off x="4094606" y="4026597"/>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6" y="8096"/>
                      <a:pt x="36386" y="18193"/>
                    </a:cubicBezTo>
                    <a:cubicBezTo>
                      <a:pt x="36386"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6" name="Google Shape;5116;p32">
                <a:extLst>
                  <a:ext uri="{FF2B5EF4-FFF2-40B4-BE49-F238E27FC236}">
                    <a16:creationId xmlns:a16="http://schemas.microsoft.com/office/drawing/2014/main" id="{312B79A9-7F39-09C6-11D5-4FD1943F084E}"/>
                  </a:ext>
                </a:extLst>
              </p:cNvPr>
              <p:cNvSpPr/>
              <p:nvPr/>
            </p:nvSpPr>
            <p:spPr>
              <a:xfrm>
                <a:off x="4176521" y="3945730"/>
                <a:ext cx="35433" cy="35433"/>
              </a:xfrm>
              <a:custGeom>
                <a:avLst/>
                <a:gdLst/>
                <a:ahLst/>
                <a:cxnLst/>
                <a:rect l="l" t="t" r="r" b="b"/>
                <a:pathLst>
                  <a:path w="35433" h="35433" extrusionOk="0">
                    <a:moveTo>
                      <a:pt x="17717" y="35433"/>
                    </a:moveTo>
                    <a:cubicBezTo>
                      <a:pt x="7906" y="35433"/>
                      <a:pt x="0" y="27527"/>
                      <a:pt x="0" y="17716"/>
                    </a:cubicBezTo>
                    <a:cubicBezTo>
                      <a:pt x="0" y="7906"/>
                      <a:pt x="8001" y="0"/>
                      <a:pt x="17717" y="0"/>
                    </a:cubicBezTo>
                    <a:cubicBezTo>
                      <a:pt x="27432"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7" name="Google Shape;5117;p32">
                <a:extLst>
                  <a:ext uri="{FF2B5EF4-FFF2-40B4-BE49-F238E27FC236}">
                    <a16:creationId xmlns:a16="http://schemas.microsoft.com/office/drawing/2014/main" id="{41579604-1B44-08F4-EBAB-5A802A97C05B}"/>
                  </a:ext>
                </a:extLst>
              </p:cNvPr>
              <p:cNvSpPr/>
              <p:nvPr/>
            </p:nvSpPr>
            <p:spPr>
              <a:xfrm>
                <a:off x="4258246" y="3864672"/>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8" name="Google Shape;5118;p32">
                <a:extLst>
                  <a:ext uri="{FF2B5EF4-FFF2-40B4-BE49-F238E27FC236}">
                    <a16:creationId xmlns:a16="http://schemas.microsoft.com/office/drawing/2014/main" id="{F49306E8-2539-96F9-6BCB-AF231D7A5366}"/>
                  </a:ext>
                </a:extLst>
              </p:cNvPr>
              <p:cNvSpPr/>
              <p:nvPr/>
            </p:nvSpPr>
            <p:spPr>
              <a:xfrm>
                <a:off x="4340066" y="3783615"/>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9" name="Google Shape;5119;p32">
                <a:extLst>
                  <a:ext uri="{FF2B5EF4-FFF2-40B4-BE49-F238E27FC236}">
                    <a16:creationId xmlns:a16="http://schemas.microsoft.com/office/drawing/2014/main" id="{B7A4A622-E048-CF63-1555-985C015F66AF}"/>
                  </a:ext>
                </a:extLst>
              </p:cNvPr>
              <p:cNvSpPr/>
              <p:nvPr/>
            </p:nvSpPr>
            <p:spPr>
              <a:xfrm>
                <a:off x="4421886" y="3702557"/>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0" name="Google Shape;5120;p32">
                <a:extLst>
                  <a:ext uri="{FF2B5EF4-FFF2-40B4-BE49-F238E27FC236}">
                    <a16:creationId xmlns:a16="http://schemas.microsoft.com/office/drawing/2014/main" id="{AFEBFBE2-8C59-67AA-E7D5-EC248E899C72}"/>
                  </a:ext>
                </a:extLst>
              </p:cNvPr>
              <p:cNvSpPr/>
              <p:nvPr/>
            </p:nvSpPr>
            <p:spPr>
              <a:xfrm>
                <a:off x="4503800" y="3621499"/>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6" y="0"/>
                      <a:pt x="32195" y="7239"/>
                      <a:pt x="32195" y="16097"/>
                    </a:cubicBezTo>
                    <a:cubicBezTo>
                      <a:pt x="32195" y="24955"/>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1" name="Google Shape;5121;p32">
                <a:extLst>
                  <a:ext uri="{FF2B5EF4-FFF2-40B4-BE49-F238E27FC236}">
                    <a16:creationId xmlns:a16="http://schemas.microsoft.com/office/drawing/2014/main" id="{356434D4-D53C-45B2-92DF-C7AAF07C8CDB}"/>
                  </a:ext>
                </a:extLst>
              </p:cNvPr>
              <p:cNvSpPr/>
              <p:nvPr/>
            </p:nvSpPr>
            <p:spPr>
              <a:xfrm>
                <a:off x="4585620" y="3540537"/>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2" name="Google Shape;5122;p32">
                <a:extLst>
                  <a:ext uri="{FF2B5EF4-FFF2-40B4-BE49-F238E27FC236}">
                    <a16:creationId xmlns:a16="http://schemas.microsoft.com/office/drawing/2014/main" id="{6500FC2D-C65A-C5C7-85F4-0610F0D5322D}"/>
                  </a:ext>
                </a:extLst>
              </p:cNvPr>
              <p:cNvSpPr/>
              <p:nvPr/>
            </p:nvSpPr>
            <p:spPr>
              <a:xfrm>
                <a:off x="4667345" y="345947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3" name="Google Shape;5123;p32">
                <a:extLst>
                  <a:ext uri="{FF2B5EF4-FFF2-40B4-BE49-F238E27FC236}">
                    <a16:creationId xmlns:a16="http://schemas.microsoft.com/office/drawing/2014/main" id="{4AA1BE13-03C5-70D8-30B0-319869A9CF2A}"/>
                  </a:ext>
                </a:extLst>
              </p:cNvPr>
              <p:cNvSpPr/>
              <p:nvPr/>
            </p:nvSpPr>
            <p:spPr>
              <a:xfrm>
                <a:off x="4749164" y="3378421"/>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4" name="Google Shape;5124;p32">
                <a:extLst>
                  <a:ext uri="{FF2B5EF4-FFF2-40B4-BE49-F238E27FC236}">
                    <a16:creationId xmlns:a16="http://schemas.microsoft.com/office/drawing/2014/main" id="{79A9CB48-168E-6A33-9DBD-A83E8F3C6509}"/>
                  </a:ext>
                </a:extLst>
              </p:cNvPr>
              <p:cNvSpPr/>
              <p:nvPr/>
            </p:nvSpPr>
            <p:spPr>
              <a:xfrm>
                <a:off x="4830984" y="3297363"/>
                <a:ext cx="29146" cy="29146"/>
              </a:xfrm>
              <a:custGeom>
                <a:avLst/>
                <a:gdLst/>
                <a:ahLst/>
                <a:cxnLst/>
                <a:rect l="l" t="t" r="r" b="b"/>
                <a:pathLst>
                  <a:path w="29146" h="29146" extrusionOk="0">
                    <a:moveTo>
                      <a:pt x="14573" y="29147"/>
                    </a:moveTo>
                    <a:cubicBezTo>
                      <a:pt x="6572" y="29147"/>
                      <a:pt x="0" y="22670"/>
                      <a:pt x="0" y="14573"/>
                    </a:cubicBezTo>
                    <a:cubicBezTo>
                      <a:pt x="0" y="6477"/>
                      <a:pt x="6477" y="0"/>
                      <a:pt x="14573" y="0"/>
                    </a:cubicBezTo>
                    <a:cubicBezTo>
                      <a:pt x="22669" y="0"/>
                      <a:pt x="29146" y="6477"/>
                      <a:pt x="29146" y="14573"/>
                    </a:cubicBezTo>
                    <a:cubicBezTo>
                      <a:pt x="29146" y="22670"/>
                      <a:pt x="22669" y="29147"/>
                      <a:pt x="14573" y="29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5" name="Google Shape;5125;p32">
                <a:extLst>
                  <a:ext uri="{FF2B5EF4-FFF2-40B4-BE49-F238E27FC236}">
                    <a16:creationId xmlns:a16="http://schemas.microsoft.com/office/drawing/2014/main" id="{547D02F8-949E-D20D-FDE4-95F14FA4A775}"/>
                  </a:ext>
                </a:extLst>
              </p:cNvPr>
              <p:cNvSpPr/>
              <p:nvPr/>
            </p:nvSpPr>
            <p:spPr>
              <a:xfrm>
                <a:off x="4912899" y="3216496"/>
                <a:ext cx="28194" cy="28193"/>
              </a:xfrm>
              <a:custGeom>
                <a:avLst/>
                <a:gdLst/>
                <a:ahLst/>
                <a:cxnLst/>
                <a:rect l="l" t="t" r="r" b="b"/>
                <a:pathLst>
                  <a:path w="28194"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6" name="Google Shape;5126;p32">
                <a:extLst>
                  <a:ext uri="{FF2B5EF4-FFF2-40B4-BE49-F238E27FC236}">
                    <a16:creationId xmlns:a16="http://schemas.microsoft.com/office/drawing/2014/main" id="{C501B87E-519C-19E4-3AC4-3CE71210B0E5}"/>
                  </a:ext>
                </a:extLst>
              </p:cNvPr>
              <p:cNvSpPr/>
              <p:nvPr/>
            </p:nvSpPr>
            <p:spPr>
              <a:xfrm>
                <a:off x="4994719" y="3135438"/>
                <a:ext cx="27432" cy="27432"/>
              </a:xfrm>
              <a:custGeom>
                <a:avLst/>
                <a:gdLst/>
                <a:ahLst/>
                <a:cxnLst/>
                <a:rect l="l" t="t" r="r" b="b"/>
                <a:pathLst>
                  <a:path w="27432" h="27432"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7" name="Google Shape;5127;p32">
                <a:extLst>
                  <a:ext uri="{FF2B5EF4-FFF2-40B4-BE49-F238E27FC236}">
                    <a16:creationId xmlns:a16="http://schemas.microsoft.com/office/drawing/2014/main" id="{838AB4B6-1EE5-1CAA-B5A5-5B974719FBB2}"/>
                  </a:ext>
                </a:extLst>
              </p:cNvPr>
              <p:cNvSpPr/>
              <p:nvPr/>
            </p:nvSpPr>
            <p:spPr>
              <a:xfrm>
                <a:off x="5076444" y="3054381"/>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8" name="Google Shape;5128;p32">
                <a:extLst>
                  <a:ext uri="{FF2B5EF4-FFF2-40B4-BE49-F238E27FC236}">
                    <a16:creationId xmlns:a16="http://schemas.microsoft.com/office/drawing/2014/main" id="{7378E705-DFE6-A0F1-C67B-3A93386EB404}"/>
                  </a:ext>
                </a:extLst>
              </p:cNvPr>
              <p:cNvSpPr/>
              <p:nvPr/>
            </p:nvSpPr>
            <p:spPr>
              <a:xfrm>
                <a:off x="5158263" y="297332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9" name="Google Shape;5129;p32">
                <a:extLst>
                  <a:ext uri="{FF2B5EF4-FFF2-40B4-BE49-F238E27FC236}">
                    <a16:creationId xmlns:a16="http://schemas.microsoft.com/office/drawing/2014/main" id="{8951D6F4-0750-125B-4C0B-74EFE0E3F9C5}"/>
                  </a:ext>
                </a:extLst>
              </p:cNvPr>
              <p:cNvSpPr/>
              <p:nvPr/>
            </p:nvSpPr>
            <p:spPr>
              <a:xfrm>
                <a:off x="5240178" y="2892456"/>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0" name="Google Shape;5130;p32">
                <a:extLst>
                  <a:ext uri="{FF2B5EF4-FFF2-40B4-BE49-F238E27FC236}">
                    <a16:creationId xmlns:a16="http://schemas.microsoft.com/office/drawing/2014/main" id="{34849E4D-9EDC-3521-05F0-2186F970B930}"/>
                  </a:ext>
                </a:extLst>
              </p:cNvPr>
              <p:cNvSpPr/>
              <p:nvPr/>
            </p:nvSpPr>
            <p:spPr>
              <a:xfrm>
                <a:off x="5321998" y="2811398"/>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1" name="Google Shape;5131;p32">
                <a:extLst>
                  <a:ext uri="{FF2B5EF4-FFF2-40B4-BE49-F238E27FC236}">
                    <a16:creationId xmlns:a16="http://schemas.microsoft.com/office/drawing/2014/main" id="{2F043BF9-C645-3550-0151-C7F5A0D881FB}"/>
                  </a:ext>
                </a:extLst>
              </p:cNvPr>
              <p:cNvSpPr/>
              <p:nvPr/>
            </p:nvSpPr>
            <p:spPr>
              <a:xfrm>
                <a:off x="5403818" y="2730340"/>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2" name="Google Shape;5132;p32">
                <a:extLst>
                  <a:ext uri="{FF2B5EF4-FFF2-40B4-BE49-F238E27FC236}">
                    <a16:creationId xmlns:a16="http://schemas.microsoft.com/office/drawing/2014/main" id="{0DC86D19-5B18-A57F-B2F0-661F3A7897A5}"/>
                  </a:ext>
                </a:extLst>
              </p:cNvPr>
              <p:cNvSpPr/>
              <p:nvPr/>
            </p:nvSpPr>
            <p:spPr>
              <a:xfrm>
                <a:off x="5485542" y="2649282"/>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69" y="5048"/>
                      <a:pt x="22669" y="11335"/>
                    </a:cubicBezTo>
                    <a:cubicBezTo>
                      <a:pt x="22669"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3" name="Google Shape;5133;p32">
                <a:extLst>
                  <a:ext uri="{FF2B5EF4-FFF2-40B4-BE49-F238E27FC236}">
                    <a16:creationId xmlns:a16="http://schemas.microsoft.com/office/drawing/2014/main" id="{60BD6033-8A9A-9543-7EEC-9DAC0F1CB728}"/>
                  </a:ext>
                </a:extLst>
              </p:cNvPr>
              <p:cNvSpPr/>
              <p:nvPr/>
            </p:nvSpPr>
            <p:spPr>
              <a:xfrm>
                <a:off x="5567457" y="2568415"/>
                <a:ext cx="21716" cy="21716"/>
              </a:xfrm>
              <a:custGeom>
                <a:avLst/>
                <a:gdLst/>
                <a:ahLst/>
                <a:cxnLst/>
                <a:rect l="l" t="t" r="r" b="b"/>
                <a:pathLst>
                  <a:path w="21716" h="21716" extrusionOk="0">
                    <a:moveTo>
                      <a:pt x="21717" y="10858"/>
                    </a:moveTo>
                    <a:cubicBezTo>
                      <a:pt x="21717" y="16855"/>
                      <a:pt x="16855" y="21717"/>
                      <a:pt x="10858" y="21717"/>
                    </a:cubicBezTo>
                    <a:cubicBezTo>
                      <a:pt x="4861" y="21717"/>
                      <a:pt x="0" y="16855"/>
                      <a:pt x="0" y="10858"/>
                    </a:cubicBezTo>
                    <a:cubicBezTo>
                      <a:pt x="0" y="4861"/>
                      <a:pt x="4861" y="0"/>
                      <a:pt x="10858" y="0"/>
                    </a:cubicBezTo>
                    <a:cubicBezTo>
                      <a:pt x="16855" y="0"/>
                      <a:pt x="21717" y="4861"/>
                      <a:pt x="21717" y="10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4" name="Google Shape;5134;p32">
                <a:extLst>
                  <a:ext uri="{FF2B5EF4-FFF2-40B4-BE49-F238E27FC236}">
                    <a16:creationId xmlns:a16="http://schemas.microsoft.com/office/drawing/2014/main" id="{D76B7FBA-6845-7E0B-DFF4-FED53F594879}"/>
                  </a:ext>
                </a:extLst>
              </p:cNvPr>
              <p:cNvSpPr/>
              <p:nvPr/>
            </p:nvSpPr>
            <p:spPr>
              <a:xfrm>
                <a:off x="5649277" y="2487357"/>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5" name="Google Shape;5135;p32">
                <a:extLst>
                  <a:ext uri="{FF2B5EF4-FFF2-40B4-BE49-F238E27FC236}">
                    <a16:creationId xmlns:a16="http://schemas.microsoft.com/office/drawing/2014/main" id="{C07867D8-C575-F35C-0567-7BD8A26009AE}"/>
                  </a:ext>
                </a:extLst>
              </p:cNvPr>
              <p:cNvSpPr/>
              <p:nvPr/>
            </p:nvSpPr>
            <p:spPr>
              <a:xfrm>
                <a:off x="5731097" y="240630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6" name="Google Shape;5136;p32">
                <a:extLst>
                  <a:ext uri="{FF2B5EF4-FFF2-40B4-BE49-F238E27FC236}">
                    <a16:creationId xmlns:a16="http://schemas.microsoft.com/office/drawing/2014/main" id="{C40F6E1F-9E6E-5A1E-D170-D066A12E2CDF}"/>
                  </a:ext>
                </a:extLst>
              </p:cNvPr>
              <p:cNvSpPr/>
              <p:nvPr/>
            </p:nvSpPr>
            <p:spPr>
              <a:xfrm>
                <a:off x="5812916" y="2325242"/>
                <a:ext cx="19431" cy="19431"/>
              </a:xfrm>
              <a:custGeom>
                <a:avLst/>
                <a:gdLst/>
                <a:ahLst/>
                <a:cxnLst/>
                <a:rect l="l" t="t" r="r" b="b"/>
                <a:pathLst>
                  <a:path w="19431" h="19431"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7" name="Google Shape;5137;p32">
                <a:extLst>
                  <a:ext uri="{FF2B5EF4-FFF2-40B4-BE49-F238E27FC236}">
                    <a16:creationId xmlns:a16="http://schemas.microsoft.com/office/drawing/2014/main" id="{F445E312-0083-F7A1-9A93-7654217ED46F}"/>
                  </a:ext>
                </a:extLst>
              </p:cNvPr>
              <p:cNvSpPr/>
              <p:nvPr/>
            </p:nvSpPr>
            <p:spPr>
              <a:xfrm>
                <a:off x="5894736" y="2244280"/>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7"/>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8" name="Google Shape;5138;p32">
                <a:extLst>
                  <a:ext uri="{FF2B5EF4-FFF2-40B4-BE49-F238E27FC236}">
                    <a16:creationId xmlns:a16="http://schemas.microsoft.com/office/drawing/2014/main" id="{8BBF3632-618D-8792-996F-845372A83CE3}"/>
                  </a:ext>
                </a:extLst>
              </p:cNvPr>
              <p:cNvSpPr/>
              <p:nvPr/>
            </p:nvSpPr>
            <p:spPr>
              <a:xfrm>
                <a:off x="5976556" y="216331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9" name="Google Shape;5139;p32">
                <a:extLst>
                  <a:ext uri="{FF2B5EF4-FFF2-40B4-BE49-F238E27FC236}">
                    <a16:creationId xmlns:a16="http://schemas.microsoft.com/office/drawing/2014/main" id="{E7E642F2-B3CA-7B2C-A60A-028ED15612A3}"/>
                  </a:ext>
                </a:extLst>
              </p:cNvPr>
              <p:cNvSpPr/>
              <p:nvPr/>
            </p:nvSpPr>
            <p:spPr>
              <a:xfrm>
                <a:off x="6058376" y="2082259"/>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4" y="0"/>
                      <a:pt x="16954" y="3810"/>
                      <a:pt x="16954" y="8477"/>
                    </a:cubicBezTo>
                    <a:cubicBezTo>
                      <a:pt x="16954" y="13144"/>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0" name="Google Shape;5140;p32">
                <a:extLst>
                  <a:ext uri="{FF2B5EF4-FFF2-40B4-BE49-F238E27FC236}">
                    <a16:creationId xmlns:a16="http://schemas.microsoft.com/office/drawing/2014/main" id="{75B48434-C99B-A472-35DD-B7ADEDC77BCB}"/>
                  </a:ext>
                </a:extLst>
              </p:cNvPr>
              <p:cNvSpPr/>
              <p:nvPr/>
            </p:nvSpPr>
            <p:spPr>
              <a:xfrm>
                <a:off x="6140195" y="2001201"/>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1" name="Google Shape;5141;p32">
                <a:extLst>
                  <a:ext uri="{FF2B5EF4-FFF2-40B4-BE49-F238E27FC236}">
                    <a16:creationId xmlns:a16="http://schemas.microsoft.com/office/drawing/2014/main" id="{BA564515-D4D3-E142-6CBB-48CD0EC6A5E2}"/>
                  </a:ext>
                </a:extLst>
              </p:cNvPr>
              <p:cNvSpPr/>
              <p:nvPr/>
            </p:nvSpPr>
            <p:spPr>
              <a:xfrm>
                <a:off x="6222015" y="1920144"/>
                <a:ext cx="15430" cy="15430"/>
              </a:xfrm>
              <a:custGeom>
                <a:avLst/>
                <a:gdLst/>
                <a:ahLst/>
                <a:cxnLst/>
                <a:rect l="l" t="t" r="r" b="b"/>
                <a:pathLst>
                  <a:path w="15430" h="15430" extrusionOk="0">
                    <a:moveTo>
                      <a:pt x="15431" y="7715"/>
                    </a:moveTo>
                    <a:cubicBezTo>
                      <a:pt x="15431" y="11976"/>
                      <a:pt x="11976" y="15430"/>
                      <a:pt x="7715" y="15430"/>
                    </a:cubicBezTo>
                    <a:cubicBezTo>
                      <a:pt x="3454" y="15430"/>
                      <a:pt x="0" y="11976"/>
                      <a:pt x="0" y="7715"/>
                    </a:cubicBezTo>
                    <a:cubicBezTo>
                      <a:pt x="0" y="3454"/>
                      <a:pt x="3454" y="0"/>
                      <a:pt x="7715" y="0"/>
                    </a:cubicBezTo>
                    <a:cubicBezTo>
                      <a:pt x="11976" y="0"/>
                      <a:pt x="15431" y="3454"/>
                      <a:pt x="15431"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2" name="Google Shape;5142;p32">
                <a:extLst>
                  <a:ext uri="{FF2B5EF4-FFF2-40B4-BE49-F238E27FC236}">
                    <a16:creationId xmlns:a16="http://schemas.microsoft.com/office/drawing/2014/main" id="{18C40518-E470-E772-4A3C-FAA9242741FA}"/>
                  </a:ext>
                </a:extLst>
              </p:cNvPr>
              <p:cNvSpPr/>
              <p:nvPr/>
            </p:nvSpPr>
            <p:spPr>
              <a:xfrm>
                <a:off x="6303835" y="1839276"/>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3" name="Google Shape;5143;p32">
                <a:extLst>
                  <a:ext uri="{FF2B5EF4-FFF2-40B4-BE49-F238E27FC236}">
                    <a16:creationId xmlns:a16="http://schemas.microsoft.com/office/drawing/2014/main" id="{9FC1258D-0886-12B6-6F0F-A6952D45EBDD}"/>
                  </a:ext>
                </a:extLst>
              </p:cNvPr>
              <p:cNvSpPr/>
              <p:nvPr/>
            </p:nvSpPr>
            <p:spPr>
              <a:xfrm>
                <a:off x="6385655" y="1758219"/>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4" name="Google Shape;5144;p32">
                <a:extLst>
                  <a:ext uri="{FF2B5EF4-FFF2-40B4-BE49-F238E27FC236}">
                    <a16:creationId xmlns:a16="http://schemas.microsoft.com/office/drawing/2014/main" id="{DCFF42B3-55D7-5D96-3D17-24C05C952782}"/>
                  </a:ext>
                </a:extLst>
              </p:cNvPr>
              <p:cNvSpPr/>
              <p:nvPr/>
            </p:nvSpPr>
            <p:spPr>
              <a:xfrm>
                <a:off x="6467475" y="1677161"/>
                <a:ext cx="12953" cy="12953"/>
              </a:xfrm>
              <a:custGeom>
                <a:avLst/>
                <a:gdLst/>
                <a:ahLst/>
                <a:cxnLst/>
                <a:rect l="l" t="t" r="r" b="b"/>
                <a:pathLst>
                  <a:path w="12953" h="12953"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5" name="Google Shape;5145;p32">
                <a:extLst>
                  <a:ext uri="{FF2B5EF4-FFF2-40B4-BE49-F238E27FC236}">
                    <a16:creationId xmlns:a16="http://schemas.microsoft.com/office/drawing/2014/main" id="{6CD45E10-C333-3E67-1A78-86626EAAB729}"/>
                  </a:ext>
                </a:extLst>
              </p:cNvPr>
              <p:cNvSpPr/>
              <p:nvPr/>
            </p:nvSpPr>
            <p:spPr>
              <a:xfrm>
                <a:off x="6549294" y="1596103"/>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6" name="Google Shape;5146;p32">
                <a:extLst>
                  <a:ext uri="{FF2B5EF4-FFF2-40B4-BE49-F238E27FC236}">
                    <a16:creationId xmlns:a16="http://schemas.microsoft.com/office/drawing/2014/main" id="{6CF44B82-DD71-C5D8-7909-0DA93EE36F4E}"/>
                  </a:ext>
                </a:extLst>
              </p:cNvPr>
              <p:cNvSpPr/>
              <p:nvPr/>
            </p:nvSpPr>
            <p:spPr>
              <a:xfrm>
                <a:off x="6631209" y="151514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7" name="Google Shape;5147;p32">
                <a:extLst>
                  <a:ext uri="{FF2B5EF4-FFF2-40B4-BE49-F238E27FC236}">
                    <a16:creationId xmlns:a16="http://schemas.microsoft.com/office/drawing/2014/main" id="{DBA762FB-E985-A6E5-0C4C-178CCED5044C}"/>
                  </a:ext>
                </a:extLst>
              </p:cNvPr>
              <p:cNvSpPr/>
              <p:nvPr/>
            </p:nvSpPr>
            <p:spPr>
              <a:xfrm>
                <a:off x="6712934" y="1434083"/>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8" name="Google Shape;5148;p32">
                <a:extLst>
                  <a:ext uri="{FF2B5EF4-FFF2-40B4-BE49-F238E27FC236}">
                    <a16:creationId xmlns:a16="http://schemas.microsoft.com/office/drawing/2014/main" id="{5BEC9554-EF39-FFFD-5022-E19DAD8A0C09}"/>
                  </a:ext>
                </a:extLst>
              </p:cNvPr>
              <p:cNvSpPr/>
              <p:nvPr/>
            </p:nvSpPr>
            <p:spPr>
              <a:xfrm>
                <a:off x="6794754" y="1353121"/>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9" name="Google Shape;5149;p32">
                <a:extLst>
                  <a:ext uri="{FF2B5EF4-FFF2-40B4-BE49-F238E27FC236}">
                    <a16:creationId xmlns:a16="http://schemas.microsoft.com/office/drawing/2014/main" id="{FB97AF46-7BE7-D779-6250-945738E948A5}"/>
                  </a:ext>
                </a:extLst>
              </p:cNvPr>
              <p:cNvSpPr/>
              <p:nvPr/>
            </p:nvSpPr>
            <p:spPr>
              <a:xfrm>
                <a:off x="6876573" y="1271967"/>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0" name="Google Shape;5150;p32">
                <a:extLst>
                  <a:ext uri="{FF2B5EF4-FFF2-40B4-BE49-F238E27FC236}">
                    <a16:creationId xmlns:a16="http://schemas.microsoft.com/office/drawing/2014/main" id="{80C0CCFB-47DA-EF84-0BC8-1248CF87579D}"/>
                  </a:ext>
                </a:extLst>
              </p:cNvPr>
              <p:cNvSpPr/>
              <p:nvPr/>
            </p:nvSpPr>
            <p:spPr>
              <a:xfrm>
                <a:off x="6958488" y="1191100"/>
                <a:ext cx="8001" cy="8000"/>
              </a:xfrm>
              <a:custGeom>
                <a:avLst/>
                <a:gdLst/>
                <a:ahLst/>
                <a:cxnLst/>
                <a:rect l="l" t="t" r="r" b="b"/>
                <a:pathLst>
                  <a:path w="8001" h="8000"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151" name="Google Shape;5151;p32">
            <a:extLst>
              <a:ext uri="{FF2B5EF4-FFF2-40B4-BE49-F238E27FC236}">
                <a16:creationId xmlns:a16="http://schemas.microsoft.com/office/drawing/2014/main" id="{E889C41D-E1B3-CAAE-9601-D5AD549C67AD}"/>
              </a:ext>
            </a:extLst>
          </p:cNvPr>
          <p:cNvSpPr/>
          <p:nvPr/>
        </p:nvSpPr>
        <p:spPr>
          <a:xfrm>
            <a:off x="7002750" y="673475"/>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152" name="Google Shape;5152;p32">
            <a:extLst>
              <a:ext uri="{FF2B5EF4-FFF2-40B4-BE49-F238E27FC236}">
                <a16:creationId xmlns:a16="http://schemas.microsoft.com/office/drawing/2014/main" id="{A0BD1C1E-547F-95F1-8C8A-1C49D1DE1F48}"/>
              </a:ext>
            </a:extLst>
          </p:cNvPr>
          <p:cNvSpPr/>
          <p:nvPr/>
        </p:nvSpPr>
        <p:spPr>
          <a:xfrm rot="1782">
            <a:off x="2869028" y="4407188"/>
            <a:ext cx="1157400"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153" name="Google Shape;5153;p32">
            <a:extLst>
              <a:ext uri="{FF2B5EF4-FFF2-40B4-BE49-F238E27FC236}">
                <a16:creationId xmlns:a16="http://schemas.microsoft.com/office/drawing/2014/main" id="{6DB5000C-42FB-0FED-6DF0-7E75C0B85B3E}"/>
              </a:ext>
            </a:extLst>
          </p:cNvPr>
          <p:cNvSpPr/>
          <p:nvPr/>
        </p:nvSpPr>
        <p:spPr>
          <a:xfrm rot="2700000">
            <a:off x="5304756" y="3672419"/>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4" name="Google Shape;5154;p32">
            <a:extLst>
              <a:ext uri="{FF2B5EF4-FFF2-40B4-BE49-F238E27FC236}">
                <a16:creationId xmlns:a16="http://schemas.microsoft.com/office/drawing/2014/main" id="{DD9955D5-0CB2-A195-9242-3CC03A24D476}"/>
              </a:ext>
            </a:extLst>
          </p:cNvPr>
          <p:cNvSpPr/>
          <p:nvPr/>
        </p:nvSpPr>
        <p:spPr>
          <a:xfrm rot="2700000">
            <a:off x="4703056" y="-10556"/>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5274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37"/>
        <p:cNvGrpSpPr/>
        <p:nvPr/>
      </p:nvGrpSpPr>
      <p:grpSpPr>
        <a:xfrm>
          <a:off x="0" y="0"/>
          <a:ext cx="0" cy="0"/>
          <a:chOff x="0" y="0"/>
          <a:chExt cx="0" cy="0"/>
        </a:xfrm>
      </p:grpSpPr>
      <p:sp>
        <p:nvSpPr>
          <p:cNvPr id="4138" name="Google Shape;4138;p30"/>
          <p:cNvSpPr txBox="1">
            <a:spLocks noGrp="1"/>
          </p:cNvSpPr>
          <p:nvPr>
            <p:ph type="title"/>
          </p:nvPr>
        </p:nvSpPr>
        <p:spPr>
          <a:xfrm>
            <a:off x="451968" y="108183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4139" name="Google Shape;4139;p30"/>
          <p:cNvSpPr txBox="1">
            <a:spLocks noGrp="1"/>
          </p:cNvSpPr>
          <p:nvPr>
            <p:ph type="title" idx="2"/>
          </p:nvPr>
        </p:nvSpPr>
        <p:spPr>
          <a:xfrm>
            <a:off x="2386313" y="1297683"/>
            <a:ext cx="734700" cy="15007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140" name="Google Shape;4140;p30"/>
          <p:cNvSpPr txBox="1">
            <a:spLocks noGrp="1"/>
          </p:cNvSpPr>
          <p:nvPr>
            <p:ph type="title" idx="3"/>
          </p:nvPr>
        </p:nvSpPr>
        <p:spPr>
          <a:xfrm>
            <a:off x="2379538" y="2988691"/>
            <a:ext cx="734700" cy="15007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141" name="Google Shape;4141;p30"/>
          <p:cNvSpPr txBox="1">
            <a:spLocks noGrp="1"/>
          </p:cNvSpPr>
          <p:nvPr>
            <p:ph type="title" idx="4"/>
          </p:nvPr>
        </p:nvSpPr>
        <p:spPr>
          <a:xfrm>
            <a:off x="2386313" y="1861358"/>
            <a:ext cx="734700" cy="15007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143" name="Google Shape;4143;p30"/>
          <p:cNvSpPr txBox="1">
            <a:spLocks noGrp="1"/>
          </p:cNvSpPr>
          <p:nvPr>
            <p:ph type="title" idx="6"/>
          </p:nvPr>
        </p:nvSpPr>
        <p:spPr>
          <a:xfrm>
            <a:off x="2386313" y="2425033"/>
            <a:ext cx="734700" cy="15007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145" name="Google Shape;4145;p30"/>
          <p:cNvSpPr txBox="1">
            <a:spLocks noGrp="1"/>
          </p:cNvSpPr>
          <p:nvPr>
            <p:ph type="subTitle" idx="1"/>
          </p:nvPr>
        </p:nvSpPr>
        <p:spPr>
          <a:xfrm>
            <a:off x="3048047" y="1297675"/>
            <a:ext cx="3716400" cy="15007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Challenge</a:t>
            </a:r>
            <a:endParaRPr/>
          </a:p>
        </p:txBody>
      </p:sp>
      <p:sp>
        <p:nvSpPr>
          <p:cNvPr id="4146" name="Google Shape;4146;p30"/>
          <p:cNvSpPr txBox="1">
            <a:spLocks noGrp="1"/>
          </p:cNvSpPr>
          <p:nvPr>
            <p:ph type="subTitle" idx="8"/>
          </p:nvPr>
        </p:nvSpPr>
        <p:spPr>
          <a:xfrm>
            <a:off x="3048047" y="1840248"/>
            <a:ext cx="3716400" cy="1500792"/>
          </a:xfrm>
          <a:prstGeom prst="rect">
            <a:avLst/>
          </a:prstGeom>
        </p:spPr>
        <p:txBody>
          <a:bodyPr spcFirstLastPara="1" wrap="square" lIns="91425" tIns="91425" rIns="91425" bIns="91425" anchor="ctr" anchorCtr="0">
            <a:noAutofit/>
          </a:bodyPr>
          <a:lstStyle/>
          <a:p>
            <a:pPr marL="0" indent="0"/>
            <a:r>
              <a:rPr lang="en"/>
              <a:t>Use Cases</a:t>
            </a:r>
          </a:p>
        </p:txBody>
      </p:sp>
      <p:sp>
        <p:nvSpPr>
          <p:cNvPr id="4147" name="Google Shape;4147;p30"/>
          <p:cNvSpPr txBox="1">
            <a:spLocks noGrp="1"/>
          </p:cNvSpPr>
          <p:nvPr>
            <p:ph type="subTitle" idx="9"/>
          </p:nvPr>
        </p:nvSpPr>
        <p:spPr>
          <a:xfrm>
            <a:off x="3048047" y="2425025"/>
            <a:ext cx="3716400" cy="1500792"/>
          </a:xfrm>
          <a:prstGeom prst="rect">
            <a:avLst/>
          </a:prstGeom>
        </p:spPr>
        <p:txBody>
          <a:bodyPr spcFirstLastPara="1" wrap="square" lIns="91425" tIns="91425" rIns="91425" bIns="91425" anchor="ctr" anchorCtr="0">
            <a:noAutofit/>
          </a:bodyPr>
          <a:lstStyle/>
          <a:p>
            <a:pPr marL="0" indent="0"/>
            <a:r>
              <a:rPr lang="en"/>
              <a:t>Proposed Solution</a:t>
            </a:r>
          </a:p>
        </p:txBody>
      </p:sp>
      <p:sp>
        <p:nvSpPr>
          <p:cNvPr id="4148" name="Google Shape;4148;p30"/>
          <p:cNvSpPr txBox="1">
            <a:spLocks noGrp="1"/>
          </p:cNvSpPr>
          <p:nvPr>
            <p:ph type="subTitle" idx="13"/>
          </p:nvPr>
        </p:nvSpPr>
        <p:spPr>
          <a:xfrm>
            <a:off x="3038052" y="2988700"/>
            <a:ext cx="3716400" cy="15007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Applications</a:t>
            </a:r>
          </a:p>
        </p:txBody>
      </p:sp>
      <p:sp>
        <p:nvSpPr>
          <p:cNvPr id="4151" name="Google Shape;4151;p30"/>
          <p:cNvSpPr/>
          <p:nvPr/>
        </p:nvSpPr>
        <p:spPr>
          <a:xfrm rot="-2255629">
            <a:off x="-1133079" y="2824874"/>
            <a:ext cx="3046200" cy="3029967"/>
          </a:xfrm>
          <a:custGeom>
            <a:avLst/>
            <a:gdLst/>
            <a:ahLst/>
            <a:cxnLst/>
            <a:rect l="l" t="t" r="r" b="b"/>
            <a:pathLst>
              <a:path w="2199247" h="2187527" extrusionOk="0">
                <a:moveTo>
                  <a:pt x="27680" y="1108861"/>
                </a:moveTo>
                <a:lnTo>
                  <a:pt x="845687" y="51776"/>
                </a:lnTo>
                <a:cubicBezTo>
                  <a:pt x="891979" y="-8041"/>
                  <a:pt x="979895" y="-17375"/>
                  <a:pt x="1042188" y="30821"/>
                </a:cubicBezTo>
                <a:lnTo>
                  <a:pt x="2142611" y="883118"/>
                </a:lnTo>
                <a:cubicBezTo>
                  <a:pt x="2204810" y="931315"/>
                  <a:pt x="2217764" y="1018850"/>
                  <a:pt x="2171567" y="1078667"/>
                </a:cubicBezTo>
                <a:lnTo>
                  <a:pt x="1353560" y="2135751"/>
                </a:lnTo>
                <a:cubicBezTo>
                  <a:pt x="1307269" y="2195568"/>
                  <a:pt x="1219353" y="2204903"/>
                  <a:pt x="1157060" y="2156706"/>
                </a:cubicBezTo>
                <a:lnTo>
                  <a:pt x="56636" y="1304409"/>
                </a:lnTo>
                <a:cubicBezTo>
                  <a:pt x="-5562" y="1256213"/>
                  <a:pt x="-18516" y="1168678"/>
                  <a:pt x="27680" y="11088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2" name="Google Shape;4152;p30"/>
          <p:cNvSpPr/>
          <p:nvPr/>
        </p:nvSpPr>
        <p:spPr>
          <a:xfrm rot="2700000" flipH="1">
            <a:off x="6935656" y="1700044"/>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6"/>
        <p:cNvGrpSpPr/>
        <p:nvPr/>
      </p:nvGrpSpPr>
      <p:grpSpPr>
        <a:xfrm>
          <a:off x="0" y="0"/>
          <a:ext cx="0" cy="0"/>
          <a:chOff x="0" y="0"/>
          <a:chExt cx="0" cy="0"/>
        </a:xfrm>
      </p:grpSpPr>
      <p:sp>
        <p:nvSpPr>
          <p:cNvPr id="4657" name="Google Shape;4657;p32"/>
          <p:cNvSpPr txBox="1">
            <a:spLocks noGrp="1"/>
          </p:cNvSpPr>
          <p:nvPr>
            <p:ph type="title"/>
          </p:nvPr>
        </p:nvSpPr>
        <p:spPr>
          <a:xfrm>
            <a:off x="2410907" y="1821196"/>
            <a:ext cx="4714071" cy="17180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Business Challenge</a:t>
            </a:r>
            <a:endParaRPr/>
          </a:p>
        </p:txBody>
      </p:sp>
      <p:sp>
        <p:nvSpPr>
          <p:cNvPr id="4658" name="Google Shape;4658;p32"/>
          <p:cNvSpPr txBox="1">
            <a:spLocks noGrp="1"/>
          </p:cNvSpPr>
          <p:nvPr>
            <p:ph type="title" idx="2"/>
          </p:nvPr>
        </p:nvSpPr>
        <p:spPr>
          <a:xfrm>
            <a:off x="3646350" y="1131493"/>
            <a:ext cx="1851300" cy="101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4659" name="Google Shape;4659;p32"/>
          <p:cNvSpPr/>
          <p:nvPr/>
        </p:nvSpPr>
        <p:spPr>
          <a:xfrm rot="409828">
            <a:off x="7767697" y="1150927"/>
            <a:ext cx="3051118" cy="3034859"/>
          </a:xfrm>
          <a:custGeom>
            <a:avLst/>
            <a:gdLst/>
            <a:ahLst/>
            <a:cxnLst/>
            <a:rect l="l" t="t" r="r" b="b"/>
            <a:pathLst>
              <a:path w="2199247" h="2187527" extrusionOk="0">
                <a:moveTo>
                  <a:pt x="27680" y="1108861"/>
                </a:moveTo>
                <a:lnTo>
                  <a:pt x="845687" y="51776"/>
                </a:lnTo>
                <a:cubicBezTo>
                  <a:pt x="891979" y="-8041"/>
                  <a:pt x="979895" y="-17375"/>
                  <a:pt x="1042188" y="30821"/>
                </a:cubicBezTo>
                <a:lnTo>
                  <a:pt x="2142611" y="883118"/>
                </a:lnTo>
                <a:cubicBezTo>
                  <a:pt x="2204810" y="931315"/>
                  <a:pt x="2217764" y="1018850"/>
                  <a:pt x="2171567" y="1078667"/>
                </a:cubicBezTo>
                <a:lnTo>
                  <a:pt x="1353560" y="2135751"/>
                </a:lnTo>
                <a:cubicBezTo>
                  <a:pt x="1307269" y="2195568"/>
                  <a:pt x="1219353" y="2204903"/>
                  <a:pt x="1157060" y="2156706"/>
                </a:cubicBezTo>
                <a:lnTo>
                  <a:pt x="56636" y="1304409"/>
                </a:lnTo>
                <a:cubicBezTo>
                  <a:pt x="-5562" y="1256213"/>
                  <a:pt x="-18516" y="1168678"/>
                  <a:pt x="27680" y="11088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60" name="Google Shape;4660;p32"/>
          <p:cNvGrpSpPr/>
          <p:nvPr/>
        </p:nvGrpSpPr>
        <p:grpSpPr>
          <a:xfrm flipH="1">
            <a:off x="-2199939" y="2090292"/>
            <a:ext cx="4552378" cy="4582857"/>
            <a:chOff x="3819525" y="1138237"/>
            <a:chExt cx="4552378" cy="4582857"/>
          </a:xfrm>
        </p:grpSpPr>
        <p:grpSp>
          <p:nvGrpSpPr>
            <p:cNvPr id="4661" name="Google Shape;4661;p32"/>
            <p:cNvGrpSpPr/>
            <p:nvPr/>
          </p:nvGrpSpPr>
          <p:grpSpPr>
            <a:xfrm>
              <a:off x="3821144" y="1138237"/>
              <a:ext cx="4550759" cy="4582857"/>
              <a:chOff x="3821144" y="1138237"/>
              <a:chExt cx="4550759" cy="4582857"/>
            </a:xfrm>
          </p:grpSpPr>
          <p:sp>
            <p:nvSpPr>
              <p:cNvPr id="4662" name="Google Shape;4662;p32"/>
              <p:cNvSpPr/>
              <p:nvPr/>
            </p:nvSpPr>
            <p:spPr>
              <a:xfrm>
                <a:off x="3821144" y="5675089"/>
                <a:ext cx="23050" cy="46005"/>
              </a:xfrm>
              <a:custGeom>
                <a:avLst/>
                <a:gdLst/>
                <a:ahLst/>
                <a:cxnLst/>
                <a:rect l="l" t="t" r="r" b="b"/>
                <a:pathLst>
                  <a:path w="23050" h="46005" extrusionOk="0">
                    <a:moveTo>
                      <a:pt x="0" y="0"/>
                    </a:moveTo>
                    <a:cubicBezTo>
                      <a:pt x="12668" y="0"/>
                      <a:pt x="23051" y="10287"/>
                      <a:pt x="23051" y="22955"/>
                    </a:cubicBezTo>
                    <a:cubicBezTo>
                      <a:pt x="23051" y="35623"/>
                      <a:pt x="12764" y="46006"/>
                      <a:pt x="0" y="46006"/>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3" name="Google Shape;4663;p32"/>
              <p:cNvSpPr/>
              <p:nvPr/>
            </p:nvSpPr>
            <p:spPr>
              <a:xfrm>
                <a:off x="3870960" y="5594127"/>
                <a:ext cx="45148" cy="45148"/>
              </a:xfrm>
              <a:custGeom>
                <a:avLst/>
                <a:gdLst/>
                <a:ahLst/>
                <a:cxnLst/>
                <a:rect l="l" t="t" r="r" b="b"/>
                <a:pathLst>
                  <a:path w="45148" h="45148" extrusionOk="0">
                    <a:moveTo>
                      <a:pt x="22574" y="45148"/>
                    </a:moveTo>
                    <a:cubicBezTo>
                      <a:pt x="10096" y="45148"/>
                      <a:pt x="0" y="35052"/>
                      <a:pt x="0" y="22574"/>
                    </a:cubicBezTo>
                    <a:cubicBezTo>
                      <a:pt x="0" y="10096"/>
                      <a:pt x="10096" y="0"/>
                      <a:pt x="22574" y="0"/>
                    </a:cubicBezTo>
                    <a:cubicBezTo>
                      <a:pt x="35052" y="0"/>
                      <a:pt x="45149" y="10096"/>
                      <a:pt x="45149" y="22574"/>
                    </a:cubicBezTo>
                    <a:cubicBezTo>
                      <a:pt x="45149" y="35052"/>
                      <a:pt x="35052" y="45148"/>
                      <a:pt x="22574" y="4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4" name="Google Shape;4664;p32"/>
              <p:cNvSpPr/>
              <p:nvPr/>
            </p:nvSpPr>
            <p:spPr>
              <a:xfrm>
                <a:off x="3952684" y="5513069"/>
                <a:ext cx="44386" cy="44386"/>
              </a:xfrm>
              <a:custGeom>
                <a:avLst/>
                <a:gdLst/>
                <a:ahLst/>
                <a:cxnLst/>
                <a:rect l="l" t="t" r="r" b="b"/>
                <a:pathLst>
                  <a:path w="44386" h="44386" extrusionOk="0">
                    <a:moveTo>
                      <a:pt x="22193" y="44387"/>
                    </a:moveTo>
                    <a:cubicBezTo>
                      <a:pt x="9906" y="44387"/>
                      <a:pt x="0" y="34481"/>
                      <a:pt x="0" y="22193"/>
                    </a:cubicBezTo>
                    <a:cubicBezTo>
                      <a:pt x="0" y="9906"/>
                      <a:pt x="9906" y="0"/>
                      <a:pt x="22193" y="0"/>
                    </a:cubicBezTo>
                    <a:cubicBezTo>
                      <a:pt x="34481" y="0"/>
                      <a:pt x="44387" y="9906"/>
                      <a:pt x="44387" y="22193"/>
                    </a:cubicBezTo>
                    <a:cubicBezTo>
                      <a:pt x="44387" y="34481"/>
                      <a:pt x="34481" y="44387"/>
                      <a:pt x="22193" y="443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5" name="Google Shape;4665;p32"/>
              <p:cNvSpPr/>
              <p:nvPr/>
            </p:nvSpPr>
            <p:spPr>
              <a:xfrm>
                <a:off x="4034504" y="5432011"/>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811"/>
                      <a:pt x="43625" y="21812"/>
                    </a:cubicBezTo>
                    <a:cubicBezTo>
                      <a:pt x="43625" y="33814"/>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6" name="Google Shape;4666;p32"/>
              <p:cNvSpPr/>
              <p:nvPr/>
            </p:nvSpPr>
            <p:spPr>
              <a:xfrm>
                <a:off x="4116323" y="5350953"/>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7" name="Google Shape;4667;p32"/>
              <p:cNvSpPr/>
              <p:nvPr/>
            </p:nvSpPr>
            <p:spPr>
              <a:xfrm>
                <a:off x="4198238" y="5270086"/>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8" name="Google Shape;4668;p32"/>
              <p:cNvSpPr/>
              <p:nvPr/>
            </p:nvSpPr>
            <p:spPr>
              <a:xfrm>
                <a:off x="4279963" y="5189028"/>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9" name="Google Shape;4669;p32"/>
              <p:cNvSpPr/>
              <p:nvPr/>
            </p:nvSpPr>
            <p:spPr>
              <a:xfrm>
                <a:off x="4361783" y="5107971"/>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0" name="Google Shape;4670;p32"/>
              <p:cNvSpPr/>
              <p:nvPr/>
            </p:nvSpPr>
            <p:spPr>
              <a:xfrm>
                <a:off x="4443602" y="5026913"/>
                <a:ext cx="39624" cy="39624"/>
              </a:xfrm>
              <a:custGeom>
                <a:avLst/>
                <a:gdLst/>
                <a:ahLst/>
                <a:cxnLst/>
                <a:rect l="l" t="t" r="r" b="b"/>
                <a:pathLst>
                  <a:path w="39624"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1" name="Google Shape;4671;p32"/>
              <p:cNvSpPr/>
              <p:nvPr/>
            </p:nvSpPr>
            <p:spPr>
              <a:xfrm>
                <a:off x="4525518" y="4946046"/>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2" name="Google Shape;4672;p32"/>
              <p:cNvSpPr/>
              <p:nvPr/>
            </p:nvSpPr>
            <p:spPr>
              <a:xfrm>
                <a:off x="4607337" y="486498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3" name="Google Shape;4673;p32"/>
              <p:cNvSpPr/>
              <p:nvPr/>
            </p:nvSpPr>
            <p:spPr>
              <a:xfrm>
                <a:off x="4689062" y="4783930"/>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4" name="Google Shape;4674;p32"/>
              <p:cNvSpPr/>
              <p:nvPr/>
            </p:nvSpPr>
            <p:spPr>
              <a:xfrm>
                <a:off x="4770881" y="4702872"/>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5" name="Google Shape;4675;p32"/>
              <p:cNvSpPr/>
              <p:nvPr/>
            </p:nvSpPr>
            <p:spPr>
              <a:xfrm>
                <a:off x="4852797" y="4622005"/>
                <a:ext cx="35432" cy="35433"/>
              </a:xfrm>
              <a:custGeom>
                <a:avLst/>
                <a:gdLst/>
                <a:ahLst/>
                <a:cxnLst/>
                <a:rect l="l" t="t" r="r" b="b"/>
                <a:pathLst>
                  <a:path w="35432" h="35433" extrusionOk="0">
                    <a:moveTo>
                      <a:pt x="17716" y="35433"/>
                    </a:moveTo>
                    <a:cubicBezTo>
                      <a:pt x="7906" y="35433"/>
                      <a:pt x="0" y="27527"/>
                      <a:pt x="0" y="17716"/>
                    </a:cubicBezTo>
                    <a:cubicBezTo>
                      <a:pt x="0" y="7906"/>
                      <a:pt x="7906" y="0"/>
                      <a:pt x="17716" y="0"/>
                    </a:cubicBezTo>
                    <a:cubicBezTo>
                      <a:pt x="27527" y="0"/>
                      <a:pt x="35433" y="7906"/>
                      <a:pt x="35433" y="17716"/>
                    </a:cubicBezTo>
                    <a:cubicBezTo>
                      <a:pt x="35433" y="27527"/>
                      <a:pt x="27527" y="35433"/>
                      <a:pt x="17716"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6" name="Google Shape;4676;p32"/>
              <p:cNvSpPr/>
              <p:nvPr/>
            </p:nvSpPr>
            <p:spPr>
              <a:xfrm>
                <a:off x="4934616" y="4540947"/>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7" name="Google Shape;4677;p32"/>
              <p:cNvSpPr/>
              <p:nvPr/>
            </p:nvSpPr>
            <p:spPr>
              <a:xfrm>
                <a:off x="5016436" y="4459890"/>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8" name="Google Shape;4678;p32"/>
              <p:cNvSpPr/>
              <p:nvPr/>
            </p:nvSpPr>
            <p:spPr>
              <a:xfrm>
                <a:off x="5098161" y="4378832"/>
                <a:ext cx="33147" cy="33147"/>
              </a:xfrm>
              <a:custGeom>
                <a:avLst/>
                <a:gdLst/>
                <a:ahLst/>
                <a:cxnLst/>
                <a:rect l="l" t="t" r="r" b="b"/>
                <a:pathLst>
                  <a:path w="33147"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9" name="Google Shape;4679;p32"/>
              <p:cNvSpPr/>
              <p:nvPr/>
            </p:nvSpPr>
            <p:spPr>
              <a:xfrm>
                <a:off x="5180075" y="4297870"/>
                <a:ext cx="32194" cy="32289"/>
              </a:xfrm>
              <a:custGeom>
                <a:avLst/>
                <a:gdLst/>
                <a:ahLst/>
                <a:cxnLst/>
                <a:rect l="l" t="t" r="r" b="b"/>
                <a:pathLst>
                  <a:path w="32194" h="32289" extrusionOk="0">
                    <a:moveTo>
                      <a:pt x="16097" y="32290"/>
                    </a:moveTo>
                    <a:cubicBezTo>
                      <a:pt x="7144" y="32290"/>
                      <a:pt x="0" y="25051"/>
                      <a:pt x="0" y="16193"/>
                    </a:cubicBezTo>
                    <a:cubicBezTo>
                      <a:pt x="0" y="7334"/>
                      <a:pt x="7239" y="0"/>
                      <a:pt x="16097" y="0"/>
                    </a:cubicBezTo>
                    <a:cubicBezTo>
                      <a:pt x="24956" y="0"/>
                      <a:pt x="32195" y="7239"/>
                      <a:pt x="32195" y="16193"/>
                    </a:cubicBezTo>
                    <a:cubicBezTo>
                      <a:pt x="32195"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0" name="Google Shape;4680;p32"/>
              <p:cNvSpPr/>
              <p:nvPr/>
            </p:nvSpPr>
            <p:spPr>
              <a:xfrm>
                <a:off x="5261895" y="4216907"/>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1" name="Google Shape;4681;p32"/>
              <p:cNvSpPr/>
              <p:nvPr/>
            </p:nvSpPr>
            <p:spPr>
              <a:xfrm>
                <a:off x="5343715" y="413584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2" name="Google Shape;4682;p32"/>
              <p:cNvSpPr/>
              <p:nvPr/>
            </p:nvSpPr>
            <p:spPr>
              <a:xfrm>
                <a:off x="5425535" y="4054792"/>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3" name="Google Shape;4683;p32"/>
              <p:cNvSpPr/>
              <p:nvPr/>
            </p:nvSpPr>
            <p:spPr>
              <a:xfrm>
                <a:off x="5507259" y="3973734"/>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4" name="Google Shape;4684;p32"/>
              <p:cNvSpPr/>
              <p:nvPr/>
            </p:nvSpPr>
            <p:spPr>
              <a:xfrm>
                <a:off x="5589174" y="3892867"/>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5" name="Google Shape;4685;p32"/>
              <p:cNvSpPr/>
              <p:nvPr/>
            </p:nvSpPr>
            <p:spPr>
              <a:xfrm>
                <a:off x="5670994" y="3811809"/>
                <a:ext cx="27431" cy="27432"/>
              </a:xfrm>
              <a:custGeom>
                <a:avLst/>
                <a:gdLst/>
                <a:ahLst/>
                <a:cxnLst/>
                <a:rect l="l" t="t" r="r" b="b"/>
                <a:pathLst>
                  <a:path w="27431" h="27432"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6" name="Google Shape;4686;p32"/>
              <p:cNvSpPr/>
              <p:nvPr/>
            </p:nvSpPr>
            <p:spPr>
              <a:xfrm>
                <a:off x="5752814" y="3730751"/>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7" name="Google Shape;4687;p32"/>
              <p:cNvSpPr/>
              <p:nvPr/>
            </p:nvSpPr>
            <p:spPr>
              <a:xfrm>
                <a:off x="5834633" y="364969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8" name="Google Shape;4688;p32"/>
              <p:cNvSpPr/>
              <p:nvPr/>
            </p:nvSpPr>
            <p:spPr>
              <a:xfrm>
                <a:off x="5916453" y="3568826"/>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9" name="Google Shape;4689;p32"/>
              <p:cNvSpPr/>
              <p:nvPr/>
            </p:nvSpPr>
            <p:spPr>
              <a:xfrm>
                <a:off x="5998273" y="348767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0" name="Google Shape;4690;p32"/>
              <p:cNvSpPr/>
              <p:nvPr/>
            </p:nvSpPr>
            <p:spPr>
              <a:xfrm>
                <a:off x="6080093" y="340661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1" name="Google Shape;4691;p32"/>
              <p:cNvSpPr/>
              <p:nvPr/>
            </p:nvSpPr>
            <p:spPr>
              <a:xfrm>
                <a:off x="6161912" y="332555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2" name="Google Shape;4692;p32"/>
              <p:cNvSpPr/>
              <p:nvPr/>
            </p:nvSpPr>
            <p:spPr>
              <a:xfrm>
                <a:off x="6243828" y="3244690"/>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3" name="Google Shape;4693;p32"/>
              <p:cNvSpPr/>
              <p:nvPr/>
            </p:nvSpPr>
            <p:spPr>
              <a:xfrm>
                <a:off x="6325552" y="3163632"/>
                <a:ext cx="20954" cy="20954"/>
              </a:xfrm>
              <a:custGeom>
                <a:avLst/>
                <a:gdLst/>
                <a:ahLst/>
                <a:cxnLst/>
                <a:rect l="l" t="t" r="r" b="b"/>
                <a:pathLst>
                  <a:path w="20954" h="20954" extrusionOk="0">
                    <a:moveTo>
                      <a:pt x="10478" y="20955"/>
                    </a:moveTo>
                    <a:cubicBezTo>
                      <a:pt x="4667" y="20955"/>
                      <a:pt x="0" y="16288"/>
                      <a:pt x="0" y="10478"/>
                    </a:cubicBezTo>
                    <a:cubicBezTo>
                      <a:pt x="0" y="4667"/>
                      <a:pt x="4667" y="0"/>
                      <a:pt x="10478" y="0"/>
                    </a:cubicBezTo>
                    <a:cubicBezTo>
                      <a:pt x="16288" y="0"/>
                      <a:pt x="20955" y="4667"/>
                      <a:pt x="20955" y="10478"/>
                    </a:cubicBezTo>
                    <a:cubicBezTo>
                      <a:pt x="20955" y="16288"/>
                      <a:pt x="16288" y="20955"/>
                      <a:pt x="10478"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4" name="Google Shape;4694;p32"/>
              <p:cNvSpPr/>
              <p:nvPr/>
            </p:nvSpPr>
            <p:spPr>
              <a:xfrm>
                <a:off x="6407372" y="3082575"/>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5" name="Google Shape;4695;p32"/>
              <p:cNvSpPr/>
              <p:nvPr/>
            </p:nvSpPr>
            <p:spPr>
              <a:xfrm>
                <a:off x="6489191" y="3001517"/>
                <a:ext cx="19431" cy="19431"/>
              </a:xfrm>
              <a:custGeom>
                <a:avLst/>
                <a:gdLst/>
                <a:ahLst/>
                <a:cxnLst/>
                <a:rect l="l" t="t" r="r" b="b"/>
                <a:pathLst>
                  <a:path w="19431"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6" name="Google Shape;4696;p32"/>
              <p:cNvSpPr/>
              <p:nvPr/>
            </p:nvSpPr>
            <p:spPr>
              <a:xfrm>
                <a:off x="6571107" y="2920650"/>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7" name="Google Shape;4697;p32"/>
              <p:cNvSpPr/>
              <p:nvPr/>
            </p:nvSpPr>
            <p:spPr>
              <a:xfrm>
                <a:off x="6652926" y="2839592"/>
                <a:ext cx="17716" cy="17716"/>
              </a:xfrm>
              <a:custGeom>
                <a:avLst/>
                <a:gdLst/>
                <a:ahLst/>
                <a:cxnLst/>
                <a:rect l="l" t="t" r="r" b="b"/>
                <a:pathLst>
                  <a:path w="17716" h="17716" extrusionOk="0">
                    <a:moveTo>
                      <a:pt x="8858" y="17717"/>
                    </a:moveTo>
                    <a:cubicBezTo>
                      <a:pt x="3905" y="17717"/>
                      <a:pt x="0" y="13716"/>
                      <a:pt x="0" y="8858"/>
                    </a:cubicBezTo>
                    <a:cubicBezTo>
                      <a:pt x="0" y="4000"/>
                      <a:pt x="4001"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8" name="Google Shape;4698;p32"/>
              <p:cNvSpPr/>
              <p:nvPr/>
            </p:nvSpPr>
            <p:spPr>
              <a:xfrm>
                <a:off x="6734651" y="2758534"/>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9" name="Google Shape;4699;p32"/>
              <p:cNvSpPr/>
              <p:nvPr/>
            </p:nvSpPr>
            <p:spPr>
              <a:xfrm>
                <a:off x="6816471" y="2677477"/>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0" name="Google Shape;4700;p32"/>
              <p:cNvSpPr/>
              <p:nvPr/>
            </p:nvSpPr>
            <p:spPr>
              <a:xfrm>
                <a:off x="6898385" y="2596419"/>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1" name="Google Shape;4701;p32"/>
              <p:cNvSpPr/>
              <p:nvPr/>
            </p:nvSpPr>
            <p:spPr>
              <a:xfrm>
                <a:off x="6980205" y="2515552"/>
                <a:ext cx="14478" cy="14477"/>
              </a:xfrm>
              <a:custGeom>
                <a:avLst/>
                <a:gdLst/>
                <a:ahLst/>
                <a:cxnLst/>
                <a:rect l="l" t="t" r="r" b="b"/>
                <a:pathLst>
                  <a:path w="14478" h="14477" extrusionOk="0">
                    <a:moveTo>
                      <a:pt x="7239" y="14478"/>
                    </a:moveTo>
                    <a:cubicBezTo>
                      <a:pt x="3239" y="14478"/>
                      <a:pt x="0" y="11239"/>
                      <a:pt x="0" y="7239"/>
                    </a:cubicBezTo>
                    <a:cubicBezTo>
                      <a:pt x="0" y="3238"/>
                      <a:pt x="3239" y="0"/>
                      <a:pt x="7239" y="0"/>
                    </a:cubicBezTo>
                    <a:cubicBezTo>
                      <a:pt x="11240" y="0"/>
                      <a:pt x="14478" y="3238"/>
                      <a:pt x="14478" y="7239"/>
                    </a:cubicBezTo>
                    <a:cubicBezTo>
                      <a:pt x="14478" y="11239"/>
                      <a:pt x="11240"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2" name="Google Shape;4702;p32"/>
              <p:cNvSpPr/>
              <p:nvPr/>
            </p:nvSpPr>
            <p:spPr>
              <a:xfrm>
                <a:off x="7062025" y="2434494"/>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3" name="Google Shape;4703;p32"/>
              <p:cNvSpPr/>
              <p:nvPr/>
            </p:nvSpPr>
            <p:spPr>
              <a:xfrm>
                <a:off x="7143750" y="2353436"/>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4" name="Google Shape;4704;p32"/>
              <p:cNvSpPr/>
              <p:nvPr/>
            </p:nvSpPr>
            <p:spPr>
              <a:xfrm>
                <a:off x="7225569" y="2272378"/>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5" name="Google Shape;4705;p32"/>
              <p:cNvSpPr/>
              <p:nvPr/>
            </p:nvSpPr>
            <p:spPr>
              <a:xfrm>
                <a:off x="7307484" y="219151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6" name="Google Shape;4706;p32"/>
              <p:cNvSpPr/>
              <p:nvPr/>
            </p:nvSpPr>
            <p:spPr>
              <a:xfrm>
                <a:off x="7389304" y="2110453"/>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7" name="Google Shape;4707;p32"/>
              <p:cNvSpPr/>
              <p:nvPr/>
            </p:nvSpPr>
            <p:spPr>
              <a:xfrm>
                <a:off x="7471124" y="2029395"/>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6" y="2191"/>
                      <a:pt x="9716" y="4858"/>
                    </a:cubicBezTo>
                    <a:cubicBezTo>
                      <a:pt x="9716"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8" name="Google Shape;4708;p32"/>
              <p:cNvSpPr/>
              <p:nvPr/>
            </p:nvSpPr>
            <p:spPr>
              <a:xfrm>
                <a:off x="7552848" y="1948338"/>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9" name="Google Shape;4709;p32"/>
              <p:cNvSpPr/>
              <p:nvPr/>
            </p:nvSpPr>
            <p:spPr>
              <a:xfrm>
                <a:off x="7634763" y="1867470"/>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0" name="Google Shape;4710;p32"/>
              <p:cNvSpPr/>
              <p:nvPr/>
            </p:nvSpPr>
            <p:spPr>
              <a:xfrm>
                <a:off x="7716583" y="1786413"/>
                <a:ext cx="7238" cy="7238"/>
              </a:xfrm>
              <a:custGeom>
                <a:avLst/>
                <a:gdLst/>
                <a:ahLst/>
                <a:cxnLst/>
                <a:rect l="l" t="t" r="r" b="b"/>
                <a:pathLst>
                  <a:path w="7238" h="7238" extrusionOk="0">
                    <a:moveTo>
                      <a:pt x="3619" y="7239"/>
                    </a:moveTo>
                    <a:cubicBezTo>
                      <a:pt x="1619" y="7239"/>
                      <a:pt x="0" y="5620"/>
                      <a:pt x="0" y="3619"/>
                    </a:cubicBezTo>
                    <a:cubicBezTo>
                      <a:pt x="0" y="1619"/>
                      <a:pt x="1619" y="0"/>
                      <a:pt x="3619" y="0"/>
                    </a:cubicBezTo>
                    <a:cubicBezTo>
                      <a:pt x="5620" y="0"/>
                      <a:pt x="7239" y="1619"/>
                      <a:pt x="7239" y="3619"/>
                    </a:cubicBezTo>
                    <a:cubicBezTo>
                      <a:pt x="7239" y="5620"/>
                      <a:pt x="5620" y="7239"/>
                      <a:pt x="3619"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1" name="Google Shape;4711;p32"/>
              <p:cNvSpPr/>
              <p:nvPr/>
            </p:nvSpPr>
            <p:spPr>
              <a:xfrm>
                <a:off x="7798403" y="1705355"/>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2" name="Google Shape;4712;p32"/>
              <p:cNvSpPr/>
              <p:nvPr/>
            </p:nvSpPr>
            <p:spPr>
              <a:xfrm>
                <a:off x="7880223" y="1624297"/>
                <a:ext cx="5715" cy="5715"/>
              </a:xfrm>
              <a:custGeom>
                <a:avLst/>
                <a:gdLst/>
                <a:ahLst/>
                <a:cxnLst/>
                <a:rect l="l" t="t" r="r" b="b"/>
                <a:pathLst>
                  <a:path w="5715"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3" name="Google Shape;4713;p32"/>
              <p:cNvSpPr/>
              <p:nvPr/>
            </p:nvSpPr>
            <p:spPr>
              <a:xfrm>
                <a:off x="7962042" y="1543430"/>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4" name="Google Shape;4714;p32"/>
              <p:cNvSpPr/>
              <p:nvPr/>
            </p:nvSpPr>
            <p:spPr>
              <a:xfrm>
                <a:off x="8043862" y="1462372"/>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048"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5" name="Google Shape;4715;p32"/>
              <p:cNvSpPr/>
              <p:nvPr/>
            </p:nvSpPr>
            <p:spPr>
              <a:xfrm>
                <a:off x="8125682" y="1381315"/>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6" name="Google Shape;4716;p32"/>
              <p:cNvSpPr/>
              <p:nvPr/>
            </p:nvSpPr>
            <p:spPr>
              <a:xfrm>
                <a:off x="8207501" y="1300257"/>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7" name="Google Shape;4717;p32"/>
              <p:cNvSpPr/>
              <p:nvPr/>
            </p:nvSpPr>
            <p:spPr>
              <a:xfrm>
                <a:off x="8289416" y="1219390"/>
                <a:ext cx="1524" cy="1523"/>
              </a:xfrm>
              <a:custGeom>
                <a:avLst/>
                <a:gdLst/>
                <a:ahLst/>
                <a:cxnLst/>
                <a:rect l="l" t="t" r="r" b="b"/>
                <a:pathLst>
                  <a:path w="1524" h="1523" extrusionOk="0">
                    <a:moveTo>
                      <a:pt x="762" y="1524"/>
                    </a:moveTo>
                    <a:cubicBezTo>
                      <a:pt x="762" y="1524"/>
                      <a:pt x="0" y="1143"/>
                      <a:pt x="0" y="762"/>
                    </a:cubicBezTo>
                    <a:cubicBezTo>
                      <a:pt x="0" y="381"/>
                      <a:pt x="381" y="0"/>
                      <a:pt x="762" y="0"/>
                    </a:cubicBezTo>
                    <a:cubicBezTo>
                      <a:pt x="1143" y="0"/>
                      <a:pt x="1524" y="381"/>
                      <a:pt x="1524" y="762"/>
                    </a:cubicBezTo>
                    <a:cubicBezTo>
                      <a:pt x="1524" y="1143"/>
                      <a:pt x="1143" y="1524"/>
                      <a:pt x="762" y="15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8" name="Google Shape;4718;p32"/>
              <p:cNvSpPr/>
              <p:nvPr/>
            </p:nvSpPr>
            <p:spPr>
              <a:xfrm>
                <a:off x="8371141" y="1138237"/>
                <a:ext cx="762" cy="761"/>
              </a:xfrm>
              <a:custGeom>
                <a:avLst/>
                <a:gdLst/>
                <a:ahLst/>
                <a:cxnLst/>
                <a:rect l="l" t="t" r="r" b="b"/>
                <a:pathLst>
                  <a:path w="762" h="761" extrusionOk="0">
                    <a:moveTo>
                      <a:pt x="381" y="762"/>
                    </a:moveTo>
                    <a:cubicBezTo>
                      <a:pt x="381" y="762"/>
                      <a:pt x="0" y="572"/>
                      <a:pt x="0" y="381"/>
                    </a:cubicBezTo>
                    <a:cubicBezTo>
                      <a:pt x="0" y="191"/>
                      <a:pt x="191" y="0"/>
                      <a:pt x="381" y="0"/>
                    </a:cubicBezTo>
                    <a:cubicBezTo>
                      <a:pt x="572" y="0"/>
                      <a:pt x="762" y="191"/>
                      <a:pt x="762" y="381"/>
                    </a:cubicBezTo>
                    <a:cubicBezTo>
                      <a:pt x="762" y="572"/>
                      <a:pt x="572" y="762"/>
                      <a:pt x="381" y="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9" name="Google Shape;4719;p32"/>
            <p:cNvGrpSpPr/>
            <p:nvPr/>
          </p:nvGrpSpPr>
          <p:grpSpPr>
            <a:xfrm>
              <a:off x="3819525" y="1144142"/>
              <a:ext cx="4396262" cy="4419980"/>
              <a:chOff x="3819525" y="1144142"/>
              <a:chExt cx="4396262" cy="4419980"/>
            </a:xfrm>
          </p:grpSpPr>
          <p:sp>
            <p:nvSpPr>
              <p:cNvPr id="4720" name="Google Shape;4720;p32"/>
              <p:cNvSpPr/>
              <p:nvPr/>
            </p:nvSpPr>
            <p:spPr>
              <a:xfrm>
                <a:off x="3819525" y="5518879"/>
                <a:ext cx="22574" cy="45243"/>
              </a:xfrm>
              <a:custGeom>
                <a:avLst/>
                <a:gdLst/>
                <a:ahLst/>
                <a:cxnLst/>
                <a:rect l="l" t="t" r="r" b="b"/>
                <a:pathLst>
                  <a:path w="22574" h="45243" extrusionOk="0">
                    <a:moveTo>
                      <a:pt x="0" y="95"/>
                    </a:moveTo>
                    <a:cubicBezTo>
                      <a:pt x="12478" y="95"/>
                      <a:pt x="22574" y="10192"/>
                      <a:pt x="22574" y="22670"/>
                    </a:cubicBezTo>
                    <a:cubicBezTo>
                      <a:pt x="22574" y="35147"/>
                      <a:pt x="12478" y="45244"/>
                      <a:pt x="0" y="45244"/>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1" name="Google Shape;4721;p32"/>
              <p:cNvSpPr/>
              <p:nvPr/>
            </p:nvSpPr>
            <p:spPr>
              <a:xfrm>
                <a:off x="3877532" y="5438012"/>
                <a:ext cx="44386" cy="44386"/>
              </a:xfrm>
              <a:custGeom>
                <a:avLst/>
                <a:gdLst/>
                <a:ahLst/>
                <a:cxnLst/>
                <a:rect l="l" t="t" r="r" b="b"/>
                <a:pathLst>
                  <a:path w="44386" h="44386" extrusionOk="0">
                    <a:moveTo>
                      <a:pt x="22193" y="44386"/>
                    </a:moveTo>
                    <a:cubicBezTo>
                      <a:pt x="9906" y="44386"/>
                      <a:pt x="0" y="34480"/>
                      <a:pt x="0" y="22193"/>
                    </a:cubicBezTo>
                    <a:cubicBezTo>
                      <a:pt x="0" y="9906"/>
                      <a:pt x="9906" y="0"/>
                      <a:pt x="22193" y="0"/>
                    </a:cubicBezTo>
                    <a:cubicBezTo>
                      <a:pt x="34481" y="0"/>
                      <a:pt x="44387" y="9906"/>
                      <a:pt x="44387" y="22193"/>
                    </a:cubicBezTo>
                    <a:cubicBezTo>
                      <a:pt x="44387" y="34480"/>
                      <a:pt x="34481" y="44386"/>
                      <a:pt x="22193" y="44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2" name="Google Shape;4722;p32"/>
              <p:cNvSpPr/>
              <p:nvPr/>
            </p:nvSpPr>
            <p:spPr>
              <a:xfrm>
                <a:off x="3959352" y="5356859"/>
                <a:ext cx="43624" cy="43624"/>
              </a:xfrm>
              <a:custGeom>
                <a:avLst/>
                <a:gdLst/>
                <a:ahLst/>
                <a:cxnLst/>
                <a:rect l="l" t="t" r="r" b="b"/>
                <a:pathLst>
                  <a:path w="43624" h="43624" extrusionOk="0">
                    <a:moveTo>
                      <a:pt x="21812" y="43625"/>
                    </a:moveTo>
                    <a:cubicBezTo>
                      <a:pt x="9811" y="43625"/>
                      <a:pt x="0" y="33909"/>
                      <a:pt x="0" y="21812"/>
                    </a:cubicBezTo>
                    <a:cubicBezTo>
                      <a:pt x="0" y="9716"/>
                      <a:pt x="9715" y="0"/>
                      <a:pt x="21812" y="0"/>
                    </a:cubicBezTo>
                    <a:cubicBezTo>
                      <a:pt x="33909" y="0"/>
                      <a:pt x="43625" y="9716"/>
                      <a:pt x="43625" y="21812"/>
                    </a:cubicBezTo>
                    <a:cubicBezTo>
                      <a:pt x="43625" y="33909"/>
                      <a:pt x="33909" y="43625"/>
                      <a:pt x="21812" y="436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3" name="Google Shape;4723;p32"/>
              <p:cNvSpPr/>
              <p:nvPr/>
            </p:nvSpPr>
            <p:spPr>
              <a:xfrm>
                <a:off x="4041171" y="5275801"/>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620"/>
                      <a:pt x="42863" y="21431"/>
                    </a:cubicBezTo>
                    <a:cubicBezTo>
                      <a:pt x="42863"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4" name="Google Shape;4724;p32"/>
              <p:cNvSpPr/>
              <p:nvPr/>
            </p:nvSpPr>
            <p:spPr>
              <a:xfrm>
                <a:off x="4123086" y="5194934"/>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5" name="Google Shape;4725;p32"/>
              <p:cNvSpPr/>
              <p:nvPr/>
            </p:nvSpPr>
            <p:spPr>
              <a:xfrm>
                <a:off x="4204906" y="5113876"/>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6" name="Google Shape;4726;p32"/>
              <p:cNvSpPr/>
              <p:nvPr/>
            </p:nvSpPr>
            <p:spPr>
              <a:xfrm>
                <a:off x="4286631" y="5032819"/>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7" name="Google Shape;4727;p32"/>
              <p:cNvSpPr/>
              <p:nvPr/>
            </p:nvSpPr>
            <p:spPr>
              <a:xfrm>
                <a:off x="4368450" y="4951761"/>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8" name="Google Shape;4728;p32"/>
              <p:cNvSpPr/>
              <p:nvPr/>
            </p:nvSpPr>
            <p:spPr>
              <a:xfrm>
                <a:off x="4450365" y="4870894"/>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9" name="Google Shape;4729;p32"/>
              <p:cNvSpPr/>
              <p:nvPr/>
            </p:nvSpPr>
            <p:spPr>
              <a:xfrm>
                <a:off x="4532185" y="4789836"/>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10" y="8477"/>
                      <a:pt x="37910" y="18955"/>
                    </a:cubicBezTo>
                    <a:cubicBezTo>
                      <a:pt x="37910"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0" name="Google Shape;4730;p32"/>
              <p:cNvSpPr/>
              <p:nvPr/>
            </p:nvSpPr>
            <p:spPr>
              <a:xfrm>
                <a:off x="4614005" y="4708778"/>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7" y="8287"/>
                      <a:pt x="37147" y="18574"/>
                    </a:cubicBezTo>
                    <a:cubicBezTo>
                      <a:pt x="37147"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1" name="Google Shape;4731;p32"/>
              <p:cNvSpPr/>
              <p:nvPr/>
            </p:nvSpPr>
            <p:spPr>
              <a:xfrm>
                <a:off x="4695729" y="462772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2" name="Google Shape;4732;p32"/>
              <p:cNvSpPr/>
              <p:nvPr/>
            </p:nvSpPr>
            <p:spPr>
              <a:xfrm>
                <a:off x="4777644" y="4546758"/>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432"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3" name="Google Shape;4733;p32"/>
              <p:cNvSpPr/>
              <p:nvPr/>
            </p:nvSpPr>
            <p:spPr>
              <a:xfrm>
                <a:off x="4859464" y="4465795"/>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4" name="Google Shape;4734;p32"/>
              <p:cNvSpPr/>
              <p:nvPr/>
            </p:nvSpPr>
            <p:spPr>
              <a:xfrm>
                <a:off x="4941284" y="4384737"/>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5" name="Google Shape;4735;p32"/>
              <p:cNvSpPr/>
              <p:nvPr/>
            </p:nvSpPr>
            <p:spPr>
              <a:xfrm>
                <a:off x="5023104" y="4303680"/>
                <a:ext cx="33147" cy="33147"/>
              </a:xfrm>
              <a:custGeom>
                <a:avLst/>
                <a:gdLst/>
                <a:ahLst/>
                <a:cxnLst/>
                <a:rect l="l" t="t" r="r" b="b"/>
                <a:pathLst>
                  <a:path w="33147" h="33147" extrusionOk="0">
                    <a:moveTo>
                      <a:pt x="33147" y="16574"/>
                    </a:moveTo>
                    <a:cubicBezTo>
                      <a:pt x="33147" y="25727"/>
                      <a:pt x="25727" y="33147"/>
                      <a:pt x="16573" y="33147"/>
                    </a:cubicBezTo>
                    <a:cubicBezTo>
                      <a:pt x="7420" y="33147"/>
                      <a:pt x="0" y="25727"/>
                      <a:pt x="0" y="16574"/>
                    </a:cubicBezTo>
                    <a:cubicBezTo>
                      <a:pt x="0" y="7420"/>
                      <a:pt x="7420" y="0"/>
                      <a:pt x="16573"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6" name="Google Shape;4736;p32"/>
              <p:cNvSpPr/>
              <p:nvPr/>
            </p:nvSpPr>
            <p:spPr>
              <a:xfrm>
                <a:off x="5104923" y="4222622"/>
                <a:ext cx="32289" cy="32384"/>
              </a:xfrm>
              <a:custGeom>
                <a:avLst/>
                <a:gdLst/>
                <a:ahLst/>
                <a:cxnLst/>
                <a:rect l="l" t="t" r="r" b="b"/>
                <a:pathLst>
                  <a:path w="32289" h="32384" extrusionOk="0">
                    <a:moveTo>
                      <a:pt x="16097" y="32385"/>
                    </a:moveTo>
                    <a:cubicBezTo>
                      <a:pt x="7144" y="32385"/>
                      <a:pt x="0" y="25146"/>
                      <a:pt x="0" y="16192"/>
                    </a:cubicBezTo>
                    <a:cubicBezTo>
                      <a:pt x="0" y="7239"/>
                      <a:pt x="7239" y="0"/>
                      <a:pt x="16097" y="0"/>
                    </a:cubicBezTo>
                    <a:cubicBezTo>
                      <a:pt x="24956" y="0"/>
                      <a:pt x="32290" y="7239"/>
                      <a:pt x="32290" y="16192"/>
                    </a:cubicBezTo>
                    <a:cubicBezTo>
                      <a:pt x="32290" y="25146"/>
                      <a:pt x="25051" y="32385"/>
                      <a:pt x="16097"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7" name="Google Shape;4737;p32"/>
              <p:cNvSpPr/>
              <p:nvPr/>
            </p:nvSpPr>
            <p:spPr>
              <a:xfrm>
                <a:off x="5186743" y="4141755"/>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8" name="Google Shape;4738;p32"/>
              <p:cNvSpPr/>
              <p:nvPr/>
            </p:nvSpPr>
            <p:spPr>
              <a:xfrm>
                <a:off x="5268563" y="4060697"/>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9" name="Google Shape;4739;p32"/>
              <p:cNvSpPr/>
              <p:nvPr/>
            </p:nvSpPr>
            <p:spPr>
              <a:xfrm>
                <a:off x="5350383" y="3979639"/>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0" name="Google Shape;4740;p32"/>
              <p:cNvSpPr/>
              <p:nvPr/>
            </p:nvSpPr>
            <p:spPr>
              <a:xfrm>
                <a:off x="5432202" y="3898581"/>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1" name="Google Shape;4741;p32"/>
              <p:cNvSpPr/>
              <p:nvPr/>
            </p:nvSpPr>
            <p:spPr>
              <a:xfrm>
                <a:off x="5514022" y="3817714"/>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2" name="Google Shape;4742;p32"/>
              <p:cNvSpPr/>
              <p:nvPr/>
            </p:nvSpPr>
            <p:spPr>
              <a:xfrm>
                <a:off x="5595842" y="3736657"/>
                <a:ext cx="27431" cy="27431"/>
              </a:xfrm>
              <a:custGeom>
                <a:avLst/>
                <a:gdLst/>
                <a:ahLst/>
                <a:cxnLst/>
                <a:rect l="l" t="t" r="r" b="b"/>
                <a:pathLst>
                  <a:path w="27431" h="27431" extrusionOk="0">
                    <a:moveTo>
                      <a:pt x="27432" y="13716"/>
                    </a:moveTo>
                    <a:cubicBezTo>
                      <a:pt x="27432" y="21291"/>
                      <a:pt x="21291" y="27432"/>
                      <a:pt x="13716" y="27432"/>
                    </a:cubicBezTo>
                    <a:cubicBezTo>
                      <a:pt x="6141" y="27432"/>
                      <a:pt x="0" y="21291"/>
                      <a:pt x="0" y="13716"/>
                    </a:cubicBezTo>
                    <a:cubicBezTo>
                      <a:pt x="0" y="6141"/>
                      <a:pt x="6141" y="0"/>
                      <a:pt x="13716" y="0"/>
                    </a:cubicBezTo>
                    <a:cubicBezTo>
                      <a:pt x="21291" y="0"/>
                      <a:pt x="27432" y="6141"/>
                      <a:pt x="27432"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3" name="Google Shape;4743;p32"/>
              <p:cNvSpPr/>
              <p:nvPr/>
            </p:nvSpPr>
            <p:spPr>
              <a:xfrm>
                <a:off x="5677662" y="3655599"/>
                <a:ext cx="26670" cy="26669"/>
              </a:xfrm>
              <a:custGeom>
                <a:avLst/>
                <a:gdLst/>
                <a:ahLst/>
                <a:cxnLst/>
                <a:rect l="l" t="t" r="r" b="b"/>
                <a:pathLst>
                  <a:path w="26670" h="26669"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4" name="Google Shape;4744;p32"/>
              <p:cNvSpPr/>
              <p:nvPr/>
            </p:nvSpPr>
            <p:spPr>
              <a:xfrm>
                <a:off x="5759481" y="3574541"/>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5" name="Google Shape;4745;p32"/>
              <p:cNvSpPr/>
              <p:nvPr/>
            </p:nvSpPr>
            <p:spPr>
              <a:xfrm>
                <a:off x="5841396" y="3493674"/>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6" name="Google Shape;4746;p32"/>
              <p:cNvSpPr/>
              <p:nvPr/>
            </p:nvSpPr>
            <p:spPr>
              <a:xfrm>
                <a:off x="5923121" y="3412616"/>
                <a:ext cx="24193" cy="24193"/>
              </a:xfrm>
              <a:custGeom>
                <a:avLst/>
                <a:gdLst/>
                <a:ahLst/>
                <a:cxnLst/>
                <a:rect l="l" t="t" r="r" b="b"/>
                <a:pathLst>
                  <a:path w="24193" h="24193" extrusionOk="0">
                    <a:moveTo>
                      <a:pt x="12097" y="24194"/>
                    </a:moveTo>
                    <a:cubicBezTo>
                      <a:pt x="5429" y="24194"/>
                      <a:pt x="0" y="18764"/>
                      <a:pt x="0" y="12097"/>
                    </a:cubicBezTo>
                    <a:cubicBezTo>
                      <a:pt x="0" y="5429"/>
                      <a:pt x="5429" y="0"/>
                      <a:pt x="12097" y="0"/>
                    </a:cubicBezTo>
                    <a:cubicBezTo>
                      <a:pt x="18764" y="0"/>
                      <a:pt x="24193" y="5429"/>
                      <a:pt x="24193" y="12097"/>
                    </a:cubicBezTo>
                    <a:cubicBezTo>
                      <a:pt x="24193" y="18764"/>
                      <a:pt x="18764" y="24194"/>
                      <a:pt x="12097" y="24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7" name="Google Shape;4747;p32"/>
              <p:cNvSpPr/>
              <p:nvPr/>
            </p:nvSpPr>
            <p:spPr>
              <a:xfrm>
                <a:off x="6004941" y="3331558"/>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8" name="Google Shape;4748;p32"/>
              <p:cNvSpPr/>
              <p:nvPr/>
            </p:nvSpPr>
            <p:spPr>
              <a:xfrm>
                <a:off x="6086760" y="3250500"/>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9" name="Google Shape;4749;p32"/>
              <p:cNvSpPr/>
              <p:nvPr/>
            </p:nvSpPr>
            <p:spPr>
              <a:xfrm>
                <a:off x="6168675" y="3169538"/>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0" name="Google Shape;4750;p32"/>
              <p:cNvSpPr/>
              <p:nvPr/>
            </p:nvSpPr>
            <p:spPr>
              <a:xfrm>
                <a:off x="6250400" y="3088480"/>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1" name="Google Shape;4751;p32"/>
              <p:cNvSpPr/>
              <p:nvPr/>
            </p:nvSpPr>
            <p:spPr>
              <a:xfrm>
                <a:off x="6332219" y="3007423"/>
                <a:ext cx="20193" cy="20192"/>
              </a:xfrm>
              <a:custGeom>
                <a:avLst/>
                <a:gdLst/>
                <a:ahLst/>
                <a:cxnLst/>
                <a:rect l="l" t="t" r="r" b="b"/>
                <a:pathLst>
                  <a:path w="20193"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2" name="Google Shape;4752;p32"/>
              <p:cNvSpPr/>
              <p:nvPr/>
            </p:nvSpPr>
            <p:spPr>
              <a:xfrm>
                <a:off x="6414039" y="2926365"/>
                <a:ext cx="19430" cy="19431"/>
              </a:xfrm>
              <a:custGeom>
                <a:avLst/>
                <a:gdLst/>
                <a:ahLst/>
                <a:cxnLst/>
                <a:rect l="l" t="t" r="r" b="b"/>
                <a:pathLst>
                  <a:path w="19430"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3" name="Google Shape;4753;p32"/>
              <p:cNvSpPr/>
              <p:nvPr/>
            </p:nvSpPr>
            <p:spPr>
              <a:xfrm>
                <a:off x="6495954" y="2845498"/>
                <a:ext cx="18478" cy="18478"/>
              </a:xfrm>
              <a:custGeom>
                <a:avLst/>
                <a:gdLst/>
                <a:ahLst/>
                <a:cxnLst/>
                <a:rect l="l" t="t" r="r" b="b"/>
                <a:pathLst>
                  <a:path w="18478" h="18478" extrusionOk="0">
                    <a:moveTo>
                      <a:pt x="18478" y="9239"/>
                    </a:moveTo>
                    <a:cubicBezTo>
                      <a:pt x="18478" y="14342"/>
                      <a:pt x="14342" y="18479"/>
                      <a:pt x="9239" y="18479"/>
                    </a:cubicBezTo>
                    <a:cubicBezTo>
                      <a:pt x="4137" y="18479"/>
                      <a:pt x="0" y="14342"/>
                      <a:pt x="0" y="9239"/>
                    </a:cubicBezTo>
                    <a:cubicBezTo>
                      <a:pt x="0" y="4137"/>
                      <a:pt x="4137" y="0"/>
                      <a:pt x="9239" y="0"/>
                    </a:cubicBezTo>
                    <a:cubicBezTo>
                      <a:pt x="14342" y="0"/>
                      <a:pt x="18478" y="4137"/>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4" name="Google Shape;4754;p32"/>
              <p:cNvSpPr/>
              <p:nvPr/>
            </p:nvSpPr>
            <p:spPr>
              <a:xfrm>
                <a:off x="6577774" y="2764440"/>
                <a:ext cx="17716" cy="17716"/>
              </a:xfrm>
              <a:custGeom>
                <a:avLst/>
                <a:gdLst/>
                <a:ahLst/>
                <a:cxnLst/>
                <a:rect l="l" t="t" r="r" b="b"/>
                <a:pathLst>
                  <a:path w="17716" h="17716" extrusionOk="0">
                    <a:moveTo>
                      <a:pt x="17717" y="8858"/>
                    </a:moveTo>
                    <a:cubicBezTo>
                      <a:pt x="17717" y="13751"/>
                      <a:pt x="13750" y="17716"/>
                      <a:pt x="8858" y="17716"/>
                    </a:cubicBezTo>
                    <a:cubicBezTo>
                      <a:pt x="3966" y="17716"/>
                      <a:pt x="0" y="13750"/>
                      <a:pt x="0" y="8858"/>
                    </a:cubicBezTo>
                    <a:cubicBezTo>
                      <a:pt x="0" y="3966"/>
                      <a:pt x="3966" y="0"/>
                      <a:pt x="8858" y="0"/>
                    </a:cubicBezTo>
                    <a:cubicBezTo>
                      <a:pt x="13750"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5" name="Google Shape;4755;p32"/>
              <p:cNvSpPr/>
              <p:nvPr/>
            </p:nvSpPr>
            <p:spPr>
              <a:xfrm>
                <a:off x="6659499" y="2683382"/>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6" name="Google Shape;4756;p32"/>
              <p:cNvSpPr/>
              <p:nvPr/>
            </p:nvSpPr>
            <p:spPr>
              <a:xfrm>
                <a:off x="6741318" y="2602324"/>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7" name="Google Shape;4757;p32"/>
              <p:cNvSpPr/>
              <p:nvPr/>
            </p:nvSpPr>
            <p:spPr>
              <a:xfrm>
                <a:off x="6823138" y="2521362"/>
                <a:ext cx="15430" cy="15335"/>
              </a:xfrm>
              <a:custGeom>
                <a:avLst/>
                <a:gdLst/>
                <a:ahLst/>
                <a:cxnLst/>
                <a:rect l="l" t="t" r="r" b="b"/>
                <a:pathLst>
                  <a:path w="15430" h="15335" extrusionOk="0">
                    <a:moveTo>
                      <a:pt x="7715" y="15335"/>
                    </a:moveTo>
                    <a:cubicBezTo>
                      <a:pt x="3524" y="15335"/>
                      <a:pt x="0" y="11906"/>
                      <a:pt x="0" y="7620"/>
                    </a:cubicBezTo>
                    <a:cubicBezTo>
                      <a:pt x="0" y="3334"/>
                      <a:pt x="3429" y="0"/>
                      <a:pt x="7715" y="0"/>
                    </a:cubicBezTo>
                    <a:cubicBezTo>
                      <a:pt x="12002" y="0"/>
                      <a:pt x="15430" y="3429"/>
                      <a:pt x="15430" y="7620"/>
                    </a:cubicBezTo>
                    <a:cubicBezTo>
                      <a:pt x="15430" y="11811"/>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8" name="Google Shape;4758;p32"/>
              <p:cNvSpPr/>
              <p:nvPr/>
            </p:nvSpPr>
            <p:spPr>
              <a:xfrm>
                <a:off x="6905053" y="2440399"/>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9" name="Google Shape;4759;p32"/>
              <p:cNvSpPr/>
              <p:nvPr/>
            </p:nvSpPr>
            <p:spPr>
              <a:xfrm>
                <a:off x="6986873" y="2359341"/>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0" name="Google Shape;4760;p32"/>
              <p:cNvSpPr/>
              <p:nvPr/>
            </p:nvSpPr>
            <p:spPr>
              <a:xfrm>
                <a:off x="7068597" y="2278284"/>
                <a:ext cx="12954" cy="12954"/>
              </a:xfrm>
              <a:custGeom>
                <a:avLst/>
                <a:gdLst/>
                <a:ahLst/>
                <a:cxnLst/>
                <a:rect l="l" t="t" r="r" b="b"/>
                <a:pathLst>
                  <a:path w="12954" h="12954" extrusionOk="0">
                    <a:moveTo>
                      <a:pt x="6477" y="12954"/>
                    </a:moveTo>
                    <a:cubicBezTo>
                      <a:pt x="2953" y="12954"/>
                      <a:pt x="0" y="10096"/>
                      <a:pt x="0" y="6477"/>
                    </a:cubicBezTo>
                    <a:cubicBezTo>
                      <a:pt x="0" y="2857"/>
                      <a:pt x="2858" y="0"/>
                      <a:pt x="6477" y="0"/>
                    </a:cubicBezTo>
                    <a:cubicBezTo>
                      <a:pt x="10097" y="0"/>
                      <a:pt x="12954" y="2857"/>
                      <a:pt x="12954" y="6477"/>
                    </a:cubicBezTo>
                    <a:cubicBezTo>
                      <a:pt x="12954" y="10096"/>
                      <a:pt x="10097"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1" name="Google Shape;4761;p32"/>
              <p:cNvSpPr/>
              <p:nvPr/>
            </p:nvSpPr>
            <p:spPr>
              <a:xfrm>
                <a:off x="7150417" y="2197226"/>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2" name="Google Shape;4762;p32"/>
              <p:cNvSpPr/>
              <p:nvPr/>
            </p:nvSpPr>
            <p:spPr>
              <a:xfrm>
                <a:off x="7232332" y="2116359"/>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3" name="Google Shape;4763;p32"/>
              <p:cNvSpPr/>
              <p:nvPr/>
            </p:nvSpPr>
            <p:spPr>
              <a:xfrm>
                <a:off x="7314152" y="2035301"/>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7" y="2381"/>
                      <a:pt x="10477" y="5239"/>
                    </a:cubicBezTo>
                    <a:cubicBezTo>
                      <a:pt x="10477"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4" name="Google Shape;4764;p32"/>
              <p:cNvSpPr/>
              <p:nvPr/>
            </p:nvSpPr>
            <p:spPr>
              <a:xfrm>
                <a:off x="7395972" y="1954243"/>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5" name="Google Shape;4765;p32"/>
              <p:cNvSpPr/>
              <p:nvPr/>
            </p:nvSpPr>
            <p:spPr>
              <a:xfrm>
                <a:off x="7477696" y="1873186"/>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6" name="Google Shape;4766;p32"/>
              <p:cNvSpPr/>
              <p:nvPr/>
            </p:nvSpPr>
            <p:spPr>
              <a:xfrm>
                <a:off x="7559611" y="1792318"/>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7" name="Google Shape;4767;p32"/>
              <p:cNvSpPr/>
              <p:nvPr/>
            </p:nvSpPr>
            <p:spPr>
              <a:xfrm>
                <a:off x="7641431" y="1711260"/>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8" name="Google Shape;4768;p32"/>
              <p:cNvSpPr/>
              <p:nvPr/>
            </p:nvSpPr>
            <p:spPr>
              <a:xfrm>
                <a:off x="7723250" y="1630203"/>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9" name="Google Shape;4769;p32"/>
              <p:cNvSpPr/>
              <p:nvPr/>
            </p:nvSpPr>
            <p:spPr>
              <a:xfrm>
                <a:off x="7805070" y="1549145"/>
                <a:ext cx="5715" cy="5715"/>
              </a:xfrm>
              <a:custGeom>
                <a:avLst/>
                <a:gdLst/>
                <a:ahLst/>
                <a:cxnLst/>
                <a:rect l="l" t="t" r="r" b="b"/>
                <a:pathLst>
                  <a:path w="5715" h="5715"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0" name="Google Shape;4770;p32"/>
              <p:cNvSpPr/>
              <p:nvPr/>
            </p:nvSpPr>
            <p:spPr>
              <a:xfrm>
                <a:off x="7886890" y="1468278"/>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1" name="Google Shape;4771;p32"/>
              <p:cNvSpPr/>
              <p:nvPr/>
            </p:nvSpPr>
            <p:spPr>
              <a:xfrm>
                <a:off x="7968710" y="1387220"/>
                <a:ext cx="4000" cy="4000"/>
              </a:xfrm>
              <a:custGeom>
                <a:avLst/>
                <a:gdLst/>
                <a:ahLst/>
                <a:cxnLst/>
                <a:rect l="l" t="t" r="r" b="b"/>
                <a:pathLst>
                  <a:path w="4000" h="4000" extrusionOk="0">
                    <a:moveTo>
                      <a:pt x="4000" y="2000"/>
                    </a:moveTo>
                    <a:cubicBezTo>
                      <a:pt x="4000" y="3105"/>
                      <a:pt x="3105" y="4000"/>
                      <a:pt x="2000" y="4000"/>
                    </a:cubicBezTo>
                    <a:cubicBezTo>
                      <a:pt x="896" y="4000"/>
                      <a:pt x="0" y="3105"/>
                      <a:pt x="0" y="2000"/>
                    </a:cubicBezTo>
                    <a:cubicBezTo>
                      <a:pt x="0" y="896"/>
                      <a:pt x="896" y="0"/>
                      <a:pt x="2000" y="0"/>
                    </a:cubicBezTo>
                    <a:cubicBezTo>
                      <a:pt x="3105" y="0"/>
                      <a:pt x="4000" y="896"/>
                      <a:pt x="4000" y="2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2" name="Google Shape;4772;p32"/>
              <p:cNvSpPr/>
              <p:nvPr/>
            </p:nvSpPr>
            <p:spPr>
              <a:xfrm>
                <a:off x="8050530" y="1306162"/>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6" y="0"/>
                      <a:pt x="3238" y="762"/>
                      <a:pt x="3238" y="1619"/>
                    </a:cubicBezTo>
                    <a:cubicBezTo>
                      <a:pt x="3238" y="2477"/>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3" name="Google Shape;4773;p32"/>
              <p:cNvSpPr/>
              <p:nvPr/>
            </p:nvSpPr>
            <p:spPr>
              <a:xfrm>
                <a:off x="8132349" y="1225104"/>
                <a:ext cx="2476" cy="2476"/>
              </a:xfrm>
              <a:custGeom>
                <a:avLst/>
                <a:gdLst/>
                <a:ahLst/>
                <a:cxnLst/>
                <a:rect l="l" t="t" r="r" b="b"/>
                <a:pathLst>
                  <a:path w="2476" h="2476" extrusionOk="0">
                    <a:moveTo>
                      <a:pt x="1238" y="2477"/>
                    </a:moveTo>
                    <a:cubicBezTo>
                      <a:pt x="571" y="2477"/>
                      <a:pt x="0" y="1905"/>
                      <a:pt x="0" y="1238"/>
                    </a:cubicBezTo>
                    <a:cubicBezTo>
                      <a:pt x="0" y="572"/>
                      <a:pt x="571" y="0"/>
                      <a:pt x="1238" y="0"/>
                    </a:cubicBezTo>
                    <a:cubicBezTo>
                      <a:pt x="1905" y="0"/>
                      <a:pt x="2476" y="572"/>
                      <a:pt x="2476" y="1238"/>
                    </a:cubicBezTo>
                    <a:cubicBezTo>
                      <a:pt x="2476"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4" name="Google Shape;4774;p32"/>
              <p:cNvSpPr/>
              <p:nvPr/>
            </p:nvSpPr>
            <p:spPr>
              <a:xfrm>
                <a:off x="8214264" y="1144142"/>
                <a:ext cx="1523" cy="1619"/>
              </a:xfrm>
              <a:custGeom>
                <a:avLst/>
                <a:gdLst/>
                <a:ahLst/>
                <a:cxnLst/>
                <a:rect l="l" t="t" r="r" b="b"/>
                <a:pathLst>
                  <a:path w="1523" h="1619" extrusionOk="0">
                    <a:moveTo>
                      <a:pt x="762" y="1619"/>
                    </a:moveTo>
                    <a:cubicBezTo>
                      <a:pt x="762" y="1619"/>
                      <a:pt x="0" y="1238"/>
                      <a:pt x="0" y="762"/>
                    </a:cubicBezTo>
                    <a:cubicBezTo>
                      <a:pt x="0" y="286"/>
                      <a:pt x="381" y="0"/>
                      <a:pt x="762" y="0"/>
                    </a:cubicBezTo>
                    <a:cubicBezTo>
                      <a:pt x="1143" y="0"/>
                      <a:pt x="1524" y="381"/>
                      <a:pt x="1524" y="762"/>
                    </a:cubicBezTo>
                    <a:cubicBezTo>
                      <a:pt x="1524" y="1143"/>
                      <a:pt x="1143" y="1619"/>
                      <a:pt x="762" y="16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5" name="Google Shape;4775;p32"/>
            <p:cNvGrpSpPr/>
            <p:nvPr/>
          </p:nvGrpSpPr>
          <p:grpSpPr>
            <a:xfrm>
              <a:off x="3821525" y="1149952"/>
              <a:ext cx="4238148" cy="4257198"/>
              <a:chOff x="3821525" y="1149952"/>
              <a:chExt cx="4238148" cy="4257198"/>
            </a:xfrm>
          </p:grpSpPr>
          <p:sp>
            <p:nvSpPr>
              <p:cNvPr id="4776" name="Google Shape;4776;p32"/>
              <p:cNvSpPr/>
              <p:nvPr/>
            </p:nvSpPr>
            <p:spPr>
              <a:xfrm>
                <a:off x="3821525" y="5362764"/>
                <a:ext cx="22193" cy="44386"/>
              </a:xfrm>
              <a:custGeom>
                <a:avLst/>
                <a:gdLst/>
                <a:ahLst/>
                <a:cxnLst/>
                <a:rect l="l" t="t" r="r" b="b"/>
                <a:pathLst>
                  <a:path w="22193" h="44386" extrusionOk="0">
                    <a:moveTo>
                      <a:pt x="0" y="0"/>
                    </a:moveTo>
                    <a:cubicBezTo>
                      <a:pt x="12287" y="0"/>
                      <a:pt x="22193" y="9906"/>
                      <a:pt x="22193" y="22193"/>
                    </a:cubicBezTo>
                    <a:cubicBezTo>
                      <a:pt x="22193" y="34481"/>
                      <a:pt x="12287" y="44387"/>
                      <a:pt x="0" y="44387"/>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7" name="Google Shape;4777;p32"/>
              <p:cNvSpPr/>
              <p:nvPr/>
            </p:nvSpPr>
            <p:spPr>
              <a:xfrm>
                <a:off x="3884199" y="5281707"/>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715"/>
                      <a:pt x="43625" y="21812"/>
                    </a:cubicBezTo>
                    <a:cubicBezTo>
                      <a:pt x="43625" y="33909"/>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8" name="Google Shape;4778;p32"/>
              <p:cNvSpPr/>
              <p:nvPr/>
            </p:nvSpPr>
            <p:spPr>
              <a:xfrm>
                <a:off x="3966019" y="5200649"/>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2" y="9620"/>
                      <a:pt x="42862" y="21431"/>
                    </a:cubicBezTo>
                    <a:cubicBezTo>
                      <a:pt x="42862"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9" name="Google Shape;4779;p32"/>
              <p:cNvSpPr/>
              <p:nvPr/>
            </p:nvSpPr>
            <p:spPr>
              <a:xfrm>
                <a:off x="4047934" y="5119782"/>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0" name="Google Shape;4780;p32"/>
              <p:cNvSpPr/>
              <p:nvPr/>
            </p:nvSpPr>
            <p:spPr>
              <a:xfrm>
                <a:off x="4129754" y="5038724"/>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1" name="Google Shape;4781;p32"/>
              <p:cNvSpPr/>
              <p:nvPr/>
            </p:nvSpPr>
            <p:spPr>
              <a:xfrm>
                <a:off x="4211478" y="4957666"/>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2" name="Google Shape;4782;p32"/>
              <p:cNvSpPr/>
              <p:nvPr/>
            </p:nvSpPr>
            <p:spPr>
              <a:xfrm>
                <a:off x="4293298" y="4876609"/>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3" name="Google Shape;4783;p32"/>
              <p:cNvSpPr/>
              <p:nvPr/>
            </p:nvSpPr>
            <p:spPr>
              <a:xfrm>
                <a:off x="4375213" y="479574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4" name="Google Shape;4784;p32"/>
              <p:cNvSpPr/>
              <p:nvPr/>
            </p:nvSpPr>
            <p:spPr>
              <a:xfrm>
                <a:off x="4457033" y="4714684"/>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5" name="Google Shape;4785;p32"/>
              <p:cNvSpPr/>
              <p:nvPr/>
            </p:nvSpPr>
            <p:spPr>
              <a:xfrm>
                <a:off x="4538852" y="4633626"/>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6" name="Google Shape;4786;p32"/>
              <p:cNvSpPr/>
              <p:nvPr/>
            </p:nvSpPr>
            <p:spPr>
              <a:xfrm>
                <a:off x="4620577" y="4552568"/>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7" name="Google Shape;4787;p32"/>
              <p:cNvSpPr/>
              <p:nvPr/>
            </p:nvSpPr>
            <p:spPr>
              <a:xfrm>
                <a:off x="4702492" y="4471701"/>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8" name="Google Shape;4788;p32"/>
              <p:cNvSpPr/>
              <p:nvPr/>
            </p:nvSpPr>
            <p:spPr>
              <a:xfrm>
                <a:off x="4784312" y="4390643"/>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9" name="Google Shape;4789;p32"/>
              <p:cNvSpPr/>
              <p:nvPr/>
            </p:nvSpPr>
            <p:spPr>
              <a:xfrm>
                <a:off x="4866131" y="4309585"/>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0" name="Google Shape;4790;p32"/>
              <p:cNvSpPr/>
              <p:nvPr/>
            </p:nvSpPr>
            <p:spPr>
              <a:xfrm>
                <a:off x="4947951" y="4228528"/>
                <a:ext cx="33146" cy="33147"/>
              </a:xfrm>
              <a:custGeom>
                <a:avLst/>
                <a:gdLst/>
                <a:ahLst/>
                <a:cxnLst/>
                <a:rect l="l" t="t" r="r" b="b"/>
                <a:pathLst>
                  <a:path w="33146"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1" name="Google Shape;4791;p32"/>
              <p:cNvSpPr/>
              <p:nvPr/>
            </p:nvSpPr>
            <p:spPr>
              <a:xfrm>
                <a:off x="5029771" y="4147565"/>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5" y="7239"/>
                      <a:pt x="32195" y="16097"/>
                    </a:cubicBezTo>
                    <a:cubicBezTo>
                      <a:pt x="32195"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2" name="Google Shape;4792;p32"/>
              <p:cNvSpPr/>
              <p:nvPr/>
            </p:nvSpPr>
            <p:spPr>
              <a:xfrm>
                <a:off x="5111591" y="4066603"/>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3" name="Google Shape;4793;p32"/>
              <p:cNvSpPr/>
              <p:nvPr/>
            </p:nvSpPr>
            <p:spPr>
              <a:xfrm>
                <a:off x="5193411" y="3985545"/>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4" name="Google Shape;4794;p32"/>
              <p:cNvSpPr/>
              <p:nvPr/>
            </p:nvSpPr>
            <p:spPr>
              <a:xfrm>
                <a:off x="5275230" y="3904487"/>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5" name="Google Shape;4795;p32"/>
              <p:cNvSpPr/>
              <p:nvPr/>
            </p:nvSpPr>
            <p:spPr>
              <a:xfrm>
                <a:off x="5357050" y="3823429"/>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6" name="Google Shape;4796;p32"/>
              <p:cNvSpPr/>
              <p:nvPr/>
            </p:nvSpPr>
            <p:spPr>
              <a:xfrm>
                <a:off x="5438870" y="3742562"/>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7" name="Google Shape;4797;p32"/>
              <p:cNvSpPr/>
              <p:nvPr/>
            </p:nvSpPr>
            <p:spPr>
              <a:xfrm>
                <a:off x="5520690" y="3661504"/>
                <a:ext cx="27431" cy="27432"/>
              </a:xfrm>
              <a:custGeom>
                <a:avLst/>
                <a:gdLst/>
                <a:ahLst/>
                <a:cxnLst/>
                <a:rect l="l" t="t" r="r" b="b"/>
                <a:pathLst>
                  <a:path w="27431" h="27432" extrusionOk="0">
                    <a:moveTo>
                      <a:pt x="13716" y="27432"/>
                    </a:moveTo>
                    <a:cubicBezTo>
                      <a:pt x="6096" y="27432"/>
                      <a:pt x="0" y="21241"/>
                      <a:pt x="0" y="13716"/>
                    </a:cubicBezTo>
                    <a:cubicBezTo>
                      <a:pt x="0" y="6191"/>
                      <a:pt x="6096" y="0"/>
                      <a:pt x="13716" y="0"/>
                    </a:cubicBezTo>
                    <a:cubicBezTo>
                      <a:pt x="21336"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8" name="Google Shape;4798;p32"/>
              <p:cNvSpPr/>
              <p:nvPr/>
            </p:nvSpPr>
            <p:spPr>
              <a:xfrm>
                <a:off x="5602509" y="3580446"/>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9" name="Google Shape;4799;p32"/>
              <p:cNvSpPr/>
              <p:nvPr/>
            </p:nvSpPr>
            <p:spPr>
              <a:xfrm>
                <a:off x="5684329" y="3499389"/>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0" name="Google Shape;4800;p32"/>
              <p:cNvSpPr/>
              <p:nvPr/>
            </p:nvSpPr>
            <p:spPr>
              <a:xfrm>
                <a:off x="5766244" y="3418426"/>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1" name="Google Shape;4801;p32"/>
              <p:cNvSpPr/>
              <p:nvPr/>
            </p:nvSpPr>
            <p:spPr>
              <a:xfrm>
                <a:off x="5847969" y="3337464"/>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2" name="Google Shape;4802;p32"/>
              <p:cNvSpPr/>
              <p:nvPr/>
            </p:nvSpPr>
            <p:spPr>
              <a:xfrm>
                <a:off x="5929788" y="3256406"/>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3" name="Google Shape;4803;p32"/>
              <p:cNvSpPr/>
              <p:nvPr/>
            </p:nvSpPr>
            <p:spPr>
              <a:xfrm>
                <a:off x="6011608" y="3175348"/>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4" name="Google Shape;4804;p32"/>
              <p:cNvSpPr/>
              <p:nvPr/>
            </p:nvSpPr>
            <p:spPr>
              <a:xfrm>
                <a:off x="6093523" y="3094481"/>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5" name="Google Shape;4805;p32"/>
              <p:cNvSpPr/>
              <p:nvPr/>
            </p:nvSpPr>
            <p:spPr>
              <a:xfrm>
                <a:off x="6175343" y="3013328"/>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6" name="Google Shape;4806;p32"/>
              <p:cNvSpPr/>
              <p:nvPr/>
            </p:nvSpPr>
            <p:spPr>
              <a:xfrm>
                <a:off x="6257067" y="293227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7" name="Google Shape;4807;p32"/>
              <p:cNvSpPr/>
              <p:nvPr/>
            </p:nvSpPr>
            <p:spPr>
              <a:xfrm>
                <a:off x="6338887" y="2851212"/>
                <a:ext cx="19431" cy="19431"/>
              </a:xfrm>
              <a:custGeom>
                <a:avLst/>
                <a:gdLst/>
                <a:ahLst/>
                <a:cxnLst/>
                <a:rect l="l" t="t" r="r" b="b"/>
                <a:pathLst>
                  <a:path w="19431" h="19431" extrusionOk="0">
                    <a:moveTo>
                      <a:pt x="9715" y="19431"/>
                    </a:moveTo>
                    <a:cubicBezTo>
                      <a:pt x="4381" y="19431"/>
                      <a:pt x="0" y="15145"/>
                      <a:pt x="0" y="9716"/>
                    </a:cubicBezTo>
                    <a:cubicBezTo>
                      <a:pt x="0" y="4286"/>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8" name="Google Shape;4808;p32"/>
              <p:cNvSpPr/>
              <p:nvPr/>
            </p:nvSpPr>
            <p:spPr>
              <a:xfrm>
                <a:off x="6420802" y="2770345"/>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9" name="Google Shape;4809;p32"/>
              <p:cNvSpPr/>
              <p:nvPr/>
            </p:nvSpPr>
            <p:spPr>
              <a:xfrm>
                <a:off x="6502622" y="268928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0" name="Google Shape;4810;p32"/>
              <p:cNvSpPr/>
              <p:nvPr/>
            </p:nvSpPr>
            <p:spPr>
              <a:xfrm>
                <a:off x="6584441" y="2608230"/>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1" name="Google Shape;4811;p32"/>
              <p:cNvSpPr/>
              <p:nvPr/>
            </p:nvSpPr>
            <p:spPr>
              <a:xfrm>
                <a:off x="6666166" y="2527172"/>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2" name="Google Shape;4812;p32"/>
              <p:cNvSpPr/>
              <p:nvPr/>
            </p:nvSpPr>
            <p:spPr>
              <a:xfrm>
                <a:off x="6748081" y="2446114"/>
                <a:ext cx="15335" cy="15430"/>
              </a:xfrm>
              <a:custGeom>
                <a:avLst/>
                <a:gdLst/>
                <a:ahLst/>
                <a:cxnLst/>
                <a:rect l="l" t="t" r="r" b="b"/>
                <a:pathLst>
                  <a:path w="15335" h="15430" extrusionOk="0">
                    <a:moveTo>
                      <a:pt x="7620" y="15430"/>
                    </a:moveTo>
                    <a:cubicBezTo>
                      <a:pt x="3429" y="15430"/>
                      <a:pt x="0" y="12002"/>
                      <a:pt x="0" y="7715"/>
                    </a:cubicBezTo>
                    <a:cubicBezTo>
                      <a:pt x="0" y="3429"/>
                      <a:pt x="3429" y="0"/>
                      <a:pt x="7620" y="0"/>
                    </a:cubicBezTo>
                    <a:cubicBezTo>
                      <a:pt x="11811" y="0"/>
                      <a:pt x="15335" y="3429"/>
                      <a:pt x="15335" y="7715"/>
                    </a:cubicBezTo>
                    <a:cubicBezTo>
                      <a:pt x="15335" y="12002"/>
                      <a:pt x="11906" y="15430"/>
                      <a:pt x="7620"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3" name="Google Shape;4813;p32"/>
              <p:cNvSpPr/>
              <p:nvPr/>
            </p:nvSpPr>
            <p:spPr>
              <a:xfrm>
                <a:off x="6829901" y="2365247"/>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4" name="Google Shape;4814;p32"/>
              <p:cNvSpPr/>
              <p:nvPr/>
            </p:nvSpPr>
            <p:spPr>
              <a:xfrm>
                <a:off x="6911721" y="2284189"/>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5" name="Google Shape;4815;p32"/>
              <p:cNvSpPr/>
              <p:nvPr/>
            </p:nvSpPr>
            <p:spPr>
              <a:xfrm>
                <a:off x="6993540" y="2203132"/>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6" name="Google Shape;4816;p32"/>
              <p:cNvSpPr/>
              <p:nvPr/>
            </p:nvSpPr>
            <p:spPr>
              <a:xfrm>
                <a:off x="7075265" y="2122074"/>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7" name="Google Shape;4817;p32"/>
              <p:cNvSpPr/>
              <p:nvPr/>
            </p:nvSpPr>
            <p:spPr>
              <a:xfrm>
                <a:off x="7157180" y="2041207"/>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8" name="Google Shape;4818;p32"/>
              <p:cNvSpPr/>
              <p:nvPr/>
            </p:nvSpPr>
            <p:spPr>
              <a:xfrm>
                <a:off x="7239000" y="1960149"/>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9" name="Google Shape;4819;p32"/>
              <p:cNvSpPr/>
              <p:nvPr/>
            </p:nvSpPr>
            <p:spPr>
              <a:xfrm>
                <a:off x="7320819" y="1879091"/>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0" name="Google Shape;4820;p32"/>
              <p:cNvSpPr/>
              <p:nvPr/>
            </p:nvSpPr>
            <p:spPr>
              <a:xfrm>
                <a:off x="7402639" y="1798033"/>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1" name="Google Shape;4821;p32"/>
              <p:cNvSpPr/>
              <p:nvPr/>
            </p:nvSpPr>
            <p:spPr>
              <a:xfrm>
                <a:off x="7484459" y="1717166"/>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2" name="Google Shape;4822;p32"/>
              <p:cNvSpPr/>
              <p:nvPr/>
            </p:nvSpPr>
            <p:spPr>
              <a:xfrm>
                <a:off x="7566278" y="1636108"/>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3" name="Google Shape;4823;p32"/>
              <p:cNvSpPr/>
              <p:nvPr/>
            </p:nvSpPr>
            <p:spPr>
              <a:xfrm>
                <a:off x="7648098" y="1555050"/>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4" name="Google Shape;4824;p32"/>
              <p:cNvSpPr/>
              <p:nvPr/>
            </p:nvSpPr>
            <p:spPr>
              <a:xfrm>
                <a:off x="7729918" y="1473993"/>
                <a:ext cx="5715" cy="5714"/>
              </a:xfrm>
              <a:custGeom>
                <a:avLst/>
                <a:gdLst/>
                <a:ahLst/>
                <a:cxnLst/>
                <a:rect l="l" t="t" r="r" b="b"/>
                <a:pathLst>
                  <a:path w="5715"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5" name="Google Shape;4825;p32"/>
              <p:cNvSpPr/>
              <p:nvPr/>
            </p:nvSpPr>
            <p:spPr>
              <a:xfrm>
                <a:off x="7811833" y="1393126"/>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6" name="Google Shape;4826;p32"/>
              <p:cNvSpPr/>
              <p:nvPr/>
            </p:nvSpPr>
            <p:spPr>
              <a:xfrm>
                <a:off x="7893558" y="1312068"/>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7" name="Google Shape;4827;p32"/>
              <p:cNvSpPr/>
              <p:nvPr/>
            </p:nvSpPr>
            <p:spPr>
              <a:xfrm>
                <a:off x="7975377" y="1231010"/>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8" name="Google Shape;4828;p32"/>
              <p:cNvSpPr/>
              <p:nvPr/>
            </p:nvSpPr>
            <p:spPr>
              <a:xfrm>
                <a:off x="8057197" y="1149952"/>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29" name="Google Shape;4829;p32"/>
            <p:cNvGrpSpPr/>
            <p:nvPr/>
          </p:nvGrpSpPr>
          <p:grpSpPr>
            <a:xfrm>
              <a:off x="3825335" y="1155858"/>
              <a:ext cx="4078128" cy="4094320"/>
              <a:chOff x="3825335" y="1155858"/>
              <a:chExt cx="4078128" cy="4094320"/>
            </a:xfrm>
          </p:grpSpPr>
          <p:sp>
            <p:nvSpPr>
              <p:cNvPr id="4830" name="Google Shape;4830;p32"/>
              <p:cNvSpPr/>
              <p:nvPr/>
            </p:nvSpPr>
            <p:spPr>
              <a:xfrm>
                <a:off x="3825335" y="5206554"/>
                <a:ext cx="21812" cy="43624"/>
              </a:xfrm>
              <a:custGeom>
                <a:avLst/>
                <a:gdLst/>
                <a:ahLst/>
                <a:cxnLst/>
                <a:rect l="l" t="t" r="r" b="b"/>
                <a:pathLst>
                  <a:path w="21812" h="43624" extrusionOk="0">
                    <a:moveTo>
                      <a:pt x="0" y="43625"/>
                    </a:moveTo>
                    <a:cubicBezTo>
                      <a:pt x="12002" y="43625"/>
                      <a:pt x="21812" y="33909"/>
                      <a:pt x="21812" y="21812"/>
                    </a:cubicBezTo>
                    <a:cubicBezTo>
                      <a:pt x="21812" y="9716"/>
                      <a:pt x="12097" y="0"/>
                      <a:pt x="0" y="0"/>
                    </a:cubicBezTo>
                    <a:lnTo>
                      <a:pt x="0" y="436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1" name="Google Shape;4831;p32"/>
              <p:cNvSpPr/>
              <p:nvPr/>
            </p:nvSpPr>
            <p:spPr>
              <a:xfrm>
                <a:off x="3890867" y="5125592"/>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2" name="Google Shape;4832;p32"/>
              <p:cNvSpPr/>
              <p:nvPr/>
            </p:nvSpPr>
            <p:spPr>
              <a:xfrm>
                <a:off x="3972782" y="5044629"/>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3" name="Google Shape;4833;p32"/>
              <p:cNvSpPr/>
              <p:nvPr/>
            </p:nvSpPr>
            <p:spPr>
              <a:xfrm>
                <a:off x="4054602" y="4963572"/>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4" name="Google Shape;4834;p32"/>
              <p:cNvSpPr/>
              <p:nvPr/>
            </p:nvSpPr>
            <p:spPr>
              <a:xfrm>
                <a:off x="4136326" y="4882514"/>
                <a:ext cx="40386" cy="40385"/>
              </a:xfrm>
              <a:custGeom>
                <a:avLst/>
                <a:gdLst/>
                <a:ahLst/>
                <a:cxnLst/>
                <a:rect l="l" t="t" r="r" b="b"/>
                <a:pathLst>
                  <a:path w="40386"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5" name="Google Shape;4835;p32"/>
              <p:cNvSpPr/>
              <p:nvPr/>
            </p:nvSpPr>
            <p:spPr>
              <a:xfrm>
                <a:off x="4218146" y="4801456"/>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6" name="Google Shape;4836;p32"/>
              <p:cNvSpPr/>
              <p:nvPr/>
            </p:nvSpPr>
            <p:spPr>
              <a:xfrm>
                <a:off x="4300061" y="4720589"/>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7" name="Google Shape;4837;p32"/>
              <p:cNvSpPr/>
              <p:nvPr/>
            </p:nvSpPr>
            <p:spPr>
              <a:xfrm>
                <a:off x="4381881" y="4639531"/>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8" name="Google Shape;4838;p32"/>
              <p:cNvSpPr/>
              <p:nvPr/>
            </p:nvSpPr>
            <p:spPr>
              <a:xfrm>
                <a:off x="4463700" y="4558473"/>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9" name="Google Shape;4839;p32"/>
              <p:cNvSpPr/>
              <p:nvPr/>
            </p:nvSpPr>
            <p:spPr>
              <a:xfrm>
                <a:off x="4545425" y="4477416"/>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0" name="Google Shape;4840;p32"/>
              <p:cNvSpPr/>
              <p:nvPr/>
            </p:nvSpPr>
            <p:spPr>
              <a:xfrm>
                <a:off x="4627340" y="4396548"/>
                <a:ext cx="35433" cy="35433"/>
              </a:xfrm>
              <a:custGeom>
                <a:avLst/>
                <a:gdLst/>
                <a:ahLst/>
                <a:cxnLst/>
                <a:rect l="l" t="t" r="r" b="b"/>
                <a:pathLst>
                  <a:path w="35433" h="35433" extrusionOk="0">
                    <a:moveTo>
                      <a:pt x="17717" y="35433"/>
                    </a:moveTo>
                    <a:cubicBezTo>
                      <a:pt x="7906" y="35433"/>
                      <a:pt x="0" y="27527"/>
                      <a:pt x="0" y="17717"/>
                    </a:cubicBezTo>
                    <a:cubicBezTo>
                      <a:pt x="0" y="7906"/>
                      <a:pt x="7906" y="0"/>
                      <a:pt x="17717" y="0"/>
                    </a:cubicBezTo>
                    <a:cubicBezTo>
                      <a:pt x="27527" y="0"/>
                      <a:pt x="35433" y="7906"/>
                      <a:pt x="35433" y="17717"/>
                    </a:cubicBezTo>
                    <a:cubicBezTo>
                      <a:pt x="35433" y="27527"/>
                      <a:pt x="27432"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1" name="Google Shape;4841;p32"/>
              <p:cNvSpPr/>
              <p:nvPr/>
            </p:nvSpPr>
            <p:spPr>
              <a:xfrm>
                <a:off x="4709160" y="4315491"/>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2" name="Google Shape;4842;p32"/>
              <p:cNvSpPr/>
              <p:nvPr/>
            </p:nvSpPr>
            <p:spPr>
              <a:xfrm>
                <a:off x="4790979" y="4234433"/>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3" name="Google Shape;4843;p32"/>
              <p:cNvSpPr/>
              <p:nvPr/>
            </p:nvSpPr>
            <p:spPr>
              <a:xfrm>
                <a:off x="4872799" y="4153375"/>
                <a:ext cx="33146" cy="33147"/>
              </a:xfrm>
              <a:custGeom>
                <a:avLst/>
                <a:gdLst/>
                <a:ahLst/>
                <a:cxnLst/>
                <a:rect l="l" t="t" r="r" b="b"/>
                <a:pathLst>
                  <a:path w="33146" h="33147" extrusionOk="0">
                    <a:moveTo>
                      <a:pt x="16573" y="33147"/>
                    </a:moveTo>
                    <a:cubicBezTo>
                      <a:pt x="7429" y="33147"/>
                      <a:pt x="0" y="25718"/>
                      <a:pt x="0" y="16574"/>
                    </a:cubicBezTo>
                    <a:cubicBezTo>
                      <a:pt x="0" y="7429"/>
                      <a:pt x="7429" y="0"/>
                      <a:pt x="16573" y="0"/>
                    </a:cubicBezTo>
                    <a:cubicBezTo>
                      <a:pt x="25717" y="0"/>
                      <a:pt x="33147" y="7429"/>
                      <a:pt x="33147" y="16574"/>
                    </a:cubicBezTo>
                    <a:cubicBezTo>
                      <a:pt x="33147" y="25718"/>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4" name="Google Shape;4844;p32"/>
              <p:cNvSpPr/>
              <p:nvPr/>
            </p:nvSpPr>
            <p:spPr>
              <a:xfrm>
                <a:off x="4954524" y="4072413"/>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5" name="Google Shape;4845;p32"/>
              <p:cNvSpPr/>
              <p:nvPr/>
            </p:nvSpPr>
            <p:spPr>
              <a:xfrm>
                <a:off x="5036439" y="3991450"/>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6" name="Google Shape;4846;p32"/>
              <p:cNvSpPr/>
              <p:nvPr/>
            </p:nvSpPr>
            <p:spPr>
              <a:xfrm>
                <a:off x="5118258" y="3910393"/>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7" name="Google Shape;4847;p32"/>
              <p:cNvSpPr/>
              <p:nvPr/>
            </p:nvSpPr>
            <p:spPr>
              <a:xfrm>
                <a:off x="5200078" y="3829335"/>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8" name="Google Shape;4848;p32"/>
              <p:cNvSpPr/>
              <p:nvPr/>
            </p:nvSpPr>
            <p:spPr>
              <a:xfrm>
                <a:off x="5281898" y="3748277"/>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4"/>
                      <a:pt x="6525" y="0"/>
                      <a:pt x="14573" y="0"/>
                    </a:cubicBezTo>
                    <a:cubicBezTo>
                      <a:pt x="22622" y="0"/>
                      <a:pt x="29146" y="6524"/>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9" name="Google Shape;4849;p32"/>
              <p:cNvSpPr/>
              <p:nvPr/>
            </p:nvSpPr>
            <p:spPr>
              <a:xfrm>
                <a:off x="5363717" y="3667410"/>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0" name="Google Shape;4850;p32"/>
              <p:cNvSpPr/>
              <p:nvPr/>
            </p:nvSpPr>
            <p:spPr>
              <a:xfrm>
                <a:off x="5445537" y="3586352"/>
                <a:ext cx="27431" cy="27432"/>
              </a:xfrm>
              <a:custGeom>
                <a:avLst/>
                <a:gdLst/>
                <a:ahLst/>
                <a:cxnLst/>
                <a:rect l="l" t="t" r="r" b="b"/>
                <a:pathLst>
                  <a:path w="27431" h="27432"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1" name="Google Shape;4851;p32"/>
              <p:cNvSpPr/>
              <p:nvPr/>
            </p:nvSpPr>
            <p:spPr>
              <a:xfrm>
                <a:off x="5527357" y="3505294"/>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2" name="Google Shape;4852;p32"/>
              <p:cNvSpPr/>
              <p:nvPr/>
            </p:nvSpPr>
            <p:spPr>
              <a:xfrm>
                <a:off x="5609177" y="3424237"/>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3" name="Google Shape;4853;p32"/>
              <p:cNvSpPr/>
              <p:nvPr/>
            </p:nvSpPr>
            <p:spPr>
              <a:xfrm>
                <a:off x="5691092" y="3343369"/>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4" name="Google Shape;4854;p32"/>
              <p:cNvSpPr/>
              <p:nvPr/>
            </p:nvSpPr>
            <p:spPr>
              <a:xfrm>
                <a:off x="5772816" y="3262312"/>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5" name="Google Shape;4855;p32"/>
              <p:cNvSpPr/>
              <p:nvPr/>
            </p:nvSpPr>
            <p:spPr>
              <a:xfrm>
                <a:off x="5854636" y="3181254"/>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6" name="Google Shape;4856;p32"/>
              <p:cNvSpPr/>
              <p:nvPr/>
            </p:nvSpPr>
            <p:spPr>
              <a:xfrm>
                <a:off x="5936456" y="3100196"/>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7" name="Google Shape;4857;p32"/>
              <p:cNvSpPr/>
              <p:nvPr/>
            </p:nvSpPr>
            <p:spPr>
              <a:xfrm>
                <a:off x="6018371" y="3019329"/>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8" name="Google Shape;4858;p32"/>
              <p:cNvSpPr/>
              <p:nvPr/>
            </p:nvSpPr>
            <p:spPr>
              <a:xfrm>
                <a:off x="6100191" y="2938271"/>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9" name="Google Shape;4859;p32"/>
              <p:cNvSpPr/>
              <p:nvPr/>
            </p:nvSpPr>
            <p:spPr>
              <a:xfrm>
                <a:off x="6181915" y="2857213"/>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0" name="Google Shape;4860;p32"/>
              <p:cNvSpPr/>
              <p:nvPr/>
            </p:nvSpPr>
            <p:spPr>
              <a:xfrm>
                <a:off x="6263735" y="2776156"/>
                <a:ext cx="19431" cy="19430"/>
              </a:xfrm>
              <a:custGeom>
                <a:avLst/>
                <a:gdLst/>
                <a:ahLst/>
                <a:cxnLst/>
                <a:rect l="l" t="t" r="r" b="b"/>
                <a:pathLst>
                  <a:path w="19431" h="19430"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1" name="Google Shape;4861;p32"/>
              <p:cNvSpPr/>
              <p:nvPr/>
            </p:nvSpPr>
            <p:spPr>
              <a:xfrm>
                <a:off x="6345650" y="2695193"/>
                <a:ext cx="18478" cy="18478"/>
              </a:xfrm>
              <a:custGeom>
                <a:avLst/>
                <a:gdLst/>
                <a:ahLst/>
                <a:cxnLst/>
                <a:rect l="l" t="t" r="r" b="b"/>
                <a:pathLst>
                  <a:path w="18478" h="18478" extrusionOk="0">
                    <a:moveTo>
                      <a:pt x="9239" y="18478"/>
                    </a:moveTo>
                    <a:cubicBezTo>
                      <a:pt x="4096" y="18478"/>
                      <a:pt x="0" y="14288"/>
                      <a:pt x="0" y="9239"/>
                    </a:cubicBezTo>
                    <a:cubicBezTo>
                      <a:pt x="0" y="4191"/>
                      <a:pt x="4191" y="0"/>
                      <a:pt x="9239" y="0"/>
                    </a:cubicBezTo>
                    <a:cubicBezTo>
                      <a:pt x="14288" y="0"/>
                      <a:pt x="18479" y="4191"/>
                      <a:pt x="18479" y="9239"/>
                    </a:cubicBezTo>
                    <a:cubicBezTo>
                      <a:pt x="18479" y="14288"/>
                      <a:pt x="14288" y="18478"/>
                      <a:pt x="9239" y="18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2" name="Google Shape;4862;p32"/>
              <p:cNvSpPr/>
              <p:nvPr/>
            </p:nvSpPr>
            <p:spPr>
              <a:xfrm>
                <a:off x="6427469" y="2614135"/>
                <a:ext cx="17716" cy="17716"/>
              </a:xfrm>
              <a:custGeom>
                <a:avLst/>
                <a:gdLst/>
                <a:ahLst/>
                <a:cxnLst/>
                <a:rect l="l" t="t" r="r" b="b"/>
                <a:pathLst>
                  <a:path w="17716" h="17716" extrusionOk="0">
                    <a:moveTo>
                      <a:pt x="8858" y="17717"/>
                    </a:moveTo>
                    <a:cubicBezTo>
                      <a:pt x="4001" y="17717"/>
                      <a:pt x="0" y="13716"/>
                      <a:pt x="0" y="8858"/>
                    </a:cubicBezTo>
                    <a:cubicBezTo>
                      <a:pt x="0" y="4000"/>
                      <a:pt x="4001"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3" name="Google Shape;4863;p32"/>
              <p:cNvSpPr/>
              <p:nvPr/>
            </p:nvSpPr>
            <p:spPr>
              <a:xfrm>
                <a:off x="6509289" y="2533078"/>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4" y="0"/>
                      <a:pt x="16954" y="3810"/>
                      <a:pt x="16954" y="8477"/>
                    </a:cubicBezTo>
                    <a:cubicBezTo>
                      <a:pt x="16954" y="13145"/>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4" name="Google Shape;4864;p32"/>
              <p:cNvSpPr/>
              <p:nvPr/>
            </p:nvSpPr>
            <p:spPr>
              <a:xfrm>
                <a:off x="6591014" y="2452020"/>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5" name="Google Shape;4865;p32"/>
              <p:cNvSpPr/>
              <p:nvPr/>
            </p:nvSpPr>
            <p:spPr>
              <a:xfrm>
                <a:off x="6672833" y="2371057"/>
                <a:ext cx="15430" cy="15335"/>
              </a:xfrm>
              <a:custGeom>
                <a:avLst/>
                <a:gdLst/>
                <a:ahLst/>
                <a:cxnLst/>
                <a:rect l="l" t="t" r="r" b="b"/>
                <a:pathLst>
                  <a:path w="15430" h="15335" extrusionOk="0">
                    <a:moveTo>
                      <a:pt x="7715" y="15335"/>
                    </a:moveTo>
                    <a:cubicBezTo>
                      <a:pt x="3524" y="15335"/>
                      <a:pt x="0" y="11906"/>
                      <a:pt x="0" y="7715"/>
                    </a:cubicBezTo>
                    <a:cubicBezTo>
                      <a:pt x="0" y="3524"/>
                      <a:pt x="3429" y="0"/>
                      <a:pt x="7715" y="0"/>
                    </a:cubicBezTo>
                    <a:cubicBezTo>
                      <a:pt x="12002" y="0"/>
                      <a:pt x="15430" y="3429"/>
                      <a:pt x="15430" y="7715"/>
                    </a:cubicBezTo>
                    <a:cubicBezTo>
                      <a:pt x="15430" y="12002"/>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6" name="Google Shape;4866;p32"/>
              <p:cNvSpPr/>
              <p:nvPr/>
            </p:nvSpPr>
            <p:spPr>
              <a:xfrm>
                <a:off x="6754749" y="2290095"/>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7" name="Google Shape;4867;p32"/>
              <p:cNvSpPr/>
              <p:nvPr/>
            </p:nvSpPr>
            <p:spPr>
              <a:xfrm>
                <a:off x="6836568" y="2209037"/>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8" name="Google Shape;4868;p32"/>
              <p:cNvSpPr/>
              <p:nvPr/>
            </p:nvSpPr>
            <p:spPr>
              <a:xfrm>
                <a:off x="6918388" y="2127979"/>
                <a:ext cx="12954" cy="12953"/>
              </a:xfrm>
              <a:custGeom>
                <a:avLst/>
                <a:gdLst/>
                <a:ahLst/>
                <a:cxnLst/>
                <a:rect l="l" t="t" r="r" b="b"/>
                <a:pathLst>
                  <a:path w="12954" h="12953" extrusionOk="0">
                    <a:moveTo>
                      <a:pt x="6477" y="12954"/>
                    </a:moveTo>
                    <a:cubicBezTo>
                      <a:pt x="2953" y="12954"/>
                      <a:pt x="0" y="10096"/>
                      <a:pt x="0" y="6477"/>
                    </a:cubicBezTo>
                    <a:cubicBezTo>
                      <a:pt x="0" y="2857"/>
                      <a:pt x="2858"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9" name="Google Shape;4869;p32"/>
              <p:cNvSpPr/>
              <p:nvPr/>
            </p:nvSpPr>
            <p:spPr>
              <a:xfrm>
                <a:off x="7000113" y="2046922"/>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0" name="Google Shape;4870;p32"/>
              <p:cNvSpPr/>
              <p:nvPr/>
            </p:nvSpPr>
            <p:spPr>
              <a:xfrm>
                <a:off x="7082027" y="1966054"/>
                <a:ext cx="11239" cy="11239"/>
              </a:xfrm>
              <a:custGeom>
                <a:avLst/>
                <a:gdLst/>
                <a:ahLst/>
                <a:cxnLst/>
                <a:rect l="l" t="t" r="r" b="b"/>
                <a:pathLst>
                  <a:path w="11239" h="11239" extrusionOk="0">
                    <a:moveTo>
                      <a:pt x="5620" y="11239"/>
                    </a:moveTo>
                    <a:cubicBezTo>
                      <a:pt x="2477" y="11239"/>
                      <a:pt x="0" y="8668"/>
                      <a:pt x="0" y="5620"/>
                    </a:cubicBezTo>
                    <a:cubicBezTo>
                      <a:pt x="0" y="2572"/>
                      <a:pt x="2572" y="0"/>
                      <a:pt x="5620" y="0"/>
                    </a:cubicBezTo>
                    <a:cubicBezTo>
                      <a:pt x="8668" y="0"/>
                      <a:pt x="11240" y="2572"/>
                      <a:pt x="11240" y="5620"/>
                    </a:cubicBezTo>
                    <a:cubicBezTo>
                      <a:pt x="11240"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1" name="Google Shape;4871;p32"/>
              <p:cNvSpPr/>
              <p:nvPr/>
            </p:nvSpPr>
            <p:spPr>
              <a:xfrm>
                <a:off x="7163847" y="1884997"/>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2" name="Google Shape;4872;p32"/>
              <p:cNvSpPr/>
              <p:nvPr/>
            </p:nvSpPr>
            <p:spPr>
              <a:xfrm>
                <a:off x="7245667" y="1803939"/>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3" name="Google Shape;4873;p32"/>
              <p:cNvSpPr/>
              <p:nvPr/>
            </p:nvSpPr>
            <p:spPr>
              <a:xfrm>
                <a:off x="7327487" y="1722881"/>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4" name="Google Shape;4874;p32"/>
              <p:cNvSpPr/>
              <p:nvPr/>
            </p:nvSpPr>
            <p:spPr>
              <a:xfrm>
                <a:off x="7409307" y="1642014"/>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5" name="Google Shape;4875;p32"/>
              <p:cNvSpPr/>
              <p:nvPr/>
            </p:nvSpPr>
            <p:spPr>
              <a:xfrm>
                <a:off x="7491126" y="1560956"/>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6" name="Google Shape;4876;p32"/>
              <p:cNvSpPr/>
              <p:nvPr/>
            </p:nvSpPr>
            <p:spPr>
              <a:xfrm>
                <a:off x="7572946" y="1479898"/>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7" name="Google Shape;4877;p32"/>
              <p:cNvSpPr/>
              <p:nvPr/>
            </p:nvSpPr>
            <p:spPr>
              <a:xfrm>
                <a:off x="7654766" y="1398841"/>
                <a:ext cx="5715" cy="5714"/>
              </a:xfrm>
              <a:custGeom>
                <a:avLst/>
                <a:gdLst/>
                <a:ahLst/>
                <a:cxnLst/>
                <a:rect l="l" t="t" r="r" b="b"/>
                <a:pathLst>
                  <a:path w="5715" h="5714"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8" name="Google Shape;4878;p32"/>
              <p:cNvSpPr/>
              <p:nvPr/>
            </p:nvSpPr>
            <p:spPr>
              <a:xfrm>
                <a:off x="7736681" y="1317973"/>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9" name="Google Shape;4879;p32"/>
              <p:cNvSpPr/>
              <p:nvPr/>
            </p:nvSpPr>
            <p:spPr>
              <a:xfrm>
                <a:off x="7818405" y="1236915"/>
                <a:ext cx="4000" cy="4000"/>
              </a:xfrm>
              <a:custGeom>
                <a:avLst/>
                <a:gdLst/>
                <a:ahLst/>
                <a:cxnLst/>
                <a:rect l="l" t="t" r="r" b="b"/>
                <a:pathLst>
                  <a:path w="4000" h="4000" extrusionOk="0">
                    <a:moveTo>
                      <a:pt x="2000" y="4001"/>
                    </a:moveTo>
                    <a:cubicBezTo>
                      <a:pt x="858" y="4001"/>
                      <a:pt x="0" y="3143"/>
                      <a:pt x="0" y="2000"/>
                    </a:cubicBezTo>
                    <a:cubicBezTo>
                      <a:pt x="0" y="857"/>
                      <a:pt x="858" y="0"/>
                      <a:pt x="2000" y="0"/>
                    </a:cubicBezTo>
                    <a:cubicBezTo>
                      <a:pt x="3143" y="0"/>
                      <a:pt x="4001" y="857"/>
                      <a:pt x="4001" y="2000"/>
                    </a:cubicBezTo>
                    <a:cubicBezTo>
                      <a:pt x="4001"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0" name="Google Shape;4880;p32"/>
              <p:cNvSpPr/>
              <p:nvPr/>
            </p:nvSpPr>
            <p:spPr>
              <a:xfrm>
                <a:off x="7900225" y="1155858"/>
                <a:ext cx="3238" cy="3238"/>
              </a:xfrm>
              <a:custGeom>
                <a:avLst/>
                <a:gdLst/>
                <a:ahLst/>
                <a:cxnLst/>
                <a:rect l="l" t="t" r="r" b="b"/>
                <a:pathLst>
                  <a:path w="3238" h="3238" extrusionOk="0">
                    <a:moveTo>
                      <a:pt x="1619" y="3239"/>
                    </a:moveTo>
                    <a:cubicBezTo>
                      <a:pt x="762" y="3239"/>
                      <a:pt x="0" y="2476"/>
                      <a:pt x="0" y="1619"/>
                    </a:cubicBezTo>
                    <a:cubicBezTo>
                      <a:pt x="0" y="762"/>
                      <a:pt x="762" y="0"/>
                      <a:pt x="1619" y="0"/>
                    </a:cubicBezTo>
                    <a:cubicBezTo>
                      <a:pt x="2476" y="0"/>
                      <a:pt x="3238" y="762"/>
                      <a:pt x="3238" y="1619"/>
                    </a:cubicBezTo>
                    <a:cubicBezTo>
                      <a:pt x="3238" y="2476"/>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81" name="Google Shape;4881;p32"/>
            <p:cNvGrpSpPr/>
            <p:nvPr/>
          </p:nvGrpSpPr>
          <p:grpSpPr>
            <a:xfrm>
              <a:off x="3826954" y="1161763"/>
              <a:ext cx="3920299" cy="3931539"/>
              <a:chOff x="3826954" y="1161763"/>
              <a:chExt cx="3920299" cy="3931539"/>
            </a:xfrm>
          </p:grpSpPr>
          <p:sp>
            <p:nvSpPr>
              <p:cNvPr id="4882" name="Google Shape;4882;p32"/>
              <p:cNvSpPr/>
              <p:nvPr/>
            </p:nvSpPr>
            <p:spPr>
              <a:xfrm>
                <a:off x="3826954" y="5050440"/>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3" name="Google Shape;4883;p32"/>
              <p:cNvSpPr/>
              <p:nvPr/>
            </p:nvSpPr>
            <p:spPr>
              <a:xfrm>
                <a:off x="3897629" y="4969572"/>
                <a:ext cx="41910" cy="41910"/>
              </a:xfrm>
              <a:custGeom>
                <a:avLst/>
                <a:gdLst/>
                <a:ahLst/>
                <a:cxnLst/>
                <a:rect l="l" t="t" r="r" b="b"/>
                <a:pathLst>
                  <a:path w="41910" h="41910"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4" name="Google Shape;4884;p32"/>
              <p:cNvSpPr/>
              <p:nvPr/>
            </p:nvSpPr>
            <p:spPr>
              <a:xfrm>
                <a:off x="3979449" y="4888420"/>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5" name="Google Shape;4885;p32"/>
              <p:cNvSpPr/>
              <p:nvPr/>
            </p:nvSpPr>
            <p:spPr>
              <a:xfrm>
                <a:off x="4061269" y="4807362"/>
                <a:ext cx="40386" cy="40386"/>
              </a:xfrm>
              <a:custGeom>
                <a:avLst/>
                <a:gdLst/>
                <a:ahLst/>
                <a:cxnLst/>
                <a:rect l="l" t="t" r="r" b="b"/>
                <a:pathLst>
                  <a:path w="40386"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6" name="Google Shape;4886;p32"/>
              <p:cNvSpPr/>
              <p:nvPr/>
            </p:nvSpPr>
            <p:spPr>
              <a:xfrm>
                <a:off x="4142993" y="4726304"/>
                <a:ext cx="39623" cy="39623"/>
              </a:xfrm>
              <a:custGeom>
                <a:avLst/>
                <a:gdLst/>
                <a:ahLst/>
                <a:cxnLst/>
                <a:rect l="l" t="t" r="r" b="b"/>
                <a:pathLst>
                  <a:path w="39623" h="39623"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7" name="Google Shape;4887;p32"/>
              <p:cNvSpPr/>
              <p:nvPr/>
            </p:nvSpPr>
            <p:spPr>
              <a:xfrm>
                <a:off x="4224909" y="4645437"/>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8" name="Google Shape;4888;p32"/>
              <p:cNvSpPr/>
              <p:nvPr/>
            </p:nvSpPr>
            <p:spPr>
              <a:xfrm>
                <a:off x="4306728" y="4564379"/>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9" name="Google Shape;4889;p32"/>
              <p:cNvSpPr/>
              <p:nvPr/>
            </p:nvSpPr>
            <p:spPr>
              <a:xfrm>
                <a:off x="4388548" y="4483321"/>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7" y="8287"/>
                      <a:pt x="37147" y="18574"/>
                    </a:cubicBezTo>
                    <a:cubicBezTo>
                      <a:pt x="37147"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0" name="Google Shape;4890;p32"/>
              <p:cNvSpPr/>
              <p:nvPr/>
            </p:nvSpPr>
            <p:spPr>
              <a:xfrm>
                <a:off x="4470368" y="4402263"/>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1" name="Google Shape;4891;p32"/>
              <p:cNvSpPr/>
              <p:nvPr/>
            </p:nvSpPr>
            <p:spPr>
              <a:xfrm rot="-128855">
                <a:off x="4552045" y="4321410"/>
                <a:ext cx="35458" cy="35458"/>
              </a:xfrm>
              <a:custGeom>
                <a:avLst/>
                <a:gdLst/>
                <a:ahLst/>
                <a:cxnLst/>
                <a:rect l="l" t="t" r="r" b="b"/>
                <a:pathLst>
                  <a:path w="35433" h="35433" extrusionOk="0">
                    <a:moveTo>
                      <a:pt x="35433" y="17716"/>
                    </a:moveTo>
                    <a:cubicBezTo>
                      <a:pt x="35433" y="27501"/>
                      <a:pt x="27501" y="35433"/>
                      <a:pt x="17716" y="35433"/>
                    </a:cubicBezTo>
                    <a:cubicBezTo>
                      <a:pt x="7932" y="35433"/>
                      <a:pt x="0" y="27501"/>
                      <a:pt x="0" y="17716"/>
                    </a:cubicBezTo>
                    <a:cubicBezTo>
                      <a:pt x="0" y="7932"/>
                      <a:pt x="7932" y="0"/>
                      <a:pt x="17716" y="0"/>
                    </a:cubicBezTo>
                    <a:cubicBezTo>
                      <a:pt x="27501" y="0"/>
                      <a:pt x="35433" y="7932"/>
                      <a:pt x="35433" y="17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2" name="Google Shape;4892;p32"/>
              <p:cNvSpPr/>
              <p:nvPr/>
            </p:nvSpPr>
            <p:spPr>
              <a:xfrm>
                <a:off x="4634007" y="4240338"/>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3" name="Google Shape;4893;p32"/>
              <p:cNvSpPr/>
              <p:nvPr/>
            </p:nvSpPr>
            <p:spPr>
              <a:xfrm>
                <a:off x="4715827" y="4159281"/>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4" name="Google Shape;4894;p32"/>
              <p:cNvSpPr/>
              <p:nvPr/>
            </p:nvSpPr>
            <p:spPr>
              <a:xfrm>
                <a:off x="4797647" y="4078223"/>
                <a:ext cx="33146" cy="33147"/>
              </a:xfrm>
              <a:custGeom>
                <a:avLst/>
                <a:gdLst/>
                <a:ahLst/>
                <a:cxnLst/>
                <a:rect l="l" t="t" r="r" b="b"/>
                <a:pathLst>
                  <a:path w="33146" h="33147"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5" name="Google Shape;4895;p32"/>
              <p:cNvSpPr/>
              <p:nvPr/>
            </p:nvSpPr>
            <p:spPr>
              <a:xfrm>
                <a:off x="4879562" y="3997261"/>
                <a:ext cx="32194" cy="32289"/>
              </a:xfrm>
              <a:custGeom>
                <a:avLst/>
                <a:gdLst/>
                <a:ahLst/>
                <a:cxnLst/>
                <a:rect l="l" t="t" r="r" b="b"/>
                <a:pathLst>
                  <a:path w="32194" h="32289" extrusionOk="0">
                    <a:moveTo>
                      <a:pt x="16097" y="32290"/>
                    </a:moveTo>
                    <a:cubicBezTo>
                      <a:pt x="7144" y="32290"/>
                      <a:pt x="0" y="25051"/>
                      <a:pt x="0" y="16192"/>
                    </a:cubicBezTo>
                    <a:cubicBezTo>
                      <a:pt x="0" y="7334"/>
                      <a:pt x="7239" y="0"/>
                      <a:pt x="16097" y="0"/>
                    </a:cubicBezTo>
                    <a:cubicBezTo>
                      <a:pt x="24956" y="0"/>
                      <a:pt x="32194" y="7239"/>
                      <a:pt x="32194" y="16192"/>
                    </a:cubicBezTo>
                    <a:cubicBezTo>
                      <a:pt x="32194"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6" name="Google Shape;4896;p32"/>
              <p:cNvSpPr/>
              <p:nvPr/>
            </p:nvSpPr>
            <p:spPr>
              <a:xfrm>
                <a:off x="4961286" y="3916298"/>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2" y="7048"/>
                      <a:pt x="31432" y="15716"/>
                    </a:cubicBezTo>
                    <a:cubicBezTo>
                      <a:pt x="31432"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7" name="Google Shape;4897;p32"/>
              <p:cNvSpPr/>
              <p:nvPr/>
            </p:nvSpPr>
            <p:spPr>
              <a:xfrm>
                <a:off x="5043106" y="3835240"/>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0" y="6858"/>
                      <a:pt x="30670" y="15335"/>
                    </a:cubicBezTo>
                    <a:cubicBezTo>
                      <a:pt x="30670"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8" name="Google Shape;4898;p32"/>
              <p:cNvSpPr/>
              <p:nvPr/>
            </p:nvSpPr>
            <p:spPr>
              <a:xfrm>
                <a:off x="5124926" y="3754183"/>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9" name="Google Shape;4899;p32"/>
              <p:cNvSpPr/>
              <p:nvPr/>
            </p:nvSpPr>
            <p:spPr>
              <a:xfrm>
                <a:off x="5206746" y="3673125"/>
                <a:ext cx="29146" cy="29146"/>
              </a:xfrm>
              <a:custGeom>
                <a:avLst/>
                <a:gdLst/>
                <a:ahLst/>
                <a:cxnLst/>
                <a:rect l="l" t="t" r="r" b="b"/>
                <a:pathLst>
                  <a:path w="29146" h="29146" extrusionOk="0">
                    <a:moveTo>
                      <a:pt x="29146" y="14573"/>
                    </a:moveTo>
                    <a:cubicBezTo>
                      <a:pt x="29146" y="22622"/>
                      <a:pt x="22622" y="29147"/>
                      <a:pt x="14573" y="29147"/>
                    </a:cubicBezTo>
                    <a:cubicBezTo>
                      <a:pt x="6525" y="29147"/>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0" name="Google Shape;4900;p32"/>
              <p:cNvSpPr/>
              <p:nvPr/>
            </p:nvSpPr>
            <p:spPr>
              <a:xfrm>
                <a:off x="5288565" y="3592258"/>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1" name="Google Shape;4901;p32"/>
              <p:cNvSpPr/>
              <p:nvPr/>
            </p:nvSpPr>
            <p:spPr>
              <a:xfrm>
                <a:off x="5370385" y="3511200"/>
                <a:ext cx="27431" cy="27431"/>
              </a:xfrm>
              <a:custGeom>
                <a:avLst/>
                <a:gdLst/>
                <a:ahLst/>
                <a:cxnLst/>
                <a:rect l="l" t="t" r="r" b="b"/>
                <a:pathLst>
                  <a:path w="27431" h="27431"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2" name="Google Shape;4902;p32"/>
              <p:cNvSpPr/>
              <p:nvPr/>
            </p:nvSpPr>
            <p:spPr>
              <a:xfrm>
                <a:off x="5452205" y="3430142"/>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3" name="Google Shape;4903;p32"/>
              <p:cNvSpPr/>
              <p:nvPr/>
            </p:nvSpPr>
            <p:spPr>
              <a:xfrm>
                <a:off x="5534025" y="3349084"/>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4" name="Google Shape;4904;p32"/>
              <p:cNvSpPr/>
              <p:nvPr/>
            </p:nvSpPr>
            <p:spPr>
              <a:xfrm>
                <a:off x="5615940" y="3268217"/>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5" name="Google Shape;4905;p32"/>
              <p:cNvSpPr/>
              <p:nvPr/>
            </p:nvSpPr>
            <p:spPr>
              <a:xfrm>
                <a:off x="5697759" y="3187159"/>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6" name="Google Shape;4906;p32"/>
              <p:cNvSpPr/>
              <p:nvPr/>
            </p:nvSpPr>
            <p:spPr>
              <a:xfrm>
                <a:off x="5779484" y="3106102"/>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7" name="Google Shape;4907;p32"/>
              <p:cNvSpPr/>
              <p:nvPr/>
            </p:nvSpPr>
            <p:spPr>
              <a:xfrm>
                <a:off x="5861304" y="3025044"/>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8" name="Google Shape;4908;p32"/>
              <p:cNvSpPr/>
              <p:nvPr/>
            </p:nvSpPr>
            <p:spPr>
              <a:xfrm>
                <a:off x="5943219" y="2944177"/>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9" name="Google Shape;4909;p32"/>
              <p:cNvSpPr/>
              <p:nvPr/>
            </p:nvSpPr>
            <p:spPr>
              <a:xfrm>
                <a:off x="6025038" y="2863119"/>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0" name="Google Shape;4910;p32"/>
              <p:cNvSpPr/>
              <p:nvPr/>
            </p:nvSpPr>
            <p:spPr>
              <a:xfrm>
                <a:off x="6106763" y="2782061"/>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1" name="Google Shape;4911;p32"/>
              <p:cNvSpPr/>
              <p:nvPr/>
            </p:nvSpPr>
            <p:spPr>
              <a:xfrm>
                <a:off x="6188583" y="2701003"/>
                <a:ext cx="19430" cy="19430"/>
              </a:xfrm>
              <a:custGeom>
                <a:avLst/>
                <a:gdLst/>
                <a:ahLst/>
                <a:cxnLst/>
                <a:rect l="l" t="t" r="r" b="b"/>
                <a:pathLst>
                  <a:path w="19430" h="19430" extrusionOk="0">
                    <a:moveTo>
                      <a:pt x="9716" y="19431"/>
                    </a:moveTo>
                    <a:cubicBezTo>
                      <a:pt x="4381" y="19431"/>
                      <a:pt x="0" y="15049"/>
                      <a:pt x="0" y="9715"/>
                    </a:cubicBezTo>
                    <a:cubicBezTo>
                      <a:pt x="0" y="4381"/>
                      <a:pt x="4381"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2" name="Google Shape;4912;p32"/>
              <p:cNvSpPr/>
              <p:nvPr/>
            </p:nvSpPr>
            <p:spPr>
              <a:xfrm>
                <a:off x="6270498" y="2620041"/>
                <a:ext cx="18478" cy="18478"/>
              </a:xfrm>
              <a:custGeom>
                <a:avLst/>
                <a:gdLst/>
                <a:ahLst/>
                <a:cxnLst/>
                <a:rect l="l" t="t" r="r" b="b"/>
                <a:pathLst>
                  <a:path w="18478" h="18478" extrusionOk="0">
                    <a:moveTo>
                      <a:pt x="18479" y="9239"/>
                    </a:moveTo>
                    <a:cubicBezTo>
                      <a:pt x="18479" y="14342"/>
                      <a:pt x="14342" y="18478"/>
                      <a:pt x="9239" y="18478"/>
                    </a:cubicBezTo>
                    <a:cubicBezTo>
                      <a:pt x="4137" y="18478"/>
                      <a:pt x="0" y="14342"/>
                      <a:pt x="0" y="9239"/>
                    </a:cubicBezTo>
                    <a:cubicBezTo>
                      <a:pt x="0" y="4136"/>
                      <a:pt x="4137" y="0"/>
                      <a:pt x="9239" y="0"/>
                    </a:cubicBezTo>
                    <a:cubicBezTo>
                      <a:pt x="14342" y="0"/>
                      <a:pt x="18479" y="4136"/>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3" name="Google Shape;4913;p32"/>
              <p:cNvSpPr/>
              <p:nvPr/>
            </p:nvSpPr>
            <p:spPr>
              <a:xfrm>
                <a:off x="6352317" y="2538983"/>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4" name="Google Shape;4914;p32"/>
              <p:cNvSpPr/>
              <p:nvPr/>
            </p:nvSpPr>
            <p:spPr>
              <a:xfrm>
                <a:off x="6434137" y="2457925"/>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5" name="Google Shape;4915;p32"/>
              <p:cNvSpPr/>
              <p:nvPr/>
            </p:nvSpPr>
            <p:spPr>
              <a:xfrm>
                <a:off x="6515861" y="2376867"/>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6" name="Google Shape;4916;p32"/>
              <p:cNvSpPr/>
              <p:nvPr/>
            </p:nvSpPr>
            <p:spPr>
              <a:xfrm>
                <a:off x="6597776" y="2295810"/>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7" name="Google Shape;4917;p32"/>
              <p:cNvSpPr/>
              <p:nvPr/>
            </p:nvSpPr>
            <p:spPr>
              <a:xfrm>
                <a:off x="6679596" y="2214943"/>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8" name="Google Shape;4918;p32"/>
              <p:cNvSpPr/>
              <p:nvPr/>
            </p:nvSpPr>
            <p:spPr>
              <a:xfrm>
                <a:off x="6761416" y="2133885"/>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9" name="Google Shape;4919;p32"/>
              <p:cNvSpPr/>
              <p:nvPr/>
            </p:nvSpPr>
            <p:spPr>
              <a:xfrm>
                <a:off x="6843236" y="2052827"/>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0" name="Google Shape;4920;p32"/>
              <p:cNvSpPr/>
              <p:nvPr/>
            </p:nvSpPr>
            <p:spPr>
              <a:xfrm>
                <a:off x="6924960" y="1971769"/>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1" name="Google Shape;4921;p32"/>
              <p:cNvSpPr/>
              <p:nvPr/>
            </p:nvSpPr>
            <p:spPr>
              <a:xfrm>
                <a:off x="7006875" y="1890902"/>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2" name="Google Shape;4922;p32"/>
              <p:cNvSpPr/>
              <p:nvPr/>
            </p:nvSpPr>
            <p:spPr>
              <a:xfrm>
                <a:off x="7088695" y="1809844"/>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3" name="Google Shape;4923;p32"/>
              <p:cNvSpPr/>
              <p:nvPr/>
            </p:nvSpPr>
            <p:spPr>
              <a:xfrm>
                <a:off x="7170515" y="1728787"/>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4" name="Google Shape;4924;p32"/>
              <p:cNvSpPr/>
              <p:nvPr/>
            </p:nvSpPr>
            <p:spPr>
              <a:xfrm>
                <a:off x="7252334" y="1647729"/>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5" name="Google Shape;4925;p32"/>
              <p:cNvSpPr/>
              <p:nvPr/>
            </p:nvSpPr>
            <p:spPr>
              <a:xfrm>
                <a:off x="7334154" y="1566862"/>
                <a:ext cx="8000" cy="8001"/>
              </a:xfrm>
              <a:custGeom>
                <a:avLst/>
                <a:gdLst/>
                <a:ahLst/>
                <a:cxnLst/>
                <a:rect l="l" t="t" r="r" b="b"/>
                <a:pathLst>
                  <a:path w="8000" h="8001"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6" name="Google Shape;4926;p32"/>
              <p:cNvSpPr/>
              <p:nvPr/>
            </p:nvSpPr>
            <p:spPr>
              <a:xfrm>
                <a:off x="7415974" y="1485804"/>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7" name="Google Shape;4927;p32"/>
              <p:cNvSpPr/>
              <p:nvPr/>
            </p:nvSpPr>
            <p:spPr>
              <a:xfrm>
                <a:off x="7497794" y="1404746"/>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8" name="Google Shape;4928;p32"/>
              <p:cNvSpPr/>
              <p:nvPr/>
            </p:nvSpPr>
            <p:spPr>
              <a:xfrm>
                <a:off x="7579614" y="1323688"/>
                <a:ext cx="5714" cy="5715"/>
              </a:xfrm>
              <a:custGeom>
                <a:avLst/>
                <a:gdLst/>
                <a:ahLst/>
                <a:cxnLst/>
                <a:rect l="l" t="t" r="r" b="b"/>
                <a:pathLst>
                  <a:path w="5714"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9" name="Google Shape;4929;p32"/>
              <p:cNvSpPr/>
              <p:nvPr/>
            </p:nvSpPr>
            <p:spPr>
              <a:xfrm>
                <a:off x="7661528" y="1242821"/>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0" name="Google Shape;4930;p32"/>
              <p:cNvSpPr/>
              <p:nvPr/>
            </p:nvSpPr>
            <p:spPr>
              <a:xfrm>
                <a:off x="7743253" y="1161763"/>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0" y="857"/>
                      <a:pt x="4000" y="2000"/>
                    </a:cubicBezTo>
                    <a:cubicBezTo>
                      <a:pt x="4000"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1" name="Google Shape;4931;p32"/>
            <p:cNvGrpSpPr/>
            <p:nvPr/>
          </p:nvGrpSpPr>
          <p:grpSpPr>
            <a:xfrm>
              <a:off x="3822477" y="1167669"/>
              <a:ext cx="3768661" cy="3768660"/>
              <a:chOff x="3822477" y="1167669"/>
              <a:chExt cx="3768661" cy="3768660"/>
            </a:xfrm>
          </p:grpSpPr>
          <p:sp>
            <p:nvSpPr>
              <p:cNvPr id="4932" name="Google Shape;4932;p32"/>
              <p:cNvSpPr/>
              <p:nvPr/>
            </p:nvSpPr>
            <p:spPr>
              <a:xfrm>
                <a:off x="3822477" y="4894420"/>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3" name="Google Shape;4933;p32"/>
              <p:cNvSpPr/>
              <p:nvPr/>
            </p:nvSpPr>
            <p:spPr>
              <a:xfrm>
                <a:off x="3904297" y="4813362"/>
                <a:ext cx="41148" cy="41148"/>
              </a:xfrm>
              <a:custGeom>
                <a:avLst/>
                <a:gdLst/>
                <a:ahLst/>
                <a:cxnLst/>
                <a:rect l="l" t="t" r="r" b="b"/>
                <a:pathLst>
                  <a:path w="41148"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4" name="Google Shape;4934;p32"/>
              <p:cNvSpPr/>
              <p:nvPr/>
            </p:nvSpPr>
            <p:spPr>
              <a:xfrm>
                <a:off x="3986117" y="4732305"/>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5" name="Google Shape;4935;p32"/>
              <p:cNvSpPr/>
              <p:nvPr/>
            </p:nvSpPr>
            <p:spPr>
              <a:xfrm>
                <a:off x="4067841" y="4651152"/>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6" name="Google Shape;4936;p32"/>
              <p:cNvSpPr/>
              <p:nvPr/>
            </p:nvSpPr>
            <p:spPr>
              <a:xfrm>
                <a:off x="4149756" y="457028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7" name="Google Shape;4937;p32"/>
              <p:cNvSpPr/>
              <p:nvPr/>
            </p:nvSpPr>
            <p:spPr>
              <a:xfrm>
                <a:off x="4231576" y="4489227"/>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8" name="Google Shape;4938;p32"/>
              <p:cNvSpPr/>
              <p:nvPr/>
            </p:nvSpPr>
            <p:spPr>
              <a:xfrm>
                <a:off x="4313396" y="4408169"/>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9" name="Google Shape;4939;p32"/>
              <p:cNvSpPr/>
              <p:nvPr/>
            </p:nvSpPr>
            <p:spPr>
              <a:xfrm>
                <a:off x="4395215" y="4327111"/>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6" y="8096"/>
                      <a:pt x="36386" y="18193"/>
                    </a:cubicBezTo>
                    <a:cubicBezTo>
                      <a:pt x="36386"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0" name="Google Shape;4940;p32"/>
              <p:cNvSpPr/>
              <p:nvPr/>
            </p:nvSpPr>
            <p:spPr>
              <a:xfrm>
                <a:off x="4477035" y="4246149"/>
                <a:ext cx="35433" cy="35528"/>
              </a:xfrm>
              <a:custGeom>
                <a:avLst/>
                <a:gdLst/>
                <a:ahLst/>
                <a:cxnLst/>
                <a:rect l="l" t="t" r="r" b="b"/>
                <a:pathLst>
                  <a:path w="35433" h="35528" extrusionOk="0">
                    <a:moveTo>
                      <a:pt x="17717" y="35528"/>
                    </a:moveTo>
                    <a:cubicBezTo>
                      <a:pt x="7906" y="35528"/>
                      <a:pt x="0" y="27622"/>
                      <a:pt x="0" y="17812"/>
                    </a:cubicBezTo>
                    <a:cubicBezTo>
                      <a:pt x="0" y="8001"/>
                      <a:pt x="7906" y="0"/>
                      <a:pt x="17717" y="0"/>
                    </a:cubicBezTo>
                    <a:cubicBezTo>
                      <a:pt x="27527" y="0"/>
                      <a:pt x="35433" y="7906"/>
                      <a:pt x="35433" y="17812"/>
                    </a:cubicBezTo>
                    <a:cubicBezTo>
                      <a:pt x="35433" y="27718"/>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1" name="Google Shape;4941;p32"/>
              <p:cNvSpPr/>
              <p:nvPr/>
            </p:nvSpPr>
            <p:spPr>
              <a:xfrm>
                <a:off x="4558855" y="4165186"/>
                <a:ext cx="34670" cy="34670"/>
              </a:xfrm>
              <a:custGeom>
                <a:avLst/>
                <a:gdLst/>
                <a:ahLst/>
                <a:cxnLst/>
                <a:rect l="l" t="t" r="r" b="b"/>
                <a:pathLst>
                  <a:path w="34670" h="34670" extrusionOk="0">
                    <a:moveTo>
                      <a:pt x="17335" y="34671"/>
                    </a:moveTo>
                    <a:cubicBezTo>
                      <a:pt x="7715" y="34671"/>
                      <a:pt x="0" y="26860"/>
                      <a:pt x="0" y="17335"/>
                    </a:cubicBezTo>
                    <a:cubicBezTo>
                      <a:pt x="0" y="7810"/>
                      <a:pt x="7810" y="0"/>
                      <a:pt x="17335" y="0"/>
                    </a:cubicBezTo>
                    <a:cubicBezTo>
                      <a:pt x="26860" y="0"/>
                      <a:pt x="34671" y="7810"/>
                      <a:pt x="34671" y="17335"/>
                    </a:cubicBezTo>
                    <a:cubicBezTo>
                      <a:pt x="34671" y="26860"/>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2" name="Google Shape;4942;p32"/>
              <p:cNvSpPr/>
              <p:nvPr/>
            </p:nvSpPr>
            <p:spPr>
              <a:xfrm>
                <a:off x="4640675" y="4084128"/>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3" name="Google Shape;4943;p32"/>
              <p:cNvSpPr/>
              <p:nvPr/>
            </p:nvSpPr>
            <p:spPr>
              <a:xfrm>
                <a:off x="4722495" y="4003071"/>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4" name="Google Shape;4944;p32"/>
              <p:cNvSpPr/>
              <p:nvPr/>
            </p:nvSpPr>
            <p:spPr>
              <a:xfrm>
                <a:off x="4804314" y="3922013"/>
                <a:ext cx="32289" cy="32384"/>
              </a:xfrm>
              <a:custGeom>
                <a:avLst/>
                <a:gdLst/>
                <a:ahLst/>
                <a:cxnLst/>
                <a:rect l="l" t="t" r="r" b="b"/>
                <a:pathLst>
                  <a:path w="32289" h="32384" extrusionOk="0">
                    <a:moveTo>
                      <a:pt x="16192" y="32385"/>
                    </a:moveTo>
                    <a:cubicBezTo>
                      <a:pt x="7239" y="32385"/>
                      <a:pt x="0" y="25146"/>
                      <a:pt x="0" y="16192"/>
                    </a:cubicBezTo>
                    <a:cubicBezTo>
                      <a:pt x="0" y="7239"/>
                      <a:pt x="7239" y="0"/>
                      <a:pt x="16192" y="0"/>
                    </a:cubicBezTo>
                    <a:cubicBezTo>
                      <a:pt x="25146" y="0"/>
                      <a:pt x="32290" y="7239"/>
                      <a:pt x="32290" y="16192"/>
                    </a:cubicBezTo>
                    <a:cubicBezTo>
                      <a:pt x="32290" y="25146"/>
                      <a:pt x="25051" y="32385"/>
                      <a:pt x="16192"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5" name="Google Shape;4945;p32"/>
              <p:cNvSpPr/>
              <p:nvPr/>
            </p:nvSpPr>
            <p:spPr>
              <a:xfrm>
                <a:off x="4886134" y="3841146"/>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6" name="Google Shape;4946;p32"/>
              <p:cNvSpPr/>
              <p:nvPr/>
            </p:nvSpPr>
            <p:spPr>
              <a:xfrm>
                <a:off x="4967954" y="3760088"/>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7" name="Google Shape;4947;p32"/>
              <p:cNvSpPr/>
              <p:nvPr/>
            </p:nvSpPr>
            <p:spPr>
              <a:xfrm>
                <a:off x="5049774" y="3679030"/>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8" name="Google Shape;4948;p32"/>
              <p:cNvSpPr/>
              <p:nvPr/>
            </p:nvSpPr>
            <p:spPr>
              <a:xfrm>
                <a:off x="5131593" y="3597972"/>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9" name="Google Shape;4949;p32"/>
              <p:cNvSpPr/>
              <p:nvPr/>
            </p:nvSpPr>
            <p:spPr>
              <a:xfrm>
                <a:off x="5213508" y="3517105"/>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0" name="Google Shape;4950;p32"/>
              <p:cNvSpPr/>
              <p:nvPr/>
            </p:nvSpPr>
            <p:spPr>
              <a:xfrm>
                <a:off x="5295233" y="3436048"/>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1" name="Google Shape;4951;p32"/>
              <p:cNvSpPr/>
              <p:nvPr/>
            </p:nvSpPr>
            <p:spPr>
              <a:xfrm>
                <a:off x="5377053" y="3354990"/>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2" name="Google Shape;4952;p32"/>
              <p:cNvSpPr/>
              <p:nvPr/>
            </p:nvSpPr>
            <p:spPr>
              <a:xfrm>
                <a:off x="5458872" y="3273932"/>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3" name="Google Shape;4953;p32"/>
              <p:cNvSpPr/>
              <p:nvPr/>
            </p:nvSpPr>
            <p:spPr>
              <a:xfrm>
                <a:off x="5540787" y="3193065"/>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4" name="Google Shape;4954;p32"/>
              <p:cNvSpPr/>
              <p:nvPr/>
            </p:nvSpPr>
            <p:spPr>
              <a:xfrm>
                <a:off x="5622607" y="3112007"/>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5" name="Google Shape;4955;p32"/>
              <p:cNvSpPr/>
              <p:nvPr/>
            </p:nvSpPr>
            <p:spPr>
              <a:xfrm>
                <a:off x="5704332" y="3030949"/>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6" name="Google Shape;4956;p32"/>
              <p:cNvSpPr/>
              <p:nvPr/>
            </p:nvSpPr>
            <p:spPr>
              <a:xfrm>
                <a:off x="5786151" y="2949891"/>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7" name="Google Shape;4957;p32"/>
              <p:cNvSpPr/>
              <p:nvPr/>
            </p:nvSpPr>
            <p:spPr>
              <a:xfrm>
                <a:off x="5868066" y="2869024"/>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8" name="Google Shape;4958;p32"/>
              <p:cNvSpPr/>
              <p:nvPr/>
            </p:nvSpPr>
            <p:spPr>
              <a:xfrm>
                <a:off x="5949886" y="2787966"/>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9" name="Google Shape;4959;p32"/>
              <p:cNvSpPr/>
              <p:nvPr/>
            </p:nvSpPr>
            <p:spPr>
              <a:xfrm>
                <a:off x="6031706" y="2706909"/>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0" name="Google Shape;4960;p32"/>
              <p:cNvSpPr/>
              <p:nvPr/>
            </p:nvSpPr>
            <p:spPr>
              <a:xfrm>
                <a:off x="6113430" y="2625851"/>
                <a:ext cx="19430" cy="19431"/>
              </a:xfrm>
              <a:custGeom>
                <a:avLst/>
                <a:gdLst/>
                <a:ahLst/>
                <a:cxnLst/>
                <a:rect l="l" t="t" r="r" b="b"/>
                <a:pathLst>
                  <a:path w="19430" h="19431" extrusionOk="0">
                    <a:moveTo>
                      <a:pt x="9716" y="19431"/>
                    </a:moveTo>
                    <a:cubicBezTo>
                      <a:pt x="4381" y="19431"/>
                      <a:pt x="0" y="15050"/>
                      <a:pt x="0" y="9716"/>
                    </a:cubicBezTo>
                    <a:cubicBezTo>
                      <a:pt x="0" y="4382"/>
                      <a:pt x="4286" y="0"/>
                      <a:pt x="9716" y="0"/>
                    </a:cubicBezTo>
                    <a:cubicBezTo>
                      <a:pt x="15145"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1" name="Google Shape;4961;p32"/>
              <p:cNvSpPr/>
              <p:nvPr/>
            </p:nvSpPr>
            <p:spPr>
              <a:xfrm>
                <a:off x="6195345" y="2544889"/>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2" name="Google Shape;4962;p32"/>
              <p:cNvSpPr/>
              <p:nvPr/>
            </p:nvSpPr>
            <p:spPr>
              <a:xfrm>
                <a:off x="6277165" y="2463926"/>
                <a:ext cx="17716" cy="17716"/>
              </a:xfrm>
              <a:custGeom>
                <a:avLst/>
                <a:gdLst/>
                <a:ahLst/>
                <a:cxnLst/>
                <a:rect l="l" t="t" r="r" b="b"/>
                <a:pathLst>
                  <a:path w="17716" h="17716" extrusionOk="0">
                    <a:moveTo>
                      <a:pt x="8858" y="17717"/>
                    </a:moveTo>
                    <a:cubicBezTo>
                      <a:pt x="4001" y="17717"/>
                      <a:pt x="0" y="13716"/>
                      <a:pt x="0" y="8858"/>
                    </a:cubicBezTo>
                    <a:cubicBezTo>
                      <a:pt x="0" y="4001"/>
                      <a:pt x="4001" y="0"/>
                      <a:pt x="8858" y="0"/>
                    </a:cubicBezTo>
                    <a:cubicBezTo>
                      <a:pt x="13716" y="0"/>
                      <a:pt x="17717" y="4001"/>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3" name="Google Shape;4963;p32"/>
              <p:cNvSpPr/>
              <p:nvPr/>
            </p:nvSpPr>
            <p:spPr>
              <a:xfrm>
                <a:off x="6358985" y="2382773"/>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5" y="3810"/>
                      <a:pt x="16955" y="8477"/>
                    </a:cubicBezTo>
                    <a:cubicBezTo>
                      <a:pt x="16955"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4" name="Google Shape;4964;p32"/>
              <p:cNvSpPr/>
              <p:nvPr/>
            </p:nvSpPr>
            <p:spPr>
              <a:xfrm>
                <a:off x="6440805" y="2301715"/>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5" name="Google Shape;4965;p32"/>
              <p:cNvSpPr/>
              <p:nvPr/>
            </p:nvSpPr>
            <p:spPr>
              <a:xfrm>
                <a:off x="6522529" y="2220753"/>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6" name="Google Shape;4966;p32"/>
              <p:cNvSpPr/>
              <p:nvPr/>
            </p:nvSpPr>
            <p:spPr>
              <a:xfrm>
                <a:off x="6604444" y="2139790"/>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7" name="Google Shape;4967;p32"/>
              <p:cNvSpPr/>
              <p:nvPr/>
            </p:nvSpPr>
            <p:spPr>
              <a:xfrm>
                <a:off x="6686264" y="2058732"/>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8" name="Google Shape;4968;p32"/>
              <p:cNvSpPr/>
              <p:nvPr/>
            </p:nvSpPr>
            <p:spPr>
              <a:xfrm>
                <a:off x="6768083" y="1977675"/>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9" name="Google Shape;4969;p32"/>
              <p:cNvSpPr/>
              <p:nvPr/>
            </p:nvSpPr>
            <p:spPr>
              <a:xfrm>
                <a:off x="6849903" y="1896617"/>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0" name="Google Shape;4970;p32"/>
              <p:cNvSpPr/>
              <p:nvPr/>
            </p:nvSpPr>
            <p:spPr>
              <a:xfrm>
                <a:off x="6931723" y="1815750"/>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1" name="Google Shape;4971;p32"/>
              <p:cNvSpPr/>
              <p:nvPr/>
            </p:nvSpPr>
            <p:spPr>
              <a:xfrm>
                <a:off x="7013543" y="1734692"/>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2" name="Google Shape;4972;p32"/>
              <p:cNvSpPr/>
              <p:nvPr/>
            </p:nvSpPr>
            <p:spPr>
              <a:xfrm>
                <a:off x="7095363" y="1653634"/>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3" name="Google Shape;4973;p32"/>
              <p:cNvSpPr/>
              <p:nvPr/>
            </p:nvSpPr>
            <p:spPr>
              <a:xfrm>
                <a:off x="7177182" y="1572576"/>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4" name="Google Shape;4974;p32"/>
              <p:cNvSpPr/>
              <p:nvPr/>
            </p:nvSpPr>
            <p:spPr>
              <a:xfrm>
                <a:off x="7259002" y="1491709"/>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5" name="Google Shape;4975;p32"/>
              <p:cNvSpPr/>
              <p:nvPr/>
            </p:nvSpPr>
            <p:spPr>
              <a:xfrm>
                <a:off x="7340822" y="1410652"/>
                <a:ext cx="7239" cy="7239"/>
              </a:xfrm>
              <a:custGeom>
                <a:avLst/>
                <a:gdLst/>
                <a:ahLst/>
                <a:cxnLst/>
                <a:rect l="l" t="t" r="r" b="b"/>
                <a:pathLst>
                  <a:path w="7239" h="7239"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6" name="Google Shape;4976;p32"/>
              <p:cNvSpPr/>
              <p:nvPr/>
            </p:nvSpPr>
            <p:spPr>
              <a:xfrm>
                <a:off x="7422641" y="1329594"/>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7" name="Google Shape;4977;p32"/>
              <p:cNvSpPr/>
              <p:nvPr/>
            </p:nvSpPr>
            <p:spPr>
              <a:xfrm>
                <a:off x="7504461" y="1248536"/>
                <a:ext cx="5715" cy="5715"/>
              </a:xfrm>
              <a:custGeom>
                <a:avLst/>
                <a:gdLst/>
                <a:ahLst/>
                <a:cxnLst/>
                <a:rect l="l" t="t" r="r" b="b"/>
                <a:pathLst>
                  <a:path w="5715" h="5715" extrusionOk="0">
                    <a:moveTo>
                      <a:pt x="2858" y="5715"/>
                    </a:moveTo>
                    <a:cubicBezTo>
                      <a:pt x="1334" y="5715"/>
                      <a:pt x="0" y="4477"/>
                      <a:pt x="0" y="2858"/>
                    </a:cubicBezTo>
                    <a:cubicBezTo>
                      <a:pt x="0" y="1238"/>
                      <a:pt x="1238" y="0"/>
                      <a:pt x="2858" y="0"/>
                    </a:cubicBezTo>
                    <a:cubicBezTo>
                      <a:pt x="4477" y="0"/>
                      <a:pt x="5715" y="1238"/>
                      <a:pt x="5715" y="2858"/>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8" name="Google Shape;4978;p32"/>
              <p:cNvSpPr/>
              <p:nvPr/>
            </p:nvSpPr>
            <p:spPr>
              <a:xfrm>
                <a:off x="7586376" y="1167669"/>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79" name="Google Shape;4979;p32"/>
            <p:cNvGrpSpPr/>
            <p:nvPr/>
          </p:nvGrpSpPr>
          <p:grpSpPr>
            <a:xfrm>
              <a:off x="3829145" y="1173384"/>
              <a:ext cx="3605878" cy="3605973"/>
              <a:chOff x="3829145" y="1173384"/>
              <a:chExt cx="3605878" cy="3605973"/>
            </a:xfrm>
          </p:grpSpPr>
          <p:sp>
            <p:nvSpPr>
              <p:cNvPr id="4980" name="Google Shape;4980;p32"/>
              <p:cNvSpPr/>
              <p:nvPr/>
            </p:nvSpPr>
            <p:spPr>
              <a:xfrm>
                <a:off x="3829145" y="4738210"/>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1" name="Google Shape;4981;p32"/>
              <p:cNvSpPr/>
              <p:nvPr/>
            </p:nvSpPr>
            <p:spPr>
              <a:xfrm>
                <a:off x="3910965" y="4657153"/>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2" name="Google Shape;4982;p32"/>
              <p:cNvSpPr/>
              <p:nvPr/>
            </p:nvSpPr>
            <p:spPr>
              <a:xfrm>
                <a:off x="3992689" y="4576095"/>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3" name="Google Shape;4983;p32"/>
              <p:cNvSpPr/>
              <p:nvPr/>
            </p:nvSpPr>
            <p:spPr>
              <a:xfrm>
                <a:off x="4074604" y="4495228"/>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4" name="Google Shape;4984;p32"/>
              <p:cNvSpPr/>
              <p:nvPr/>
            </p:nvSpPr>
            <p:spPr>
              <a:xfrm>
                <a:off x="4156424" y="4414170"/>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5" name="Google Shape;4985;p32"/>
              <p:cNvSpPr/>
              <p:nvPr/>
            </p:nvSpPr>
            <p:spPr>
              <a:xfrm>
                <a:off x="4238243" y="4333017"/>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6" name="Google Shape;4986;p32"/>
              <p:cNvSpPr/>
              <p:nvPr/>
            </p:nvSpPr>
            <p:spPr>
              <a:xfrm>
                <a:off x="4320063" y="4251959"/>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7" name="Google Shape;4987;p32"/>
              <p:cNvSpPr/>
              <p:nvPr/>
            </p:nvSpPr>
            <p:spPr>
              <a:xfrm>
                <a:off x="4401883" y="4171092"/>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8" name="Google Shape;4988;p32"/>
              <p:cNvSpPr/>
              <p:nvPr/>
            </p:nvSpPr>
            <p:spPr>
              <a:xfrm>
                <a:off x="4483703" y="4090034"/>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9" name="Google Shape;4989;p32"/>
              <p:cNvSpPr/>
              <p:nvPr/>
            </p:nvSpPr>
            <p:spPr>
              <a:xfrm>
                <a:off x="4565522" y="4008976"/>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0" name="Google Shape;4990;p32"/>
              <p:cNvSpPr/>
              <p:nvPr/>
            </p:nvSpPr>
            <p:spPr>
              <a:xfrm>
                <a:off x="4647342" y="3927919"/>
                <a:ext cx="33146" cy="33146"/>
              </a:xfrm>
              <a:custGeom>
                <a:avLst/>
                <a:gdLst/>
                <a:ahLst/>
                <a:cxnLst/>
                <a:rect l="l" t="t" r="r" b="b"/>
                <a:pathLst>
                  <a:path w="33146" h="33146"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1" name="Google Shape;4991;p32"/>
              <p:cNvSpPr/>
              <p:nvPr/>
            </p:nvSpPr>
            <p:spPr>
              <a:xfrm>
                <a:off x="4729257" y="3846956"/>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4" y="7239"/>
                      <a:pt x="32194" y="16097"/>
                    </a:cubicBezTo>
                    <a:cubicBezTo>
                      <a:pt x="32194"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2" name="Google Shape;4992;p32"/>
              <p:cNvSpPr/>
              <p:nvPr/>
            </p:nvSpPr>
            <p:spPr>
              <a:xfrm>
                <a:off x="4810982" y="3765994"/>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3" name="Google Shape;4993;p32"/>
              <p:cNvSpPr/>
              <p:nvPr/>
            </p:nvSpPr>
            <p:spPr>
              <a:xfrm>
                <a:off x="4892802" y="3684936"/>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4" name="Google Shape;4994;p32"/>
              <p:cNvSpPr/>
              <p:nvPr/>
            </p:nvSpPr>
            <p:spPr>
              <a:xfrm>
                <a:off x="4974621" y="3603878"/>
                <a:ext cx="29908" cy="29908"/>
              </a:xfrm>
              <a:custGeom>
                <a:avLst/>
                <a:gdLst/>
                <a:ahLst/>
                <a:cxnLst/>
                <a:rect l="l" t="t" r="r" b="b"/>
                <a:pathLst>
                  <a:path w="29908" h="29908" extrusionOk="0">
                    <a:moveTo>
                      <a:pt x="14954" y="29909"/>
                    </a:moveTo>
                    <a:cubicBezTo>
                      <a:pt x="6668" y="29909"/>
                      <a:pt x="0" y="23241"/>
                      <a:pt x="0" y="14954"/>
                    </a:cubicBezTo>
                    <a:cubicBezTo>
                      <a:pt x="0" y="6668"/>
                      <a:pt x="6668" y="0"/>
                      <a:pt x="14954" y="0"/>
                    </a:cubicBezTo>
                    <a:cubicBezTo>
                      <a:pt x="23241" y="0"/>
                      <a:pt x="29909" y="6668"/>
                      <a:pt x="29909" y="14954"/>
                    </a:cubicBezTo>
                    <a:cubicBezTo>
                      <a:pt x="29909"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5" name="Google Shape;4995;p32"/>
              <p:cNvSpPr/>
              <p:nvPr/>
            </p:nvSpPr>
            <p:spPr>
              <a:xfrm>
                <a:off x="5056441" y="3522916"/>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6" name="Google Shape;4996;p32"/>
              <p:cNvSpPr/>
              <p:nvPr/>
            </p:nvSpPr>
            <p:spPr>
              <a:xfrm>
                <a:off x="5138356" y="3441953"/>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7" name="Google Shape;4997;p32"/>
              <p:cNvSpPr/>
              <p:nvPr/>
            </p:nvSpPr>
            <p:spPr>
              <a:xfrm>
                <a:off x="5220080" y="3360895"/>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8" name="Google Shape;4998;p32"/>
              <p:cNvSpPr/>
              <p:nvPr/>
            </p:nvSpPr>
            <p:spPr>
              <a:xfrm>
                <a:off x="5301900" y="3279837"/>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9" name="Google Shape;4999;p32"/>
              <p:cNvSpPr/>
              <p:nvPr/>
            </p:nvSpPr>
            <p:spPr>
              <a:xfrm>
                <a:off x="5383720" y="3198780"/>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0" name="Google Shape;5000;p32"/>
              <p:cNvSpPr/>
              <p:nvPr/>
            </p:nvSpPr>
            <p:spPr>
              <a:xfrm>
                <a:off x="5465635" y="3117912"/>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1" name="Google Shape;5001;p32"/>
              <p:cNvSpPr/>
              <p:nvPr/>
            </p:nvSpPr>
            <p:spPr>
              <a:xfrm>
                <a:off x="5547455" y="3036855"/>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2" name="Google Shape;5002;p32"/>
              <p:cNvSpPr/>
              <p:nvPr/>
            </p:nvSpPr>
            <p:spPr>
              <a:xfrm>
                <a:off x="5629179" y="2955797"/>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3" name="Google Shape;5003;p32"/>
              <p:cNvSpPr/>
              <p:nvPr/>
            </p:nvSpPr>
            <p:spPr>
              <a:xfrm>
                <a:off x="5710999" y="2874739"/>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4" name="Google Shape;5004;p32"/>
              <p:cNvSpPr/>
              <p:nvPr/>
            </p:nvSpPr>
            <p:spPr>
              <a:xfrm>
                <a:off x="5792914" y="2793872"/>
                <a:ext cx="21717" cy="21716"/>
              </a:xfrm>
              <a:custGeom>
                <a:avLst/>
                <a:gdLst/>
                <a:ahLst/>
                <a:cxnLst/>
                <a:rect l="l" t="t" r="r" b="b"/>
                <a:pathLst>
                  <a:path w="21717" h="21716" extrusionOk="0">
                    <a:moveTo>
                      <a:pt x="10859" y="21717"/>
                    </a:moveTo>
                    <a:cubicBezTo>
                      <a:pt x="4858" y="21717"/>
                      <a:pt x="0" y="16859"/>
                      <a:pt x="0" y="10858"/>
                    </a:cubicBezTo>
                    <a:cubicBezTo>
                      <a:pt x="0" y="4858"/>
                      <a:pt x="4858" y="0"/>
                      <a:pt x="10859" y="0"/>
                    </a:cubicBezTo>
                    <a:cubicBezTo>
                      <a:pt x="16859" y="0"/>
                      <a:pt x="21717" y="4858"/>
                      <a:pt x="21717" y="10858"/>
                    </a:cubicBezTo>
                    <a:cubicBezTo>
                      <a:pt x="21717" y="16859"/>
                      <a:pt x="16859" y="21717"/>
                      <a:pt x="10859"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5" name="Google Shape;5005;p32"/>
              <p:cNvSpPr/>
              <p:nvPr/>
            </p:nvSpPr>
            <p:spPr>
              <a:xfrm>
                <a:off x="5874734" y="2712814"/>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6" name="Google Shape;5006;p32"/>
              <p:cNvSpPr/>
              <p:nvPr/>
            </p:nvSpPr>
            <p:spPr>
              <a:xfrm>
                <a:off x="5956554" y="2631757"/>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7" name="Google Shape;5007;p32"/>
              <p:cNvSpPr/>
              <p:nvPr/>
            </p:nvSpPr>
            <p:spPr>
              <a:xfrm>
                <a:off x="6038278" y="2550699"/>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8" name="Google Shape;5008;p32"/>
              <p:cNvSpPr/>
              <p:nvPr/>
            </p:nvSpPr>
            <p:spPr>
              <a:xfrm>
                <a:off x="6120193" y="2469832"/>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9" name="Google Shape;5009;p32"/>
              <p:cNvSpPr/>
              <p:nvPr/>
            </p:nvSpPr>
            <p:spPr>
              <a:xfrm>
                <a:off x="6202013" y="2388679"/>
                <a:ext cx="17716" cy="17716"/>
              </a:xfrm>
              <a:custGeom>
                <a:avLst/>
                <a:gdLst/>
                <a:ahLst/>
                <a:cxnLst/>
                <a:rect l="l" t="t" r="r" b="b"/>
                <a:pathLst>
                  <a:path w="17716" h="17716" extrusionOk="0">
                    <a:moveTo>
                      <a:pt x="17717" y="8858"/>
                    </a:moveTo>
                    <a:cubicBezTo>
                      <a:pt x="17717" y="13751"/>
                      <a:pt x="13751" y="17716"/>
                      <a:pt x="8858" y="17716"/>
                    </a:cubicBezTo>
                    <a:cubicBezTo>
                      <a:pt x="3966" y="17716"/>
                      <a:pt x="0" y="13750"/>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0" name="Google Shape;5010;p32"/>
              <p:cNvSpPr/>
              <p:nvPr/>
            </p:nvSpPr>
            <p:spPr>
              <a:xfrm>
                <a:off x="6283833" y="2307716"/>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1" name="Google Shape;5011;p32"/>
              <p:cNvSpPr/>
              <p:nvPr/>
            </p:nvSpPr>
            <p:spPr>
              <a:xfrm>
                <a:off x="6365652" y="2226658"/>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2" name="Google Shape;5012;p32"/>
              <p:cNvSpPr/>
              <p:nvPr/>
            </p:nvSpPr>
            <p:spPr>
              <a:xfrm>
                <a:off x="6447377" y="2145601"/>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1" y="0"/>
                      <a:pt x="15430" y="3429"/>
                      <a:pt x="15430" y="7715"/>
                    </a:cubicBezTo>
                    <a:cubicBezTo>
                      <a:pt x="15430" y="12001"/>
                      <a:pt x="12001"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3" name="Google Shape;5013;p32"/>
              <p:cNvSpPr/>
              <p:nvPr/>
            </p:nvSpPr>
            <p:spPr>
              <a:xfrm>
                <a:off x="6529292" y="2064638"/>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4" name="Google Shape;5014;p32"/>
              <p:cNvSpPr/>
              <p:nvPr/>
            </p:nvSpPr>
            <p:spPr>
              <a:xfrm>
                <a:off x="6611111" y="1983580"/>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5" name="Google Shape;5015;p32"/>
              <p:cNvSpPr/>
              <p:nvPr/>
            </p:nvSpPr>
            <p:spPr>
              <a:xfrm>
                <a:off x="6692931" y="1902522"/>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6" name="Google Shape;5016;p32"/>
              <p:cNvSpPr/>
              <p:nvPr/>
            </p:nvSpPr>
            <p:spPr>
              <a:xfrm>
                <a:off x="6774751" y="1821465"/>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7" name="Google Shape;5017;p32"/>
              <p:cNvSpPr/>
              <p:nvPr/>
            </p:nvSpPr>
            <p:spPr>
              <a:xfrm>
                <a:off x="6856571" y="1740598"/>
                <a:ext cx="11239" cy="11239"/>
              </a:xfrm>
              <a:custGeom>
                <a:avLst/>
                <a:gdLst/>
                <a:ahLst/>
                <a:cxnLst/>
                <a:rect l="l" t="t" r="r" b="b"/>
                <a:pathLst>
                  <a:path w="11239" h="11239" extrusionOk="0">
                    <a:moveTo>
                      <a:pt x="5620" y="11239"/>
                    </a:moveTo>
                    <a:cubicBezTo>
                      <a:pt x="2476" y="11239"/>
                      <a:pt x="0" y="8668"/>
                      <a:pt x="0" y="5620"/>
                    </a:cubicBezTo>
                    <a:cubicBezTo>
                      <a:pt x="0" y="2572"/>
                      <a:pt x="2572" y="0"/>
                      <a:pt x="5620" y="0"/>
                    </a:cubicBezTo>
                    <a:cubicBezTo>
                      <a:pt x="8668" y="0"/>
                      <a:pt x="11239" y="2572"/>
                      <a:pt x="11239" y="5620"/>
                    </a:cubicBezTo>
                    <a:cubicBezTo>
                      <a:pt x="11239"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8" name="Google Shape;5018;p32"/>
              <p:cNvSpPr/>
              <p:nvPr/>
            </p:nvSpPr>
            <p:spPr>
              <a:xfrm>
                <a:off x="6938391" y="1659540"/>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9" name="Google Shape;5019;p32"/>
              <p:cNvSpPr/>
              <p:nvPr/>
            </p:nvSpPr>
            <p:spPr>
              <a:xfrm>
                <a:off x="7020210" y="1578482"/>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0" name="Google Shape;5020;p32"/>
              <p:cNvSpPr/>
              <p:nvPr/>
            </p:nvSpPr>
            <p:spPr>
              <a:xfrm>
                <a:off x="7102030" y="1497424"/>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1" name="Google Shape;5021;p32"/>
              <p:cNvSpPr/>
              <p:nvPr/>
            </p:nvSpPr>
            <p:spPr>
              <a:xfrm>
                <a:off x="7183945" y="1416557"/>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2" name="Google Shape;5022;p32"/>
              <p:cNvSpPr/>
              <p:nvPr/>
            </p:nvSpPr>
            <p:spPr>
              <a:xfrm>
                <a:off x="7265669" y="1335499"/>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3" name="Google Shape;5023;p32"/>
              <p:cNvSpPr/>
              <p:nvPr/>
            </p:nvSpPr>
            <p:spPr>
              <a:xfrm>
                <a:off x="7347489" y="1254441"/>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4" name="Google Shape;5024;p32"/>
              <p:cNvSpPr/>
              <p:nvPr/>
            </p:nvSpPr>
            <p:spPr>
              <a:xfrm>
                <a:off x="7429309" y="1173384"/>
                <a:ext cx="5714" cy="5714"/>
              </a:xfrm>
              <a:custGeom>
                <a:avLst/>
                <a:gdLst/>
                <a:ahLst/>
                <a:cxnLst/>
                <a:rect l="l" t="t" r="r" b="b"/>
                <a:pathLst>
                  <a:path w="5714"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25" name="Google Shape;5025;p32"/>
            <p:cNvGrpSpPr/>
            <p:nvPr/>
          </p:nvGrpSpPr>
          <p:grpSpPr>
            <a:xfrm>
              <a:off x="3835812" y="1179289"/>
              <a:ext cx="3443001" cy="3443097"/>
              <a:chOff x="3835812" y="1179289"/>
              <a:chExt cx="3443001" cy="3443097"/>
            </a:xfrm>
          </p:grpSpPr>
          <p:sp>
            <p:nvSpPr>
              <p:cNvPr id="5026" name="Google Shape;5026;p32"/>
              <p:cNvSpPr/>
              <p:nvPr/>
            </p:nvSpPr>
            <p:spPr>
              <a:xfrm>
                <a:off x="3835812" y="4582000"/>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7" name="Google Shape;5027;p32"/>
              <p:cNvSpPr/>
              <p:nvPr/>
            </p:nvSpPr>
            <p:spPr>
              <a:xfrm>
                <a:off x="3917632" y="4500943"/>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8" name="Google Shape;5028;p32"/>
              <p:cNvSpPr/>
              <p:nvPr/>
            </p:nvSpPr>
            <p:spPr>
              <a:xfrm>
                <a:off x="3999452" y="442007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9" name="Google Shape;5029;p32"/>
              <p:cNvSpPr/>
              <p:nvPr/>
            </p:nvSpPr>
            <p:spPr>
              <a:xfrm>
                <a:off x="4081271" y="433901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0" name="Google Shape;5030;p32"/>
              <p:cNvSpPr/>
              <p:nvPr/>
            </p:nvSpPr>
            <p:spPr>
              <a:xfrm>
                <a:off x="4163091" y="4257864"/>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1" name="Google Shape;5031;p32"/>
              <p:cNvSpPr/>
              <p:nvPr/>
            </p:nvSpPr>
            <p:spPr>
              <a:xfrm>
                <a:off x="4244911" y="4176807"/>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5" y="8096"/>
                      <a:pt x="36385" y="18193"/>
                    </a:cubicBezTo>
                    <a:cubicBezTo>
                      <a:pt x="36385"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2" name="Google Shape;5032;p32"/>
              <p:cNvSpPr/>
              <p:nvPr/>
            </p:nvSpPr>
            <p:spPr>
              <a:xfrm>
                <a:off x="4326826" y="4095939"/>
                <a:ext cx="35433" cy="35433"/>
              </a:xfrm>
              <a:custGeom>
                <a:avLst/>
                <a:gdLst/>
                <a:ahLst/>
                <a:cxnLst/>
                <a:rect l="l" t="t" r="r" b="b"/>
                <a:pathLst>
                  <a:path w="35433" h="35433" extrusionOk="0">
                    <a:moveTo>
                      <a:pt x="17717" y="35433"/>
                    </a:moveTo>
                    <a:cubicBezTo>
                      <a:pt x="7906" y="35433"/>
                      <a:pt x="0" y="27527"/>
                      <a:pt x="0" y="17717"/>
                    </a:cubicBezTo>
                    <a:cubicBezTo>
                      <a:pt x="0" y="7906"/>
                      <a:pt x="8001" y="0"/>
                      <a:pt x="17717" y="0"/>
                    </a:cubicBezTo>
                    <a:cubicBezTo>
                      <a:pt x="27432" y="0"/>
                      <a:pt x="35433" y="7906"/>
                      <a:pt x="35433" y="17717"/>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3" name="Google Shape;5033;p32"/>
              <p:cNvSpPr/>
              <p:nvPr/>
            </p:nvSpPr>
            <p:spPr>
              <a:xfrm>
                <a:off x="4408551" y="4014882"/>
                <a:ext cx="34671" cy="34670"/>
              </a:xfrm>
              <a:custGeom>
                <a:avLst/>
                <a:gdLst/>
                <a:ahLst/>
                <a:cxnLst/>
                <a:rect l="l" t="t" r="r" b="b"/>
                <a:pathLst>
                  <a:path w="34671" h="34670" extrusionOk="0">
                    <a:moveTo>
                      <a:pt x="17335" y="34671"/>
                    </a:moveTo>
                    <a:cubicBezTo>
                      <a:pt x="7715" y="34671"/>
                      <a:pt x="0" y="26860"/>
                      <a:pt x="0" y="17335"/>
                    </a:cubicBezTo>
                    <a:cubicBezTo>
                      <a:pt x="0" y="7810"/>
                      <a:pt x="7810" y="0"/>
                      <a:pt x="17335" y="0"/>
                    </a:cubicBezTo>
                    <a:cubicBezTo>
                      <a:pt x="26861" y="0"/>
                      <a:pt x="34671" y="7810"/>
                      <a:pt x="34671" y="17335"/>
                    </a:cubicBezTo>
                    <a:cubicBezTo>
                      <a:pt x="34671" y="26860"/>
                      <a:pt x="26861"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4" name="Google Shape;5034;p32"/>
              <p:cNvSpPr/>
              <p:nvPr/>
            </p:nvSpPr>
            <p:spPr>
              <a:xfrm>
                <a:off x="4490370" y="3933824"/>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5" name="Google Shape;5035;p32"/>
              <p:cNvSpPr/>
              <p:nvPr/>
            </p:nvSpPr>
            <p:spPr>
              <a:xfrm>
                <a:off x="4572190" y="3852862"/>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6" name="Google Shape;5036;p32"/>
              <p:cNvSpPr/>
              <p:nvPr/>
            </p:nvSpPr>
            <p:spPr>
              <a:xfrm>
                <a:off x="4654010" y="3771804"/>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7" name="Google Shape;5037;p32"/>
              <p:cNvSpPr/>
              <p:nvPr/>
            </p:nvSpPr>
            <p:spPr>
              <a:xfrm>
                <a:off x="4735829" y="3690841"/>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8" name="Google Shape;5038;p32"/>
              <p:cNvSpPr/>
              <p:nvPr/>
            </p:nvSpPr>
            <p:spPr>
              <a:xfrm>
                <a:off x="4817649" y="3609784"/>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9" name="Google Shape;5039;p32"/>
              <p:cNvSpPr/>
              <p:nvPr/>
            </p:nvSpPr>
            <p:spPr>
              <a:xfrm>
                <a:off x="4899469" y="3528726"/>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0" name="Google Shape;5040;p32"/>
              <p:cNvSpPr/>
              <p:nvPr/>
            </p:nvSpPr>
            <p:spPr>
              <a:xfrm>
                <a:off x="4981289" y="3447668"/>
                <a:ext cx="29146" cy="29146"/>
              </a:xfrm>
              <a:custGeom>
                <a:avLst/>
                <a:gdLst/>
                <a:ahLst/>
                <a:cxnLst/>
                <a:rect l="l" t="t" r="r" b="b"/>
                <a:pathLst>
                  <a:path w="29146" h="29146" extrusionOk="0">
                    <a:moveTo>
                      <a:pt x="14573" y="29146"/>
                    </a:moveTo>
                    <a:cubicBezTo>
                      <a:pt x="6572" y="29146"/>
                      <a:pt x="0" y="22669"/>
                      <a:pt x="0" y="14573"/>
                    </a:cubicBezTo>
                    <a:cubicBezTo>
                      <a:pt x="0" y="6477"/>
                      <a:pt x="6477" y="0"/>
                      <a:pt x="14573" y="0"/>
                    </a:cubicBezTo>
                    <a:cubicBezTo>
                      <a:pt x="22669" y="0"/>
                      <a:pt x="29146" y="6477"/>
                      <a:pt x="29146" y="14573"/>
                    </a:cubicBezTo>
                    <a:cubicBezTo>
                      <a:pt x="29146" y="22669"/>
                      <a:pt x="22669"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1" name="Google Shape;5041;p32"/>
              <p:cNvSpPr/>
              <p:nvPr/>
            </p:nvSpPr>
            <p:spPr>
              <a:xfrm>
                <a:off x="5063204" y="3366801"/>
                <a:ext cx="28193" cy="28193"/>
              </a:xfrm>
              <a:custGeom>
                <a:avLst/>
                <a:gdLst/>
                <a:ahLst/>
                <a:cxnLst/>
                <a:rect l="l" t="t" r="r" b="b"/>
                <a:pathLst>
                  <a:path w="28193"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2" name="Google Shape;5042;p32"/>
              <p:cNvSpPr/>
              <p:nvPr/>
            </p:nvSpPr>
            <p:spPr>
              <a:xfrm>
                <a:off x="5144928" y="3285743"/>
                <a:ext cx="27432" cy="27431"/>
              </a:xfrm>
              <a:custGeom>
                <a:avLst/>
                <a:gdLst/>
                <a:ahLst/>
                <a:cxnLst/>
                <a:rect l="l" t="t" r="r" b="b"/>
                <a:pathLst>
                  <a:path w="27432" h="27431"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3" name="Google Shape;5043;p32"/>
              <p:cNvSpPr/>
              <p:nvPr/>
            </p:nvSpPr>
            <p:spPr>
              <a:xfrm>
                <a:off x="5226748" y="3204685"/>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4" name="Google Shape;5044;p32"/>
              <p:cNvSpPr/>
              <p:nvPr/>
            </p:nvSpPr>
            <p:spPr>
              <a:xfrm>
                <a:off x="5308568" y="3123628"/>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5" name="Google Shape;5045;p32"/>
              <p:cNvSpPr/>
              <p:nvPr/>
            </p:nvSpPr>
            <p:spPr>
              <a:xfrm>
                <a:off x="5390483" y="3042760"/>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6" name="Google Shape;5046;p32"/>
              <p:cNvSpPr/>
              <p:nvPr/>
            </p:nvSpPr>
            <p:spPr>
              <a:xfrm>
                <a:off x="5472303" y="296170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7" name="Google Shape;5047;p32"/>
              <p:cNvSpPr/>
              <p:nvPr/>
            </p:nvSpPr>
            <p:spPr>
              <a:xfrm>
                <a:off x="5554027" y="288064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8" name="Google Shape;5048;p32"/>
              <p:cNvSpPr/>
              <p:nvPr/>
            </p:nvSpPr>
            <p:spPr>
              <a:xfrm>
                <a:off x="5635847" y="279958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9" name="Google Shape;5049;p32"/>
              <p:cNvSpPr/>
              <p:nvPr/>
            </p:nvSpPr>
            <p:spPr>
              <a:xfrm>
                <a:off x="5717762" y="2718720"/>
                <a:ext cx="21717" cy="21717"/>
              </a:xfrm>
              <a:custGeom>
                <a:avLst/>
                <a:gdLst/>
                <a:ahLst/>
                <a:cxnLst/>
                <a:rect l="l" t="t" r="r" b="b"/>
                <a:pathLst>
                  <a:path w="21717" h="21717" extrusionOk="0">
                    <a:moveTo>
                      <a:pt x="10858" y="21717"/>
                    </a:moveTo>
                    <a:cubicBezTo>
                      <a:pt x="4858" y="21717"/>
                      <a:pt x="0" y="16859"/>
                      <a:pt x="0" y="10859"/>
                    </a:cubicBezTo>
                    <a:cubicBezTo>
                      <a:pt x="0" y="4858"/>
                      <a:pt x="4858" y="0"/>
                      <a:pt x="10858" y="0"/>
                    </a:cubicBezTo>
                    <a:cubicBezTo>
                      <a:pt x="16859" y="0"/>
                      <a:pt x="21717" y="4858"/>
                      <a:pt x="21717" y="10859"/>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0" name="Google Shape;5050;p32"/>
              <p:cNvSpPr/>
              <p:nvPr/>
            </p:nvSpPr>
            <p:spPr>
              <a:xfrm>
                <a:off x="5799582" y="2637662"/>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1" name="Google Shape;5051;p32"/>
              <p:cNvSpPr/>
              <p:nvPr/>
            </p:nvSpPr>
            <p:spPr>
              <a:xfrm>
                <a:off x="5881401" y="2556604"/>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2" name="Google Shape;5052;p32"/>
              <p:cNvSpPr/>
              <p:nvPr/>
            </p:nvSpPr>
            <p:spPr>
              <a:xfrm>
                <a:off x="5963126" y="2475546"/>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3" name="Google Shape;5053;p32"/>
              <p:cNvSpPr/>
              <p:nvPr/>
            </p:nvSpPr>
            <p:spPr>
              <a:xfrm>
                <a:off x="6045041" y="2394584"/>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4" name="Google Shape;5054;p32"/>
              <p:cNvSpPr/>
              <p:nvPr/>
            </p:nvSpPr>
            <p:spPr>
              <a:xfrm>
                <a:off x="6126861" y="2313622"/>
                <a:ext cx="17716" cy="17716"/>
              </a:xfrm>
              <a:custGeom>
                <a:avLst/>
                <a:gdLst/>
                <a:ahLst/>
                <a:cxnLst/>
                <a:rect l="l" t="t" r="r" b="b"/>
                <a:pathLst>
                  <a:path w="17716" h="17716" extrusionOk="0">
                    <a:moveTo>
                      <a:pt x="8858" y="17717"/>
                    </a:moveTo>
                    <a:cubicBezTo>
                      <a:pt x="4000"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5" name="Google Shape;5055;p32"/>
              <p:cNvSpPr/>
              <p:nvPr/>
            </p:nvSpPr>
            <p:spPr>
              <a:xfrm>
                <a:off x="6208680" y="2232564"/>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6" name="Google Shape;5056;p32"/>
              <p:cNvSpPr/>
              <p:nvPr/>
            </p:nvSpPr>
            <p:spPr>
              <a:xfrm>
                <a:off x="6290500" y="2151506"/>
                <a:ext cx="16192" cy="16192"/>
              </a:xfrm>
              <a:custGeom>
                <a:avLst/>
                <a:gdLst/>
                <a:ahLst/>
                <a:cxnLst/>
                <a:rect l="l" t="t" r="r" b="b"/>
                <a:pathLst>
                  <a:path w="16192" h="16192" extrusionOk="0">
                    <a:moveTo>
                      <a:pt x="8096" y="16193"/>
                    </a:moveTo>
                    <a:cubicBezTo>
                      <a:pt x="3619" y="16193"/>
                      <a:pt x="0" y="12573"/>
                      <a:pt x="0" y="8096"/>
                    </a:cubicBezTo>
                    <a:cubicBezTo>
                      <a:pt x="0" y="3620"/>
                      <a:pt x="3619"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7" name="Google Shape;5057;p32"/>
              <p:cNvSpPr/>
              <p:nvPr/>
            </p:nvSpPr>
            <p:spPr>
              <a:xfrm>
                <a:off x="6372225" y="2070448"/>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8" name="Google Shape;5058;p32"/>
              <p:cNvSpPr/>
              <p:nvPr/>
            </p:nvSpPr>
            <p:spPr>
              <a:xfrm>
                <a:off x="6454140" y="1989581"/>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9" name="Google Shape;5059;p32"/>
              <p:cNvSpPr/>
              <p:nvPr/>
            </p:nvSpPr>
            <p:spPr>
              <a:xfrm>
                <a:off x="6535959" y="1908428"/>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0" name="Google Shape;5060;p32"/>
              <p:cNvSpPr/>
              <p:nvPr/>
            </p:nvSpPr>
            <p:spPr>
              <a:xfrm>
                <a:off x="6617779" y="1827370"/>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1" name="Google Shape;5061;p32"/>
              <p:cNvSpPr/>
              <p:nvPr/>
            </p:nvSpPr>
            <p:spPr>
              <a:xfrm>
                <a:off x="6699599" y="1746313"/>
                <a:ext cx="12191" cy="12192"/>
              </a:xfrm>
              <a:custGeom>
                <a:avLst/>
                <a:gdLst/>
                <a:ahLst/>
                <a:cxnLst/>
                <a:rect l="l" t="t" r="r" b="b"/>
                <a:pathLst>
                  <a:path w="12191" h="12192"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2" name="Google Shape;5062;p32"/>
              <p:cNvSpPr/>
              <p:nvPr/>
            </p:nvSpPr>
            <p:spPr>
              <a:xfrm>
                <a:off x="6781418" y="1665445"/>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3" name="Google Shape;5063;p32"/>
              <p:cNvSpPr/>
              <p:nvPr/>
            </p:nvSpPr>
            <p:spPr>
              <a:xfrm>
                <a:off x="6863238" y="1584388"/>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4" name="Google Shape;5064;p32"/>
              <p:cNvSpPr/>
              <p:nvPr/>
            </p:nvSpPr>
            <p:spPr>
              <a:xfrm>
                <a:off x="6945058" y="1503330"/>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5" name="Google Shape;5065;p32"/>
              <p:cNvSpPr/>
              <p:nvPr/>
            </p:nvSpPr>
            <p:spPr>
              <a:xfrm>
                <a:off x="7026878" y="1422272"/>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6" name="Google Shape;5066;p32"/>
              <p:cNvSpPr/>
              <p:nvPr/>
            </p:nvSpPr>
            <p:spPr>
              <a:xfrm>
                <a:off x="7108793" y="1341405"/>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7" name="Google Shape;5067;p32"/>
              <p:cNvSpPr/>
              <p:nvPr/>
            </p:nvSpPr>
            <p:spPr>
              <a:xfrm>
                <a:off x="7190517" y="1260347"/>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8" name="Google Shape;5068;p32"/>
              <p:cNvSpPr/>
              <p:nvPr/>
            </p:nvSpPr>
            <p:spPr>
              <a:xfrm>
                <a:off x="7272337" y="1179289"/>
                <a:ext cx="6476" cy="6476"/>
              </a:xfrm>
              <a:custGeom>
                <a:avLst/>
                <a:gdLst/>
                <a:ahLst/>
                <a:cxnLst/>
                <a:rect l="l" t="t" r="r" b="b"/>
                <a:pathLst>
                  <a:path w="6476" h="6476"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69" name="Google Shape;5069;p32"/>
            <p:cNvGrpSpPr/>
            <p:nvPr/>
          </p:nvGrpSpPr>
          <p:grpSpPr>
            <a:xfrm>
              <a:off x="3842480" y="1185195"/>
              <a:ext cx="3280124" cy="3280218"/>
              <a:chOff x="3842480" y="1185195"/>
              <a:chExt cx="3280124" cy="3280218"/>
            </a:xfrm>
          </p:grpSpPr>
          <p:sp>
            <p:nvSpPr>
              <p:cNvPr id="5070" name="Google Shape;5070;p32"/>
              <p:cNvSpPr/>
              <p:nvPr/>
            </p:nvSpPr>
            <p:spPr>
              <a:xfrm>
                <a:off x="3842480" y="4425790"/>
                <a:ext cx="39624" cy="39623"/>
              </a:xfrm>
              <a:custGeom>
                <a:avLst/>
                <a:gdLst/>
                <a:ahLst/>
                <a:cxnLst/>
                <a:rect l="l" t="t" r="r" b="b"/>
                <a:pathLst>
                  <a:path w="39624" h="39623" extrusionOk="0">
                    <a:moveTo>
                      <a:pt x="39624" y="19812"/>
                    </a:moveTo>
                    <a:cubicBezTo>
                      <a:pt x="39624" y="30754"/>
                      <a:pt x="30754" y="39624"/>
                      <a:pt x="19812" y="39624"/>
                    </a:cubicBezTo>
                    <a:cubicBezTo>
                      <a:pt x="8870" y="39624"/>
                      <a:pt x="0" y="30754"/>
                      <a:pt x="0" y="19812"/>
                    </a:cubicBezTo>
                    <a:cubicBezTo>
                      <a:pt x="0" y="8870"/>
                      <a:pt x="8870" y="0"/>
                      <a:pt x="19812" y="0"/>
                    </a:cubicBezTo>
                    <a:cubicBezTo>
                      <a:pt x="30754" y="0"/>
                      <a:pt x="39624" y="8870"/>
                      <a:pt x="39624" y="198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1" name="Google Shape;5071;p32"/>
              <p:cNvSpPr/>
              <p:nvPr/>
            </p:nvSpPr>
            <p:spPr>
              <a:xfrm>
                <a:off x="3924300" y="4344923"/>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2" name="Google Shape;5072;p32"/>
              <p:cNvSpPr/>
              <p:nvPr/>
            </p:nvSpPr>
            <p:spPr>
              <a:xfrm>
                <a:off x="4006119" y="4263865"/>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3" name="Google Shape;5073;p32"/>
              <p:cNvSpPr/>
              <p:nvPr/>
            </p:nvSpPr>
            <p:spPr>
              <a:xfrm>
                <a:off x="4087939" y="4182808"/>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4" name="Google Shape;5074;p32"/>
              <p:cNvSpPr/>
              <p:nvPr/>
            </p:nvSpPr>
            <p:spPr>
              <a:xfrm>
                <a:off x="4169759" y="410175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5" name="Google Shape;5075;p32"/>
              <p:cNvSpPr/>
              <p:nvPr/>
            </p:nvSpPr>
            <p:spPr>
              <a:xfrm>
                <a:off x="4251674" y="4020787"/>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6" name="Google Shape;5076;p32"/>
              <p:cNvSpPr/>
              <p:nvPr/>
            </p:nvSpPr>
            <p:spPr>
              <a:xfrm>
                <a:off x="4333398" y="3939729"/>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7" name="Google Shape;5077;p32"/>
              <p:cNvSpPr/>
              <p:nvPr/>
            </p:nvSpPr>
            <p:spPr>
              <a:xfrm>
                <a:off x="4415218" y="3858672"/>
                <a:ext cx="33908" cy="33909"/>
              </a:xfrm>
              <a:custGeom>
                <a:avLst/>
                <a:gdLst/>
                <a:ahLst/>
                <a:cxnLst/>
                <a:rect l="l" t="t" r="r" b="b"/>
                <a:pathLst>
                  <a:path w="33908" h="33909" extrusionOk="0">
                    <a:moveTo>
                      <a:pt x="16954" y="33909"/>
                    </a:moveTo>
                    <a:cubicBezTo>
                      <a:pt x="7620" y="33909"/>
                      <a:pt x="0" y="26289"/>
                      <a:pt x="0" y="16955"/>
                    </a:cubicBezTo>
                    <a:cubicBezTo>
                      <a:pt x="0" y="7620"/>
                      <a:pt x="7620" y="0"/>
                      <a:pt x="16954" y="0"/>
                    </a:cubicBezTo>
                    <a:cubicBezTo>
                      <a:pt x="26289" y="0"/>
                      <a:pt x="33909" y="7620"/>
                      <a:pt x="33909" y="16955"/>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8" name="Google Shape;5078;p32"/>
              <p:cNvSpPr/>
              <p:nvPr/>
            </p:nvSpPr>
            <p:spPr>
              <a:xfrm>
                <a:off x="4497038" y="3777709"/>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9" name="Google Shape;5079;p32"/>
              <p:cNvSpPr/>
              <p:nvPr/>
            </p:nvSpPr>
            <p:spPr>
              <a:xfrm rot="-5391406">
                <a:off x="4578878" y="3696629"/>
                <a:ext cx="32385" cy="32385"/>
              </a:xfrm>
              <a:custGeom>
                <a:avLst/>
                <a:gdLst/>
                <a:ahLst/>
                <a:cxnLst/>
                <a:rect l="l" t="t" r="r" b="b"/>
                <a:pathLst>
                  <a:path w="32385" h="32385" extrusionOk="0">
                    <a:moveTo>
                      <a:pt x="32385" y="16192"/>
                    </a:moveTo>
                    <a:cubicBezTo>
                      <a:pt x="32385" y="25135"/>
                      <a:pt x="25135" y="32385"/>
                      <a:pt x="16193" y="32385"/>
                    </a:cubicBezTo>
                    <a:cubicBezTo>
                      <a:pt x="7250" y="32385"/>
                      <a:pt x="0" y="25135"/>
                      <a:pt x="0" y="16192"/>
                    </a:cubicBezTo>
                    <a:cubicBezTo>
                      <a:pt x="0" y="7250"/>
                      <a:pt x="7250" y="0"/>
                      <a:pt x="16193" y="0"/>
                    </a:cubicBezTo>
                    <a:cubicBezTo>
                      <a:pt x="25135" y="0"/>
                      <a:pt x="32385" y="7249"/>
                      <a:pt x="32385"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0" name="Google Shape;5080;p32"/>
              <p:cNvSpPr/>
              <p:nvPr/>
            </p:nvSpPr>
            <p:spPr>
              <a:xfrm>
                <a:off x="4660772" y="3615689"/>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1" name="Google Shape;5081;p32"/>
              <p:cNvSpPr/>
              <p:nvPr/>
            </p:nvSpPr>
            <p:spPr>
              <a:xfrm>
                <a:off x="4742497" y="3534631"/>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2" name="Google Shape;5082;p32"/>
              <p:cNvSpPr/>
              <p:nvPr/>
            </p:nvSpPr>
            <p:spPr>
              <a:xfrm>
                <a:off x="4824317" y="3453574"/>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3" name="Google Shape;5083;p32"/>
              <p:cNvSpPr/>
              <p:nvPr/>
            </p:nvSpPr>
            <p:spPr>
              <a:xfrm>
                <a:off x="4906137" y="3372611"/>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4" name="Google Shape;5084;p32"/>
              <p:cNvSpPr/>
              <p:nvPr/>
            </p:nvSpPr>
            <p:spPr>
              <a:xfrm>
                <a:off x="4988052" y="3291649"/>
                <a:ext cx="28193" cy="28193"/>
              </a:xfrm>
              <a:custGeom>
                <a:avLst/>
                <a:gdLst/>
                <a:ahLst/>
                <a:cxnLst/>
                <a:rect l="l" t="t" r="r" b="b"/>
                <a:pathLst>
                  <a:path w="28193" h="28193" extrusionOk="0">
                    <a:moveTo>
                      <a:pt x="14097" y="28194"/>
                    </a:moveTo>
                    <a:cubicBezTo>
                      <a:pt x="6286" y="28194"/>
                      <a:pt x="0" y="21908"/>
                      <a:pt x="0" y="14097"/>
                    </a:cubicBezTo>
                    <a:cubicBezTo>
                      <a:pt x="0" y="6287"/>
                      <a:pt x="6286" y="0"/>
                      <a:pt x="14097" y="0"/>
                    </a:cubicBezTo>
                    <a:cubicBezTo>
                      <a:pt x="21908" y="0"/>
                      <a:pt x="28194" y="6287"/>
                      <a:pt x="28194" y="14097"/>
                    </a:cubicBezTo>
                    <a:cubicBezTo>
                      <a:pt x="28194" y="21908"/>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5" name="Google Shape;5085;p32"/>
              <p:cNvSpPr/>
              <p:nvPr/>
            </p:nvSpPr>
            <p:spPr>
              <a:xfrm>
                <a:off x="5069871" y="3210591"/>
                <a:ext cx="27431" cy="27431"/>
              </a:xfrm>
              <a:custGeom>
                <a:avLst/>
                <a:gdLst/>
                <a:ahLst/>
                <a:cxnLst/>
                <a:rect l="l" t="t" r="r" b="b"/>
                <a:pathLst>
                  <a:path w="27431"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6" name="Google Shape;5086;p32"/>
              <p:cNvSpPr/>
              <p:nvPr/>
            </p:nvSpPr>
            <p:spPr>
              <a:xfrm>
                <a:off x="5151596" y="3129533"/>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7" name="Google Shape;5087;p32"/>
              <p:cNvSpPr/>
              <p:nvPr/>
            </p:nvSpPr>
            <p:spPr>
              <a:xfrm>
                <a:off x="5233416" y="3048475"/>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8" name="Google Shape;5088;p32"/>
              <p:cNvSpPr/>
              <p:nvPr/>
            </p:nvSpPr>
            <p:spPr>
              <a:xfrm>
                <a:off x="5315330" y="2967608"/>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9" name="Google Shape;5089;p32"/>
              <p:cNvSpPr/>
              <p:nvPr/>
            </p:nvSpPr>
            <p:spPr>
              <a:xfrm>
                <a:off x="5397150" y="2886550"/>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0" name="Google Shape;5090;p32"/>
              <p:cNvSpPr/>
              <p:nvPr/>
            </p:nvSpPr>
            <p:spPr>
              <a:xfrm>
                <a:off x="5478970" y="2805492"/>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1" name="Google Shape;5091;p32"/>
              <p:cNvSpPr/>
              <p:nvPr/>
            </p:nvSpPr>
            <p:spPr>
              <a:xfrm>
                <a:off x="5560695" y="2724435"/>
                <a:ext cx="22669" cy="22669"/>
              </a:xfrm>
              <a:custGeom>
                <a:avLst/>
                <a:gdLst/>
                <a:ahLst/>
                <a:cxnLst/>
                <a:rect l="l" t="t" r="r" b="b"/>
                <a:pathLst>
                  <a:path w="22669" h="22669" extrusionOk="0">
                    <a:moveTo>
                      <a:pt x="22669" y="11335"/>
                    </a:moveTo>
                    <a:cubicBezTo>
                      <a:pt x="22669" y="17595"/>
                      <a:pt x="17595" y="22670"/>
                      <a:pt x="11335" y="22670"/>
                    </a:cubicBezTo>
                    <a:cubicBezTo>
                      <a:pt x="5075" y="22670"/>
                      <a:pt x="0" y="17595"/>
                      <a:pt x="0" y="11335"/>
                    </a:cubicBezTo>
                    <a:cubicBezTo>
                      <a:pt x="0" y="5075"/>
                      <a:pt x="5075" y="0"/>
                      <a:pt x="11335" y="0"/>
                    </a:cubicBezTo>
                    <a:cubicBezTo>
                      <a:pt x="17595" y="0"/>
                      <a:pt x="22669" y="5075"/>
                      <a:pt x="22669" y="11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2" name="Google Shape;5092;p32"/>
              <p:cNvSpPr/>
              <p:nvPr/>
            </p:nvSpPr>
            <p:spPr>
              <a:xfrm>
                <a:off x="5642609" y="2643567"/>
                <a:ext cx="21716" cy="21717"/>
              </a:xfrm>
              <a:custGeom>
                <a:avLst/>
                <a:gdLst/>
                <a:ahLst/>
                <a:cxnLst/>
                <a:rect l="l" t="t" r="r" b="b"/>
                <a:pathLst>
                  <a:path w="21716" h="21717"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3" name="Google Shape;5093;p32"/>
              <p:cNvSpPr/>
              <p:nvPr/>
            </p:nvSpPr>
            <p:spPr>
              <a:xfrm>
                <a:off x="5724429" y="2562510"/>
                <a:ext cx="20954" cy="20954"/>
              </a:xfrm>
              <a:custGeom>
                <a:avLst/>
                <a:gdLst/>
                <a:ahLst/>
                <a:cxnLst/>
                <a:rect l="l" t="t" r="r" b="b"/>
                <a:pathLst>
                  <a:path w="20954" h="20954" extrusionOk="0">
                    <a:moveTo>
                      <a:pt x="20955" y="10478"/>
                    </a:moveTo>
                    <a:cubicBezTo>
                      <a:pt x="20955" y="16264"/>
                      <a:pt x="16264" y="20955"/>
                      <a:pt x="10477" y="20955"/>
                    </a:cubicBezTo>
                    <a:cubicBezTo>
                      <a:pt x="4691" y="20955"/>
                      <a:pt x="0" y="16264"/>
                      <a:pt x="0" y="10478"/>
                    </a:cubicBezTo>
                    <a:cubicBezTo>
                      <a:pt x="0" y="4691"/>
                      <a:pt x="4691" y="0"/>
                      <a:pt x="10477" y="0"/>
                    </a:cubicBezTo>
                    <a:cubicBezTo>
                      <a:pt x="16264" y="0"/>
                      <a:pt x="20955" y="4691"/>
                      <a:pt x="20955"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4" name="Google Shape;5094;p32"/>
              <p:cNvSpPr/>
              <p:nvPr/>
            </p:nvSpPr>
            <p:spPr>
              <a:xfrm>
                <a:off x="5806249" y="2481452"/>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5" name="Google Shape;5095;p32"/>
              <p:cNvSpPr/>
              <p:nvPr/>
            </p:nvSpPr>
            <p:spPr>
              <a:xfrm>
                <a:off x="5888069" y="2400394"/>
                <a:ext cx="19431" cy="19431"/>
              </a:xfrm>
              <a:custGeom>
                <a:avLst/>
                <a:gdLst/>
                <a:ahLst/>
                <a:cxnLst/>
                <a:rect l="l" t="t" r="r" b="b"/>
                <a:pathLst>
                  <a:path w="19431" h="19431" extrusionOk="0">
                    <a:moveTo>
                      <a:pt x="9716" y="19431"/>
                    </a:moveTo>
                    <a:cubicBezTo>
                      <a:pt x="4382" y="19431"/>
                      <a:pt x="0" y="15050"/>
                      <a:pt x="0" y="9716"/>
                    </a:cubicBezTo>
                    <a:cubicBezTo>
                      <a:pt x="0" y="4382"/>
                      <a:pt x="4382"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6" name="Google Shape;5096;p32"/>
              <p:cNvSpPr/>
              <p:nvPr/>
            </p:nvSpPr>
            <p:spPr>
              <a:xfrm>
                <a:off x="5969888" y="2319527"/>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7" name="Google Shape;5097;p32"/>
              <p:cNvSpPr/>
              <p:nvPr/>
            </p:nvSpPr>
            <p:spPr>
              <a:xfrm>
                <a:off x="6051708" y="2238469"/>
                <a:ext cx="17716" cy="17716"/>
              </a:xfrm>
              <a:custGeom>
                <a:avLst/>
                <a:gdLst/>
                <a:ahLst/>
                <a:cxnLst/>
                <a:rect l="l" t="t" r="r" b="b"/>
                <a:pathLst>
                  <a:path w="17716" h="17716" extrusionOk="0">
                    <a:moveTo>
                      <a:pt x="17717" y="8858"/>
                    </a:moveTo>
                    <a:cubicBezTo>
                      <a:pt x="17717" y="13751"/>
                      <a:pt x="13751" y="17717"/>
                      <a:pt x="8858" y="17717"/>
                    </a:cubicBezTo>
                    <a:cubicBezTo>
                      <a:pt x="3966" y="17717"/>
                      <a:pt x="0" y="13751"/>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8" name="Google Shape;5098;p32"/>
              <p:cNvSpPr/>
              <p:nvPr/>
            </p:nvSpPr>
            <p:spPr>
              <a:xfrm>
                <a:off x="6133528" y="2157412"/>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9" name="Google Shape;5099;p32"/>
              <p:cNvSpPr/>
              <p:nvPr/>
            </p:nvSpPr>
            <p:spPr>
              <a:xfrm>
                <a:off x="6215348" y="2076354"/>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0" name="Google Shape;5100;p32"/>
              <p:cNvSpPr/>
              <p:nvPr/>
            </p:nvSpPr>
            <p:spPr>
              <a:xfrm>
                <a:off x="6297167" y="1995296"/>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2" y="0"/>
                      <a:pt x="15430" y="3429"/>
                      <a:pt x="15430" y="7715"/>
                    </a:cubicBezTo>
                    <a:cubicBezTo>
                      <a:pt x="15430" y="12001"/>
                      <a:pt x="12002"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1" name="Google Shape;5101;p32"/>
              <p:cNvSpPr/>
              <p:nvPr/>
            </p:nvSpPr>
            <p:spPr>
              <a:xfrm>
                <a:off x="6378987" y="1914334"/>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2" name="Google Shape;5102;p32"/>
              <p:cNvSpPr/>
              <p:nvPr/>
            </p:nvSpPr>
            <p:spPr>
              <a:xfrm>
                <a:off x="6460807" y="1833371"/>
                <a:ext cx="13716" cy="13715"/>
              </a:xfrm>
              <a:custGeom>
                <a:avLst/>
                <a:gdLst/>
                <a:ahLst/>
                <a:cxnLst/>
                <a:rect l="l" t="t" r="r" b="b"/>
                <a:pathLst>
                  <a:path w="13716" h="13715"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3" name="Google Shape;5103;p32"/>
              <p:cNvSpPr/>
              <p:nvPr/>
            </p:nvSpPr>
            <p:spPr>
              <a:xfrm>
                <a:off x="6542627" y="1752313"/>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4" name="Google Shape;5104;p32"/>
              <p:cNvSpPr/>
              <p:nvPr/>
            </p:nvSpPr>
            <p:spPr>
              <a:xfrm>
                <a:off x="6624447" y="1671160"/>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5" name="Google Shape;5105;p32"/>
              <p:cNvSpPr/>
              <p:nvPr/>
            </p:nvSpPr>
            <p:spPr>
              <a:xfrm>
                <a:off x="6706361" y="1590293"/>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6" name="Google Shape;5106;p32"/>
              <p:cNvSpPr/>
              <p:nvPr/>
            </p:nvSpPr>
            <p:spPr>
              <a:xfrm>
                <a:off x="6788086" y="1509235"/>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7" name="Google Shape;5107;p32"/>
              <p:cNvSpPr/>
              <p:nvPr/>
            </p:nvSpPr>
            <p:spPr>
              <a:xfrm>
                <a:off x="6869906" y="1428178"/>
                <a:ext cx="9715" cy="9715"/>
              </a:xfrm>
              <a:custGeom>
                <a:avLst/>
                <a:gdLst/>
                <a:ahLst/>
                <a:cxnLst/>
                <a:rect l="l" t="t" r="r" b="b"/>
                <a:pathLst>
                  <a:path w="9715" h="9715" extrusionOk="0">
                    <a:moveTo>
                      <a:pt x="4858" y="9715"/>
                    </a:moveTo>
                    <a:cubicBezTo>
                      <a:pt x="2191" y="9715"/>
                      <a:pt x="0" y="7525"/>
                      <a:pt x="0" y="4858"/>
                    </a:cubicBezTo>
                    <a:cubicBezTo>
                      <a:pt x="0" y="2191"/>
                      <a:pt x="2191" y="0"/>
                      <a:pt x="4858" y="0"/>
                    </a:cubicBezTo>
                    <a:cubicBezTo>
                      <a:pt x="7525" y="0"/>
                      <a:pt x="9715" y="2191"/>
                      <a:pt x="9715" y="4858"/>
                    </a:cubicBezTo>
                    <a:cubicBezTo>
                      <a:pt x="9715" y="7525"/>
                      <a:pt x="7525" y="9715"/>
                      <a:pt x="4858" y="9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8" name="Google Shape;5108;p32"/>
              <p:cNvSpPr/>
              <p:nvPr/>
            </p:nvSpPr>
            <p:spPr>
              <a:xfrm>
                <a:off x="6951725" y="1347120"/>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9" name="Google Shape;5109;p32"/>
              <p:cNvSpPr/>
              <p:nvPr/>
            </p:nvSpPr>
            <p:spPr>
              <a:xfrm>
                <a:off x="7033641" y="1266252"/>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0" name="Google Shape;5110;p32"/>
              <p:cNvSpPr/>
              <p:nvPr/>
            </p:nvSpPr>
            <p:spPr>
              <a:xfrm>
                <a:off x="7115365" y="1185195"/>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11" name="Google Shape;5111;p32"/>
            <p:cNvGrpSpPr/>
            <p:nvPr/>
          </p:nvGrpSpPr>
          <p:grpSpPr>
            <a:xfrm>
              <a:off x="3849147" y="1191100"/>
              <a:ext cx="3117342" cy="3117342"/>
              <a:chOff x="3849147" y="1191100"/>
              <a:chExt cx="3117342" cy="3117342"/>
            </a:xfrm>
          </p:grpSpPr>
          <p:sp>
            <p:nvSpPr>
              <p:cNvPr id="5112" name="Google Shape;5112;p32"/>
              <p:cNvSpPr/>
              <p:nvPr/>
            </p:nvSpPr>
            <p:spPr>
              <a:xfrm>
                <a:off x="3849147" y="426977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3" name="Google Shape;5113;p32"/>
              <p:cNvSpPr/>
              <p:nvPr/>
            </p:nvSpPr>
            <p:spPr>
              <a:xfrm>
                <a:off x="3930967" y="4188713"/>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4" name="Google Shape;5114;p32"/>
              <p:cNvSpPr/>
              <p:nvPr/>
            </p:nvSpPr>
            <p:spPr>
              <a:xfrm>
                <a:off x="4012787" y="4107655"/>
                <a:ext cx="37147" cy="37147"/>
              </a:xfrm>
              <a:custGeom>
                <a:avLst/>
                <a:gdLst/>
                <a:ahLst/>
                <a:cxnLst/>
                <a:rect l="l" t="t" r="r" b="b"/>
                <a:pathLst>
                  <a:path w="37147" h="37147" extrusionOk="0">
                    <a:moveTo>
                      <a:pt x="37148" y="18574"/>
                    </a:moveTo>
                    <a:cubicBezTo>
                      <a:pt x="37148" y="28832"/>
                      <a:pt x="28832" y="37148"/>
                      <a:pt x="18574" y="37148"/>
                    </a:cubicBezTo>
                    <a:cubicBezTo>
                      <a:pt x="8316" y="37148"/>
                      <a:pt x="0" y="28832"/>
                      <a:pt x="0" y="18574"/>
                    </a:cubicBezTo>
                    <a:cubicBezTo>
                      <a:pt x="0" y="8316"/>
                      <a:pt x="8316" y="0"/>
                      <a:pt x="18574" y="0"/>
                    </a:cubicBezTo>
                    <a:cubicBezTo>
                      <a:pt x="28832" y="0"/>
                      <a:pt x="37148" y="8316"/>
                      <a:pt x="37148" y="18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5" name="Google Shape;5115;p32"/>
              <p:cNvSpPr/>
              <p:nvPr/>
            </p:nvSpPr>
            <p:spPr>
              <a:xfrm>
                <a:off x="4094606" y="4026597"/>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6" y="8096"/>
                      <a:pt x="36386" y="18193"/>
                    </a:cubicBezTo>
                    <a:cubicBezTo>
                      <a:pt x="36386"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6" name="Google Shape;5116;p32"/>
              <p:cNvSpPr/>
              <p:nvPr/>
            </p:nvSpPr>
            <p:spPr>
              <a:xfrm>
                <a:off x="4176521" y="3945730"/>
                <a:ext cx="35433" cy="35433"/>
              </a:xfrm>
              <a:custGeom>
                <a:avLst/>
                <a:gdLst/>
                <a:ahLst/>
                <a:cxnLst/>
                <a:rect l="l" t="t" r="r" b="b"/>
                <a:pathLst>
                  <a:path w="35433" h="35433" extrusionOk="0">
                    <a:moveTo>
                      <a:pt x="17717" y="35433"/>
                    </a:moveTo>
                    <a:cubicBezTo>
                      <a:pt x="7906" y="35433"/>
                      <a:pt x="0" y="27527"/>
                      <a:pt x="0" y="17716"/>
                    </a:cubicBezTo>
                    <a:cubicBezTo>
                      <a:pt x="0" y="7906"/>
                      <a:pt x="8001" y="0"/>
                      <a:pt x="17717" y="0"/>
                    </a:cubicBezTo>
                    <a:cubicBezTo>
                      <a:pt x="27432"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7" name="Google Shape;5117;p32"/>
              <p:cNvSpPr/>
              <p:nvPr/>
            </p:nvSpPr>
            <p:spPr>
              <a:xfrm>
                <a:off x="4258246" y="3864672"/>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8" name="Google Shape;5118;p32"/>
              <p:cNvSpPr/>
              <p:nvPr/>
            </p:nvSpPr>
            <p:spPr>
              <a:xfrm>
                <a:off x="4340066" y="3783615"/>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9" name="Google Shape;5119;p32"/>
              <p:cNvSpPr/>
              <p:nvPr/>
            </p:nvSpPr>
            <p:spPr>
              <a:xfrm>
                <a:off x="4421886" y="3702557"/>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0" name="Google Shape;5120;p32"/>
              <p:cNvSpPr/>
              <p:nvPr/>
            </p:nvSpPr>
            <p:spPr>
              <a:xfrm>
                <a:off x="4503800" y="3621499"/>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6" y="0"/>
                      <a:pt x="32195" y="7239"/>
                      <a:pt x="32195" y="16097"/>
                    </a:cubicBezTo>
                    <a:cubicBezTo>
                      <a:pt x="32195" y="24955"/>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1" name="Google Shape;5121;p32"/>
              <p:cNvSpPr/>
              <p:nvPr/>
            </p:nvSpPr>
            <p:spPr>
              <a:xfrm>
                <a:off x="4585620" y="3540537"/>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2" name="Google Shape;5122;p32"/>
              <p:cNvSpPr/>
              <p:nvPr/>
            </p:nvSpPr>
            <p:spPr>
              <a:xfrm>
                <a:off x="4667345" y="345947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3" name="Google Shape;5123;p32"/>
              <p:cNvSpPr/>
              <p:nvPr/>
            </p:nvSpPr>
            <p:spPr>
              <a:xfrm>
                <a:off x="4749164" y="3378421"/>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4" name="Google Shape;5124;p32"/>
              <p:cNvSpPr/>
              <p:nvPr/>
            </p:nvSpPr>
            <p:spPr>
              <a:xfrm>
                <a:off x="4830984" y="3297363"/>
                <a:ext cx="29146" cy="29146"/>
              </a:xfrm>
              <a:custGeom>
                <a:avLst/>
                <a:gdLst/>
                <a:ahLst/>
                <a:cxnLst/>
                <a:rect l="l" t="t" r="r" b="b"/>
                <a:pathLst>
                  <a:path w="29146" h="29146" extrusionOk="0">
                    <a:moveTo>
                      <a:pt x="14573" y="29147"/>
                    </a:moveTo>
                    <a:cubicBezTo>
                      <a:pt x="6572" y="29147"/>
                      <a:pt x="0" y="22670"/>
                      <a:pt x="0" y="14573"/>
                    </a:cubicBezTo>
                    <a:cubicBezTo>
                      <a:pt x="0" y="6477"/>
                      <a:pt x="6477" y="0"/>
                      <a:pt x="14573" y="0"/>
                    </a:cubicBezTo>
                    <a:cubicBezTo>
                      <a:pt x="22669" y="0"/>
                      <a:pt x="29146" y="6477"/>
                      <a:pt x="29146" y="14573"/>
                    </a:cubicBezTo>
                    <a:cubicBezTo>
                      <a:pt x="29146" y="22670"/>
                      <a:pt x="22669" y="29147"/>
                      <a:pt x="14573" y="29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5" name="Google Shape;5125;p32"/>
              <p:cNvSpPr/>
              <p:nvPr/>
            </p:nvSpPr>
            <p:spPr>
              <a:xfrm>
                <a:off x="4912899" y="3216496"/>
                <a:ext cx="28194" cy="28193"/>
              </a:xfrm>
              <a:custGeom>
                <a:avLst/>
                <a:gdLst/>
                <a:ahLst/>
                <a:cxnLst/>
                <a:rect l="l" t="t" r="r" b="b"/>
                <a:pathLst>
                  <a:path w="28194"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6" name="Google Shape;5126;p32"/>
              <p:cNvSpPr/>
              <p:nvPr/>
            </p:nvSpPr>
            <p:spPr>
              <a:xfrm>
                <a:off x="4994719" y="3135438"/>
                <a:ext cx="27432" cy="27432"/>
              </a:xfrm>
              <a:custGeom>
                <a:avLst/>
                <a:gdLst/>
                <a:ahLst/>
                <a:cxnLst/>
                <a:rect l="l" t="t" r="r" b="b"/>
                <a:pathLst>
                  <a:path w="27432" h="27432"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7" name="Google Shape;5127;p32"/>
              <p:cNvSpPr/>
              <p:nvPr/>
            </p:nvSpPr>
            <p:spPr>
              <a:xfrm>
                <a:off x="5076444" y="3054381"/>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8" name="Google Shape;5128;p32"/>
              <p:cNvSpPr/>
              <p:nvPr/>
            </p:nvSpPr>
            <p:spPr>
              <a:xfrm>
                <a:off x="5158263" y="297332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9" name="Google Shape;5129;p32"/>
              <p:cNvSpPr/>
              <p:nvPr/>
            </p:nvSpPr>
            <p:spPr>
              <a:xfrm>
                <a:off x="5240178" y="2892456"/>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0" name="Google Shape;5130;p32"/>
              <p:cNvSpPr/>
              <p:nvPr/>
            </p:nvSpPr>
            <p:spPr>
              <a:xfrm>
                <a:off x="5321998" y="2811398"/>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1" name="Google Shape;5131;p32"/>
              <p:cNvSpPr/>
              <p:nvPr/>
            </p:nvSpPr>
            <p:spPr>
              <a:xfrm>
                <a:off x="5403818" y="2730340"/>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2" name="Google Shape;5132;p32"/>
              <p:cNvSpPr/>
              <p:nvPr/>
            </p:nvSpPr>
            <p:spPr>
              <a:xfrm>
                <a:off x="5485542" y="2649282"/>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69" y="5048"/>
                      <a:pt x="22669" y="11335"/>
                    </a:cubicBezTo>
                    <a:cubicBezTo>
                      <a:pt x="22669"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3" name="Google Shape;5133;p32"/>
              <p:cNvSpPr/>
              <p:nvPr/>
            </p:nvSpPr>
            <p:spPr>
              <a:xfrm>
                <a:off x="5567457" y="2568415"/>
                <a:ext cx="21716" cy="21716"/>
              </a:xfrm>
              <a:custGeom>
                <a:avLst/>
                <a:gdLst/>
                <a:ahLst/>
                <a:cxnLst/>
                <a:rect l="l" t="t" r="r" b="b"/>
                <a:pathLst>
                  <a:path w="21716" h="21716" extrusionOk="0">
                    <a:moveTo>
                      <a:pt x="21717" y="10858"/>
                    </a:moveTo>
                    <a:cubicBezTo>
                      <a:pt x="21717" y="16855"/>
                      <a:pt x="16855" y="21717"/>
                      <a:pt x="10858" y="21717"/>
                    </a:cubicBezTo>
                    <a:cubicBezTo>
                      <a:pt x="4861" y="21717"/>
                      <a:pt x="0" y="16855"/>
                      <a:pt x="0" y="10858"/>
                    </a:cubicBezTo>
                    <a:cubicBezTo>
                      <a:pt x="0" y="4861"/>
                      <a:pt x="4861" y="0"/>
                      <a:pt x="10858" y="0"/>
                    </a:cubicBezTo>
                    <a:cubicBezTo>
                      <a:pt x="16855" y="0"/>
                      <a:pt x="21717" y="4861"/>
                      <a:pt x="21717" y="10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4" name="Google Shape;5134;p32"/>
              <p:cNvSpPr/>
              <p:nvPr/>
            </p:nvSpPr>
            <p:spPr>
              <a:xfrm>
                <a:off x="5649277" y="2487357"/>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5" name="Google Shape;5135;p32"/>
              <p:cNvSpPr/>
              <p:nvPr/>
            </p:nvSpPr>
            <p:spPr>
              <a:xfrm>
                <a:off x="5731097" y="240630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6" name="Google Shape;5136;p32"/>
              <p:cNvSpPr/>
              <p:nvPr/>
            </p:nvSpPr>
            <p:spPr>
              <a:xfrm>
                <a:off x="5812916" y="2325242"/>
                <a:ext cx="19431" cy="19431"/>
              </a:xfrm>
              <a:custGeom>
                <a:avLst/>
                <a:gdLst/>
                <a:ahLst/>
                <a:cxnLst/>
                <a:rect l="l" t="t" r="r" b="b"/>
                <a:pathLst>
                  <a:path w="19431" h="19431"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7" name="Google Shape;5137;p32"/>
              <p:cNvSpPr/>
              <p:nvPr/>
            </p:nvSpPr>
            <p:spPr>
              <a:xfrm>
                <a:off x="5894736" y="2244280"/>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7"/>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8" name="Google Shape;5138;p32"/>
              <p:cNvSpPr/>
              <p:nvPr/>
            </p:nvSpPr>
            <p:spPr>
              <a:xfrm>
                <a:off x="5976556" y="216331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9" name="Google Shape;5139;p32"/>
              <p:cNvSpPr/>
              <p:nvPr/>
            </p:nvSpPr>
            <p:spPr>
              <a:xfrm>
                <a:off x="6058376" y="2082259"/>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4" y="0"/>
                      <a:pt x="16954" y="3810"/>
                      <a:pt x="16954" y="8477"/>
                    </a:cubicBezTo>
                    <a:cubicBezTo>
                      <a:pt x="16954" y="13144"/>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0" name="Google Shape;5140;p32"/>
              <p:cNvSpPr/>
              <p:nvPr/>
            </p:nvSpPr>
            <p:spPr>
              <a:xfrm>
                <a:off x="6140195" y="2001201"/>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1" name="Google Shape;5141;p32"/>
              <p:cNvSpPr/>
              <p:nvPr/>
            </p:nvSpPr>
            <p:spPr>
              <a:xfrm>
                <a:off x="6222015" y="1920144"/>
                <a:ext cx="15430" cy="15430"/>
              </a:xfrm>
              <a:custGeom>
                <a:avLst/>
                <a:gdLst/>
                <a:ahLst/>
                <a:cxnLst/>
                <a:rect l="l" t="t" r="r" b="b"/>
                <a:pathLst>
                  <a:path w="15430" h="15430" extrusionOk="0">
                    <a:moveTo>
                      <a:pt x="15431" y="7715"/>
                    </a:moveTo>
                    <a:cubicBezTo>
                      <a:pt x="15431" y="11976"/>
                      <a:pt x="11976" y="15430"/>
                      <a:pt x="7715" y="15430"/>
                    </a:cubicBezTo>
                    <a:cubicBezTo>
                      <a:pt x="3454" y="15430"/>
                      <a:pt x="0" y="11976"/>
                      <a:pt x="0" y="7715"/>
                    </a:cubicBezTo>
                    <a:cubicBezTo>
                      <a:pt x="0" y="3454"/>
                      <a:pt x="3454" y="0"/>
                      <a:pt x="7715" y="0"/>
                    </a:cubicBezTo>
                    <a:cubicBezTo>
                      <a:pt x="11976" y="0"/>
                      <a:pt x="15431" y="3454"/>
                      <a:pt x="15431"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2" name="Google Shape;5142;p32"/>
              <p:cNvSpPr/>
              <p:nvPr/>
            </p:nvSpPr>
            <p:spPr>
              <a:xfrm>
                <a:off x="6303835" y="1839276"/>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3" name="Google Shape;5143;p32"/>
              <p:cNvSpPr/>
              <p:nvPr/>
            </p:nvSpPr>
            <p:spPr>
              <a:xfrm>
                <a:off x="6385655" y="1758219"/>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4" name="Google Shape;5144;p32"/>
              <p:cNvSpPr/>
              <p:nvPr/>
            </p:nvSpPr>
            <p:spPr>
              <a:xfrm>
                <a:off x="6467475" y="1677161"/>
                <a:ext cx="12953" cy="12953"/>
              </a:xfrm>
              <a:custGeom>
                <a:avLst/>
                <a:gdLst/>
                <a:ahLst/>
                <a:cxnLst/>
                <a:rect l="l" t="t" r="r" b="b"/>
                <a:pathLst>
                  <a:path w="12953" h="12953"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5" name="Google Shape;5145;p32"/>
              <p:cNvSpPr/>
              <p:nvPr/>
            </p:nvSpPr>
            <p:spPr>
              <a:xfrm>
                <a:off x="6549294" y="1596103"/>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6" name="Google Shape;5146;p32"/>
              <p:cNvSpPr/>
              <p:nvPr/>
            </p:nvSpPr>
            <p:spPr>
              <a:xfrm>
                <a:off x="6631209" y="151514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7" name="Google Shape;5147;p32"/>
              <p:cNvSpPr/>
              <p:nvPr/>
            </p:nvSpPr>
            <p:spPr>
              <a:xfrm>
                <a:off x="6712934" y="1434083"/>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8" name="Google Shape;5148;p32"/>
              <p:cNvSpPr/>
              <p:nvPr/>
            </p:nvSpPr>
            <p:spPr>
              <a:xfrm>
                <a:off x="6794754" y="1353121"/>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9" name="Google Shape;5149;p32"/>
              <p:cNvSpPr/>
              <p:nvPr/>
            </p:nvSpPr>
            <p:spPr>
              <a:xfrm>
                <a:off x="6876573" y="1271967"/>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0" name="Google Shape;5150;p32"/>
              <p:cNvSpPr/>
              <p:nvPr/>
            </p:nvSpPr>
            <p:spPr>
              <a:xfrm>
                <a:off x="6958488" y="1191100"/>
                <a:ext cx="8001" cy="8000"/>
              </a:xfrm>
              <a:custGeom>
                <a:avLst/>
                <a:gdLst/>
                <a:ahLst/>
                <a:cxnLst/>
                <a:rect l="l" t="t" r="r" b="b"/>
                <a:pathLst>
                  <a:path w="8001" h="8000"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151" name="Google Shape;5151;p32"/>
          <p:cNvSpPr/>
          <p:nvPr/>
        </p:nvSpPr>
        <p:spPr>
          <a:xfrm>
            <a:off x="7002750" y="673475"/>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152" name="Google Shape;5152;p32"/>
          <p:cNvSpPr/>
          <p:nvPr/>
        </p:nvSpPr>
        <p:spPr>
          <a:xfrm rot="1782">
            <a:off x="2869028" y="4407188"/>
            <a:ext cx="1157400"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153" name="Google Shape;5153;p32"/>
          <p:cNvSpPr/>
          <p:nvPr/>
        </p:nvSpPr>
        <p:spPr>
          <a:xfrm rot="2700000">
            <a:off x="5304756" y="3672419"/>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4" name="Google Shape;5154;p32"/>
          <p:cNvSpPr/>
          <p:nvPr/>
        </p:nvSpPr>
        <p:spPr>
          <a:xfrm rot="2700000">
            <a:off x="4703056" y="-10556"/>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56">
          <a:extLst>
            <a:ext uri="{FF2B5EF4-FFF2-40B4-BE49-F238E27FC236}">
              <a16:creationId xmlns:a16="http://schemas.microsoft.com/office/drawing/2014/main" id="{360A713C-7D26-0B7F-41A3-FE9E6D9EE05D}"/>
            </a:ext>
          </a:extLst>
        </p:cNvPr>
        <p:cNvGrpSpPr/>
        <p:nvPr/>
      </p:nvGrpSpPr>
      <p:grpSpPr>
        <a:xfrm>
          <a:off x="0" y="0"/>
          <a:ext cx="0" cy="0"/>
          <a:chOff x="0" y="0"/>
          <a:chExt cx="0" cy="0"/>
        </a:xfrm>
      </p:grpSpPr>
      <p:sp>
        <p:nvSpPr>
          <p:cNvPr id="4657" name="Google Shape;4657;p32">
            <a:extLst>
              <a:ext uri="{FF2B5EF4-FFF2-40B4-BE49-F238E27FC236}">
                <a16:creationId xmlns:a16="http://schemas.microsoft.com/office/drawing/2014/main" id="{90AE7C31-67B6-5583-29EA-5CD43B8B0A49}"/>
              </a:ext>
            </a:extLst>
          </p:cNvPr>
          <p:cNvSpPr txBox="1">
            <a:spLocks noGrp="1"/>
          </p:cNvSpPr>
          <p:nvPr>
            <p:ph type="title"/>
          </p:nvPr>
        </p:nvSpPr>
        <p:spPr>
          <a:xfrm>
            <a:off x="1095951" y="1172722"/>
            <a:ext cx="7171520" cy="1007743"/>
          </a:xfrm>
          <a:prstGeom prst="rect">
            <a:avLst/>
          </a:prstGeom>
        </p:spPr>
        <p:txBody>
          <a:bodyPr spcFirstLastPara="1" wrap="square" lIns="91425" tIns="91425" rIns="91425" bIns="91425" anchor="b" anchorCtr="0">
            <a:noAutofit/>
          </a:bodyPr>
          <a:lstStyle/>
          <a:p>
            <a:pPr algn="l"/>
            <a:r>
              <a:rPr lang="en" sz="1400" b="0" dirty="0">
                <a:solidFill>
                  <a:schemeClr val="tx1"/>
                </a:solidFill>
                <a:latin typeface="Sitka Display"/>
              </a:rPr>
              <a:t>Ensuring the quality, accuracy, and completeness of the data used for precision targeting is crucial. Inaccurate or incomplete data can lead to flawed customer profiles, resulting in ineffective targeting.</a:t>
            </a:r>
            <a:endParaRPr lang="en-US" sz="1400" dirty="0">
              <a:solidFill>
                <a:schemeClr val="tx1"/>
              </a:solidFill>
              <a:latin typeface="Sitka Display"/>
            </a:endParaRPr>
          </a:p>
        </p:txBody>
      </p:sp>
      <p:sp>
        <p:nvSpPr>
          <p:cNvPr id="4658" name="Google Shape;4658;p32">
            <a:extLst>
              <a:ext uri="{FF2B5EF4-FFF2-40B4-BE49-F238E27FC236}">
                <a16:creationId xmlns:a16="http://schemas.microsoft.com/office/drawing/2014/main" id="{5FA69966-8F40-F6E7-F6EF-C635DC8C0947}"/>
              </a:ext>
            </a:extLst>
          </p:cNvPr>
          <p:cNvSpPr txBox="1">
            <a:spLocks noGrp="1"/>
          </p:cNvSpPr>
          <p:nvPr>
            <p:ph type="title" idx="2"/>
          </p:nvPr>
        </p:nvSpPr>
        <p:spPr>
          <a:xfrm>
            <a:off x="-787807" y="1112031"/>
            <a:ext cx="6439628" cy="484222"/>
          </a:xfrm>
          <a:prstGeom prst="rect">
            <a:avLst/>
          </a:prstGeom>
        </p:spPr>
        <p:txBody>
          <a:bodyPr spcFirstLastPara="1" wrap="square" lIns="91425" tIns="91425" rIns="91425" bIns="91425" anchor="b" anchorCtr="0">
            <a:noAutofit/>
          </a:bodyPr>
          <a:lstStyle/>
          <a:p>
            <a:r>
              <a:rPr lang="en" sz="1800" dirty="0">
                <a:latin typeface="Sitka Display"/>
              </a:rPr>
              <a:t> </a:t>
            </a:r>
            <a:r>
              <a:rPr lang="en" sz="1800" b="0" dirty="0">
                <a:latin typeface="Sitka Display"/>
              </a:rPr>
              <a:t> 1. </a:t>
            </a:r>
            <a:r>
              <a:rPr lang="en" sz="1800" dirty="0">
                <a:latin typeface="Sitka Display"/>
              </a:rPr>
              <a:t>Data Quality and Integration</a:t>
            </a:r>
          </a:p>
        </p:txBody>
      </p:sp>
      <p:sp>
        <p:nvSpPr>
          <p:cNvPr id="4659" name="Google Shape;4659;p32">
            <a:extLst>
              <a:ext uri="{FF2B5EF4-FFF2-40B4-BE49-F238E27FC236}">
                <a16:creationId xmlns:a16="http://schemas.microsoft.com/office/drawing/2014/main" id="{6EFC837D-2967-C10C-422D-73AE474B5F36}"/>
              </a:ext>
            </a:extLst>
          </p:cNvPr>
          <p:cNvSpPr/>
          <p:nvPr/>
        </p:nvSpPr>
        <p:spPr>
          <a:xfrm rot="409828">
            <a:off x="7767697" y="1150927"/>
            <a:ext cx="3051118" cy="3034859"/>
          </a:xfrm>
          <a:custGeom>
            <a:avLst/>
            <a:gdLst/>
            <a:ahLst/>
            <a:cxnLst/>
            <a:rect l="l" t="t" r="r" b="b"/>
            <a:pathLst>
              <a:path w="2199247" h="2187527" extrusionOk="0">
                <a:moveTo>
                  <a:pt x="27680" y="1108861"/>
                </a:moveTo>
                <a:lnTo>
                  <a:pt x="845687" y="51776"/>
                </a:lnTo>
                <a:cubicBezTo>
                  <a:pt x="891979" y="-8041"/>
                  <a:pt x="979895" y="-17375"/>
                  <a:pt x="1042188" y="30821"/>
                </a:cubicBezTo>
                <a:lnTo>
                  <a:pt x="2142611" y="883118"/>
                </a:lnTo>
                <a:cubicBezTo>
                  <a:pt x="2204810" y="931315"/>
                  <a:pt x="2217764" y="1018850"/>
                  <a:pt x="2171567" y="1078667"/>
                </a:cubicBezTo>
                <a:lnTo>
                  <a:pt x="1353560" y="2135751"/>
                </a:lnTo>
                <a:cubicBezTo>
                  <a:pt x="1307269" y="2195568"/>
                  <a:pt x="1219353" y="2204903"/>
                  <a:pt x="1157060" y="2156706"/>
                </a:cubicBezTo>
                <a:lnTo>
                  <a:pt x="56636" y="1304409"/>
                </a:lnTo>
                <a:cubicBezTo>
                  <a:pt x="-5562" y="1256213"/>
                  <a:pt x="-18516" y="1168678"/>
                  <a:pt x="27680" y="11088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60" name="Google Shape;4660;p32">
            <a:extLst>
              <a:ext uri="{FF2B5EF4-FFF2-40B4-BE49-F238E27FC236}">
                <a16:creationId xmlns:a16="http://schemas.microsoft.com/office/drawing/2014/main" id="{FA9811AC-B754-63ED-4B6D-5B46B669FFD0}"/>
              </a:ext>
            </a:extLst>
          </p:cNvPr>
          <p:cNvGrpSpPr/>
          <p:nvPr/>
        </p:nvGrpSpPr>
        <p:grpSpPr>
          <a:xfrm flipH="1">
            <a:off x="-2199939" y="2090292"/>
            <a:ext cx="4552378" cy="4582857"/>
            <a:chOff x="3819525" y="1138237"/>
            <a:chExt cx="4552378" cy="4582857"/>
          </a:xfrm>
        </p:grpSpPr>
        <p:grpSp>
          <p:nvGrpSpPr>
            <p:cNvPr id="4661" name="Google Shape;4661;p32">
              <a:extLst>
                <a:ext uri="{FF2B5EF4-FFF2-40B4-BE49-F238E27FC236}">
                  <a16:creationId xmlns:a16="http://schemas.microsoft.com/office/drawing/2014/main" id="{34B1A215-DAAC-F2C8-3B06-A3592F7C9EFD}"/>
                </a:ext>
              </a:extLst>
            </p:cNvPr>
            <p:cNvGrpSpPr/>
            <p:nvPr/>
          </p:nvGrpSpPr>
          <p:grpSpPr>
            <a:xfrm>
              <a:off x="3821144" y="1138237"/>
              <a:ext cx="4550759" cy="4582857"/>
              <a:chOff x="3821144" y="1138237"/>
              <a:chExt cx="4550759" cy="4582857"/>
            </a:xfrm>
          </p:grpSpPr>
          <p:sp>
            <p:nvSpPr>
              <p:cNvPr id="4662" name="Google Shape;4662;p32">
                <a:extLst>
                  <a:ext uri="{FF2B5EF4-FFF2-40B4-BE49-F238E27FC236}">
                    <a16:creationId xmlns:a16="http://schemas.microsoft.com/office/drawing/2014/main" id="{C1C67684-E7AF-EAD8-958C-FBC6D007A475}"/>
                  </a:ext>
                </a:extLst>
              </p:cNvPr>
              <p:cNvSpPr/>
              <p:nvPr/>
            </p:nvSpPr>
            <p:spPr>
              <a:xfrm>
                <a:off x="3821144" y="5675089"/>
                <a:ext cx="23050" cy="46005"/>
              </a:xfrm>
              <a:custGeom>
                <a:avLst/>
                <a:gdLst/>
                <a:ahLst/>
                <a:cxnLst/>
                <a:rect l="l" t="t" r="r" b="b"/>
                <a:pathLst>
                  <a:path w="23050" h="46005" extrusionOk="0">
                    <a:moveTo>
                      <a:pt x="0" y="0"/>
                    </a:moveTo>
                    <a:cubicBezTo>
                      <a:pt x="12668" y="0"/>
                      <a:pt x="23051" y="10287"/>
                      <a:pt x="23051" y="22955"/>
                    </a:cubicBezTo>
                    <a:cubicBezTo>
                      <a:pt x="23051" y="35623"/>
                      <a:pt x="12764" y="46006"/>
                      <a:pt x="0" y="46006"/>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3" name="Google Shape;4663;p32">
                <a:extLst>
                  <a:ext uri="{FF2B5EF4-FFF2-40B4-BE49-F238E27FC236}">
                    <a16:creationId xmlns:a16="http://schemas.microsoft.com/office/drawing/2014/main" id="{65F971A2-5EA3-AE3E-960F-57DA04C8B3BA}"/>
                  </a:ext>
                </a:extLst>
              </p:cNvPr>
              <p:cNvSpPr/>
              <p:nvPr/>
            </p:nvSpPr>
            <p:spPr>
              <a:xfrm>
                <a:off x="3870960" y="5594127"/>
                <a:ext cx="45148" cy="45148"/>
              </a:xfrm>
              <a:custGeom>
                <a:avLst/>
                <a:gdLst/>
                <a:ahLst/>
                <a:cxnLst/>
                <a:rect l="l" t="t" r="r" b="b"/>
                <a:pathLst>
                  <a:path w="45148" h="45148" extrusionOk="0">
                    <a:moveTo>
                      <a:pt x="22574" y="45148"/>
                    </a:moveTo>
                    <a:cubicBezTo>
                      <a:pt x="10096" y="45148"/>
                      <a:pt x="0" y="35052"/>
                      <a:pt x="0" y="22574"/>
                    </a:cubicBezTo>
                    <a:cubicBezTo>
                      <a:pt x="0" y="10096"/>
                      <a:pt x="10096" y="0"/>
                      <a:pt x="22574" y="0"/>
                    </a:cubicBezTo>
                    <a:cubicBezTo>
                      <a:pt x="35052" y="0"/>
                      <a:pt x="45149" y="10096"/>
                      <a:pt x="45149" y="22574"/>
                    </a:cubicBezTo>
                    <a:cubicBezTo>
                      <a:pt x="45149" y="35052"/>
                      <a:pt x="35052" y="45148"/>
                      <a:pt x="22574" y="4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4" name="Google Shape;4664;p32">
                <a:extLst>
                  <a:ext uri="{FF2B5EF4-FFF2-40B4-BE49-F238E27FC236}">
                    <a16:creationId xmlns:a16="http://schemas.microsoft.com/office/drawing/2014/main" id="{11C9EB3B-A42E-DE76-0B00-AB22C89A7759}"/>
                  </a:ext>
                </a:extLst>
              </p:cNvPr>
              <p:cNvSpPr/>
              <p:nvPr/>
            </p:nvSpPr>
            <p:spPr>
              <a:xfrm>
                <a:off x="3952684" y="5513069"/>
                <a:ext cx="44386" cy="44386"/>
              </a:xfrm>
              <a:custGeom>
                <a:avLst/>
                <a:gdLst/>
                <a:ahLst/>
                <a:cxnLst/>
                <a:rect l="l" t="t" r="r" b="b"/>
                <a:pathLst>
                  <a:path w="44386" h="44386" extrusionOk="0">
                    <a:moveTo>
                      <a:pt x="22193" y="44387"/>
                    </a:moveTo>
                    <a:cubicBezTo>
                      <a:pt x="9906" y="44387"/>
                      <a:pt x="0" y="34481"/>
                      <a:pt x="0" y="22193"/>
                    </a:cubicBezTo>
                    <a:cubicBezTo>
                      <a:pt x="0" y="9906"/>
                      <a:pt x="9906" y="0"/>
                      <a:pt x="22193" y="0"/>
                    </a:cubicBezTo>
                    <a:cubicBezTo>
                      <a:pt x="34481" y="0"/>
                      <a:pt x="44387" y="9906"/>
                      <a:pt x="44387" y="22193"/>
                    </a:cubicBezTo>
                    <a:cubicBezTo>
                      <a:pt x="44387" y="34481"/>
                      <a:pt x="34481" y="44387"/>
                      <a:pt x="22193" y="443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5" name="Google Shape;4665;p32">
                <a:extLst>
                  <a:ext uri="{FF2B5EF4-FFF2-40B4-BE49-F238E27FC236}">
                    <a16:creationId xmlns:a16="http://schemas.microsoft.com/office/drawing/2014/main" id="{FF8C89BC-E308-4A6E-E05D-5B7417CB6CF5}"/>
                  </a:ext>
                </a:extLst>
              </p:cNvPr>
              <p:cNvSpPr/>
              <p:nvPr/>
            </p:nvSpPr>
            <p:spPr>
              <a:xfrm>
                <a:off x="4034504" y="5432011"/>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811"/>
                      <a:pt x="43625" y="21812"/>
                    </a:cubicBezTo>
                    <a:cubicBezTo>
                      <a:pt x="43625" y="33814"/>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6" name="Google Shape;4666;p32">
                <a:extLst>
                  <a:ext uri="{FF2B5EF4-FFF2-40B4-BE49-F238E27FC236}">
                    <a16:creationId xmlns:a16="http://schemas.microsoft.com/office/drawing/2014/main" id="{E18AFCD5-1E2D-3F57-E3C3-E6C54237D4CC}"/>
                  </a:ext>
                </a:extLst>
              </p:cNvPr>
              <p:cNvSpPr/>
              <p:nvPr/>
            </p:nvSpPr>
            <p:spPr>
              <a:xfrm>
                <a:off x="4116323" y="5350953"/>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7" name="Google Shape;4667;p32">
                <a:extLst>
                  <a:ext uri="{FF2B5EF4-FFF2-40B4-BE49-F238E27FC236}">
                    <a16:creationId xmlns:a16="http://schemas.microsoft.com/office/drawing/2014/main" id="{0A5DC82A-E813-4084-77E4-F888F53FC1AF}"/>
                  </a:ext>
                </a:extLst>
              </p:cNvPr>
              <p:cNvSpPr/>
              <p:nvPr/>
            </p:nvSpPr>
            <p:spPr>
              <a:xfrm>
                <a:off x="4198238" y="5270086"/>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8" name="Google Shape;4668;p32">
                <a:extLst>
                  <a:ext uri="{FF2B5EF4-FFF2-40B4-BE49-F238E27FC236}">
                    <a16:creationId xmlns:a16="http://schemas.microsoft.com/office/drawing/2014/main" id="{A0682E6F-B4E0-2904-4545-7DB5D87124AB}"/>
                  </a:ext>
                </a:extLst>
              </p:cNvPr>
              <p:cNvSpPr/>
              <p:nvPr/>
            </p:nvSpPr>
            <p:spPr>
              <a:xfrm>
                <a:off x="4279963" y="5189028"/>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9" name="Google Shape;4669;p32">
                <a:extLst>
                  <a:ext uri="{FF2B5EF4-FFF2-40B4-BE49-F238E27FC236}">
                    <a16:creationId xmlns:a16="http://schemas.microsoft.com/office/drawing/2014/main" id="{35089882-E6BE-DD51-D533-EA0F3FE91916}"/>
                  </a:ext>
                </a:extLst>
              </p:cNvPr>
              <p:cNvSpPr/>
              <p:nvPr/>
            </p:nvSpPr>
            <p:spPr>
              <a:xfrm>
                <a:off x="4361783" y="5107971"/>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0" name="Google Shape;4670;p32">
                <a:extLst>
                  <a:ext uri="{FF2B5EF4-FFF2-40B4-BE49-F238E27FC236}">
                    <a16:creationId xmlns:a16="http://schemas.microsoft.com/office/drawing/2014/main" id="{0E41769D-19B3-5637-D55C-1CF446A605D3}"/>
                  </a:ext>
                </a:extLst>
              </p:cNvPr>
              <p:cNvSpPr/>
              <p:nvPr/>
            </p:nvSpPr>
            <p:spPr>
              <a:xfrm>
                <a:off x="4443602" y="5026913"/>
                <a:ext cx="39624" cy="39624"/>
              </a:xfrm>
              <a:custGeom>
                <a:avLst/>
                <a:gdLst/>
                <a:ahLst/>
                <a:cxnLst/>
                <a:rect l="l" t="t" r="r" b="b"/>
                <a:pathLst>
                  <a:path w="39624"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1" name="Google Shape;4671;p32">
                <a:extLst>
                  <a:ext uri="{FF2B5EF4-FFF2-40B4-BE49-F238E27FC236}">
                    <a16:creationId xmlns:a16="http://schemas.microsoft.com/office/drawing/2014/main" id="{AEC458C7-0320-025D-E9B8-084E08A49F71}"/>
                  </a:ext>
                </a:extLst>
              </p:cNvPr>
              <p:cNvSpPr/>
              <p:nvPr/>
            </p:nvSpPr>
            <p:spPr>
              <a:xfrm>
                <a:off x="4525518" y="4946046"/>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2" name="Google Shape;4672;p32">
                <a:extLst>
                  <a:ext uri="{FF2B5EF4-FFF2-40B4-BE49-F238E27FC236}">
                    <a16:creationId xmlns:a16="http://schemas.microsoft.com/office/drawing/2014/main" id="{0C43529C-3B0A-088B-3876-262CF6002669}"/>
                  </a:ext>
                </a:extLst>
              </p:cNvPr>
              <p:cNvSpPr/>
              <p:nvPr/>
            </p:nvSpPr>
            <p:spPr>
              <a:xfrm>
                <a:off x="4607337" y="486498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3" name="Google Shape;4673;p32">
                <a:extLst>
                  <a:ext uri="{FF2B5EF4-FFF2-40B4-BE49-F238E27FC236}">
                    <a16:creationId xmlns:a16="http://schemas.microsoft.com/office/drawing/2014/main" id="{CD423993-D8F4-29D5-781F-B29E8D472D33}"/>
                  </a:ext>
                </a:extLst>
              </p:cNvPr>
              <p:cNvSpPr/>
              <p:nvPr/>
            </p:nvSpPr>
            <p:spPr>
              <a:xfrm>
                <a:off x="4689062" y="4783930"/>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4" name="Google Shape;4674;p32">
                <a:extLst>
                  <a:ext uri="{FF2B5EF4-FFF2-40B4-BE49-F238E27FC236}">
                    <a16:creationId xmlns:a16="http://schemas.microsoft.com/office/drawing/2014/main" id="{DC7F4FB2-A846-9ED8-0E16-CC334221BFC9}"/>
                  </a:ext>
                </a:extLst>
              </p:cNvPr>
              <p:cNvSpPr/>
              <p:nvPr/>
            </p:nvSpPr>
            <p:spPr>
              <a:xfrm>
                <a:off x="4770881" y="4702872"/>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5" name="Google Shape;4675;p32">
                <a:extLst>
                  <a:ext uri="{FF2B5EF4-FFF2-40B4-BE49-F238E27FC236}">
                    <a16:creationId xmlns:a16="http://schemas.microsoft.com/office/drawing/2014/main" id="{8D396DC0-E6E9-3F75-623C-95260A5593BF}"/>
                  </a:ext>
                </a:extLst>
              </p:cNvPr>
              <p:cNvSpPr/>
              <p:nvPr/>
            </p:nvSpPr>
            <p:spPr>
              <a:xfrm>
                <a:off x="4852797" y="4622005"/>
                <a:ext cx="35432" cy="35433"/>
              </a:xfrm>
              <a:custGeom>
                <a:avLst/>
                <a:gdLst/>
                <a:ahLst/>
                <a:cxnLst/>
                <a:rect l="l" t="t" r="r" b="b"/>
                <a:pathLst>
                  <a:path w="35432" h="35433" extrusionOk="0">
                    <a:moveTo>
                      <a:pt x="17716" y="35433"/>
                    </a:moveTo>
                    <a:cubicBezTo>
                      <a:pt x="7906" y="35433"/>
                      <a:pt x="0" y="27527"/>
                      <a:pt x="0" y="17716"/>
                    </a:cubicBezTo>
                    <a:cubicBezTo>
                      <a:pt x="0" y="7906"/>
                      <a:pt x="7906" y="0"/>
                      <a:pt x="17716" y="0"/>
                    </a:cubicBezTo>
                    <a:cubicBezTo>
                      <a:pt x="27527" y="0"/>
                      <a:pt x="35433" y="7906"/>
                      <a:pt x="35433" y="17716"/>
                    </a:cubicBezTo>
                    <a:cubicBezTo>
                      <a:pt x="35433" y="27527"/>
                      <a:pt x="27527" y="35433"/>
                      <a:pt x="17716"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6" name="Google Shape;4676;p32">
                <a:extLst>
                  <a:ext uri="{FF2B5EF4-FFF2-40B4-BE49-F238E27FC236}">
                    <a16:creationId xmlns:a16="http://schemas.microsoft.com/office/drawing/2014/main" id="{24D8D54B-5021-DB62-239F-07B5BFC216EE}"/>
                  </a:ext>
                </a:extLst>
              </p:cNvPr>
              <p:cNvSpPr/>
              <p:nvPr/>
            </p:nvSpPr>
            <p:spPr>
              <a:xfrm>
                <a:off x="4934616" y="4540947"/>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7" name="Google Shape;4677;p32">
                <a:extLst>
                  <a:ext uri="{FF2B5EF4-FFF2-40B4-BE49-F238E27FC236}">
                    <a16:creationId xmlns:a16="http://schemas.microsoft.com/office/drawing/2014/main" id="{947456AE-A446-0784-4B77-087CD3E1D212}"/>
                  </a:ext>
                </a:extLst>
              </p:cNvPr>
              <p:cNvSpPr/>
              <p:nvPr/>
            </p:nvSpPr>
            <p:spPr>
              <a:xfrm>
                <a:off x="5016436" y="4459890"/>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8" name="Google Shape;4678;p32">
                <a:extLst>
                  <a:ext uri="{FF2B5EF4-FFF2-40B4-BE49-F238E27FC236}">
                    <a16:creationId xmlns:a16="http://schemas.microsoft.com/office/drawing/2014/main" id="{4019FCA8-C0E7-F365-0424-E31BD1C2E0C8}"/>
                  </a:ext>
                </a:extLst>
              </p:cNvPr>
              <p:cNvSpPr/>
              <p:nvPr/>
            </p:nvSpPr>
            <p:spPr>
              <a:xfrm>
                <a:off x="5098161" y="4378832"/>
                <a:ext cx="33147" cy="33147"/>
              </a:xfrm>
              <a:custGeom>
                <a:avLst/>
                <a:gdLst/>
                <a:ahLst/>
                <a:cxnLst/>
                <a:rect l="l" t="t" r="r" b="b"/>
                <a:pathLst>
                  <a:path w="33147"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9" name="Google Shape;4679;p32">
                <a:extLst>
                  <a:ext uri="{FF2B5EF4-FFF2-40B4-BE49-F238E27FC236}">
                    <a16:creationId xmlns:a16="http://schemas.microsoft.com/office/drawing/2014/main" id="{35DF0893-8AA2-86CB-B0EE-4968B24731F6}"/>
                  </a:ext>
                </a:extLst>
              </p:cNvPr>
              <p:cNvSpPr/>
              <p:nvPr/>
            </p:nvSpPr>
            <p:spPr>
              <a:xfrm>
                <a:off x="5180075" y="4297870"/>
                <a:ext cx="32194" cy="32289"/>
              </a:xfrm>
              <a:custGeom>
                <a:avLst/>
                <a:gdLst/>
                <a:ahLst/>
                <a:cxnLst/>
                <a:rect l="l" t="t" r="r" b="b"/>
                <a:pathLst>
                  <a:path w="32194" h="32289" extrusionOk="0">
                    <a:moveTo>
                      <a:pt x="16097" y="32290"/>
                    </a:moveTo>
                    <a:cubicBezTo>
                      <a:pt x="7144" y="32290"/>
                      <a:pt x="0" y="25051"/>
                      <a:pt x="0" y="16193"/>
                    </a:cubicBezTo>
                    <a:cubicBezTo>
                      <a:pt x="0" y="7334"/>
                      <a:pt x="7239" y="0"/>
                      <a:pt x="16097" y="0"/>
                    </a:cubicBezTo>
                    <a:cubicBezTo>
                      <a:pt x="24956" y="0"/>
                      <a:pt x="32195" y="7239"/>
                      <a:pt x="32195" y="16193"/>
                    </a:cubicBezTo>
                    <a:cubicBezTo>
                      <a:pt x="32195"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0" name="Google Shape;4680;p32">
                <a:extLst>
                  <a:ext uri="{FF2B5EF4-FFF2-40B4-BE49-F238E27FC236}">
                    <a16:creationId xmlns:a16="http://schemas.microsoft.com/office/drawing/2014/main" id="{753E7EF0-B0A3-BD2D-92F1-7860FB73B29E}"/>
                  </a:ext>
                </a:extLst>
              </p:cNvPr>
              <p:cNvSpPr/>
              <p:nvPr/>
            </p:nvSpPr>
            <p:spPr>
              <a:xfrm>
                <a:off x="5261895" y="4216907"/>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1" name="Google Shape;4681;p32">
                <a:extLst>
                  <a:ext uri="{FF2B5EF4-FFF2-40B4-BE49-F238E27FC236}">
                    <a16:creationId xmlns:a16="http://schemas.microsoft.com/office/drawing/2014/main" id="{19171C20-CB54-9FF1-A490-E5151B09EF6F}"/>
                  </a:ext>
                </a:extLst>
              </p:cNvPr>
              <p:cNvSpPr/>
              <p:nvPr/>
            </p:nvSpPr>
            <p:spPr>
              <a:xfrm>
                <a:off x="5343715" y="413584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2" name="Google Shape;4682;p32">
                <a:extLst>
                  <a:ext uri="{FF2B5EF4-FFF2-40B4-BE49-F238E27FC236}">
                    <a16:creationId xmlns:a16="http://schemas.microsoft.com/office/drawing/2014/main" id="{E3FFD0D5-AA75-432B-045B-EDFC4FAED2BF}"/>
                  </a:ext>
                </a:extLst>
              </p:cNvPr>
              <p:cNvSpPr/>
              <p:nvPr/>
            </p:nvSpPr>
            <p:spPr>
              <a:xfrm>
                <a:off x="5425535" y="4054792"/>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3" name="Google Shape;4683;p32">
                <a:extLst>
                  <a:ext uri="{FF2B5EF4-FFF2-40B4-BE49-F238E27FC236}">
                    <a16:creationId xmlns:a16="http://schemas.microsoft.com/office/drawing/2014/main" id="{AC747A9F-BDE1-C2EE-B0C1-032EA3AC819F}"/>
                  </a:ext>
                </a:extLst>
              </p:cNvPr>
              <p:cNvSpPr/>
              <p:nvPr/>
            </p:nvSpPr>
            <p:spPr>
              <a:xfrm>
                <a:off x="5507259" y="3973734"/>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4" name="Google Shape;4684;p32">
                <a:extLst>
                  <a:ext uri="{FF2B5EF4-FFF2-40B4-BE49-F238E27FC236}">
                    <a16:creationId xmlns:a16="http://schemas.microsoft.com/office/drawing/2014/main" id="{BDE0E76D-53B2-7AA3-B246-2B4DFC61016C}"/>
                  </a:ext>
                </a:extLst>
              </p:cNvPr>
              <p:cNvSpPr/>
              <p:nvPr/>
            </p:nvSpPr>
            <p:spPr>
              <a:xfrm>
                <a:off x="5589174" y="3892867"/>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5" name="Google Shape;4685;p32">
                <a:extLst>
                  <a:ext uri="{FF2B5EF4-FFF2-40B4-BE49-F238E27FC236}">
                    <a16:creationId xmlns:a16="http://schemas.microsoft.com/office/drawing/2014/main" id="{947883BC-0601-3734-132C-E7DEE2C12C5A}"/>
                  </a:ext>
                </a:extLst>
              </p:cNvPr>
              <p:cNvSpPr/>
              <p:nvPr/>
            </p:nvSpPr>
            <p:spPr>
              <a:xfrm>
                <a:off x="5670994" y="3811809"/>
                <a:ext cx="27431" cy="27432"/>
              </a:xfrm>
              <a:custGeom>
                <a:avLst/>
                <a:gdLst/>
                <a:ahLst/>
                <a:cxnLst/>
                <a:rect l="l" t="t" r="r" b="b"/>
                <a:pathLst>
                  <a:path w="27431" h="27432"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6" name="Google Shape;4686;p32">
                <a:extLst>
                  <a:ext uri="{FF2B5EF4-FFF2-40B4-BE49-F238E27FC236}">
                    <a16:creationId xmlns:a16="http://schemas.microsoft.com/office/drawing/2014/main" id="{E8DC336C-39DB-0417-8995-047011F4966D}"/>
                  </a:ext>
                </a:extLst>
              </p:cNvPr>
              <p:cNvSpPr/>
              <p:nvPr/>
            </p:nvSpPr>
            <p:spPr>
              <a:xfrm>
                <a:off x="5752814" y="3730751"/>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7" name="Google Shape;4687;p32">
                <a:extLst>
                  <a:ext uri="{FF2B5EF4-FFF2-40B4-BE49-F238E27FC236}">
                    <a16:creationId xmlns:a16="http://schemas.microsoft.com/office/drawing/2014/main" id="{726BD80D-5983-ACFD-334D-1DFFAE0ADB82}"/>
                  </a:ext>
                </a:extLst>
              </p:cNvPr>
              <p:cNvSpPr/>
              <p:nvPr/>
            </p:nvSpPr>
            <p:spPr>
              <a:xfrm>
                <a:off x="5834633" y="364969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8" name="Google Shape;4688;p32">
                <a:extLst>
                  <a:ext uri="{FF2B5EF4-FFF2-40B4-BE49-F238E27FC236}">
                    <a16:creationId xmlns:a16="http://schemas.microsoft.com/office/drawing/2014/main" id="{BA0FB039-3458-E466-F431-9FE88BAA0033}"/>
                  </a:ext>
                </a:extLst>
              </p:cNvPr>
              <p:cNvSpPr/>
              <p:nvPr/>
            </p:nvSpPr>
            <p:spPr>
              <a:xfrm>
                <a:off x="5916453" y="3568826"/>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9" name="Google Shape;4689;p32">
                <a:extLst>
                  <a:ext uri="{FF2B5EF4-FFF2-40B4-BE49-F238E27FC236}">
                    <a16:creationId xmlns:a16="http://schemas.microsoft.com/office/drawing/2014/main" id="{5CDB95F6-6ECB-8E8B-9BD2-D5629F77FBCE}"/>
                  </a:ext>
                </a:extLst>
              </p:cNvPr>
              <p:cNvSpPr/>
              <p:nvPr/>
            </p:nvSpPr>
            <p:spPr>
              <a:xfrm>
                <a:off x="5998273" y="348767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0" name="Google Shape;4690;p32">
                <a:extLst>
                  <a:ext uri="{FF2B5EF4-FFF2-40B4-BE49-F238E27FC236}">
                    <a16:creationId xmlns:a16="http://schemas.microsoft.com/office/drawing/2014/main" id="{AC788B86-1371-22AF-5AF6-872245D3E805}"/>
                  </a:ext>
                </a:extLst>
              </p:cNvPr>
              <p:cNvSpPr/>
              <p:nvPr/>
            </p:nvSpPr>
            <p:spPr>
              <a:xfrm>
                <a:off x="6080093" y="340661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1" name="Google Shape;4691;p32">
                <a:extLst>
                  <a:ext uri="{FF2B5EF4-FFF2-40B4-BE49-F238E27FC236}">
                    <a16:creationId xmlns:a16="http://schemas.microsoft.com/office/drawing/2014/main" id="{DE080226-E175-FF8C-7645-284A4400E304}"/>
                  </a:ext>
                </a:extLst>
              </p:cNvPr>
              <p:cNvSpPr/>
              <p:nvPr/>
            </p:nvSpPr>
            <p:spPr>
              <a:xfrm>
                <a:off x="6161912" y="332555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2" name="Google Shape;4692;p32">
                <a:extLst>
                  <a:ext uri="{FF2B5EF4-FFF2-40B4-BE49-F238E27FC236}">
                    <a16:creationId xmlns:a16="http://schemas.microsoft.com/office/drawing/2014/main" id="{369DCDE0-BA12-DCFB-2D03-470C3531B9FF}"/>
                  </a:ext>
                </a:extLst>
              </p:cNvPr>
              <p:cNvSpPr/>
              <p:nvPr/>
            </p:nvSpPr>
            <p:spPr>
              <a:xfrm>
                <a:off x="6243828" y="3244690"/>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3" name="Google Shape;4693;p32">
                <a:extLst>
                  <a:ext uri="{FF2B5EF4-FFF2-40B4-BE49-F238E27FC236}">
                    <a16:creationId xmlns:a16="http://schemas.microsoft.com/office/drawing/2014/main" id="{2729661C-E5E3-97F1-801A-4A3525CAC9FB}"/>
                  </a:ext>
                </a:extLst>
              </p:cNvPr>
              <p:cNvSpPr/>
              <p:nvPr/>
            </p:nvSpPr>
            <p:spPr>
              <a:xfrm>
                <a:off x="6325552" y="3163632"/>
                <a:ext cx="20954" cy="20954"/>
              </a:xfrm>
              <a:custGeom>
                <a:avLst/>
                <a:gdLst/>
                <a:ahLst/>
                <a:cxnLst/>
                <a:rect l="l" t="t" r="r" b="b"/>
                <a:pathLst>
                  <a:path w="20954" h="20954" extrusionOk="0">
                    <a:moveTo>
                      <a:pt x="10478" y="20955"/>
                    </a:moveTo>
                    <a:cubicBezTo>
                      <a:pt x="4667" y="20955"/>
                      <a:pt x="0" y="16288"/>
                      <a:pt x="0" y="10478"/>
                    </a:cubicBezTo>
                    <a:cubicBezTo>
                      <a:pt x="0" y="4667"/>
                      <a:pt x="4667" y="0"/>
                      <a:pt x="10478" y="0"/>
                    </a:cubicBezTo>
                    <a:cubicBezTo>
                      <a:pt x="16288" y="0"/>
                      <a:pt x="20955" y="4667"/>
                      <a:pt x="20955" y="10478"/>
                    </a:cubicBezTo>
                    <a:cubicBezTo>
                      <a:pt x="20955" y="16288"/>
                      <a:pt x="16288" y="20955"/>
                      <a:pt x="10478"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4" name="Google Shape;4694;p32">
                <a:extLst>
                  <a:ext uri="{FF2B5EF4-FFF2-40B4-BE49-F238E27FC236}">
                    <a16:creationId xmlns:a16="http://schemas.microsoft.com/office/drawing/2014/main" id="{726BA38E-191E-2CA1-51C9-6EAB1EC61B9E}"/>
                  </a:ext>
                </a:extLst>
              </p:cNvPr>
              <p:cNvSpPr/>
              <p:nvPr/>
            </p:nvSpPr>
            <p:spPr>
              <a:xfrm>
                <a:off x="6407372" y="3082575"/>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5" name="Google Shape;4695;p32">
                <a:extLst>
                  <a:ext uri="{FF2B5EF4-FFF2-40B4-BE49-F238E27FC236}">
                    <a16:creationId xmlns:a16="http://schemas.microsoft.com/office/drawing/2014/main" id="{CB201D79-692E-4F84-1461-04E1A96FE51A}"/>
                  </a:ext>
                </a:extLst>
              </p:cNvPr>
              <p:cNvSpPr/>
              <p:nvPr/>
            </p:nvSpPr>
            <p:spPr>
              <a:xfrm>
                <a:off x="6489191" y="3001517"/>
                <a:ext cx="19431" cy="19431"/>
              </a:xfrm>
              <a:custGeom>
                <a:avLst/>
                <a:gdLst/>
                <a:ahLst/>
                <a:cxnLst/>
                <a:rect l="l" t="t" r="r" b="b"/>
                <a:pathLst>
                  <a:path w="19431"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6" name="Google Shape;4696;p32">
                <a:extLst>
                  <a:ext uri="{FF2B5EF4-FFF2-40B4-BE49-F238E27FC236}">
                    <a16:creationId xmlns:a16="http://schemas.microsoft.com/office/drawing/2014/main" id="{23EA961C-681D-B2F2-EB24-CAD1FC7D6BC0}"/>
                  </a:ext>
                </a:extLst>
              </p:cNvPr>
              <p:cNvSpPr/>
              <p:nvPr/>
            </p:nvSpPr>
            <p:spPr>
              <a:xfrm>
                <a:off x="6571107" y="2920650"/>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7" name="Google Shape;4697;p32">
                <a:extLst>
                  <a:ext uri="{FF2B5EF4-FFF2-40B4-BE49-F238E27FC236}">
                    <a16:creationId xmlns:a16="http://schemas.microsoft.com/office/drawing/2014/main" id="{2431FFCD-5831-9312-DDC8-AF43A4B370FC}"/>
                  </a:ext>
                </a:extLst>
              </p:cNvPr>
              <p:cNvSpPr/>
              <p:nvPr/>
            </p:nvSpPr>
            <p:spPr>
              <a:xfrm>
                <a:off x="6652926" y="2839592"/>
                <a:ext cx="17716" cy="17716"/>
              </a:xfrm>
              <a:custGeom>
                <a:avLst/>
                <a:gdLst/>
                <a:ahLst/>
                <a:cxnLst/>
                <a:rect l="l" t="t" r="r" b="b"/>
                <a:pathLst>
                  <a:path w="17716" h="17716" extrusionOk="0">
                    <a:moveTo>
                      <a:pt x="8858" y="17717"/>
                    </a:moveTo>
                    <a:cubicBezTo>
                      <a:pt x="3905" y="17717"/>
                      <a:pt x="0" y="13716"/>
                      <a:pt x="0" y="8858"/>
                    </a:cubicBezTo>
                    <a:cubicBezTo>
                      <a:pt x="0" y="4000"/>
                      <a:pt x="4001"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8" name="Google Shape;4698;p32">
                <a:extLst>
                  <a:ext uri="{FF2B5EF4-FFF2-40B4-BE49-F238E27FC236}">
                    <a16:creationId xmlns:a16="http://schemas.microsoft.com/office/drawing/2014/main" id="{8497DAA6-CCED-DBB5-F8D6-75FAB39037A5}"/>
                  </a:ext>
                </a:extLst>
              </p:cNvPr>
              <p:cNvSpPr/>
              <p:nvPr/>
            </p:nvSpPr>
            <p:spPr>
              <a:xfrm>
                <a:off x="6734651" y="2758534"/>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9" name="Google Shape;4699;p32">
                <a:extLst>
                  <a:ext uri="{FF2B5EF4-FFF2-40B4-BE49-F238E27FC236}">
                    <a16:creationId xmlns:a16="http://schemas.microsoft.com/office/drawing/2014/main" id="{357219F9-3947-49D9-BD94-BF6125BB62B5}"/>
                  </a:ext>
                </a:extLst>
              </p:cNvPr>
              <p:cNvSpPr/>
              <p:nvPr/>
            </p:nvSpPr>
            <p:spPr>
              <a:xfrm>
                <a:off x="6816471" y="2677477"/>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0" name="Google Shape;4700;p32">
                <a:extLst>
                  <a:ext uri="{FF2B5EF4-FFF2-40B4-BE49-F238E27FC236}">
                    <a16:creationId xmlns:a16="http://schemas.microsoft.com/office/drawing/2014/main" id="{C3420649-A9C8-E465-0AEC-D832D74C2AF5}"/>
                  </a:ext>
                </a:extLst>
              </p:cNvPr>
              <p:cNvSpPr/>
              <p:nvPr/>
            </p:nvSpPr>
            <p:spPr>
              <a:xfrm>
                <a:off x="6898385" y="2596419"/>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1" name="Google Shape;4701;p32">
                <a:extLst>
                  <a:ext uri="{FF2B5EF4-FFF2-40B4-BE49-F238E27FC236}">
                    <a16:creationId xmlns:a16="http://schemas.microsoft.com/office/drawing/2014/main" id="{5E0270FC-E5F5-936B-0E9F-12DBA6E8BCA2}"/>
                  </a:ext>
                </a:extLst>
              </p:cNvPr>
              <p:cNvSpPr/>
              <p:nvPr/>
            </p:nvSpPr>
            <p:spPr>
              <a:xfrm>
                <a:off x="6980205" y="2515552"/>
                <a:ext cx="14478" cy="14477"/>
              </a:xfrm>
              <a:custGeom>
                <a:avLst/>
                <a:gdLst/>
                <a:ahLst/>
                <a:cxnLst/>
                <a:rect l="l" t="t" r="r" b="b"/>
                <a:pathLst>
                  <a:path w="14478" h="14477" extrusionOk="0">
                    <a:moveTo>
                      <a:pt x="7239" y="14478"/>
                    </a:moveTo>
                    <a:cubicBezTo>
                      <a:pt x="3239" y="14478"/>
                      <a:pt x="0" y="11239"/>
                      <a:pt x="0" y="7239"/>
                    </a:cubicBezTo>
                    <a:cubicBezTo>
                      <a:pt x="0" y="3238"/>
                      <a:pt x="3239" y="0"/>
                      <a:pt x="7239" y="0"/>
                    </a:cubicBezTo>
                    <a:cubicBezTo>
                      <a:pt x="11240" y="0"/>
                      <a:pt x="14478" y="3238"/>
                      <a:pt x="14478" y="7239"/>
                    </a:cubicBezTo>
                    <a:cubicBezTo>
                      <a:pt x="14478" y="11239"/>
                      <a:pt x="11240"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2" name="Google Shape;4702;p32">
                <a:extLst>
                  <a:ext uri="{FF2B5EF4-FFF2-40B4-BE49-F238E27FC236}">
                    <a16:creationId xmlns:a16="http://schemas.microsoft.com/office/drawing/2014/main" id="{1AE5D57D-EA1C-6864-C240-80CA1BC93D0C}"/>
                  </a:ext>
                </a:extLst>
              </p:cNvPr>
              <p:cNvSpPr/>
              <p:nvPr/>
            </p:nvSpPr>
            <p:spPr>
              <a:xfrm>
                <a:off x="7062025" y="2434494"/>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3" name="Google Shape;4703;p32">
                <a:extLst>
                  <a:ext uri="{FF2B5EF4-FFF2-40B4-BE49-F238E27FC236}">
                    <a16:creationId xmlns:a16="http://schemas.microsoft.com/office/drawing/2014/main" id="{82D3B3F8-76D5-9708-D262-C8710FBD08B3}"/>
                  </a:ext>
                </a:extLst>
              </p:cNvPr>
              <p:cNvSpPr/>
              <p:nvPr/>
            </p:nvSpPr>
            <p:spPr>
              <a:xfrm>
                <a:off x="7143750" y="2353436"/>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4" name="Google Shape;4704;p32">
                <a:extLst>
                  <a:ext uri="{FF2B5EF4-FFF2-40B4-BE49-F238E27FC236}">
                    <a16:creationId xmlns:a16="http://schemas.microsoft.com/office/drawing/2014/main" id="{66453EB4-F2FB-1A6F-21AE-77704EB1F6F0}"/>
                  </a:ext>
                </a:extLst>
              </p:cNvPr>
              <p:cNvSpPr/>
              <p:nvPr/>
            </p:nvSpPr>
            <p:spPr>
              <a:xfrm>
                <a:off x="7225569" y="2272378"/>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5" name="Google Shape;4705;p32">
                <a:extLst>
                  <a:ext uri="{FF2B5EF4-FFF2-40B4-BE49-F238E27FC236}">
                    <a16:creationId xmlns:a16="http://schemas.microsoft.com/office/drawing/2014/main" id="{726C1403-F0DC-ED77-098E-CA8C906B7635}"/>
                  </a:ext>
                </a:extLst>
              </p:cNvPr>
              <p:cNvSpPr/>
              <p:nvPr/>
            </p:nvSpPr>
            <p:spPr>
              <a:xfrm>
                <a:off x="7307484" y="219151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6" name="Google Shape;4706;p32">
                <a:extLst>
                  <a:ext uri="{FF2B5EF4-FFF2-40B4-BE49-F238E27FC236}">
                    <a16:creationId xmlns:a16="http://schemas.microsoft.com/office/drawing/2014/main" id="{DE05C1F5-F996-0E02-9C7B-B3E95F5D329B}"/>
                  </a:ext>
                </a:extLst>
              </p:cNvPr>
              <p:cNvSpPr/>
              <p:nvPr/>
            </p:nvSpPr>
            <p:spPr>
              <a:xfrm>
                <a:off x="7389304" y="2110453"/>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7" name="Google Shape;4707;p32">
                <a:extLst>
                  <a:ext uri="{FF2B5EF4-FFF2-40B4-BE49-F238E27FC236}">
                    <a16:creationId xmlns:a16="http://schemas.microsoft.com/office/drawing/2014/main" id="{69F716EC-4EF8-A3AE-04AF-B73B35722B98}"/>
                  </a:ext>
                </a:extLst>
              </p:cNvPr>
              <p:cNvSpPr/>
              <p:nvPr/>
            </p:nvSpPr>
            <p:spPr>
              <a:xfrm>
                <a:off x="7471124" y="2029395"/>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6" y="2191"/>
                      <a:pt x="9716" y="4858"/>
                    </a:cubicBezTo>
                    <a:cubicBezTo>
                      <a:pt x="9716"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8" name="Google Shape;4708;p32">
                <a:extLst>
                  <a:ext uri="{FF2B5EF4-FFF2-40B4-BE49-F238E27FC236}">
                    <a16:creationId xmlns:a16="http://schemas.microsoft.com/office/drawing/2014/main" id="{E7C34B17-7F48-89B1-8D63-967FE700F8A1}"/>
                  </a:ext>
                </a:extLst>
              </p:cNvPr>
              <p:cNvSpPr/>
              <p:nvPr/>
            </p:nvSpPr>
            <p:spPr>
              <a:xfrm>
                <a:off x="7552848" y="1948338"/>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9" name="Google Shape;4709;p32">
                <a:extLst>
                  <a:ext uri="{FF2B5EF4-FFF2-40B4-BE49-F238E27FC236}">
                    <a16:creationId xmlns:a16="http://schemas.microsoft.com/office/drawing/2014/main" id="{3967E2EC-712D-2F42-6342-9F505B8B1D8A}"/>
                  </a:ext>
                </a:extLst>
              </p:cNvPr>
              <p:cNvSpPr/>
              <p:nvPr/>
            </p:nvSpPr>
            <p:spPr>
              <a:xfrm>
                <a:off x="7634763" y="1867470"/>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0" name="Google Shape;4710;p32">
                <a:extLst>
                  <a:ext uri="{FF2B5EF4-FFF2-40B4-BE49-F238E27FC236}">
                    <a16:creationId xmlns:a16="http://schemas.microsoft.com/office/drawing/2014/main" id="{7C150FD1-32B7-DECC-7266-E604F84FAC3A}"/>
                  </a:ext>
                </a:extLst>
              </p:cNvPr>
              <p:cNvSpPr/>
              <p:nvPr/>
            </p:nvSpPr>
            <p:spPr>
              <a:xfrm>
                <a:off x="7716583" y="1786413"/>
                <a:ext cx="7238" cy="7238"/>
              </a:xfrm>
              <a:custGeom>
                <a:avLst/>
                <a:gdLst/>
                <a:ahLst/>
                <a:cxnLst/>
                <a:rect l="l" t="t" r="r" b="b"/>
                <a:pathLst>
                  <a:path w="7238" h="7238" extrusionOk="0">
                    <a:moveTo>
                      <a:pt x="3619" y="7239"/>
                    </a:moveTo>
                    <a:cubicBezTo>
                      <a:pt x="1619" y="7239"/>
                      <a:pt x="0" y="5620"/>
                      <a:pt x="0" y="3619"/>
                    </a:cubicBezTo>
                    <a:cubicBezTo>
                      <a:pt x="0" y="1619"/>
                      <a:pt x="1619" y="0"/>
                      <a:pt x="3619" y="0"/>
                    </a:cubicBezTo>
                    <a:cubicBezTo>
                      <a:pt x="5620" y="0"/>
                      <a:pt x="7239" y="1619"/>
                      <a:pt x="7239" y="3619"/>
                    </a:cubicBezTo>
                    <a:cubicBezTo>
                      <a:pt x="7239" y="5620"/>
                      <a:pt x="5620" y="7239"/>
                      <a:pt x="3619"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1" name="Google Shape;4711;p32">
                <a:extLst>
                  <a:ext uri="{FF2B5EF4-FFF2-40B4-BE49-F238E27FC236}">
                    <a16:creationId xmlns:a16="http://schemas.microsoft.com/office/drawing/2014/main" id="{9767DD15-6E04-5834-0B2E-D3275252D258}"/>
                  </a:ext>
                </a:extLst>
              </p:cNvPr>
              <p:cNvSpPr/>
              <p:nvPr/>
            </p:nvSpPr>
            <p:spPr>
              <a:xfrm>
                <a:off x="7798403" y="1705355"/>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2" name="Google Shape;4712;p32">
                <a:extLst>
                  <a:ext uri="{FF2B5EF4-FFF2-40B4-BE49-F238E27FC236}">
                    <a16:creationId xmlns:a16="http://schemas.microsoft.com/office/drawing/2014/main" id="{90CC7D28-F1E8-5069-3D67-B0EA03669A3D}"/>
                  </a:ext>
                </a:extLst>
              </p:cNvPr>
              <p:cNvSpPr/>
              <p:nvPr/>
            </p:nvSpPr>
            <p:spPr>
              <a:xfrm>
                <a:off x="7880223" y="1624297"/>
                <a:ext cx="5715" cy="5715"/>
              </a:xfrm>
              <a:custGeom>
                <a:avLst/>
                <a:gdLst/>
                <a:ahLst/>
                <a:cxnLst/>
                <a:rect l="l" t="t" r="r" b="b"/>
                <a:pathLst>
                  <a:path w="5715"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3" name="Google Shape;4713;p32">
                <a:extLst>
                  <a:ext uri="{FF2B5EF4-FFF2-40B4-BE49-F238E27FC236}">
                    <a16:creationId xmlns:a16="http://schemas.microsoft.com/office/drawing/2014/main" id="{78382873-B287-6D49-94A6-5C4BDD0B4C38}"/>
                  </a:ext>
                </a:extLst>
              </p:cNvPr>
              <p:cNvSpPr/>
              <p:nvPr/>
            </p:nvSpPr>
            <p:spPr>
              <a:xfrm>
                <a:off x="7962042" y="1543430"/>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4" name="Google Shape;4714;p32">
                <a:extLst>
                  <a:ext uri="{FF2B5EF4-FFF2-40B4-BE49-F238E27FC236}">
                    <a16:creationId xmlns:a16="http://schemas.microsoft.com/office/drawing/2014/main" id="{B808C63C-6090-82D3-678C-B2E09A5782EC}"/>
                  </a:ext>
                </a:extLst>
              </p:cNvPr>
              <p:cNvSpPr/>
              <p:nvPr/>
            </p:nvSpPr>
            <p:spPr>
              <a:xfrm>
                <a:off x="8043862" y="1462372"/>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048"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5" name="Google Shape;4715;p32">
                <a:extLst>
                  <a:ext uri="{FF2B5EF4-FFF2-40B4-BE49-F238E27FC236}">
                    <a16:creationId xmlns:a16="http://schemas.microsoft.com/office/drawing/2014/main" id="{9C7664C7-4432-C1AF-3759-B8AB04FE74CF}"/>
                  </a:ext>
                </a:extLst>
              </p:cNvPr>
              <p:cNvSpPr/>
              <p:nvPr/>
            </p:nvSpPr>
            <p:spPr>
              <a:xfrm>
                <a:off x="8125682" y="1381315"/>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6" name="Google Shape;4716;p32">
                <a:extLst>
                  <a:ext uri="{FF2B5EF4-FFF2-40B4-BE49-F238E27FC236}">
                    <a16:creationId xmlns:a16="http://schemas.microsoft.com/office/drawing/2014/main" id="{F14E39B9-3E12-206A-68AF-2C2B12ECD354}"/>
                  </a:ext>
                </a:extLst>
              </p:cNvPr>
              <p:cNvSpPr/>
              <p:nvPr/>
            </p:nvSpPr>
            <p:spPr>
              <a:xfrm>
                <a:off x="8207501" y="1300257"/>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7" name="Google Shape;4717;p32">
                <a:extLst>
                  <a:ext uri="{FF2B5EF4-FFF2-40B4-BE49-F238E27FC236}">
                    <a16:creationId xmlns:a16="http://schemas.microsoft.com/office/drawing/2014/main" id="{D51C5F58-2008-69A4-998F-86C0A9F13BB9}"/>
                  </a:ext>
                </a:extLst>
              </p:cNvPr>
              <p:cNvSpPr/>
              <p:nvPr/>
            </p:nvSpPr>
            <p:spPr>
              <a:xfrm>
                <a:off x="8289416" y="1219390"/>
                <a:ext cx="1524" cy="1523"/>
              </a:xfrm>
              <a:custGeom>
                <a:avLst/>
                <a:gdLst/>
                <a:ahLst/>
                <a:cxnLst/>
                <a:rect l="l" t="t" r="r" b="b"/>
                <a:pathLst>
                  <a:path w="1524" h="1523" extrusionOk="0">
                    <a:moveTo>
                      <a:pt x="762" y="1524"/>
                    </a:moveTo>
                    <a:cubicBezTo>
                      <a:pt x="762" y="1524"/>
                      <a:pt x="0" y="1143"/>
                      <a:pt x="0" y="762"/>
                    </a:cubicBezTo>
                    <a:cubicBezTo>
                      <a:pt x="0" y="381"/>
                      <a:pt x="381" y="0"/>
                      <a:pt x="762" y="0"/>
                    </a:cubicBezTo>
                    <a:cubicBezTo>
                      <a:pt x="1143" y="0"/>
                      <a:pt x="1524" y="381"/>
                      <a:pt x="1524" y="762"/>
                    </a:cubicBezTo>
                    <a:cubicBezTo>
                      <a:pt x="1524" y="1143"/>
                      <a:pt x="1143" y="1524"/>
                      <a:pt x="762" y="15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8" name="Google Shape;4718;p32">
                <a:extLst>
                  <a:ext uri="{FF2B5EF4-FFF2-40B4-BE49-F238E27FC236}">
                    <a16:creationId xmlns:a16="http://schemas.microsoft.com/office/drawing/2014/main" id="{4250388C-576F-5DD9-A56B-2AD2A7943A48}"/>
                  </a:ext>
                </a:extLst>
              </p:cNvPr>
              <p:cNvSpPr/>
              <p:nvPr/>
            </p:nvSpPr>
            <p:spPr>
              <a:xfrm>
                <a:off x="8371141" y="1138237"/>
                <a:ext cx="762" cy="761"/>
              </a:xfrm>
              <a:custGeom>
                <a:avLst/>
                <a:gdLst/>
                <a:ahLst/>
                <a:cxnLst/>
                <a:rect l="l" t="t" r="r" b="b"/>
                <a:pathLst>
                  <a:path w="762" h="761" extrusionOk="0">
                    <a:moveTo>
                      <a:pt x="381" y="762"/>
                    </a:moveTo>
                    <a:cubicBezTo>
                      <a:pt x="381" y="762"/>
                      <a:pt x="0" y="572"/>
                      <a:pt x="0" y="381"/>
                    </a:cubicBezTo>
                    <a:cubicBezTo>
                      <a:pt x="0" y="191"/>
                      <a:pt x="191" y="0"/>
                      <a:pt x="381" y="0"/>
                    </a:cubicBezTo>
                    <a:cubicBezTo>
                      <a:pt x="572" y="0"/>
                      <a:pt x="762" y="191"/>
                      <a:pt x="762" y="381"/>
                    </a:cubicBezTo>
                    <a:cubicBezTo>
                      <a:pt x="762" y="572"/>
                      <a:pt x="572" y="762"/>
                      <a:pt x="381" y="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9" name="Google Shape;4719;p32">
              <a:extLst>
                <a:ext uri="{FF2B5EF4-FFF2-40B4-BE49-F238E27FC236}">
                  <a16:creationId xmlns:a16="http://schemas.microsoft.com/office/drawing/2014/main" id="{29BF274C-E621-A779-FA5D-932985FF0957}"/>
                </a:ext>
              </a:extLst>
            </p:cNvPr>
            <p:cNvGrpSpPr/>
            <p:nvPr/>
          </p:nvGrpSpPr>
          <p:grpSpPr>
            <a:xfrm>
              <a:off x="3819525" y="1144142"/>
              <a:ext cx="4396262" cy="4419980"/>
              <a:chOff x="3819525" y="1144142"/>
              <a:chExt cx="4396262" cy="4419980"/>
            </a:xfrm>
          </p:grpSpPr>
          <p:sp>
            <p:nvSpPr>
              <p:cNvPr id="4720" name="Google Shape;4720;p32">
                <a:extLst>
                  <a:ext uri="{FF2B5EF4-FFF2-40B4-BE49-F238E27FC236}">
                    <a16:creationId xmlns:a16="http://schemas.microsoft.com/office/drawing/2014/main" id="{4664DC67-7BAE-EE52-3439-071DE5DDDBD4}"/>
                  </a:ext>
                </a:extLst>
              </p:cNvPr>
              <p:cNvSpPr/>
              <p:nvPr/>
            </p:nvSpPr>
            <p:spPr>
              <a:xfrm>
                <a:off x="3819525" y="5518879"/>
                <a:ext cx="22574" cy="45243"/>
              </a:xfrm>
              <a:custGeom>
                <a:avLst/>
                <a:gdLst/>
                <a:ahLst/>
                <a:cxnLst/>
                <a:rect l="l" t="t" r="r" b="b"/>
                <a:pathLst>
                  <a:path w="22574" h="45243" extrusionOk="0">
                    <a:moveTo>
                      <a:pt x="0" y="95"/>
                    </a:moveTo>
                    <a:cubicBezTo>
                      <a:pt x="12478" y="95"/>
                      <a:pt x="22574" y="10192"/>
                      <a:pt x="22574" y="22670"/>
                    </a:cubicBezTo>
                    <a:cubicBezTo>
                      <a:pt x="22574" y="35147"/>
                      <a:pt x="12478" y="45244"/>
                      <a:pt x="0" y="45244"/>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1" name="Google Shape;4721;p32">
                <a:extLst>
                  <a:ext uri="{FF2B5EF4-FFF2-40B4-BE49-F238E27FC236}">
                    <a16:creationId xmlns:a16="http://schemas.microsoft.com/office/drawing/2014/main" id="{146A8FED-D4D8-DA42-B527-460FCC85CB00}"/>
                  </a:ext>
                </a:extLst>
              </p:cNvPr>
              <p:cNvSpPr/>
              <p:nvPr/>
            </p:nvSpPr>
            <p:spPr>
              <a:xfrm>
                <a:off x="3877532" y="5438012"/>
                <a:ext cx="44386" cy="44386"/>
              </a:xfrm>
              <a:custGeom>
                <a:avLst/>
                <a:gdLst/>
                <a:ahLst/>
                <a:cxnLst/>
                <a:rect l="l" t="t" r="r" b="b"/>
                <a:pathLst>
                  <a:path w="44386" h="44386" extrusionOk="0">
                    <a:moveTo>
                      <a:pt x="22193" y="44386"/>
                    </a:moveTo>
                    <a:cubicBezTo>
                      <a:pt x="9906" y="44386"/>
                      <a:pt x="0" y="34480"/>
                      <a:pt x="0" y="22193"/>
                    </a:cubicBezTo>
                    <a:cubicBezTo>
                      <a:pt x="0" y="9906"/>
                      <a:pt x="9906" y="0"/>
                      <a:pt x="22193" y="0"/>
                    </a:cubicBezTo>
                    <a:cubicBezTo>
                      <a:pt x="34481" y="0"/>
                      <a:pt x="44387" y="9906"/>
                      <a:pt x="44387" y="22193"/>
                    </a:cubicBezTo>
                    <a:cubicBezTo>
                      <a:pt x="44387" y="34480"/>
                      <a:pt x="34481" y="44386"/>
                      <a:pt x="22193" y="44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2" name="Google Shape;4722;p32">
                <a:extLst>
                  <a:ext uri="{FF2B5EF4-FFF2-40B4-BE49-F238E27FC236}">
                    <a16:creationId xmlns:a16="http://schemas.microsoft.com/office/drawing/2014/main" id="{E042CFC9-26EE-9869-E428-C37E2BC26B39}"/>
                  </a:ext>
                </a:extLst>
              </p:cNvPr>
              <p:cNvSpPr/>
              <p:nvPr/>
            </p:nvSpPr>
            <p:spPr>
              <a:xfrm>
                <a:off x="3959352" y="5356859"/>
                <a:ext cx="43624" cy="43624"/>
              </a:xfrm>
              <a:custGeom>
                <a:avLst/>
                <a:gdLst/>
                <a:ahLst/>
                <a:cxnLst/>
                <a:rect l="l" t="t" r="r" b="b"/>
                <a:pathLst>
                  <a:path w="43624" h="43624" extrusionOk="0">
                    <a:moveTo>
                      <a:pt x="21812" y="43625"/>
                    </a:moveTo>
                    <a:cubicBezTo>
                      <a:pt x="9811" y="43625"/>
                      <a:pt x="0" y="33909"/>
                      <a:pt x="0" y="21812"/>
                    </a:cubicBezTo>
                    <a:cubicBezTo>
                      <a:pt x="0" y="9716"/>
                      <a:pt x="9715" y="0"/>
                      <a:pt x="21812" y="0"/>
                    </a:cubicBezTo>
                    <a:cubicBezTo>
                      <a:pt x="33909" y="0"/>
                      <a:pt x="43625" y="9716"/>
                      <a:pt x="43625" y="21812"/>
                    </a:cubicBezTo>
                    <a:cubicBezTo>
                      <a:pt x="43625" y="33909"/>
                      <a:pt x="33909" y="43625"/>
                      <a:pt x="21812" y="436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3" name="Google Shape;4723;p32">
                <a:extLst>
                  <a:ext uri="{FF2B5EF4-FFF2-40B4-BE49-F238E27FC236}">
                    <a16:creationId xmlns:a16="http://schemas.microsoft.com/office/drawing/2014/main" id="{906B8DAB-DF70-1913-203A-18D29B0A112D}"/>
                  </a:ext>
                </a:extLst>
              </p:cNvPr>
              <p:cNvSpPr/>
              <p:nvPr/>
            </p:nvSpPr>
            <p:spPr>
              <a:xfrm>
                <a:off x="4041171" y="5275801"/>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620"/>
                      <a:pt x="42863" y="21431"/>
                    </a:cubicBezTo>
                    <a:cubicBezTo>
                      <a:pt x="42863"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4" name="Google Shape;4724;p32">
                <a:extLst>
                  <a:ext uri="{FF2B5EF4-FFF2-40B4-BE49-F238E27FC236}">
                    <a16:creationId xmlns:a16="http://schemas.microsoft.com/office/drawing/2014/main" id="{8B17C495-DC12-0214-413E-D61B566B7A97}"/>
                  </a:ext>
                </a:extLst>
              </p:cNvPr>
              <p:cNvSpPr/>
              <p:nvPr/>
            </p:nvSpPr>
            <p:spPr>
              <a:xfrm>
                <a:off x="4123086" y="5194934"/>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5" name="Google Shape;4725;p32">
                <a:extLst>
                  <a:ext uri="{FF2B5EF4-FFF2-40B4-BE49-F238E27FC236}">
                    <a16:creationId xmlns:a16="http://schemas.microsoft.com/office/drawing/2014/main" id="{A7E1EA07-961E-DBAD-7EB4-2A964EE261D3}"/>
                  </a:ext>
                </a:extLst>
              </p:cNvPr>
              <p:cNvSpPr/>
              <p:nvPr/>
            </p:nvSpPr>
            <p:spPr>
              <a:xfrm>
                <a:off x="4204906" y="5113876"/>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6" name="Google Shape;4726;p32">
                <a:extLst>
                  <a:ext uri="{FF2B5EF4-FFF2-40B4-BE49-F238E27FC236}">
                    <a16:creationId xmlns:a16="http://schemas.microsoft.com/office/drawing/2014/main" id="{80494026-CC36-BBAD-8DC5-622CFA0CD450}"/>
                  </a:ext>
                </a:extLst>
              </p:cNvPr>
              <p:cNvSpPr/>
              <p:nvPr/>
            </p:nvSpPr>
            <p:spPr>
              <a:xfrm>
                <a:off x="4286631" y="5032819"/>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7" name="Google Shape;4727;p32">
                <a:extLst>
                  <a:ext uri="{FF2B5EF4-FFF2-40B4-BE49-F238E27FC236}">
                    <a16:creationId xmlns:a16="http://schemas.microsoft.com/office/drawing/2014/main" id="{0F642024-DB04-AED9-BCC2-D9BFCFC2CF44}"/>
                  </a:ext>
                </a:extLst>
              </p:cNvPr>
              <p:cNvSpPr/>
              <p:nvPr/>
            </p:nvSpPr>
            <p:spPr>
              <a:xfrm>
                <a:off x="4368450" y="4951761"/>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8" name="Google Shape;4728;p32">
                <a:extLst>
                  <a:ext uri="{FF2B5EF4-FFF2-40B4-BE49-F238E27FC236}">
                    <a16:creationId xmlns:a16="http://schemas.microsoft.com/office/drawing/2014/main" id="{C7CE90B9-FFA3-296D-51AD-33323A3BF25A}"/>
                  </a:ext>
                </a:extLst>
              </p:cNvPr>
              <p:cNvSpPr/>
              <p:nvPr/>
            </p:nvSpPr>
            <p:spPr>
              <a:xfrm>
                <a:off x="4450365" y="4870894"/>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9" name="Google Shape;4729;p32">
                <a:extLst>
                  <a:ext uri="{FF2B5EF4-FFF2-40B4-BE49-F238E27FC236}">
                    <a16:creationId xmlns:a16="http://schemas.microsoft.com/office/drawing/2014/main" id="{5B72BCFD-8025-CEA8-B0ED-895CCB4563C0}"/>
                  </a:ext>
                </a:extLst>
              </p:cNvPr>
              <p:cNvSpPr/>
              <p:nvPr/>
            </p:nvSpPr>
            <p:spPr>
              <a:xfrm>
                <a:off x="4532185" y="4789836"/>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10" y="8477"/>
                      <a:pt x="37910" y="18955"/>
                    </a:cubicBezTo>
                    <a:cubicBezTo>
                      <a:pt x="37910"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0" name="Google Shape;4730;p32">
                <a:extLst>
                  <a:ext uri="{FF2B5EF4-FFF2-40B4-BE49-F238E27FC236}">
                    <a16:creationId xmlns:a16="http://schemas.microsoft.com/office/drawing/2014/main" id="{8690FA3F-620D-1491-719D-AF83177AD455}"/>
                  </a:ext>
                </a:extLst>
              </p:cNvPr>
              <p:cNvSpPr/>
              <p:nvPr/>
            </p:nvSpPr>
            <p:spPr>
              <a:xfrm>
                <a:off x="4614005" y="4708778"/>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7" y="8287"/>
                      <a:pt x="37147" y="18574"/>
                    </a:cubicBezTo>
                    <a:cubicBezTo>
                      <a:pt x="37147"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1" name="Google Shape;4731;p32">
                <a:extLst>
                  <a:ext uri="{FF2B5EF4-FFF2-40B4-BE49-F238E27FC236}">
                    <a16:creationId xmlns:a16="http://schemas.microsoft.com/office/drawing/2014/main" id="{D93B2FFB-5EF0-2D2F-B908-CE3CF27B7D5E}"/>
                  </a:ext>
                </a:extLst>
              </p:cNvPr>
              <p:cNvSpPr/>
              <p:nvPr/>
            </p:nvSpPr>
            <p:spPr>
              <a:xfrm>
                <a:off x="4695729" y="462772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2" name="Google Shape;4732;p32">
                <a:extLst>
                  <a:ext uri="{FF2B5EF4-FFF2-40B4-BE49-F238E27FC236}">
                    <a16:creationId xmlns:a16="http://schemas.microsoft.com/office/drawing/2014/main" id="{BE0A15B3-B17D-685F-6F66-186A208E902D}"/>
                  </a:ext>
                </a:extLst>
              </p:cNvPr>
              <p:cNvSpPr/>
              <p:nvPr/>
            </p:nvSpPr>
            <p:spPr>
              <a:xfrm>
                <a:off x="4777644" y="4546758"/>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432"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3" name="Google Shape;4733;p32">
                <a:extLst>
                  <a:ext uri="{FF2B5EF4-FFF2-40B4-BE49-F238E27FC236}">
                    <a16:creationId xmlns:a16="http://schemas.microsoft.com/office/drawing/2014/main" id="{964E9006-B2DE-705E-3758-095835747AD1}"/>
                  </a:ext>
                </a:extLst>
              </p:cNvPr>
              <p:cNvSpPr/>
              <p:nvPr/>
            </p:nvSpPr>
            <p:spPr>
              <a:xfrm>
                <a:off x="4859464" y="4465795"/>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4" name="Google Shape;4734;p32">
                <a:extLst>
                  <a:ext uri="{FF2B5EF4-FFF2-40B4-BE49-F238E27FC236}">
                    <a16:creationId xmlns:a16="http://schemas.microsoft.com/office/drawing/2014/main" id="{6621BB11-02FC-6389-2324-DCA9BF6A8581}"/>
                  </a:ext>
                </a:extLst>
              </p:cNvPr>
              <p:cNvSpPr/>
              <p:nvPr/>
            </p:nvSpPr>
            <p:spPr>
              <a:xfrm>
                <a:off x="4941284" y="4384737"/>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5" name="Google Shape;4735;p32">
                <a:extLst>
                  <a:ext uri="{FF2B5EF4-FFF2-40B4-BE49-F238E27FC236}">
                    <a16:creationId xmlns:a16="http://schemas.microsoft.com/office/drawing/2014/main" id="{64AE9AB6-CAA8-8333-A198-D55C1499D231}"/>
                  </a:ext>
                </a:extLst>
              </p:cNvPr>
              <p:cNvSpPr/>
              <p:nvPr/>
            </p:nvSpPr>
            <p:spPr>
              <a:xfrm>
                <a:off x="5023104" y="4303680"/>
                <a:ext cx="33147" cy="33147"/>
              </a:xfrm>
              <a:custGeom>
                <a:avLst/>
                <a:gdLst/>
                <a:ahLst/>
                <a:cxnLst/>
                <a:rect l="l" t="t" r="r" b="b"/>
                <a:pathLst>
                  <a:path w="33147" h="33147" extrusionOk="0">
                    <a:moveTo>
                      <a:pt x="33147" y="16574"/>
                    </a:moveTo>
                    <a:cubicBezTo>
                      <a:pt x="33147" y="25727"/>
                      <a:pt x="25727" y="33147"/>
                      <a:pt x="16573" y="33147"/>
                    </a:cubicBezTo>
                    <a:cubicBezTo>
                      <a:pt x="7420" y="33147"/>
                      <a:pt x="0" y="25727"/>
                      <a:pt x="0" y="16574"/>
                    </a:cubicBezTo>
                    <a:cubicBezTo>
                      <a:pt x="0" y="7420"/>
                      <a:pt x="7420" y="0"/>
                      <a:pt x="16573"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6" name="Google Shape;4736;p32">
                <a:extLst>
                  <a:ext uri="{FF2B5EF4-FFF2-40B4-BE49-F238E27FC236}">
                    <a16:creationId xmlns:a16="http://schemas.microsoft.com/office/drawing/2014/main" id="{4DC9B32D-3FBD-0A76-4963-EDBF6E6ED7C3}"/>
                  </a:ext>
                </a:extLst>
              </p:cNvPr>
              <p:cNvSpPr/>
              <p:nvPr/>
            </p:nvSpPr>
            <p:spPr>
              <a:xfrm>
                <a:off x="5104923" y="4222622"/>
                <a:ext cx="32289" cy="32384"/>
              </a:xfrm>
              <a:custGeom>
                <a:avLst/>
                <a:gdLst/>
                <a:ahLst/>
                <a:cxnLst/>
                <a:rect l="l" t="t" r="r" b="b"/>
                <a:pathLst>
                  <a:path w="32289" h="32384" extrusionOk="0">
                    <a:moveTo>
                      <a:pt x="16097" y="32385"/>
                    </a:moveTo>
                    <a:cubicBezTo>
                      <a:pt x="7144" y="32385"/>
                      <a:pt x="0" y="25146"/>
                      <a:pt x="0" y="16192"/>
                    </a:cubicBezTo>
                    <a:cubicBezTo>
                      <a:pt x="0" y="7239"/>
                      <a:pt x="7239" y="0"/>
                      <a:pt x="16097" y="0"/>
                    </a:cubicBezTo>
                    <a:cubicBezTo>
                      <a:pt x="24956" y="0"/>
                      <a:pt x="32290" y="7239"/>
                      <a:pt x="32290" y="16192"/>
                    </a:cubicBezTo>
                    <a:cubicBezTo>
                      <a:pt x="32290" y="25146"/>
                      <a:pt x="25051" y="32385"/>
                      <a:pt x="16097"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7" name="Google Shape;4737;p32">
                <a:extLst>
                  <a:ext uri="{FF2B5EF4-FFF2-40B4-BE49-F238E27FC236}">
                    <a16:creationId xmlns:a16="http://schemas.microsoft.com/office/drawing/2014/main" id="{D24AEB12-CCA7-BA5F-9474-5EE0891C92C1}"/>
                  </a:ext>
                </a:extLst>
              </p:cNvPr>
              <p:cNvSpPr/>
              <p:nvPr/>
            </p:nvSpPr>
            <p:spPr>
              <a:xfrm>
                <a:off x="5186743" y="4141755"/>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8" name="Google Shape;4738;p32">
                <a:extLst>
                  <a:ext uri="{FF2B5EF4-FFF2-40B4-BE49-F238E27FC236}">
                    <a16:creationId xmlns:a16="http://schemas.microsoft.com/office/drawing/2014/main" id="{71E114A2-06BF-C489-2219-E9C235A6BB41}"/>
                  </a:ext>
                </a:extLst>
              </p:cNvPr>
              <p:cNvSpPr/>
              <p:nvPr/>
            </p:nvSpPr>
            <p:spPr>
              <a:xfrm>
                <a:off x="5268563" y="4060697"/>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9" name="Google Shape;4739;p32">
                <a:extLst>
                  <a:ext uri="{FF2B5EF4-FFF2-40B4-BE49-F238E27FC236}">
                    <a16:creationId xmlns:a16="http://schemas.microsoft.com/office/drawing/2014/main" id="{7D9E389F-E1BE-DCB3-3A66-DFFFDBEEAD0F}"/>
                  </a:ext>
                </a:extLst>
              </p:cNvPr>
              <p:cNvSpPr/>
              <p:nvPr/>
            </p:nvSpPr>
            <p:spPr>
              <a:xfrm>
                <a:off x="5350383" y="3979639"/>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0" name="Google Shape;4740;p32">
                <a:extLst>
                  <a:ext uri="{FF2B5EF4-FFF2-40B4-BE49-F238E27FC236}">
                    <a16:creationId xmlns:a16="http://schemas.microsoft.com/office/drawing/2014/main" id="{1C8CC1B5-F0F1-1450-3CAA-CD33EE9637BC}"/>
                  </a:ext>
                </a:extLst>
              </p:cNvPr>
              <p:cNvSpPr/>
              <p:nvPr/>
            </p:nvSpPr>
            <p:spPr>
              <a:xfrm>
                <a:off x="5432202" y="3898581"/>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1" name="Google Shape;4741;p32">
                <a:extLst>
                  <a:ext uri="{FF2B5EF4-FFF2-40B4-BE49-F238E27FC236}">
                    <a16:creationId xmlns:a16="http://schemas.microsoft.com/office/drawing/2014/main" id="{4C1B5D87-B875-A06E-71D2-D861A2B970F4}"/>
                  </a:ext>
                </a:extLst>
              </p:cNvPr>
              <p:cNvSpPr/>
              <p:nvPr/>
            </p:nvSpPr>
            <p:spPr>
              <a:xfrm>
                <a:off x="5514022" y="3817714"/>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2" name="Google Shape;4742;p32">
                <a:extLst>
                  <a:ext uri="{FF2B5EF4-FFF2-40B4-BE49-F238E27FC236}">
                    <a16:creationId xmlns:a16="http://schemas.microsoft.com/office/drawing/2014/main" id="{4065F550-9C9F-48F4-3DA0-E19DAC4856BD}"/>
                  </a:ext>
                </a:extLst>
              </p:cNvPr>
              <p:cNvSpPr/>
              <p:nvPr/>
            </p:nvSpPr>
            <p:spPr>
              <a:xfrm>
                <a:off x="5595842" y="3736657"/>
                <a:ext cx="27431" cy="27431"/>
              </a:xfrm>
              <a:custGeom>
                <a:avLst/>
                <a:gdLst/>
                <a:ahLst/>
                <a:cxnLst/>
                <a:rect l="l" t="t" r="r" b="b"/>
                <a:pathLst>
                  <a:path w="27431" h="27431" extrusionOk="0">
                    <a:moveTo>
                      <a:pt x="27432" y="13716"/>
                    </a:moveTo>
                    <a:cubicBezTo>
                      <a:pt x="27432" y="21291"/>
                      <a:pt x="21291" y="27432"/>
                      <a:pt x="13716" y="27432"/>
                    </a:cubicBezTo>
                    <a:cubicBezTo>
                      <a:pt x="6141" y="27432"/>
                      <a:pt x="0" y="21291"/>
                      <a:pt x="0" y="13716"/>
                    </a:cubicBezTo>
                    <a:cubicBezTo>
                      <a:pt x="0" y="6141"/>
                      <a:pt x="6141" y="0"/>
                      <a:pt x="13716" y="0"/>
                    </a:cubicBezTo>
                    <a:cubicBezTo>
                      <a:pt x="21291" y="0"/>
                      <a:pt x="27432" y="6141"/>
                      <a:pt x="27432"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3" name="Google Shape;4743;p32">
                <a:extLst>
                  <a:ext uri="{FF2B5EF4-FFF2-40B4-BE49-F238E27FC236}">
                    <a16:creationId xmlns:a16="http://schemas.microsoft.com/office/drawing/2014/main" id="{E40AFF40-D3F4-A0EE-2B68-E6CAB0A3F6E5}"/>
                  </a:ext>
                </a:extLst>
              </p:cNvPr>
              <p:cNvSpPr/>
              <p:nvPr/>
            </p:nvSpPr>
            <p:spPr>
              <a:xfrm>
                <a:off x="5677662" y="3655599"/>
                <a:ext cx="26670" cy="26669"/>
              </a:xfrm>
              <a:custGeom>
                <a:avLst/>
                <a:gdLst/>
                <a:ahLst/>
                <a:cxnLst/>
                <a:rect l="l" t="t" r="r" b="b"/>
                <a:pathLst>
                  <a:path w="26670" h="26669"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4" name="Google Shape;4744;p32">
                <a:extLst>
                  <a:ext uri="{FF2B5EF4-FFF2-40B4-BE49-F238E27FC236}">
                    <a16:creationId xmlns:a16="http://schemas.microsoft.com/office/drawing/2014/main" id="{D4335322-0887-E88E-4933-BB6DB03533C9}"/>
                  </a:ext>
                </a:extLst>
              </p:cNvPr>
              <p:cNvSpPr/>
              <p:nvPr/>
            </p:nvSpPr>
            <p:spPr>
              <a:xfrm>
                <a:off x="5759481" y="3574541"/>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5" name="Google Shape;4745;p32">
                <a:extLst>
                  <a:ext uri="{FF2B5EF4-FFF2-40B4-BE49-F238E27FC236}">
                    <a16:creationId xmlns:a16="http://schemas.microsoft.com/office/drawing/2014/main" id="{F02B883E-0AF1-E6C0-AA31-1FC9229FB736}"/>
                  </a:ext>
                </a:extLst>
              </p:cNvPr>
              <p:cNvSpPr/>
              <p:nvPr/>
            </p:nvSpPr>
            <p:spPr>
              <a:xfrm>
                <a:off x="5841396" y="3493674"/>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6" name="Google Shape;4746;p32">
                <a:extLst>
                  <a:ext uri="{FF2B5EF4-FFF2-40B4-BE49-F238E27FC236}">
                    <a16:creationId xmlns:a16="http://schemas.microsoft.com/office/drawing/2014/main" id="{BBD879ED-E4C3-9079-1575-BEC1EB7EB0A4}"/>
                  </a:ext>
                </a:extLst>
              </p:cNvPr>
              <p:cNvSpPr/>
              <p:nvPr/>
            </p:nvSpPr>
            <p:spPr>
              <a:xfrm>
                <a:off x="5923121" y="3412616"/>
                <a:ext cx="24193" cy="24193"/>
              </a:xfrm>
              <a:custGeom>
                <a:avLst/>
                <a:gdLst/>
                <a:ahLst/>
                <a:cxnLst/>
                <a:rect l="l" t="t" r="r" b="b"/>
                <a:pathLst>
                  <a:path w="24193" h="24193" extrusionOk="0">
                    <a:moveTo>
                      <a:pt x="12097" y="24194"/>
                    </a:moveTo>
                    <a:cubicBezTo>
                      <a:pt x="5429" y="24194"/>
                      <a:pt x="0" y="18764"/>
                      <a:pt x="0" y="12097"/>
                    </a:cubicBezTo>
                    <a:cubicBezTo>
                      <a:pt x="0" y="5429"/>
                      <a:pt x="5429" y="0"/>
                      <a:pt x="12097" y="0"/>
                    </a:cubicBezTo>
                    <a:cubicBezTo>
                      <a:pt x="18764" y="0"/>
                      <a:pt x="24193" y="5429"/>
                      <a:pt x="24193" y="12097"/>
                    </a:cubicBezTo>
                    <a:cubicBezTo>
                      <a:pt x="24193" y="18764"/>
                      <a:pt x="18764" y="24194"/>
                      <a:pt x="12097" y="24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7" name="Google Shape;4747;p32">
                <a:extLst>
                  <a:ext uri="{FF2B5EF4-FFF2-40B4-BE49-F238E27FC236}">
                    <a16:creationId xmlns:a16="http://schemas.microsoft.com/office/drawing/2014/main" id="{BD003AE3-E5F8-BA59-7C9D-7DC14F9173CF}"/>
                  </a:ext>
                </a:extLst>
              </p:cNvPr>
              <p:cNvSpPr/>
              <p:nvPr/>
            </p:nvSpPr>
            <p:spPr>
              <a:xfrm>
                <a:off x="6004941" y="3331558"/>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8" name="Google Shape;4748;p32">
                <a:extLst>
                  <a:ext uri="{FF2B5EF4-FFF2-40B4-BE49-F238E27FC236}">
                    <a16:creationId xmlns:a16="http://schemas.microsoft.com/office/drawing/2014/main" id="{81912CAC-F5AE-E529-0BB0-25A96385AF27}"/>
                  </a:ext>
                </a:extLst>
              </p:cNvPr>
              <p:cNvSpPr/>
              <p:nvPr/>
            </p:nvSpPr>
            <p:spPr>
              <a:xfrm>
                <a:off x="6086760" y="3250500"/>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9" name="Google Shape;4749;p32">
                <a:extLst>
                  <a:ext uri="{FF2B5EF4-FFF2-40B4-BE49-F238E27FC236}">
                    <a16:creationId xmlns:a16="http://schemas.microsoft.com/office/drawing/2014/main" id="{56C94E63-0DB9-0CD6-EF6D-BDFD9F774F79}"/>
                  </a:ext>
                </a:extLst>
              </p:cNvPr>
              <p:cNvSpPr/>
              <p:nvPr/>
            </p:nvSpPr>
            <p:spPr>
              <a:xfrm>
                <a:off x="6168675" y="3169538"/>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0" name="Google Shape;4750;p32">
                <a:extLst>
                  <a:ext uri="{FF2B5EF4-FFF2-40B4-BE49-F238E27FC236}">
                    <a16:creationId xmlns:a16="http://schemas.microsoft.com/office/drawing/2014/main" id="{8D8E34CB-7716-4B10-8230-04F95935B0C3}"/>
                  </a:ext>
                </a:extLst>
              </p:cNvPr>
              <p:cNvSpPr/>
              <p:nvPr/>
            </p:nvSpPr>
            <p:spPr>
              <a:xfrm>
                <a:off x="6250400" y="3088480"/>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1" name="Google Shape;4751;p32">
                <a:extLst>
                  <a:ext uri="{FF2B5EF4-FFF2-40B4-BE49-F238E27FC236}">
                    <a16:creationId xmlns:a16="http://schemas.microsoft.com/office/drawing/2014/main" id="{AB7ECECC-496C-31E7-F762-3EFF7171E7B7}"/>
                  </a:ext>
                </a:extLst>
              </p:cNvPr>
              <p:cNvSpPr/>
              <p:nvPr/>
            </p:nvSpPr>
            <p:spPr>
              <a:xfrm>
                <a:off x="6332219" y="3007423"/>
                <a:ext cx="20193" cy="20192"/>
              </a:xfrm>
              <a:custGeom>
                <a:avLst/>
                <a:gdLst/>
                <a:ahLst/>
                <a:cxnLst/>
                <a:rect l="l" t="t" r="r" b="b"/>
                <a:pathLst>
                  <a:path w="20193"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2" name="Google Shape;4752;p32">
                <a:extLst>
                  <a:ext uri="{FF2B5EF4-FFF2-40B4-BE49-F238E27FC236}">
                    <a16:creationId xmlns:a16="http://schemas.microsoft.com/office/drawing/2014/main" id="{662A60C4-E8FF-C94C-54B7-86C29BAAC096}"/>
                  </a:ext>
                </a:extLst>
              </p:cNvPr>
              <p:cNvSpPr/>
              <p:nvPr/>
            </p:nvSpPr>
            <p:spPr>
              <a:xfrm>
                <a:off x="6414039" y="2926365"/>
                <a:ext cx="19430" cy="19431"/>
              </a:xfrm>
              <a:custGeom>
                <a:avLst/>
                <a:gdLst/>
                <a:ahLst/>
                <a:cxnLst/>
                <a:rect l="l" t="t" r="r" b="b"/>
                <a:pathLst>
                  <a:path w="19430"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3" name="Google Shape;4753;p32">
                <a:extLst>
                  <a:ext uri="{FF2B5EF4-FFF2-40B4-BE49-F238E27FC236}">
                    <a16:creationId xmlns:a16="http://schemas.microsoft.com/office/drawing/2014/main" id="{1D1B8BE6-DE80-A50B-B464-A2E4CBFDD8E6}"/>
                  </a:ext>
                </a:extLst>
              </p:cNvPr>
              <p:cNvSpPr/>
              <p:nvPr/>
            </p:nvSpPr>
            <p:spPr>
              <a:xfrm>
                <a:off x="6495954" y="2845498"/>
                <a:ext cx="18478" cy="18478"/>
              </a:xfrm>
              <a:custGeom>
                <a:avLst/>
                <a:gdLst/>
                <a:ahLst/>
                <a:cxnLst/>
                <a:rect l="l" t="t" r="r" b="b"/>
                <a:pathLst>
                  <a:path w="18478" h="18478" extrusionOk="0">
                    <a:moveTo>
                      <a:pt x="18478" y="9239"/>
                    </a:moveTo>
                    <a:cubicBezTo>
                      <a:pt x="18478" y="14342"/>
                      <a:pt x="14342" y="18479"/>
                      <a:pt x="9239" y="18479"/>
                    </a:cubicBezTo>
                    <a:cubicBezTo>
                      <a:pt x="4137" y="18479"/>
                      <a:pt x="0" y="14342"/>
                      <a:pt x="0" y="9239"/>
                    </a:cubicBezTo>
                    <a:cubicBezTo>
                      <a:pt x="0" y="4137"/>
                      <a:pt x="4137" y="0"/>
                      <a:pt x="9239" y="0"/>
                    </a:cubicBezTo>
                    <a:cubicBezTo>
                      <a:pt x="14342" y="0"/>
                      <a:pt x="18478" y="4137"/>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4" name="Google Shape;4754;p32">
                <a:extLst>
                  <a:ext uri="{FF2B5EF4-FFF2-40B4-BE49-F238E27FC236}">
                    <a16:creationId xmlns:a16="http://schemas.microsoft.com/office/drawing/2014/main" id="{714FB41D-A0FF-325C-AE9C-20A3EC19F598}"/>
                  </a:ext>
                </a:extLst>
              </p:cNvPr>
              <p:cNvSpPr/>
              <p:nvPr/>
            </p:nvSpPr>
            <p:spPr>
              <a:xfrm>
                <a:off x="6577774" y="2764440"/>
                <a:ext cx="17716" cy="17716"/>
              </a:xfrm>
              <a:custGeom>
                <a:avLst/>
                <a:gdLst/>
                <a:ahLst/>
                <a:cxnLst/>
                <a:rect l="l" t="t" r="r" b="b"/>
                <a:pathLst>
                  <a:path w="17716" h="17716" extrusionOk="0">
                    <a:moveTo>
                      <a:pt x="17717" y="8858"/>
                    </a:moveTo>
                    <a:cubicBezTo>
                      <a:pt x="17717" y="13751"/>
                      <a:pt x="13750" y="17716"/>
                      <a:pt x="8858" y="17716"/>
                    </a:cubicBezTo>
                    <a:cubicBezTo>
                      <a:pt x="3966" y="17716"/>
                      <a:pt x="0" y="13750"/>
                      <a:pt x="0" y="8858"/>
                    </a:cubicBezTo>
                    <a:cubicBezTo>
                      <a:pt x="0" y="3966"/>
                      <a:pt x="3966" y="0"/>
                      <a:pt x="8858" y="0"/>
                    </a:cubicBezTo>
                    <a:cubicBezTo>
                      <a:pt x="13750"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5" name="Google Shape;4755;p32">
                <a:extLst>
                  <a:ext uri="{FF2B5EF4-FFF2-40B4-BE49-F238E27FC236}">
                    <a16:creationId xmlns:a16="http://schemas.microsoft.com/office/drawing/2014/main" id="{A513544B-7AB8-4A15-C835-54EB30403DD0}"/>
                  </a:ext>
                </a:extLst>
              </p:cNvPr>
              <p:cNvSpPr/>
              <p:nvPr/>
            </p:nvSpPr>
            <p:spPr>
              <a:xfrm>
                <a:off x="6659499" y="2683382"/>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6" name="Google Shape;4756;p32">
                <a:extLst>
                  <a:ext uri="{FF2B5EF4-FFF2-40B4-BE49-F238E27FC236}">
                    <a16:creationId xmlns:a16="http://schemas.microsoft.com/office/drawing/2014/main" id="{A9934659-177E-FA08-884A-1554BF4A93DE}"/>
                  </a:ext>
                </a:extLst>
              </p:cNvPr>
              <p:cNvSpPr/>
              <p:nvPr/>
            </p:nvSpPr>
            <p:spPr>
              <a:xfrm>
                <a:off x="6741318" y="2602324"/>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7" name="Google Shape;4757;p32">
                <a:extLst>
                  <a:ext uri="{FF2B5EF4-FFF2-40B4-BE49-F238E27FC236}">
                    <a16:creationId xmlns:a16="http://schemas.microsoft.com/office/drawing/2014/main" id="{638DEFDC-FE95-0B31-6BE1-5798B10A7F48}"/>
                  </a:ext>
                </a:extLst>
              </p:cNvPr>
              <p:cNvSpPr/>
              <p:nvPr/>
            </p:nvSpPr>
            <p:spPr>
              <a:xfrm>
                <a:off x="6823138" y="2521362"/>
                <a:ext cx="15430" cy="15335"/>
              </a:xfrm>
              <a:custGeom>
                <a:avLst/>
                <a:gdLst/>
                <a:ahLst/>
                <a:cxnLst/>
                <a:rect l="l" t="t" r="r" b="b"/>
                <a:pathLst>
                  <a:path w="15430" h="15335" extrusionOk="0">
                    <a:moveTo>
                      <a:pt x="7715" y="15335"/>
                    </a:moveTo>
                    <a:cubicBezTo>
                      <a:pt x="3524" y="15335"/>
                      <a:pt x="0" y="11906"/>
                      <a:pt x="0" y="7620"/>
                    </a:cubicBezTo>
                    <a:cubicBezTo>
                      <a:pt x="0" y="3334"/>
                      <a:pt x="3429" y="0"/>
                      <a:pt x="7715" y="0"/>
                    </a:cubicBezTo>
                    <a:cubicBezTo>
                      <a:pt x="12002" y="0"/>
                      <a:pt x="15430" y="3429"/>
                      <a:pt x="15430" y="7620"/>
                    </a:cubicBezTo>
                    <a:cubicBezTo>
                      <a:pt x="15430" y="11811"/>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8" name="Google Shape;4758;p32">
                <a:extLst>
                  <a:ext uri="{FF2B5EF4-FFF2-40B4-BE49-F238E27FC236}">
                    <a16:creationId xmlns:a16="http://schemas.microsoft.com/office/drawing/2014/main" id="{A2510D06-0F6B-ABAE-63EF-E205BF3C3F6E}"/>
                  </a:ext>
                </a:extLst>
              </p:cNvPr>
              <p:cNvSpPr/>
              <p:nvPr/>
            </p:nvSpPr>
            <p:spPr>
              <a:xfrm>
                <a:off x="6905053" y="2440399"/>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9" name="Google Shape;4759;p32">
                <a:extLst>
                  <a:ext uri="{FF2B5EF4-FFF2-40B4-BE49-F238E27FC236}">
                    <a16:creationId xmlns:a16="http://schemas.microsoft.com/office/drawing/2014/main" id="{BE33D13A-BAC0-B18E-9728-70687676B679}"/>
                  </a:ext>
                </a:extLst>
              </p:cNvPr>
              <p:cNvSpPr/>
              <p:nvPr/>
            </p:nvSpPr>
            <p:spPr>
              <a:xfrm>
                <a:off x="6986873" y="2359341"/>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0" name="Google Shape;4760;p32">
                <a:extLst>
                  <a:ext uri="{FF2B5EF4-FFF2-40B4-BE49-F238E27FC236}">
                    <a16:creationId xmlns:a16="http://schemas.microsoft.com/office/drawing/2014/main" id="{A314E1E2-C30D-4094-EB51-4126211A596F}"/>
                  </a:ext>
                </a:extLst>
              </p:cNvPr>
              <p:cNvSpPr/>
              <p:nvPr/>
            </p:nvSpPr>
            <p:spPr>
              <a:xfrm>
                <a:off x="7068597" y="2278284"/>
                <a:ext cx="12954" cy="12954"/>
              </a:xfrm>
              <a:custGeom>
                <a:avLst/>
                <a:gdLst/>
                <a:ahLst/>
                <a:cxnLst/>
                <a:rect l="l" t="t" r="r" b="b"/>
                <a:pathLst>
                  <a:path w="12954" h="12954" extrusionOk="0">
                    <a:moveTo>
                      <a:pt x="6477" y="12954"/>
                    </a:moveTo>
                    <a:cubicBezTo>
                      <a:pt x="2953" y="12954"/>
                      <a:pt x="0" y="10096"/>
                      <a:pt x="0" y="6477"/>
                    </a:cubicBezTo>
                    <a:cubicBezTo>
                      <a:pt x="0" y="2857"/>
                      <a:pt x="2858" y="0"/>
                      <a:pt x="6477" y="0"/>
                    </a:cubicBezTo>
                    <a:cubicBezTo>
                      <a:pt x="10097" y="0"/>
                      <a:pt x="12954" y="2857"/>
                      <a:pt x="12954" y="6477"/>
                    </a:cubicBezTo>
                    <a:cubicBezTo>
                      <a:pt x="12954" y="10096"/>
                      <a:pt x="10097"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1" name="Google Shape;4761;p32">
                <a:extLst>
                  <a:ext uri="{FF2B5EF4-FFF2-40B4-BE49-F238E27FC236}">
                    <a16:creationId xmlns:a16="http://schemas.microsoft.com/office/drawing/2014/main" id="{15E7350A-FD3B-6C38-A668-9A059E4873F2}"/>
                  </a:ext>
                </a:extLst>
              </p:cNvPr>
              <p:cNvSpPr/>
              <p:nvPr/>
            </p:nvSpPr>
            <p:spPr>
              <a:xfrm>
                <a:off x="7150417" y="2197226"/>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2" name="Google Shape;4762;p32">
                <a:extLst>
                  <a:ext uri="{FF2B5EF4-FFF2-40B4-BE49-F238E27FC236}">
                    <a16:creationId xmlns:a16="http://schemas.microsoft.com/office/drawing/2014/main" id="{3E6980D7-66DB-DF82-9F7A-27F7A08B27E8}"/>
                  </a:ext>
                </a:extLst>
              </p:cNvPr>
              <p:cNvSpPr/>
              <p:nvPr/>
            </p:nvSpPr>
            <p:spPr>
              <a:xfrm>
                <a:off x="7232332" y="2116359"/>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3" name="Google Shape;4763;p32">
                <a:extLst>
                  <a:ext uri="{FF2B5EF4-FFF2-40B4-BE49-F238E27FC236}">
                    <a16:creationId xmlns:a16="http://schemas.microsoft.com/office/drawing/2014/main" id="{A64A1E13-099C-E1CC-AC20-1844462F5F95}"/>
                  </a:ext>
                </a:extLst>
              </p:cNvPr>
              <p:cNvSpPr/>
              <p:nvPr/>
            </p:nvSpPr>
            <p:spPr>
              <a:xfrm>
                <a:off x="7314152" y="2035301"/>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7" y="2381"/>
                      <a:pt x="10477" y="5239"/>
                    </a:cubicBezTo>
                    <a:cubicBezTo>
                      <a:pt x="10477"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4" name="Google Shape;4764;p32">
                <a:extLst>
                  <a:ext uri="{FF2B5EF4-FFF2-40B4-BE49-F238E27FC236}">
                    <a16:creationId xmlns:a16="http://schemas.microsoft.com/office/drawing/2014/main" id="{906B8A5B-8AAD-C5FC-EC4B-D4CD0C96182D}"/>
                  </a:ext>
                </a:extLst>
              </p:cNvPr>
              <p:cNvSpPr/>
              <p:nvPr/>
            </p:nvSpPr>
            <p:spPr>
              <a:xfrm>
                <a:off x="7395972" y="1954243"/>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5" name="Google Shape;4765;p32">
                <a:extLst>
                  <a:ext uri="{FF2B5EF4-FFF2-40B4-BE49-F238E27FC236}">
                    <a16:creationId xmlns:a16="http://schemas.microsoft.com/office/drawing/2014/main" id="{EBC40E21-E1DB-DB0D-18AC-D66A09CF9019}"/>
                  </a:ext>
                </a:extLst>
              </p:cNvPr>
              <p:cNvSpPr/>
              <p:nvPr/>
            </p:nvSpPr>
            <p:spPr>
              <a:xfrm>
                <a:off x="7477696" y="1873186"/>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6" name="Google Shape;4766;p32">
                <a:extLst>
                  <a:ext uri="{FF2B5EF4-FFF2-40B4-BE49-F238E27FC236}">
                    <a16:creationId xmlns:a16="http://schemas.microsoft.com/office/drawing/2014/main" id="{30F27F78-EF93-B084-2CC9-1FBFC9F638C2}"/>
                  </a:ext>
                </a:extLst>
              </p:cNvPr>
              <p:cNvSpPr/>
              <p:nvPr/>
            </p:nvSpPr>
            <p:spPr>
              <a:xfrm>
                <a:off x="7559611" y="1792318"/>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7" name="Google Shape;4767;p32">
                <a:extLst>
                  <a:ext uri="{FF2B5EF4-FFF2-40B4-BE49-F238E27FC236}">
                    <a16:creationId xmlns:a16="http://schemas.microsoft.com/office/drawing/2014/main" id="{F2C2157F-4E97-41C5-5E56-84E549B20D01}"/>
                  </a:ext>
                </a:extLst>
              </p:cNvPr>
              <p:cNvSpPr/>
              <p:nvPr/>
            </p:nvSpPr>
            <p:spPr>
              <a:xfrm>
                <a:off x="7641431" y="1711260"/>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8" name="Google Shape;4768;p32">
                <a:extLst>
                  <a:ext uri="{FF2B5EF4-FFF2-40B4-BE49-F238E27FC236}">
                    <a16:creationId xmlns:a16="http://schemas.microsoft.com/office/drawing/2014/main" id="{0F7F33A9-B4BB-A819-6A0C-78667DF06766}"/>
                  </a:ext>
                </a:extLst>
              </p:cNvPr>
              <p:cNvSpPr/>
              <p:nvPr/>
            </p:nvSpPr>
            <p:spPr>
              <a:xfrm>
                <a:off x="7723250" y="1630203"/>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9" name="Google Shape;4769;p32">
                <a:extLst>
                  <a:ext uri="{FF2B5EF4-FFF2-40B4-BE49-F238E27FC236}">
                    <a16:creationId xmlns:a16="http://schemas.microsoft.com/office/drawing/2014/main" id="{EFA88FD5-D1C1-E50E-CC01-128C24CDA764}"/>
                  </a:ext>
                </a:extLst>
              </p:cNvPr>
              <p:cNvSpPr/>
              <p:nvPr/>
            </p:nvSpPr>
            <p:spPr>
              <a:xfrm>
                <a:off x="7805070" y="1549145"/>
                <a:ext cx="5715" cy="5715"/>
              </a:xfrm>
              <a:custGeom>
                <a:avLst/>
                <a:gdLst/>
                <a:ahLst/>
                <a:cxnLst/>
                <a:rect l="l" t="t" r="r" b="b"/>
                <a:pathLst>
                  <a:path w="5715" h="5715"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0" name="Google Shape;4770;p32">
                <a:extLst>
                  <a:ext uri="{FF2B5EF4-FFF2-40B4-BE49-F238E27FC236}">
                    <a16:creationId xmlns:a16="http://schemas.microsoft.com/office/drawing/2014/main" id="{E9361F21-EEF1-B943-E6E7-732B0EC95C35}"/>
                  </a:ext>
                </a:extLst>
              </p:cNvPr>
              <p:cNvSpPr/>
              <p:nvPr/>
            </p:nvSpPr>
            <p:spPr>
              <a:xfrm>
                <a:off x="7886890" y="1468278"/>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1" name="Google Shape;4771;p32">
                <a:extLst>
                  <a:ext uri="{FF2B5EF4-FFF2-40B4-BE49-F238E27FC236}">
                    <a16:creationId xmlns:a16="http://schemas.microsoft.com/office/drawing/2014/main" id="{B834A382-662A-32C4-413F-F6200861CEFB}"/>
                  </a:ext>
                </a:extLst>
              </p:cNvPr>
              <p:cNvSpPr/>
              <p:nvPr/>
            </p:nvSpPr>
            <p:spPr>
              <a:xfrm>
                <a:off x="7968710" y="1387220"/>
                <a:ext cx="4000" cy="4000"/>
              </a:xfrm>
              <a:custGeom>
                <a:avLst/>
                <a:gdLst/>
                <a:ahLst/>
                <a:cxnLst/>
                <a:rect l="l" t="t" r="r" b="b"/>
                <a:pathLst>
                  <a:path w="4000" h="4000" extrusionOk="0">
                    <a:moveTo>
                      <a:pt x="4000" y="2000"/>
                    </a:moveTo>
                    <a:cubicBezTo>
                      <a:pt x="4000" y="3105"/>
                      <a:pt x="3105" y="4000"/>
                      <a:pt x="2000" y="4000"/>
                    </a:cubicBezTo>
                    <a:cubicBezTo>
                      <a:pt x="896" y="4000"/>
                      <a:pt x="0" y="3105"/>
                      <a:pt x="0" y="2000"/>
                    </a:cubicBezTo>
                    <a:cubicBezTo>
                      <a:pt x="0" y="896"/>
                      <a:pt x="896" y="0"/>
                      <a:pt x="2000" y="0"/>
                    </a:cubicBezTo>
                    <a:cubicBezTo>
                      <a:pt x="3105" y="0"/>
                      <a:pt x="4000" y="896"/>
                      <a:pt x="4000" y="2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2" name="Google Shape;4772;p32">
                <a:extLst>
                  <a:ext uri="{FF2B5EF4-FFF2-40B4-BE49-F238E27FC236}">
                    <a16:creationId xmlns:a16="http://schemas.microsoft.com/office/drawing/2014/main" id="{22DA6631-3FCC-0201-B05E-9BCAD0189CA5}"/>
                  </a:ext>
                </a:extLst>
              </p:cNvPr>
              <p:cNvSpPr/>
              <p:nvPr/>
            </p:nvSpPr>
            <p:spPr>
              <a:xfrm>
                <a:off x="8050530" y="1306162"/>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6" y="0"/>
                      <a:pt x="3238" y="762"/>
                      <a:pt x="3238" y="1619"/>
                    </a:cubicBezTo>
                    <a:cubicBezTo>
                      <a:pt x="3238" y="2477"/>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3" name="Google Shape;4773;p32">
                <a:extLst>
                  <a:ext uri="{FF2B5EF4-FFF2-40B4-BE49-F238E27FC236}">
                    <a16:creationId xmlns:a16="http://schemas.microsoft.com/office/drawing/2014/main" id="{A6C9F71D-F815-545C-BFF9-507C1D9F4839}"/>
                  </a:ext>
                </a:extLst>
              </p:cNvPr>
              <p:cNvSpPr/>
              <p:nvPr/>
            </p:nvSpPr>
            <p:spPr>
              <a:xfrm>
                <a:off x="8132349" y="1225104"/>
                <a:ext cx="2476" cy="2476"/>
              </a:xfrm>
              <a:custGeom>
                <a:avLst/>
                <a:gdLst/>
                <a:ahLst/>
                <a:cxnLst/>
                <a:rect l="l" t="t" r="r" b="b"/>
                <a:pathLst>
                  <a:path w="2476" h="2476" extrusionOk="0">
                    <a:moveTo>
                      <a:pt x="1238" y="2477"/>
                    </a:moveTo>
                    <a:cubicBezTo>
                      <a:pt x="571" y="2477"/>
                      <a:pt x="0" y="1905"/>
                      <a:pt x="0" y="1238"/>
                    </a:cubicBezTo>
                    <a:cubicBezTo>
                      <a:pt x="0" y="572"/>
                      <a:pt x="571" y="0"/>
                      <a:pt x="1238" y="0"/>
                    </a:cubicBezTo>
                    <a:cubicBezTo>
                      <a:pt x="1905" y="0"/>
                      <a:pt x="2476" y="572"/>
                      <a:pt x="2476" y="1238"/>
                    </a:cubicBezTo>
                    <a:cubicBezTo>
                      <a:pt x="2476"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4" name="Google Shape;4774;p32">
                <a:extLst>
                  <a:ext uri="{FF2B5EF4-FFF2-40B4-BE49-F238E27FC236}">
                    <a16:creationId xmlns:a16="http://schemas.microsoft.com/office/drawing/2014/main" id="{F1943D1C-E52B-9416-42FC-98B9CC08AA64}"/>
                  </a:ext>
                </a:extLst>
              </p:cNvPr>
              <p:cNvSpPr/>
              <p:nvPr/>
            </p:nvSpPr>
            <p:spPr>
              <a:xfrm>
                <a:off x="8214264" y="1144142"/>
                <a:ext cx="1523" cy="1619"/>
              </a:xfrm>
              <a:custGeom>
                <a:avLst/>
                <a:gdLst/>
                <a:ahLst/>
                <a:cxnLst/>
                <a:rect l="l" t="t" r="r" b="b"/>
                <a:pathLst>
                  <a:path w="1523" h="1619" extrusionOk="0">
                    <a:moveTo>
                      <a:pt x="762" y="1619"/>
                    </a:moveTo>
                    <a:cubicBezTo>
                      <a:pt x="762" y="1619"/>
                      <a:pt x="0" y="1238"/>
                      <a:pt x="0" y="762"/>
                    </a:cubicBezTo>
                    <a:cubicBezTo>
                      <a:pt x="0" y="286"/>
                      <a:pt x="381" y="0"/>
                      <a:pt x="762" y="0"/>
                    </a:cubicBezTo>
                    <a:cubicBezTo>
                      <a:pt x="1143" y="0"/>
                      <a:pt x="1524" y="381"/>
                      <a:pt x="1524" y="762"/>
                    </a:cubicBezTo>
                    <a:cubicBezTo>
                      <a:pt x="1524" y="1143"/>
                      <a:pt x="1143" y="1619"/>
                      <a:pt x="762" y="16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5" name="Google Shape;4775;p32">
              <a:extLst>
                <a:ext uri="{FF2B5EF4-FFF2-40B4-BE49-F238E27FC236}">
                  <a16:creationId xmlns:a16="http://schemas.microsoft.com/office/drawing/2014/main" id="{EC49A9BB-414A-0DA8-3B23-F71B063827D0}"/>
                </a:ext>
              </a:extLst>
            </p:cNvPr>
            <p:cNvGrpSpPr/>
            <p:nvPr/>
          </p:nvGrpSpPr>
          <p:grpSpPr>
            <a:xfrm>
              <a:off x="3821525" y="1149952"/>
              <a:ext cx="4238148" cy="4257198"/>
              <a:chOff x="3821525" y="1149952"/>
              <a:chExt cx="4238148" cy="4257198"/>
            </a:xfrm>
          </p:grpSpPr>
          <p:sp>
            <p:nvSpPr>
              <p:cNvPr id="4776" name="Google Shape;4776;p32">
                <a:extLst>
                  <a:ext uri="{FF2B5EF4-FFF2-40B4-BE49-F238E27FC236}">
                    <a16:creationId xmlns:a16="http://schemas.microsoft.com/office/drawing/2014/main" id="{B4A1D1FE-C9BD-7EAC-FC47-4AA8D14F3D89}"/>
                  </a:ext>
                </a:extLst>
              </p:cNvPr>
              <p:cNvSpPr/>
              <p:nvPr/>
            </p:nvSpPr>
            <p:spPr>
              <a:xfrm>
                <a:off x="3821525" y="5362764"/>
                <a:ext cx="22193" cy="44386"/>
              </a:xfrm>
              <a:custGeom>
                <a:avLst/>
                <a:gdLst/>
                <a:ahLst/>
                <a:cxnLst/>
                <a:rect l="l" t="t" r="r" b="b"/>
                <a:pathLst>
                  <a:path w="22193" h="44386" extrusionOk="0">
                    <a:moveTo>
                      <a:pt x="0" y="0"/>
                    </a:moveTo>
                    <a:cubicBezTo>
                      <a:pt x="12287" y="0"/>
                      <a:pt x="22193" y="9906"/>
                      <a:pt x="22193" y="22193"/>
                    </a:cubicBezTo>
                    <a:cubicBezTo>
                      <a:pt x="22193" y="34481"/>
                      <a:pt x="12287" y="44387"/>
                      <a:pt x="0" y="44387"/>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7" name="Google Shape;4777;p32">
                <a:extLst>
                  <a:ext uri="{FF2B5EF4-FFF2-40B4-BE49-F238E27FC236}">
                    <a16:creationId xmlns:a16="http://schemas.microsoft.com/office/drawing/2014/main" id="{DE53CDC8-DBFA-7BD7-A301-C62850B1E9FE}"/>
                  </a:ext>
                </a:extLst>
              </p:cNvPr>
              <p:cNvSpPr/>
              <p:nvPr/>
            </p:nvSpPr>
            <p:spPr>
              <a:xfrm>
                <a:off x="3884199" y="5281707"/>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715"/>
                      <a:pt x="43625" y="21812"/>
                    </a:cubicBezTo>
                    <a:cubicBezTo>
                      <a:pt x="43625" y="33909"/>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8" name="Google Shape;4778;p32">
                <a:extLst>
                  <a:ext uri="{FF2B5EF4-FFF2-40B4-BE49-F238E27FC236}">
                    <a16:creationId xmlns:a16="http://schemas.microsoft.com/office/drawing/2014/main" id="{695A2928-9548-47FB-4D7F-0A46A7A84465}"/>
                  </a:ext>
                </a:extLst>
              </p:cNvPr>
              <p:cNvSpPr/>
              <p:nvPr/>
            </p:nvSpPr>
            <p:spPr>
              <a:xfrm>
                <a:off x="3966019" y="5200649"/>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2" y="9620"/>
                      <a:pt x="42862" y="21431"/>
                    </a:cubicBezTo>
                    <a:cubicBezTo>
                      <a:pt x="42862"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9" name="Google Shape;4779;p32">
                <a:extLst>
                  <a:ext uri="{FF2B5EF4-FFF2-40B4-BE49-F238E27FC236}">
                    <a16:creationId xmlns:a16="http://schemas.microsoft.com/office/drawing/2014/main" id="{9B8CC62A-282A-9759-8530-52AFAC0AAF78}"/>
                  </a:ext>
                </a:extLst>
              </p:cNvPr>
              <p:cNvSpPr/>
              <p:nvPr/>
            </p:nvSpPr>
            <p:spPr>
              <a:xfrm>
                <a:off x="4047934" y="5119782"/>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0" name="Google Shape;4780;p32">
                <a:extLst>
                  <a:ext uri="{FF2B5EF4-FFF2-40B4-BE49-F238E27FC236}">
                    <a16:creationId xmlns:a16="http://schemas.microsoft.com/office/drawing/2014/main" id="{3CD8DF2D-3BCF-ED5B-18F3-36F3AF1E824D}"/>
                  </a:ext>
                </a:extLst>
              </p:cNvPr>
              <p:cNvSpPr/>
              <p:nvPr/>
            </p:nvSpPr>
            <p:spPr>
              <a:xfrm>
                <a:off x="4129754" y="5038724"/>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1" name="Google Shape;4781;p32">
                <a:extLst>
                  <a:ext uri="{FF2B5EF4-FFF2-40B4-BE49-F238E27FC236}">
                    <a16:creationId xmlns:a16="http://schemas.microsoft.com/office/drawing/2014/main" id="{25DFC788-9150-AF4E-3246-6571380C1931}"/>
                  </a:ext>
                </a:extLst>
              </p:cNvPr>
              <p:cNvSpPr/>
              <p:nvPr/>
            </p:nvSpPr>
            <p:spPr>
              <a:xfrm>
                <a:off x="4211478" y="4957666"/>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2" name="Google Shape;4782;p32">
                <a:extLst>
                  <a:ext uri="{FF2B5EF4-FFF2-40B4-BE49-F238E27FC236}">
                    <a16:creationId xmlns:a16="http://schemas.microsoft.com/office/drawing/2014/main" id="{81C6EFC8-FF7D-72CF-AB7D-C206DE23F79B}"/>
                  </a:ext>
                </a:extLst>
              </p:cNvPr>
              <p:cNvSpPr/>
              <p:nvPr/>
            </p:nvSpPr>
            <p:spPr>
              <a:xfrm>
                <a:off x="4293298" y="4876609"/>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3" name="Google Shape;4783;p32">
                <a:extLst>
                  <a:ext uri="{FF2B5EF4-FFF2-40B4-BE49-F238E27FC236}">
                    <a16:creationId xmlns:a16="http://schemas.microsoft.com/office/drawing/2014/main" id="{B3AB92C6-008B-45EB-CBDD-501AC4DE4C2C}"/>
                  </a:ext>
                </a:extLst>
              </p:cNvPr>
              <p:cNvSpPr/>
              <p:nvPr/>
            </p:nvSpPr>
            <p:spPr>
              <a:xfrm>
                <a:off x="4375213" y="479574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4" name="Google Shape;4784;p32">
                <a:extLst>
                  <a:ext uri="{FF2B5EF4-FFF2-40B4-BE49-F238E27FC236}">
                    <a16:creationId xmlns:a16="http://schemas.microsoft.com/office/drawing/2014/main" id="{663DF0C8-DEDC-68F5-3436-EB8FACDD397A}"/>
                  </a:ext>
                </a:extLst>
              </p:cNvPr>
              <p:cNvSpPr/>
              <p:nvPr/>
            </p:nvSpPr>
            <p:spPr>
              <a:xfrm>
                <a:off x="4457033" y="4714684"/>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5" name="Google Shape;4785;p32">
                <a:extLst>
                  <a:ext uri="{FF2B5EF4-FFF2-40B4-BE49-F238E27FC236}">
                    <a16:creationId xmlns:a16="http://schemas.microsoft.com/office/drawing/2014/main" id="{ED6F418F-5F2F-2614-B6A7-5147FF718863}"/>
                  </a:ext>
                </a:extLst>
              </p:cNvPr>
              <p:cNvSpPr/>
              <p:nvPr/>
            </p:nvSpPr>
            <p:spPr>
              <a:xfrm>
                <a:off x="4538852" y="4633626"/>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6" name="Google Shape;4786;p32">
                <a:extLst>
                  <a:ext uri="{FF2B5EF4-FFF2-40B4-BE49-F238E27FC236}">
                    <a16:creationId xmlns:a16="http://schemas.microsoft.com/office/drawing/2014/main" id="{D4D4C283-2A43-CFE3-D8CC-44FD34E59317}"/>
                  </a:ext>
                </a:extLst>
              </p:cNvPr>
              <p:cNvSpPr/>
              <p:nvPr/>
            </p:nvSpPr>
            <p:spPr>
              <a:xfrm>
                <a:off x="4620577" y="4552568"/>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7" name="Google Shape;4787;p32">
                <a:extLst>
                  <a:ext uri="{FF2B5EF4-FFF2-40B4-BE49-F238E27FC236}">
                    <a16:creationId xmlns:a16="http://schemas.microsoft.com/office/drawing/2014/main" id="{7BF3A796-3764-2CBA-1E7E-607BAC7C7AB0}"/>
                  </a:ext>
                </a:extLst>
              </p:cNvPr>
              <p:cNvSpPr/>
              <p:nvPr/>
            </p:nvSpPr>
            <p:spPr>
              <a:xfrm>
                <a:off x="4702492" y="4471701"/>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8" name="Google Shape;4788;p32">
                <a:extLst>
                  <a:ext uri="{FF2B5EF4-FFF2-40B4-BE49-F238E27FC236}">
                    <a16:creationId xmlns:a16="http://schemas.microsoft.com/office/drawing/2014/main" id="{A4FD3698-EB10-A5B1-3F96-A91EF03BA05C}"/>
                  </a:ext>
                </a:extLst>
              </p:cNvPr>
              <p:cNvSpPr/>
              <p:nvPr/>
            </p:nvSpPr>
            <p:spPr>
              <a:xfrm>
                <a:off x="4784312" y="4390643"/>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9" name="Google Shape;4789;p32">
                <a:extLst>
                  <a:ext uri="{FF2B5EF4-FFF2-40B4-BE49-F238E27FC236}">
                    <a16:creationId xmlns:a16="http://schemas.microsoft.com/office/drawing/2014/main" id="{A88314EF-F3CF-FEBB-505A-2EE8E0AF20A6}"/>
                  </a:ext>
                </a:extLst>
              </p:cNvPr>
              <p:cNvSpPr/>
              <p:nvPr/>
            </p:nvSpPr>
            <p:spPr>
              <a:xfrm>
                <a:off x="4866131" y="4309585"/>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0" name="Google Shape;4790;p32">
                <a:extLst>
                  <a:ext uri="{FF2B5EF4-FFF2-40B4-BE49-F238E27FC236}">
                    <a16:creationId xmlns:a16="http://schemas.microsoft.com/office/drawing/2014/main" id="{FF18760B-3402-AE3F-116D-5DEC00F511E2}"/>
                  </a:ext>
                </a:extLst>
              </p:cNvPr>
              <p:cNvSpPr/>
              <p:nvPr/>
            </p:nvSpPr>
            <p:spPr>
              <a:xfrm>
                <a:off x="4947951" y="4228528"/>
                <a:ext cx="33146" cy="33147"/>
              </a:xfrm>
              <a:custGeom>
                <a:avLst/>
                <a:gdLst/>
                <a:ahLst/>
                <a:cxnLst/>
                <a:rect l="l" t="t" r="r" b="b"/>
                <a:pathLst>
                  <a:path w="33146"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1" name="Google Shape;4791;p32">
                <a:extLst>
                  <a:ext uri="{FF2B5EF4-FFF2-40B4-BE49-F238E27FC236}">
                    <a16:creationId xmlns:a16="http://schemas.microsoft.com/office/drawing/2014/main" id="{A2E81BF4-3540-0F1F-3884-3004410276DA}"/>
                  </a:ext>
                </a:extLst>
              </p:cNvPr>
              <p:cNvSpPr/>
              <p:nvPr/>
            </p:nvSpPr>
            <p:spPr>
              <a:xfrm>
                <a:off x="5029771" y="4147565"/>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5" y="7239"/>
                      <a:pt x="32195" y="16097"/>
                    </a:cubicBezTo>
                    <a:cubicBezTo>
                      <a:pt x="32195"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2" name="Google Shape;4792;p32">
                <a:extLst>
                  <a:ext uri="{FF2B5EF4-FFF2-40B4-BE49-F238E27FC236}">
                    <a16:creationId xmlns:a16="http://schemas.microsoft.com/office/drawing/2014/main" id="{74A6EB0E-50EA-EC31-61F1-BADB0FA42D80}"/>
                  </a:ext>
                </a:extLst>
              </p:cNvPr>
              <p:cNvSpPr/>
              <p:nvPr/>
            </p:nvSpPr>
            <p:spPr>
              <a:xfrm>
                <a:off x="5111591" y="4066603"/>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3" name="Google Shape;4793;p32">
                <a:extLst>
                  <a:ext uri="{FF2B5EF4-FFF2-40B4-BE49-F238E27FC236}">
                    <a16:creationId xmlns:a16="http://schemas.microsoft.com/office/drawing/2014/main" id="{78041187-9F17-EA7D-CC19-4A39842D0541}"/>
                  </a:ext>
                </a:extLst>
              </p:cNvPr>
              <p:cNvSpPr/>
              <p:nvPr/>
            </p:nvSpPr>
            <p:spPr>
              <a:xfrm>
                <a:off x="5193411" y="3985545"/>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4" name="Google Shape;4794;p32">
                <a:extLst>
                  <a:ext uri="{FF2B5EF4-FFF2-40B4-BE49-F238E27FC236}">
                    <a16:creationId xmlns:a16="http://schemas.microsoft.com/office/drawing/2014/main" id="{9AF68C35-CA77-DBF0-001B-958A61693B6B}"/>
                  </a:ext>
                </a:extLst>
              </p:cNvPr>
              <p:cNvSpPr/>
              <p:nvPr/>
            </p:nvSpPr>
            <p:spPr>
              <a:xfrm>
                <a:off x="5275230" y="3904487"/>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5" name="Google Shape;4795;p32">
                <a:extLst>
                  <a:ext uri="{FF2B5EF4-FFF2-40B4-BE49-F238E27FC236}">
                    <a16:creationId xmlns:a16="http://schemas.microsoft.com/office/drawing/2014/main" id="{6FACA771-9EF1-4B6C-E138-5428D6E0DFAE}"/>
                  </a:ext>
                </a:extLst>
              </p:cNvPr>
              <p:cNvSpPr/>
              <p:nvPr/>
            </p:nvSpPr>
            <p:spPr>
              <a:xfrm>
                <a:off x="5357050" y="3823429"/>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6" name="Google Shape;4796;p32">
                <a:extLst>
                  <a:ext uri="{FF2B5EF4-FFF2-40B4-BE49-F238E27FC236}">
                    <a16:creationId xmlns:a16="http://schemas.microsoft.com/office/drawing/2014/main" id="{ADC52801-CAE9-1E59-3997-B8C883C6508F}"/>
                  </a:ext>
                </a:extLst>
              </p:cNvPr>
              <p:cNvSpPr/>
              <p:nvPr/>
            </p:nvSpPr>
            <p:spPr>
              <a:xfrm>
                <a:off x="5438870" y="3742562"/>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7" name="Google Shape;4797;p32">
                <a:extLst>
                  <a:ext uri="{FF2B5EF4-FFF2-40B4-BE49-F238E27FC236}">
                    <a16:creationId xmlns:a16="http://schemas.microsoft.com/office/drawing/2014/main" id="{5A9D90A3-12B5-7810-FA30-A6D31F36C6E8}"/>
                  </a:ext>
                </a:extLst>
              </p:cNvPr>
              <p:cNvSpPr/>
              <p:nvPr/>
            </p:nvSpPr>
            <p:spPr>
              <a:xfrm>
                <a:off x="5520690" y="3661504"/>
                <a:ext cx="27431" cy="27432"/>
              </a:xfrm>
              <a:custGeom>
                <a:avLst/>
                <a:gdLst/>
                <a:ahLst/>
                <a:cxnLst/>
                <a:rect l="l" t="t" r="r" b="b"/>
                <a:pathLst>
                  <a:path w="27431" h="27432" extrusionOk="0">
                    <a:moveTo>
                      <a:pt x="13716" y="27432"/>
                    </a:moveTo>
                    <a:cubicBezTo>
                      <a:pt x="6096" y="27432"/>
                      <a:pt x="0" y="21241"/>
                      <a:pt x="0" y="13716"/>
                    </a:cubicBezTo>
                    <a:cubicBezTo>
                      <a:pt x="0" y="6191"/>
                      <a:pt x="6096" y="0"/>
                      <a:pt x="13716" y="0"/>
                    </a:cubicBezTo>
                    <a:cubicBezTo>
                      <a:pt x="21336"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8" name="Google Shape;4798;p32">
                <a:extLst>
                  <a:ext uri="{FF2B5EF4-FFF2-40B4-BE49-F238E27FC236}">
                    <a16:creationId xmlns:a16="http://schemas.microsoft.com/office/drawing/2014/main" id="{3821C14C-6902-26C3-A783-E124530E0896}"/>
                  </a:ext>
                </a:extLst>
              </p:cNvPr>
              <p:cNvSpPr/>
              <p:nvPr/>
            </p:nvSpPr>
            <p:spPr>
              <a:xfrm>
                <a:off x="5602509" y="3580446"/>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9" name="Google Shape;4799;p32">
                <a:extLst>
                  <a:ext uri="{FF2B5EF4-FFF2-40B4-BE49-F238E27FC236}">
                    <a16:creationId xmlns:a16="http://schemas.microsoft.com/office/drawing/2014/main" id="{CE81037C-69D6-A670-D586-05F99A2835A3}"/>
                  </a:ext>
                </a:extLst>
              </p:cNvPr>
              <p:cNvSpPr/>
              <p:nvPr/>
            </p:nvSpPr>
            <p:spPr>
              <a:xfrm>
                <a:off x="5684329" y="3499389"/>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0" name="Google Shape;4800;p32">
                <a:extLst>
                  <a:ext uri="{FF2B5EF4-FFF2-40B4-BE49-F238E27FC236}">
                    <a16:creationId xmlns:a16="http://schemas.microsoft.com/office/drawing/2014/main" id="{406B28D1-07AF-3FDF-4570-1392261F3C15}"/>
                  </a:ext>
                </a:extLst>
              </p:cNvPr>
              <p:cNvSpPr/>
              <p:nvPr/>
            </p:nvSpPr>
            <p:spPr>
              <a:xfrm>
                <a:off x="5766244" y="3418426"/>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1" name="Google Shape;4801;p32">
                <a:extLst>
                  <a:ext uri="{FF2B5EF4-FFF2-40B4-BE49-F238E27FC236}">
                    <a16:creationId xmlns:a16="http://schemas.microsoft.com/office/drawing/2014/main" id="{739B7122-6A59-E3CA-6578-BD839CC164CF}"/>
                  </a:ext>
                </a:extLst>
              </p:cNvPr>
              <p:cNvSpPr/>
              <p:nvPr/>
            </p:nvSpPr>
            <p:spPr>
              <a:xfrm>
                <a:off x="5847969" y="3337464"/>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2" name="Google Shape;4802;p32">
                <a:extLst>
                  <a:ext uri="{FF2B5EF4-FFF2-40B4-BE49-F238E27FC236}">
                    <a16:creationId xmlns:a16="http://schemas.microsoft.com/office/drawing/2014/main" id="{0BEE4B07-0B68-2383-88B9-52108A711275}"/>
                  </a:ext>
                </a:extLst>
              </p:cNvPr>
              <p:cNvSpPr/>
              <p:nvPr/>
            </p:nvSpPr>
            <p:spPr>
              <a:xfrm>
                <a:off x="5929788" y="3256406"/>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3" name="Google Shape;4803;p32">
                <a:extLst>
                  <a:ext uri="{FF2B5EF4-FFF2-40B4-BE49-F238E27FC236}">
                    <a16:creationId xmlns:a16="http://schemas.microsoft.com/office/drawing/2014/main" id="{9FB5B4FC-AB53-B2B1-E806-2931B1F84383}"/>
                  </a:ext>
                </a:extLst>
              </p:cNvPr>
              <p:cNvSpPr/>
              <p:nvPr/>
            </p:nvSpPr>
            <p:spPr>
              <a:xfrm>
                <a:off x="6011608" y="3175348"/>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4" name="Google Shape;4804;p32">
                <a:extLst>
                  <a:ext uri="{FF2B5EF4-FFF2-40B4-BE49-F238E27FC236}">
                    <a16:creationId xmlns:a16="http://schemas.microsoft.com/office/drawing/2014/main" id="{05EA5888-C4BE-9819-02C4-0AE6D9DA40AA}"/>
                  </a:ext>
                </a:extLst>
              </p:cNvPr>
              <p:cNvSpPr/>
              <p:nvPr/>
            </p:nvSpPr>
            <p:spPr>
              <a:xfrm>
                <a:off x="6093523" y="3094481"/>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5" name="Google Shape;4805;p32">
                <a:extLst>
                  <a:ext uri="{FF2B5EF4-FFF2-40B4-BE49-F238E27FC236}">
                    <a16:creationId xmlns:a16="http://schemas.microsoft.com/office/drawing/2014/main" id="{3F61C160-902F-4293-9ADD-7F2BE406EE08}"/>
                  </a:ext>
                </a:extLst>
              </p:cNvPr>
              <p:cNvSpPr/>
              <p:nvPr/>
            </p:nvSpPr>
            <p:spPr>
              <a:xfrm>
                <a:off x="6175343" y="3013328"/>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6" name="Google Shape;4806;p32">
                <a:extLst>
                  <a:ext uri="{FF2B5EF4-FFF2-40B4-BE49-F238E27FC236}">
                    <a16:creationId xmlns:a16="http://schemas.microsoft.com/office/drawing/2014/main" id="{098B10F8-2F3C-52E2-0EBB-8F69A1FB4EFF}"/>
                  </a:ext>
                </a:extLst>
              </p:cNvPr>
              <p:cNvSpPr/>
              <p:nvPr/>
            </p:nvSpPr>
            <p:spPr>
              <a:xfrm>
                <a:off x="6257067" y="293227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7" name="Google Shape;4807;p32">
                <a:extLst>
                  <a:ext uri="{FF2B5EF4-FFF2-40B4-BE49-F238E27FC236}">
                    <a16:creationId xmlns:a16="http://schemas.microsoft.com/office/drawing/2014/main" id="{9B1A5637-D98F-BC75-5D12-78111DCABF71}"/>
                  </a:ext>
                </a:extLst>
              </p:cNvPr>
              <p:cNvSpPr/>
              <p:nvPr/>
            </p:nvSpPr>
            <p:spPr>
              <a:xfrm>
                <a:off x="6338887" y="2851212"/>
                <a:ext cx="19431" cy="19431"/>
              </a:xfrm>
              <a:custGeom>
                <a:avLst/>
                <a:gdLst/>
                <a:ahLst/>
                <a:cxnLst/>
                <a:rect l="l" t="t" r="r" b="b"/>
                <a:pathLst>
                  <a:path w="19431" h="19431" extrusionOk="0">
                    <a:moveTo>
                      <a:pt x="9715" y="19431"/>
                    </a:moveTo>
                    <a:cubicBezTo>
                      <a:pt x="4381" y="19431"/>
                      <a:pt x="0" y="15145"/>
                      <a:pt x="0" y="9716"/>
                    </a:cubicBezTo>
                    <a:cubicBezTo>
                      <a:pt x="0" y="4286"/>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8" name="Google Shape;4808;p32">
                <a:extLst>
                  <a:ext uri="{FF2B5EF4-FFF2-40B4-BE49-F238E27FC236}">
                    <a16:creationId xmlns:a16="http://schemas.microsoft.com/office/drawing/2014/main" id="{1E0ED075-0047-2629-7A52-9673CE2FC8C1}"/>
                  </a:ext>
                </a:extLst>
              </p:cNvPr>
              <p:cNvSpPr/>
              <p:nvPr/>
            </p:nvSpPr>
            <p:spPr>
              <a:xfrm>
                <a:off x="6420802" y="2770345"/>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9" name="Google Shape;4809;p32">
                <a:extLst>
                  <a:ext uri="{FF2B5EF4-FFF2-40B4-BE49-F238E27FC236}">
                    <a16:creationId xmlns:a16="http://schemas.microsoft.com/office/drawing/2014/main" id="{C395CB9D-6A12-1502-7244-D39DAB50EC63}"/>
                  </a:ext>
                </a:extLst>
              </p:cNvPr>
              <p:cNvSpPr/>
              <p:nvPr/>
            </p:nvSpPr>
            <p:spPr>
              <a:xfrm>
                <a:off x="6502622" y="268928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0" name="Google Shape;4810;p32">
                <a:extLst>
                  <a:ext uri="{FF2B5EF4-FFF2-40B4-BE49-F238E27FC236}">
                    <a16:creationId xmlns:a16="http://schemas.microsoft.com/office/drawing/2014/main" id="{D0885A79-A0A0-20B9-2B98-CB151F9ADF73}"/>
                  </a:ext>
                </a:extLst>
              </p:cNvPr>
              <p:cNvSpPr/>
              <p:nvPr/>
            </p:nvSpPr>
            <p:spPr>
              <a:xfrm>
                <a:off x="6584441" y="2608230"/>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1" name="Google Shape;4811;p32">
                <a:extLst>
                  <a:ext uri="{FF2B5EF4-FFF2-40B4-BE49-F238E27FC236}">
                    <a16:creationId xmlns:a16="http://schemas.microsoft.com/office/drawing/2014/main" id="{A28F5102-EF9A-CD17-47C9-7B58EEDADA06}"/>
                  </a:ext>
                </a:extLst>
              </p:cNvPr>
              <p:cNvSpPr/>
              <p:nvPr/>
            </p:nvSpPr>
            <p:spPr>
              <a:xfrm>
                <a:off x="6666166" y="2527172"/>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2" name="Google Shape;4812;p32">
                <a:extLst>
                  <a:ext uri="{FF2B5EF4-FFF2-40B4-BE49-F238E27FC236}">
                    <a16:creationId xmlns:a16="http://schemas.microsoft.com/office/drawing/2014/main" id="{22E3B263-3A3A-0D5B-EF1B-239DCB439A30}"/>
                  </a:ext>
                </a:extLst>
              </p:cNvPr>
              <p:cNvSpPr/>
              <p:nvPr/>
            </p:nvSpPr>
            <p:spPr>
              <a:xfrm>
                <a:off x="6748081" y="2446114"/>
                <a:ext cx="15335" cy="15430"/>
              </a:xfrm>
              <a:custGeom>
                <a:avLst/>
                <a:gdLst/>
                <a:ahLst/>
                <a:cxnLst/>
                <a:rect l="l" t="t" r="r" b="b"/>
                <a:pathLst>
                  <a:path w="15335" h="15430" extrusionOk="0">
                    <a:moveTo>
                      <a:pt x="7620" y="15430"/>
                    </a:moveTo>
                    <a:cubicBezTo>
                      <a:pt x="3429" y="15430"/>
                      <a:pt x="0" y="12002"/>
                      <a:pt x="0" y="7715"/>
                    </a:cubicBezTo>
                    <a:cubicBezTo>
                      <a:pt x="0" y="3429"/>
                      <a:pt x="3429" y="0"/>
                      <a:pt x="7620" y="0"/>
                    </a:cubicBezTo>
                    <a:cubicBezTo>
                      <a:pt x="11811" y="0"/>
                      <a:pt x="15335" y="3429"/>
                      <a:pt x="15335" y="7715"/>
                    </a:cubicBezTo>
                    <a:cubicBezTo>
                      <a:pt x="15335" y="12002"/>
                      <a:pt x="11906" y="15430"/>
                      <a:pt x="7620"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3" name="Google Shape;4813;p32">
                <a:extLst>
                  <a:ext uri="{FF2B5EF4-FFF2-40B4-BE49-F238E27FC236}">
                    <a16:creationId xmlns:a16="http://schemas.microsoft.com/office/drawing/2014/main" id="{613C7668-CDE1-6F0D-6FE3-9CF7931953B5}"/>
                  </a:ext>
                </a:extLst>
              </p:cNvPr>
              <p:cNvSpPr/>
              <p:nvPr/>
            </p:nvSpPr>
            <p:spPr>
              <a:xfrm>
                <a:off x="6829901" y="2365247"/>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4" name="Google Shape;4814;p32">
                <a:extLst>
                  <a:ext uri="{FF2B5EF4-FFF2-40B4-BE49-F238E27FC236}">
                    <a16:creationId xmlns:a16="http://schemas.microsoft.com/office/drawing/2014/main" id="{75B409CF-4905-1824-8F36-AF16CD3E2045}"/>
                  </a:ext>
                </a:extLst>
              </p:cNvPr>
              <p:cNvSpPr/>
              <p:nvPr/>
            </p:nvSpPr>
            <p:spPr>
              <a:xfrm>
                <a:off x="6911721" y="2284189"/>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5" name="Google Shape;4815;p32">
                <a:extLst>
                  <a:ext uri="{FF2B5EF4-FFF2-40B4-BE49-F238E27FC236}">
                    <a16:creationId xmlns:a16="http://schemas.microsoft.com/office/drawing/2014/main" id="{DCFD3A85-5331-86DF-5677-8E7A25E30AA4}"/>
                  </a:ext>
                </a:extLst>
              </p:cNvPr>
              <p:cNvSpPr/>
              <p:nvPr/>
            </p:nvSpPr>
            <p:spPr>
              <a:xfrm>
                <a:off x="6993540" y="2203132"/>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6" name="Google Shape;4816;p32">
                <a:extLst>
                  <a:ext uri="{FF2B5EF4-FFF2-40B4-BE49-F238E27FC236}">
                    <a16:creationId xmlns:a16="http://schemas.microsoft.com/office/drawing/2014/main" id="{DC129B39-4A9A-775A-3024-D97A6AAE4C3E}"/>
                  </a:ext>
                </a:extLst>
              </p:cNvPr>
              <p:cNvSpPr/>
              <p:nvPr/>
            </p:nvSpPr>
            <p:spPr>
              <a:xfrm>
                <a:off x="7075265" y="2122074"/>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7" name="Google Shape;4817;p32">
                <a:extLst>
                  <a:ext uri="{FF2B5EF4-FFF2-40B4-BE49-F238E27FC236}">
                    <a16:creationId xmlns:a16="http://schemas.microsoft.com/office/drawing/2014/main" id="{972F6D5F-5163-79D2-C28E-F0D71EABE53E}"/>
                  </a:ext>
                </a:extLst>
              </p:cNvPr>
              <p:cNvSpPr/>
              <p:nvPr/>
            </p:nvSpPr>
            <p:spPr>
              <a:xfrm>
                <a:off x="7157180" y="2041207"/>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8" name="Google Shape;4818;p32">
                <a:extLst>
                  <a:ext uri="{FF2B5EF4-FFF2-40B4-BE49-F238E27FC236}">
                    <a16:creationId xmlns:a16="http://schemas.microsoft.com/office/drawing/2014/main" id="{F6AC9B83-DA11-05AA-2094-21624A781195}"/>
                  </a:ext>
                </a:extLst>
              </p:cNvPr>
              <p:cNvSpPr/>
              <p:nvPr/>
            </p:nvSpPr>
            <p:spPr>
              <a:xfrm>
                <a:off x="7239000" y="1960149"/>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9" name="Google Shape;4819;p32">
                <a:extLst>
                  <a:ext uri="{FF2B5EF4-FFF2-40B4-BE49-F238E27FC236}">
                    <a16:creationId xmlns:a16="http://schemas.microsoft.com/office/drawing/2014/main" id="{0D79C0DE-8D89-FC4A-FEC8-118999687E5C}"/>
                  </a:ext>
                </a:extLst>
              </p:cNvPr>
              <p:cNvSpPr/>
              <p:nvPr/>
            </p:nvSpPr>
            <p:spPr>
              <a:xfrm>
                <a:off x="7320819" y="1879091"/>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0" name="Google Shape;4820;p32">
                <a:extLst>
                  <a:ext uri="{FF2B5EF4-FFF2-40B4-BE49-F238E27FC236}">
                    <a16:creationId xmlns:a16="http://schemas.microsoft.com/office/drawing/2014/main" id="{FF5543CF-5E47-9135-053A-9B7B8052E706}"/>
                  </a:ext>
                </a:extLst>
              </p:cNvPr>
              <p:cNvSpPr/>
              <p:nvPr/>
            </p:nvSpPr>
            <p:spPr>
              <a:xfrm>
                <a:off x="7402639" y="1798033"/>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1" name="Google Shape;4821;p32">
                <a:extLst>
                  <a:ext uri="{FF2B5EF4-FFF2-40B4-BE49-F238E27FC236}">
                    <a16:creationId xmlns:a16="http://schemas.microsoft.com/office/drawing/2014/main" id="{3C4F84F9-7CC5-5F8B-276A-D2C8D898FCA9}"/>
                  </a:ext>
                </a:extLst>
              </p:cNvPr>
              <p:cNvSpPr/>
              <p:nvPr/>
            </p:nvSpPr>
            <p:spPr>
              <a:xfrm>
                <a:off x="7484459" y="1717166"/>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2" name="Google Shape;4822;p32">
                <a:extLst>
                  <a:ext uri="{FF2B5EF4-FFF2-40B4-BE49-F238E27FC236}">
                    <a16:creationId xmlns:a16="http://schemas.microsoft.com/office/drawing/2014/main" id="{E6F2BF36-ACDE-5F96-67C4-AB38F560A3DC}"/>
                  </a:ext>
                </a:extLst>
              </p:cNvPr>
              <p:cNvSpPr/>
              <p:nvPr/>
            </p:nvSpPr>
            <p:spPr>
              <a:xfrm>
                <a:off x="7566278" y="1636108"/>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3" name="Google Shape;4823;p32">
                <a:extLst>
                  <a:ext uri="{FF2B5EF4-FFF2-40B4-BE49-F238E27FC236}">
                    <a16:creationId xmlns:a16="http://schemas.microsoft.com/office/drawing/2014/main" id="{9E26A4F6-8B9E-C361-4B0D-D28E06407CF2}"/>
                  </a:ext>
                </a:extLst>
              </p:cNvPr>
              <p:cNvSpPr/>
              <p:nvPr/>
            </p:nvSpPr>
            <p:spPr>
              <a:xfrm>
                <a:off x="7648098" y="1555050"/>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4" name="Google Shape;4824;p32">
                <a:extLst>
                  <a:ext uri="{FF2B5EF4-FFF2-40B4-BE49-F238E27FC236}">
                    <a16:creationId xmlns:a16="http://schemas.microsoft.com/office/drawing/2014/main" id="{F8FAFAAE-B7AB-2A0B-E0C0-27EB3E6D7954}"/>
                  </a:ext>
                </a:extLst>
              </p:cNvPr>
              <p:cNvSpPr/>
              <p:nvPr/>
            </p:nvSpPr>
            <p:spPr>
              <a:xfrm>
                <a:off x="7729918" y="1473993"/>
                <a:ext cx="5715" cy="5714"/>
              </a:xfrm>
              <a:custGeom>
                <a:avLst/>
                <a:gdLst/>
                <a:ahLst/>
                <a:cxnLst/>
                <a:rect l="l" t="t" r="r" b="b"/>
                <a:pathLst>
                  <a:path w="5715"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5" name="Google Shape;4825;p32">
                <a:extLst>
                  <a:ext uri="{FF2B5EF4-FFF2-40B4-BE49-F238E27FC236}">
                    <a16:creationId xmlns:a16="http://schemas.microsoft.com/office/drawing/2014/main" id="{94D588DA-5FB7-2266-FD94-5EF084473763}"/>
                  </a:ext>
                </a:extLst>
              </p:cNvPr>
              <p:cNvSpPr/>
              <p:nvPr/>
            </p:nvSpPr>
            <p:spPr>
              <a:xfrm>
                <a:off x="7811833" y="1393126"/>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6" name="Google Shape;4826;p32">
                <a:extLst>
                  <a:ext uri="{FF2B5EF4-FFF2-40B4-BE49-F238E27FC236}">
                    <a16:creationId xmlns:a16="http://schemas.microsoft.com/office/drawing/2014/main" id="{6A04B1CA-55A1-76B6-A773-EB74B515876B}"/>
                  </a:ext>
                </a:extLst>
              </p:cNvPr>
              <p:cNvSpPr/>
              <p:nvPr/>
            </p:nvSpPr>
            <p:spPr>
              <a:xfrm>
                <a:off x="7893558" y="1312068"/>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7" name="Google Shape;4827;p32">
                <a:extLst>
                  <a:ext uri="{FF2B5EF4-FFF2-40B4-BE49-F238E27FC236}">
                    <a16:creationId xmlns:a16="http://schemas.microsoft.com/office/drawing/2014/main" id="{08C7878D-149A-ED1B-41D3-FD7E6782D73D}"/>
                  </a:ext>
                </a:extLst>
              </p:cNvPr>
              <p:cNvSpPr/>
              <p:nvPr/>
            </p:nvSpPr>
            <p:spPr>
              <a:xfrm>
                <a:off x="7975377" y="1231010"/>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8" name="Google Shape;4828;p32">
                <a:extLst>
                  <a:ext uri="{FF2B5EF4-FFF2-40B4-BE49-F238E27FC236}">
                    <a16:creationId xmlns:a16="http://schemas.microsoft.com/office/drawing/2014/main" id="{E76BBF4F-181F-0242-3CCD-10EE9BF7BD2D}"/>
                  </a:ext>
                </a:extLst>
              </p:cNvPr>
              <p:cNvSpPr/>
              <p:nvPr/>
            </p:nvSpPr>
            <p:spPr>
              <a:xfrm>
                <a:off x="8057197" y="1149952"/>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29" name="Google Shape;4829;p32">
              <a:extLst>
                <a:ext uri="{FF2B5EF4-FFF2-40B4-BE49-F238E27FC236}">
                  <a16:creationId xmlns:a16="http://schemas.microsoft.com/office/drawing/2014/main" id="{71D375A6-AF64-CBF7-A54B-1B22D40676BB}"/>
                </a:ext>
              </a:extLst>
            </p:cNvPr>
            <p:cNvGrpSpPr/>
            <p:nvPr/>
          </p:nvGrpSpPr>
          <p:grpSpPr>
            <a:xfrm>
              <a:off x="3825335" y="1155858"/>
              <a:ext cx="4078128" cy="4094320"/>
              <a:chOff x="3825335" y="1155858"/>
              <a:chExt cx="4078128" cy="4094320"/>
            </a:xfrm>
          </p:grpSpPr>
          <p:sp>
            <p:nvSpPr>
              <p:cNvPr id="4830" name="Google Shape;4830;p32">
                <a:extLst>
                  <a:ext uri="{FF2B5EF4-FFF2-40B4-BE49-F238E27FC236}">
                    <a16:creationId xmlns:a16="http://schemas.microsoft.com/office/drawing/2014/main" id="{75E62BEA-EC7A-A715-FE56-1A4744CB5F9C}"/>
                  </a:ext>
                </a:extLst>
              </p:cNvPr>
              <p:cNvSpPr/>
              <p:nvPr/>
            </p:nvSpPr>
            <p:spPr>
              <a:xfrm>
                <a:off x="3825335" y="5206554"/>
                <a:ext cx="21812" cy="43624"/>
              </a:xfrm>
              <a:custGeom>
                <a:avLst/>
                <a:gdLst/>
                <a:ahLst/>
                <a:cxnLst/>
                <a:rect l="l" t="t" r="r" b="b"/>
                <a:pathLst>
                  <a:path w="21812" h="43624" extrusionOk="0">
                    <a:moveTo>
                      <a:pt x="0" y="43625"/>
                    </a:moveTo>
                    <a:cubicBezTo>
                      <a:pt x="12002" y="43625"/>
                      <a:pt x="21812" y="33909"/>
                      <a:pt x="21812" y="21812"/>
                    </a:cubicBezTo>
                    <a:cubicBezTo>
                      <a:pt x="21812" y="9716"/>
                      <a:pt x="12097" y="0"/>
                      <a:pt x="0" y="0"/>
                    </a:cubicBezTo>
                    <a:lnTo>
                      <a:pt x="0" y="436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1" name="Google Shape;4831;p32">
                <a:extLst>
                  <a:ext uri="{FF2B5EF4-FFF2-40B4-BE49-F238E27FC236}">
                    <a16:creationId xmlns:a16="http://schemas.microsoft.com/office/drawing/2014/main" id="{8DDCB670-A17F-9476-E6E7-0AC8DAB0229E}"/>
                  </a:ext>
                </a:extLst>
              </p:cNvPr>
              <p:cNvSpPr/>
              <p:nvPr/>
            </p:nvSpPr>
            <p:spPr>
              <a:xfrm>
                <a:off x="3890867" y="5125592"/>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2" name="Google Shape;4832;p32">
                <a:extLst>
                  <a:ext uri="{FF2B5EF4-FFF2-40B4-BE49-F238E27FC236}">
                    <a16:creationId xmlns:a16="http://schemas.microsoft.com/office/drawing/2014/main" id="{162AF350-862A-4BA0-2539-1E899CD50D13}"/>
                  </a:ext>
                </a:extLst>
              </p:cNvPr>
              <p:cNvSpPr/>
              <p:nvPr/>
            </p:nvSpPr>
            <p:spPr>
              <a:xfrm>
                <a:off x="3972782" y="5044629"/>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3" name="Google Shape;4833;p32">
                <a:extLst>
                  <a:ext uri="{FF2B5EF4-FFF2-40B4-BE49-F238E27FC236}">
                    <a16:creationId xmlns:a16="http://schemas.microsoft.com/office/drawing/2014/main" id="{66801C98-853B-2B0E-94D9-D731F635F923}"/>
                  </a:ext>
                </a:extLst>
              </p:cNvPr>
              <p:cNvSpPr/>
              <p:nvPr/>
            </p:nvSpPr>
            <p:spPr>
              <a:xfrm>
                <a:off x="4054602" y="4963572"/>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4" name="Google Shape;4834;p32">
                <a:extLst>
                  <a:ext uri="{FF2B5EF4-FFF2-40B4-BE49-F238E27FC236}">
                    <a16:creationId xmlns:a16="http://schemas.microsoft.com/office/drawing/2014/main" id="{0A129C9E-C0DF-F645-C09B-1B95C40662C7}"/>
                  </a:ext>
                </a:extLst>
              </p:cNvPr>
              <p:cNvSpPr/>
              <p:nvPr/>
            </p:nvSpPr>
            <p:spPr>
              <a:xfrm>
                <a:off x="4136326" y="4882514"/>
                <a:ext cx="40386" cy="40385"/>
              </a:xfrm>
              <a:custGeom>
                <a:avLst/>
                <a:gdLst/>
                <a:ahLst/>
                <a:cxnLst/>
                <a:rect l="l" t="t" r="r" b="b"/>
                <a:pathLst>
                  <a:path w="40386"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5" name="Google Shape;4835;p32">
                <a:extLst>
                  <a:ext uri="{FF2B5EF4-FFF2-40B4-BE49-F238E27FC236}">
                    <a16:creationId xmlns:a16="http://schemas.microsoft.com/office/drawing/2014/main" id="{5E1BCCC9-D8B2-87A1-90D1-C8CF4F61F1D4}"/>
                  </a:ext>
                </a:extLst>
              </p:cNvPr>
              <p:cNvSpPr/>
              <p:nvPr/>
            </p:nvSpPr>
            <p:spPr>
              <a:xfrm>
                <a:off x="4218146" y="4801456"/>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6" name="Google Shape;4836;p32">
                <a:extLst>
                  <a:ext uri="{FF2B5EF4-FFF2-40B4-BE49-F238E27FC236}">
                    <a16:creationId xmlns:a16="http://schemas.microsoft.com/office/drawing/2014/main" id="{7853DA09-572F-8E25-0F67-7CB2696E97D9}"/>
                  </a:ext>
                </a:extLst>
              </p:cNvPr>
              <p:cNvSpPr/>
              <p:nvPr/>
            </p:nvSpPr>
            <p:spPr>
              <a:xfrm>
                <a:off x="4300061" y="4720589"/>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7" name="Google Shape;4837;p32">
                <a:extLst>
                  <a:ext uri="{FF2B5EF4-FFF2-40B4-BE49-F238E27FC236}">
                    <a16:creationId xmlns:a16="http://schemas.microsoft.com/office/drawing/2014/main" id="{F03D3683-CFD3-1A93-AC7B-844BF70671C5}"/>
                  </a:ext>
                </a:extLst>
              </p:cNvPr>
              <p:cNvSpPr/>
              <p:nvPr/>
            </p:nvSpPr>
            <p:spPr>
              <a:xfrm>
                <a:off x="4381881" y="4639531"/>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8" name="Google Shape;4838;p32">
                <a:extLst>
                  <a:ext uri="{FF2B5EF4-FFF2-40B4-BE49-F238E27FC236}">
                    <a16:creationId xmlns:a16="http://schemas.microsoft.com/office/drawing/2014/main" id="{80CCB57A-E405-78DC-09CC-1C5A382C2F15}"/>
                  </a:ext>
                </a:extLst>
              </p:cNvPr>
              <p:cNvSpPr/>
              <p:nvPr/>
            </p:nvSpPr>
            <p:spPr>
              <a:xfrm>
                <a:off x="4463700" y="4558473"/>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9" name="Google Shape;4839;p32">
                <a:extLst>
                  <a:ext uri="{FF2B5EF4-FFF2-40B4-BE49-F238E27FC236}">
                    <a16:creationId xmlns:a16="http://schemas.microsoft.com/office/drawing/2014/main" id="{5D94BD24-5907-0BC3-6557-28135DA2FF2B}"/>
                  </a:ext>
                </a:extLst>
              </p:cNvPr>
              <p:cNvSpPr/>
              <p:nvPr/>
            </p:nvSpPr>
            <p:spPr>
              <a:xfrm>
                <a:off x="4545425" y="4477416"/>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0" name="Google Shape;4840;p32">
                <a:extLst>
                  <a:ext uri="{FF2B5EF4-FFF2-40B4-BE49-F238E27FC236}">
                    <a16:creationId xmlns:a16="http://schemas.microsoft.com/office/drawing/2014/main" id="{6050FF81-F7C5-88E3-7D8D-BACB903CE630}"/>
                  </a:ext>
                </a:extLst>
              </p:cNvPr>
              <p:cNvSpPr/>
              <p:nvPr/>
            </p:nvSpPr>
            <p:spPr>
              <a:xfrm>
                <a:off x="4627340" y="4396548"/>
                <a:ext cx="35433" cy="35433"/>
              </a:xfrm>
              <a:custGeom>
                <a:avLst/>
                <a:gdLst/>
                <a:ahLst/>
                <a:cxnLst/>
                <a:rect l="l" t="t" r="r" b="b"/>
                <a:pathLst>
                  <a:path w="35433" h="35433" extrusionOk="0">
                    <a:moveTo>
                      <a:pt x="17717" y="35433"/>
                    </a:moveTo>
                    <a:cubicBezTo>
                      <a:pt x="7906" y="35433"/>
                      <a:pt x="0" y="27527"/>
                      <a:pt x="0" y="17717"/>
                    </a:cubicBezTo>
                    <a:cubicBezTo>
                      <a:pt x="0" y="7906"/>
                      <a:pt x="7906" y="0"/>
                      <a:pt x="17717" y="0"/>
                    </a:cubicBezTo>
                    <a:cubicBezTo>
                      <a:pt x="27527" y="0"/>
                      <a:pt x="35433" y="7906"/>
                      <a:pt x="35433" y="17717"/>
                    </a:cubicBezTo>
                    <a:cubicBezTo>
                      <a:pt x="35433" y="27527"/>
                      <a:pt x="27432"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1" name="Google Shape;4841;p32">
                <a:extLst>
                  <a:ext uri="{FF2B5EF4-FFF2-40B4-BE49-F238E27FC236}">
                    <a16:creationId xmlns:a16="http://schemas.microsoft.com/office/drawing/2014/main" id="{CA1607E3-8CE9-981E-C21D-4F079A985115}"/>
                  </a:ext>
                </a:extLst>
              </p:cNvPr>
              <p:cNvSpPr/>
              <p:nvPr/>
            </p:nvSpPr>
            <p:spPr>
              <a:xfrm>
                <a:off x="4709160" y="4315491"/>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2" name="Google Shape;4842;p32">
                <a:extLst>
                  <a:ext uri="{FF2B5EF4-FFF2-40B4-BE49-F238E27FC236}">
                    <a16:creationId xmlns:a16="http://schemas.microsoft.com/office/drawing/2014/main" id="{E0C41A3A-0112-1903-B0C0-A8F2D32294F8}"/>
                  </a:ext>
                </a:extLst>
              </p:cNvPr>
              <p:cNvSpPr/>
              <p:nvPr/>
            </p:nvSpPr>
            <p:spPr>
              <a:xfrm>
                <a:off x="4790979" y="4234433"/>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3" name="Google Shape;4843;p32">
                <a:extLst>
                  <a:ext uri="{FF2B5EF4-FFF2-40B4-BE49-F238E27FC236}">
                    <a16:creationId xmlns:a16="http://schemas.microsoft.com/office/drawing/2014/main" id="{B150C736-1BEF-F96D-BDF9-50609346DC0A}"/>
                  </a:ext>
                </a:extLst>
              </p:cNvPr>
              <p:cNvSpPr/>
              <p:nvPr/>
            </p:nvSpPr>
            <p:spPr>
              <a:xfrm>
                <a:off x="4872799" y="4153375"/>
                <a:ext cx="33146" cy="33147"/>
              </a:xfrm>
              <a:custGeom>
                <a:avLst/>
                <a:gdLst/>
                <a:ahLst/>
                <a:cxnLst/>
                <a:rect l="l" t="t" r="r" b="b"/>
                <a:pathLst>
                  <a:path w="33146" h="33147" extrusionOk="0">
                    <a:moveTo>
                      <a:pt x="16573" y="33147"/>
                    </a:moveTo>
                    <a:cubicBezTo>
                      <a:pt x="7429" y="33147"/>
                      <a:pt x="0" y="25718"/>
                      <a:pt x="0" y="16574"/>
                    </a:cubicBezTo>
                    <a:cubicBezTo>
                      <a:pt x="0" y="7429"/>
                      <a:pt x="7429" y="0"/>
                      <a:pt x="16573" y="0"/>
                    </a:cubicBezTo>
                    <a:cubicBezTo>
                      <a:pt x="25717" y="0"/>
                      <a:pt x="33147" y="7429"/>
                      <a:pt x="33147" y="16574"/>
                    </a:cubicBezTo>
                    <a:cubicBezTo>
                      <a:pt x="33147" y="25718"/>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4" name="Google Shape;4844;p32">
                <a:extLst>
                  <a:ext uri="{FF2B5EF4-FFF2-40B4-BE49-F238E27FC236}">
                    <a16:creationId xmlns:a16="http://schemas.microsoft.com/office/drawing/2014/main" id="{2306DC2E-BAC9-A40D-29E9-CA74F4DBBE4F}"/>
                  </a:ext>
                </a:extLst>
              </p:cNvPr>
              <p:cNvSpPr/>
              <p:nvPr/>
            </p:nvSpPr>
            <p:spPr>
              <a:xfrm>
                <a:off x="4954524" y="4072413"/>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5" name="Google Shape;4845;p32">
                <a:extLst>
                  <a:ext uri="{FF2B5EF4-FFF2-40B4-BE49-F238E27FC236}">
                    <a16:creationId xmlns:a16="http://schemas.microsoft.com/office/drawing/2014/main" id="{A9B3B378-9DC9-81D5-DA36-BAAB1F8B824C}"/>
                  </a:ext>
                </a:extLst>
              </p:cNvPr>
              <p:cNvSpPr/>
              <p:nvPr/>
            </p:nvSpPr>
            <p:spPr>
              <a:xfrm>
                <a:off x="5036439" y="3991450"/>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6" name="Google Shape;4846;p32">
                <a:extLst>
                  <a:ext uri="{FF2B5EF4-FFF2-40B4-BE49-F238E27FC236}">
                    <a16:creationId xmlns:a16="http://schemas.microsoft.com/office/drawing/2014/main" id="{022B51E5-5BB3-13F0-84AC-27C4211288B6}"/>
                  </a:ext>
                </a:extLst>
              </p:cNvPr>
              <p:cNvSpPr/>
              <p:nvPr/>
            </p:nvSpPr>
            <p:spPr>
              <a:xfrm>
                <a:off x="5118258" y="3910393"/>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7" name="Google Shape;4847;p32">
                <a:extLst>
                  <a:ext uri="{FF2B5EF4-FFF2-40B4-BE49-F238E27FC236}">
                    <a16:creationId xmlns:a16="http://schemas.microsoft.com/office/drawing/2014/main" id="{D7BD3181-B231-0E45-A6AF-66863653CEB9}"/>
                  </a:ext>
                </a:extLst>
              </p:cNvPr>
              <p:cNvSpPr/>
              <p:nvPr/>
            </p:nvSpPr>
            <p:spPr>
              <a:xfrm>
                <a:off x="5200078" y="3829335"/>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8" name="Google Shape;4848;p32">
                <a:extLst>
                  <a:ext uri="{FF2B5EF4-FFF2-40B4-BE49-F238E27FC236}">
                    <a16:creationId xmlns:a16="http://schemas.microsoft.com/office/drawing/2014/main" id="{1C1E170E-A2A9-5B65-480C-310B856DC0C0}"/>
                  </a:ext>
                </a:extLst>
              </p:cNvPr>
              <p:cNvSpPr/>
              <p:nvPr/>
            </p:nvSpPr>
            <p:spPr>
              <a:xfrm>
                <a:off x="5281898" y="3748277"/>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4"/>
                      <a:pt x="6525" y="0"/>
                      <a:pt x="14573" y="0"/>
                    </a:cubicBezTo>
                    <a:cubicBezTo>
                      <a:pt x="22622" y="0"/>
                      <a:pt x="29146" y="6524"/>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9" name="Google Shape;4849;p32">
                <a:extLst>
                  <a:ext uri="{FF2B5EF4-FFF2-40B4-BE49-F238E27FC236}">
                    <a16:creationId xmlns:a16="http://schemas.microsoft.com/office/drawing/2014/main" id="{0850702C-3D9A-1E19-FD22-97880AB357E0}"/>
                  </a:ext>
                </a:extLst>
              </p:cNvPr>
              <p:cNvSpPr/>
              <p:nvPr/>
            </p:nvSpPr>
            <p:spPr>
              <a:xfrm>
                <a:off x="5363717" y="3667410"/>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0" name="Google Shape;4850;p32">
                <a:extLst>
                  <a:ext uri="{FF2B5EF4-FFF2-40B4-BE49-F238E27FC236}">
                    <a16:creationId xmlns:a16="http://schemas.microsoft.com/office/drawing/2014/main" id="{50209BFC-5662-F233-DBE9-DE7A355BC7B1}"/>
                  </a:ext>
                </a:extLst>
              </p:cNvPr>
              <p:cNvSpPr/>
              <p:nvPr/>
            </p:nvSpPr>
            <p:spPr>
              <a:xfrm>
                <a:off x="5445537" y="3586352"/>
                <a:ext cx="27431" cy="27432"/>
              </a:xfrm>
              <a:custGeom>
                <a:avLst/>
                <a:gdLst/>
                <a:ahLst/>
                <a:cxnLst/>
                <a:rect l="l" t="t" r="r" b="b"/>
                <a:pathLst>
                  <a:path w="27431" h="27432"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1" name="Google Shape;4851;p32">
                <a:extLst>
                  <a:ext uri="{FF2B5EF4-FFF2-40B4-BE49-F238E27FC236}">
                    <a16:creationId xmlns:a16="http://schemas.microsoft.com/office/drawing/2014/main" id="{5AE6EEB0-37B2-0287-EAFF-75DF7BEB72FC}"/>
                  </a:ext>
                </a:extLst>
              </p:cNvPr>
              <p:cNvSpPr/>
              <p:nvPr/>
            </p:nvSpPr>
            <p:spPr>
              <a:xfrm>
                <a:off x="5527357" y="3505294"/>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2" name="Google Shape;4852;p32">
                <a:extLst>
                  <a:ext uri="{FF2B5EF4-FFF2-40B4-BE49-F238E27FC236}">
                    <a16:creationId xmlns:a16="http://schemas.microsoft.com/office/drawing/2014/main" id="{B9439AEB-B838-849F-6AA6-991DB1DDE11D}"/>
                  </a:ext>
                </a:extLst>
              </p:cNvPr>
              <p:cNvSpPr/>
              <p:nvPr/>
            </p:nvSpPr>
            <p:spPr>
              <a:xfrm>
                <a:off x="5609177" y="3424237"/>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3" name="Google Shape;4853;p32">
                <a:extLst>
                  <a:ext uri="{FF2B5EF4-FFF2-40B4-BE49-F238E27FC236}">
                    <a16:creationId xmlns:a16="http://schemas.microsoft.com/office/drawing/2014/main" id="{BCF8E6E5-5E5A-C9DD-A38D-C08BE267B678}"/>
                  </a:ext>
                </a:extLst>
              </p:cNvPr>
              <p:cNvSpPr/>
              <p:nvPr/>
            </p:nvSpPr>
            <p:spPr>
              <a:xfrm>
                <a:off x="5691092" y="3343369"/>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4" name="Google Shape;4854;p32">
                <a:extLst>
                  <a:ext uri="{FF2B5EF4-FFF2-40B4-BE49-F238E27FC236}">
                    <a16:creationId xmlns:a16="http://schemas.microsoft.com/office/drawing/2014/main" id="{F41E5240-E4EF-8BC6-956F-CE11FEA5E240}"/>
                  </a:ext>
                </a:extLst>
              </p:cNvPr>
              <p:cNvSpPr/>
              <p:nvPr/>
            </p:nvSpPr>
            <p:spPr>
              <a:xfrm>
                <a:off x="5772816" y="3262312"/>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5" name="Google Shape;4855;p32">
                <a:extLst>
                  <a:ext uri="{FF2B5EF4-FFF2-40B4-BE49-F238E27FC236}">
                    <a16:creationId xmlns:a16="http://schemas.microsoft.com/office/drawing/2014/main" id="{4E604616-9755-36D0-7931-657B8E7AD062}"/>
                  </a:ext>
                </a:extLst>
              </p:cNvPr>
              <p:cNvSpPr/>
              <p:nvPr/>
            </p:nvSpPr>
            <p:spPr>
              <a:xfrm>
                <a:off x="5854636" y="3181254"/>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6" name="Google Shape;4856;p32">
                <a:extLst>
                  <a:ext uri="{FF2B5EF4-FFF2-40B4-BE49-F238E27FC236}">
                    <a16:creationId xmlns:a16="http://schemas.microsoft.com/office/drawing/2014/main" id="{A40C07EA-1CF9-03FE-2665-4445044B4341}"/>
                  </a:ext>
                </a:extLst>
              </p:cNvPr>
              <p:cNvSpPr/>
              <p:nvPr/>
            </p:nvSpPr>
            <p:spPr>
              <a:xfrm>
                <a:off x="5936456" y="3100196"/>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7" name="Google Shape;4857;p32">
                <a:extLst>
                  <a:ext uri="{FF2B5EF4-FFF2-40B4-BE49-F238E27FC236}">
                    <a16:creationId xmlns:a16="http://schemas.microsoft.com/office/drawing/2014/main" id="{B47B63EF-6977-606B-DD6D-91B83B429990}"/>
                  </a:ext>
                </a:extLst>
              </p:cNvPr>
              <p:cNvSpPr/>
              <p:nvPr/>
            </p:nvSpPr>
            <p:spPr>
              <a:xfrm>
                <a:off x="6018371" y="3019329"/>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8" name="Google Shape;4858;p32">
                <a:extLst>
                  <a:ext uri="{FF2B5EF4-FFF2-40B4-BE49-F238E27FC236}">
                    <a16:creationId xmlns:a16="http://schemas.microsoft.com/office/drawing/2014/main" id="{E0E70F78-3BC4-44C5-D8C3-5F503A7C56C4}"/>
                  </a:ext>
                </a:extLst>
              </p:cNvPr>
              <p:cNvSpPr/>
              <p:nvPr/>
            </p:nvSpPr>
            <p:spPr>
              <a:xfrm>
                <a:off x="6100191" y="2938271"/>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9" name="Google Shape;4859;p32">
                <a:extLst>
                  <a:ext uri="{FF2B5EF4-FFF2-40B4-BE49-F238E27FC236}">
                    <a16:creationId xmlns:a16="http://schemas.microsoft.com/office/drawing/2014/main" id="{E04E5630-E0DE-57A6-B663-A0C7BBB13E05}"/>
                  </a:ext>
                </a:extLst>
              </p:cNvPr>
              <p:cNvSpPr/>
              <p:nvPr/>
            </p:nvSpPr>
            <p:spPr>
              <a:xfrm>
                <a:off x="6181915" y="2857213"/>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0" name="Google Shape;4860;p32">
                <a:extLst>
                  <a:ext uri="{FF2B5EF4-FFF2-40B4-BE49-F238E27FC236}">
                    <a16:creationId xmlns:a16="http://schemas.microsoft.com/office/drawing/2014/main" id="{6BB7C8F7-3A4E-6604-50A0-C97691068575}"/>
                  </a:ext>
                </a:extLst>
              </p:cNvPr>
              <p:cNvSpPr/>
              <p:nvPr/>
            </p:nvSpPr>
            <p:spPr>
              <a:xfrm>
                <a:off x="6263735" y="2776156"/>
                <a:ext cx="19431" cy="19430"/>
              </a:xfrm>
              <a:custGeom>
                <a:avLst/>
                <a:gdLst/>
                <a:ahLst/>
                <a:cxnLst/>
                <a:rect l="l" t="t" r="r" b="b"/>
                <a:pathLst>
                  <a:path w="19431" h="19430"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1" name="Google Shape;4861;p32">
                <a:extLst>
                  <a:ext uri="{FF2B5EF4-FFF2-40B4-BE49-F238E27FC236}">
                    <a16:creationId xmlns:a16="http://schemas.microsoft.com/office/drawing/2014/main" id="{165F5799-2034-DB65-FB83-6E92E5D0ECD0}"/>
                  </a:ext>
                </a:extLst>
              </p:cNvPr>
              <p:cNvSpPr/>
              <p:nvPr/>
            </p:nvSpPr>
            <p:spPr>
              <a:xfrm>
                <a:off x="6345650" y="2695193"/>
                <a:ext cx="18478" cy="18478"/>
              </a:xfrm>
              <a:custGeom>
                <a:avLst/>
                <a:gdLst/>
                <a:ahLst/>
                <a:cxnLst/>
                <a:rect l="l" t="t" r="r" b="b"/>
                <a:pathLst>
                  <a:path w="18478" h="18478" extrusionOk="0">
                    <a:moveTo>
                      <a:pt x="9239" y="18478"/>
                    </a:moveTo>
                    <a:cubicBezTo>
                      <a:pt x="4096" y="18478"/>
                      <a:pt x="0" y="14288"/>
                      <a:pt x="0" y="9239"/>
                    </a:cubicBezTo>
                    <a:cubicBezTo>
                      <a:pt x="0" y="4191"/>
                      <a:pt x="4191" y="0"/>
                      <a:pt x="9239" y="0"/>
                    </a:cubicBezTo>
                    <a:cubicBezTo>
                      <a:pt x="14288" y="0"/>
                      <a:pt x="18479" y="4191"/>
                      <a:pt x="18479" y="9239"/>
                    </a:cubicBezTo>
                    <a:cubicBezTo>
                      <a:pt x="18479" y="14288"/>
                      <a:pt x="14288" y="18478"/>
                      <a:pt x="9239" y="18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2" name="Google Shape;4862;p32">
                <a:extLst>
                  <a:ext uri="{FF2B5EF4-FFF2-40B4-BE49-F238E27FC236}">
                    <a16:creationId xmlns:a16="http://schemas.microsoft.com/office/drawing/2014/main" id="{9CBB40B9-730B-28C0-0CEF-E5907C580C14}"/>
                  </a:ext>
                </a:extLst>
              </p:cNvPr>
              <p:cNvSpPr/>
              <p:nvPr/>
            </p:nvSpPr>
            <p:spPr>
              <a:xfrm>
                <a:off x="6427469" y="2614135"/>
                <a:ext cx="17716" cy="17716"/>
              </a:xfrm>
              <a:custGeom>
                <a:avLst/>
                <a:gdLst/>
                <a:ahLst/>
                <a:cxnLst/>
                <a:rect l="l" t="t" r="r" b="b"/>
                <a:pathLst>
                  <a:path w="17716" h="17716" extrusionOk="0">
                    <a:moveTo>
                      <a:pt x="8858" y="17717"/>
                    </a:moveTo>
                    <a:cubicBezTo>
                      <a:pt x="4001" y="17717"/>
                      <a:pt x="0" y="13716"/>
                      <a:pt x="0" y="8858"/>
                    </a:cubicBezTo>
                    <a:cubicBezTo>
                      <a:pt x="0" y="4000"/>
                      <a:pt x="4001"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3" name="Google Shape;4863;p32">
                <a:extLst>
                  <a:ext uri="{FF2B5EF4-FFF2-40B4-BE49-F238E27FC236}">
                    <a16:creationId xmlns:a16="http://schemas.microsoft.com/office/drawing/2014/main" id="{BA63EF50-87CD-AF87-E120-D1A52C49E3C9}"/>
                  </a:ext>
                </a:extLst>
              </p:cNvPr>
              <p:cNvSpPr/>
              <p:nvPr/>
            </p:nvSpPr>
            <p:spPr>
              <a:xfrm>
                <a:off x="6509289" y="2533078"/>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4" y="0"/>
                      <a:pt x="16954" y="3810"/>
                      <a:pt x="16954" y="8477"/>
                    </a:cubicBezTo>
                    <a:cubicBezTo>
                      <a:pt x="16954" y="13145"/>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4" name="Google Shape;4864;p32">
                <a:extLst>
                  <a:ext uri="{FF2B5EF4-FFF2-40B4-BE49-F238E27FC236}">
                    <a16:creationId xmlns:a16="http://schemas.microsoft.com/office/drawing/2014/main" id="{917F2D18-D72D-1211-E89E-04D44355137E}"/>
                  </a:ext>
                </a:extLst>
              </p:cNvPr>
              <p:cNvSpPr/>
              <p:nvPr/>
            </p:nvSpPr>
            <p:spPr>
              <a:xfrm>
                <a:off x="6591014" y="2452020"/>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5" name="Google Shape;4865;p32">
                <a:extLst>
                  <a:ext uri="{FF2B5EF4-FFF2-40B4-BE49-F238E27FC236}">
                    <a16:creationId xmlns:a16="http://schemas.microsoft.com/office/drawing/2014/main" id="{CE6C21C1-E27E-6AAE-DE97-67872BDDE806}"/>
                  </a:ext>
                </a:extLst>
              </p:cNvPr>
              <p:cNvSpPr/>
              <p:nvPr/>
            </p:nvSpPr>
            <p:spPr>
              <a:xfrm>
                <a:off x="6672833" y="2371057"/>
                <a:ext cx="15430" cy="15335"/>
              </a:xfrm>
              <a:custGeom>
                <a:avLst/>
                <a:gdLst/>
                <a:ahLst/>
                <a:cxnLst/>
                <a:rect l="l" t="t" r="r" b="b"/>
                <a:pathLst>
                  <a:path w="15430" h="15335" extrusionOk="0">
                    <a:moveTo>
                      <a:pt x="7715" y="15335"/>
                    </a:moveTo>
                    <a:cubicBezTo>
                      <a:pt x="3524" y="15335"/>
                      <a:pt x="0" y="11906"/>
                      <a:pt x="0" y="7715"/>
                    </a:cubicBezTo>
                    <a:cubicBezTo>
                      <a:pt x="0" y="3524"/>
                      <a:pt x="3429" y="0"/>
                      <a:pt x="7715" y="0"/>
                    </a:cubicBezTo>
                    <a:cubicBezTo>
                      <a:pt x="12002" y="0"/>
                      <a:pt x="15430" y="3429"/>
                      <a:pt x="15430" y="7715"/>
                    </a:cubicBezTo>
                    <a:cubicBezTo>
                      <a:pt x="15430" y="12002"/>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6" name="Google Shape;4866;p32">
                <a:extLst>
                  <a:ext uri="{FF2B5EF4-FFF2-40B4-BE49-F238E27FC236}">
                    <a16:creationId xmlns:a16="http://schemas.microsoft.com/office/drawing/2014/main" id="{6A87A259-023E-1231-13C5-307A57B1D46A}"/>
                  </a:ext>
                </a:extLst>
              </p:cNvPr>
              <p:cNvSpPr/>
              <p:nvPr/>
            </p:nvSpPr>
            <p:spPr>
              <a:xfrm>
                <a:off x="6754749" y="2290095"/>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7" name="Google Shape;4867;p32">
                <a:extLst>
                  <a:ext uri="{FF2B5EF4-FFF2-40B4-BE49-F238E27FC236}">
                    <a16:creationId xmlns:a16="http://schemas.microsoft.com/office/drawing/2014/main" id="{865444AD-40F8-9046-83D5-395BD974E936}"/>
                  </a:ext>
                </a:extLst>
              </p:cNvPr>
              <p:cNvSpPr/>
              <p:nvPr/>
            </p:nvSpPr>
            <p:spPr>
              <a:xfrm>
                <a:off x="6836568" y="2209037"/>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8" name="Google Shape;4868;p32">
                <a:extLst>
                  <a:ext uri="{FF2B5EF4-FFF2-40B4-BE49-F238E27FC236}">
                    <a16:creationId xmlns:a16="http://schemas.microsoft.com/office/drawing/2014/main" id="{191EBB9D-7522-79D4-48FE-36A5DC335963}"/>
                  </a:ext>
                </a:extLst>
              </p:cNvPr>
              <p:cNvSpPr/>
              <p:nvPr/>
            </p:nvSpPr>
            <p:spPr>
              <a:xfrm>
                <a:off x="6918388" y="2127979"/>
                <a:ext cx="12954" cy="12953"/>
              </a:xfrm>
              <a:custGeom>
                <a:avLst/>
                <a:gdLst/>
                <a:ahLst/>
                <a:cxnLst/>
                <a:rect l="l" t="t" r="r" b="b"/>
                <a:pathLst>
                  <a:path w="12954" h="12953" extrusionOk="0">
                    <a:moveTo>
                      <a:pt x="6477" y="12954"/>
                    </a:moveTo>
                    <a:cubicBezTo>
                      <a:pt x="2953" y="12954"/>
                      <a:pt x="0" y="10096"/>
                      <a:pt x="0" y="6477"/>
                    </a:cubicBezTo>
                    <a:cubicBezTo>
                      <a:pt x="0" y="2857"/>
                      <a:pt x="2858"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9" name="Google Shape;4869;p32">
                <a:extLst>
                  <a:ext uri="{FF2B5EF4-FFF2-40B4-BE49-F238E27FC236}">
                    <a16:creationId xmlns:a16="http://schemas.microsoft.com/office/drawing/2014/main" id="{99CC311D-6249-1D50-A276-C00E582460C5}"/>
                  </a:ext>
                </a:extLst>
              </p:cNvPr>
              <p:cNvSpPr/>
              <p:nvPr/>
            </p:nvSpPr>
            <p:spPr>
              <a:xfrm>
                <a:off x="7000113" y="2046922"/>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0" name="Google Shape;4870;p32">
                <a:extLst>
                  <a:ext uri="{FF2B5EF4-FFF2-40B4-BE49-F238E27FC236}">
                    <a16:creationId xmlns:a16="http://schemas.microsoft.com/office/drawing/2014/main" id="{A6998CD4-D08D-74D4-160D-245F3131CDC6}"/>
                  </a:ext>
                </a:extLst>
              </p:cNvPr>
              <p:cNvSpPr/>
              <p:nvPr/>
            </p:nvSpPr>
            <p:spPr>
              <a:xfrm>
                <a:off x="7082027" y="1966054"/>
                <a:ext cx="11239" cy="11239"/>
              </a:xfrm>
              <a:custGeom>
                <a:avLst/>
                <a:gdLst/>
                <a:ahLst/>
                <a:cxnLst/>
                <a:rect l="l" t="t" r="r" b="b"/>
                <a:pathLst>
                  <a:path w="11239" h="11239" extrusionOk="0">
                    <a:moveTo>
                      <a:pt x="5620" y="11239"/>
                    </a:moveTo>
                    <a:cubicBezTo>
                      <a:pt x="2477" y="11239"/>
                      <a:pt x="0" y="8668"/>
                      <a:pt x="0" y="5620"/>
                    </a:cubicBezTo>
                    <a:cubicBezTo>
                      <a:pt x="0" y="2572"/>
                      <a:pt x="2572" y="0"/>
                      <a:pt x="5620" y="0"/>
                    </a:cubicBezTo>
                    <a:cubicBezTo>
                      <a:pt x="8668" y="0"/>
                      <a:pt x="11240" y="2572"/>
                      <a:pt x="11240" y="5620"/>
                    </a:cubicBezTo>
                    <a:cubicBezTo>
                      <a:pt x="11240"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1" name="Google Shape;4871;p32">
                <a:extLst>
                  <a:ext uri="{FF2B5EF4-FFF2-40B4-BE49-F238E27FC236}">
                    <a16:creationId xmlns:a16="http://schemas.microsoft.com/office/drawing/2014/main" id="{E0CC7177-8A4A-7D01-3F13-349368DAE1BB}"/>
                  </a:ext>
                </a:extLst>
              </p:cNvPr>
              <p:cNvSpPr/>
              <p:nvPr/>
            </p:nvSpPr>
            <p:spPr>
              <a:xfrm>
                <a:off x="7163847" y="1884997"/>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2" name="Google Shape;4872;p32">
                <a:extLst>
                  <a:ext uri="{FF2B5EF4-FFF2-40B4-BE49-F238E27FC236}">
                    <a16:creationId xmlns:a16="http://schemas.microsoft.com/office/drawing/2014/main" id="{C20CD3DF-215D-F64C-A0D3-1DEE6790E379}"/>
                  </a:ext>
                </a:extLst>
              </p:cNvPr>
              <p:cNvSpPr/>
              <p:nvPr/>
            </p:nvSpPr>
            <p:spPr>
              <a:xfrm>
                <a:off x="7245667" y="1803939"/>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3" name="Google Shape;4873;p32">
                <a:extLst>
                  <a:ext uri="{FF2B5EF4-FFF2-40B4-BE49-F238E27FC236}">
                    <a16:creationId xmlns:a16="http://schemas.microsoft.com/office/drawing/2014/main" id="{8710FAFF-B380-D58B-F1AD-1AE6386E225C}"/>
                  </a:ext>
                </a:extLst>
              </p:cNvPr>
              <p:cNvSpPr/>
              <p:nvPr/>
            </p:nvSpPr>
            <p:spPr>
              <a:xfrm>
                <a:off x="7327487" y="1722881"/>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4" name="Google Shape;4874;p32">
                <a:extLst>
                  <a:ext uri="{FF2B5EF4-FFF2-40B4-BE49-F238E27FC236}">
                    <a16:creationId xmlns:a16="http://schemas.microsoft.com/office/drawing/2014/main" id="{2BD4336B-475C-304F-7AFE-FAEC739454B5}"/>
                  </a:ext>
                </a:extLst>
              </p:cNvPr>
              <p:cNvSpPr/>
              <p:nvPr/>
            </p:nvSpPr>
            <p:spPr>
              <a:xfrm>
                <a:off x="7409307" y="1642014"/>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5" name="Google Shape;4875;p32">
                <a:extLst>
                  <a:ext uri="{FF2B5EF4-FFF2-40B4-BE49-F238E27FC236}">
                    <a16:creationId xmlns:a16="http://schemas.microsoft.com/office/drawing/2014/main" id="{1607B2CE-4BC4-E291-3D59-8784ED4D8202}"/>
                  </a:ext>
                </a:extLst>
              </p:cNvPr>
              <p:cNvSpPr/>
              <p:nvPr/>
            </p:nvSpPr>
            <p:spPr>
              <a:xfrm>
                <a:off x="7491126" y="1560956"/>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6" name="Google Shape;4876;p32">
                <a:extLst>
                  <a:ext uri="{FF2B5EF4-FFF2-40B4-BE49-F238E27FC236}">
                    <a16:creationId xmlns:a16="http://schemas.microsoft.com/office/drawing/2014/main" id="{3AD16C47-F38C-A25B-96D8-EC3ADE7B066A}"/>
                  </a:ext>
                </a:extLst>
              </p:cNvPr>
              <p:cNvSpPr/>
              <p:nvPr/>
            </p:nvSpPr>
            <p:spPr>
              <a:xfrm>
                <a:off x="7572946" y="1479898"/>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7" name="Google Shape;4877;p32">
                <a:extLst>
                  <a:ext uri="{FF2B5EF4-FFF2-40B4-BE49-F238E27FC236}">
                    <a16:creationId xmlns:a16="http://schemas.microsoft.com/office/drawing/2014/main" id="{348BC961-9186-9208-9A59-853DD96729B1}"/>
                  </a:ext>
                </a:extLst>
              </p:cNvPr>
              <p:cNvSpPr/>
              <p:nvPr/>
            </p:nvSpPr>
            <p:spPr>
              <a:xfrm>
                <a:off x="7654766" y="1398841"/>
                <a:ext cx="5715" cy="5714"/>
              </a:xfrm>
              <a:custGeom>
                <a:avLst/>
                <a:gdLst/>
                <a:ahLst/>
                <a:cxnLst/>
                <a:rect l="l" t="t" r="r" b="b"/>
                <a:pathLst>
                  <a:path w="5715" h="5714"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8" name="Google Shape;4878;p32">
                <a:extLst>
                  <a:ext uri="{FF2B5EF4-FFF2-40B4-BE49-F238E27FC236}">
                    <a16:creationId xmlns:a16="http://schemas.microsoft.com/office/drawing/2014/main" id="{1BCFC98A-E8EE-318B-CA72-D477E92BDF51}"/>
                  </a:ext>
                </a:extLst>
              </p:cNvPr>
              <p:cNvSpPr/>
              <p:nvPr/>
            </p:nvSpPr>
            <p:spPr>
              <a:xfrm>
                <a:off x="7736681" y="1317973"/>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9" name="Google Shape;4879;p32">
                <a:extLst>
                  <a:ext uri="{FF2B5EF4-FFF2-40B4-BE49-F238E27FC236}">
                    <a16:creationId xmlns:a16="http://schemas.microsoft.com/office/drawing/2014/main" id="{34F65119-872D-3CD4-0151-221C2E68F44C}"/>
                  </a:ext>
                </a:extLst>
              </p:cNvPr>
              <p:cNvSpPr/>
              <p:nvPr/>
            </p:nvSpPr>
            <p:spPr>
              <a:xfrm>
                <a:off x="7818405" y="1236915"/>
                <a:ext cx="4000" cy="4000"/>
              </a:xfrm>
              <a:custGeom>
                <a:avLst/>
                <a:gdLst/>
                <a:ahLst/>
                <a:cxnLst/>
                <a:rect l="l" t="t" r="r" b="b"/>
                <a:pathLst>
                  <a:path w="4000" h="4000" extrusionOk="0">
                    <a:moveTo>
                      <a:pt x="2000" y="4001"/>
                    </a:moveTo>
                    <a:cubicBezTo>
                      <a:pt x="858" y="4001"/>
                      <a:pt x="0" y="3143"/>
                      <a:pt x="0" y="2000"/>
                    </a:cubicBezTo>
                    <a:cubicBezTo>
                      <a:pt x="0" y="857"/>
                      <a:pt x="858" y="0"/>
                      <a:pt x="2000" y="0"/>
                    </a:cubicBezTo>
                    <a:cubicBezTo>
                      <a:pt x="3143" y="0"/>
                      <a:pt x="4001" y="857"/>
                      <a:pt x="4001" y="2000"/>
                    </a:cubicBezTo>
                    <a:cubicBezTo>
                      <a:pt x="4001"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0" name="Google Shape;4880;p32">
                <a:extLst>
                  <a:ext uri="{FF2B5EF4-FFF2-40B4-BE49-F238E27FC236}">
                    <a16:creationId xmlns:a16="http://schemas.microsoft.com/office/drawing/2014/main" id="{0CD64703-EEBE-69DA-E8EC-F9B6DC2B04C0}"/>
                  </a:ext>
                </a:extLst>
              </p:cNvPr>
              <p:cNvSpPr/>
              <p:nvPr/>
            </p:nvSpPr>
            <p:spPr>
              <a:xfrm>
                <a:off x="7900225" y="1155858"/>
                <a:ext cx="3238" cy="3238"/>
              </a:xfrm>
              <a:custGeom>
                <a:avLst/>
                <a:gdLst/>
                <a:ahLst/>
                <a:cxnLst/>
                <a:rect l="l" t="t" r="r" b="b"/>
                <a:pathLst>
                  <a:path w="3238" h="3238" extrusionOk="0">
                    <a:moveTo>
                      <a:pt x="1619" y="3239"/>
                    </a:moveTo>
                    <a:cubicBezTo>
                      <a:pt x="762" y="3239"/>
                      <a:pt x="0" y="2476"/>
                      <a:pt x="0" y="1619"/>
                    </a:cubicBezTo>
                    <a:cubicBezTo>
                      <a:pt x="0" y="762"/>
                      <a:pt x="762" y="0"/>
                      <a:pt x="1619" y="0"/>
                    </a:cubicBezTo>
                    <a:cubicBezTo>
                      <a:pt x="2476" y="0"/>
                      <a:pt x="3238" y="762"/>
                      <a:pt x="3238" y="1619"/>
                    </a:cubicBezTo>
                    <a:cubicBezTo>
                      <a:pt x="3238" y="2476"/>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81" name="Google Shape;4881;p32">
              <a:extLst>
                <a:ext uri="{FF2B5EF4-FFF2-40B4-BE49-F238E27FC236}">
                  <a16:creationId xmlns:a16="http://schemas.microsoft.com/office/drawing/2014/main" id="{D8562D4F-B740-82BB-287B-0ED412D7BB5D}"/>
                </a:ext>
              </a:extLst>
            </p:cNvPr>
            <p:cNvGrpSpPr/>
            <p:nvPr/>
          </p:nvGrpSpPr>
          <p:grpSpPr>
            <a:xfrm>
              <a:off x="3826954" y="1161763"/>
              <a:ext cx="3920299" cy="3931539"/>
              <a:chOff x="3826954" y="1161763"/>
              <a:chExt cx="3920299" cy="3931539"/>
            </a:xfrm>
          </p:grpSpPr>
          <p:sp>
            <p:nvSpPr>
              <p:cNvPr id="4882" name="Google Shape;4882;p32">
                <a:extLst>
                  <a:ext uri="{FF2B5EF4-FFF2-40B4-BE49-F238E27FC236}">
                    <a16:creationId xmlns:a16="http://schemas.microsoft.com/office/drawing/2014/main" id="{37B002F7-9A33-8B8F-8EE9-6F6A85A3DE01}"/>
                  </a:ext>
                </a:extLst>
              </p:cNvPr>
              <p:cNvSpPr/>
              <p:nvPr/>
            </p:nvSpPr>
            <p:spPr>
              <a:xfrm>
                <a:off x="3826954" y="5050440"/>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3" name="Google Shape;4883;p32">
                <a:extLst>
                  <a:ext uri="{FF2B5EF4-FFF2-40B4-BE49-F238E27FC236}">
                    <a16:creationId xmlns:a16="http://schemas.microsoft.com/office/drawing/2014/main" id="{F4421CE1-6239-4D4C-9CE5-7D916EB061F9}"/>
                  </a:ext>
                </a:extLst>
              </p:cNvPr>
              <p:cNvSpPr/>
              <p:nvPr/>
            </p:nvSpPr>
            <p:spPr>
              <a:xfrm>
                <a:off x="3897629" y="4969572"/>
                <a:ext cx="41910" cy="41910"/>
              </a:xfrm>
              <a:custGeom>
                <a:avLst/>
                <a:gdLst/>
                <a:ahLst/>
                <a:cxnLst/>
                <a:rect l="l" t="t" r="r" b="b"/>
                <a:pathLst>
                  <a:path w="41910" h="41910"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4" name="Google Shape;4884;p32">
                <a:extLst>
                  <a:ext uri="{FF2B5EF4-FFF2-40B4-BE49-F238E27FC236}">
                    <a16:creationId xmlns:a16="http://schemas.microsoft.com/office/drawing/2014/main" id="{82BB5711-EC50-CD82-F0B3-3034E9260400}"/>
                  </a:ext>
                </a:extLst>
              </p:cNvPr>
              <p:cNvSpPr/>
              <p:nvPr/>
            </p:nvSpPr>
            <p:spPr>
              <a:xfrm>
                <a:off x="3979449" y="4888420"/>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5" name="Google Shape;4885;p32">
                <a:extLst>
                  <a:ext uri="{FF2B5EF4-FFF2-40B4-BE49-F238E27FC236}">
                    <a16:creationId xmlns:a16="http://schemas.microsoft.com/office/drawing/2014/main" id="{9B8488D0-0E34-133C-E12F-281726DF080F}"/>
                  </a:ext>
                </a:extLst>
              </p:cNvPr>
              <p:cNvSpPr/>
              <p:nvPr/>
            </p:nvSpPr>
            <p:spPr>
              <a:xfrm>
                <a:off x="4061269" y="4807362"/>
                <a:ext cx="40386" cy="40386"/>
              </a:xfrm>
              <a:custGeom>
                <a:avLst/>
                <a:gdLst/>
                <a:ahLst/>
                <a:cxnLst/>
                <a:rect l="l" t="t" r="r" b="b"/>
                <a:pathLst>
                  <a:path w="40386"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6" name="Google Shape;4886;p32">
                <a:extLst>
                  <a:ext uri="{FF2B5EF4-FFF2-40B4-BE49-F238E27FC236}">
                    <a16:creationId xmlns:a16="http://schemas.microsoft.com/office/drawing/2014/main" id="{3F92A61D-65C8-26C3-7ADB-86E8532C1786}"/>
                  </a:ext>
                </a:extLst>
              </p:cNvPr>
              <p:cNvSpPr/>
              <p:nvPr/>
            </p:nvSpPr>
            <p:spPr>
              <a:xfrm>
                <a:off x="4142993" y="4726304"/>
                <a:ext cx="39623" cy="39623"/>
              </a:xfrm>
              <a:custGeom>
                <a:avLst/>
                <a:gdLst/>
                <a:ahLst/>
                <a:cxnLst/>
                <a:rect l="l" t="t" r="r" b="b"/>
                <a:pathLst>
                  <a:path w="39623" h="39623"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7" name="Google Shape;4887;p32">
                <a:extLst>
                  <a:ext uri="{FF2B5EF4-FFF2-40B4-BE49-F238E27FC236}">
                    <a16:creationId xmlns:a16="http://schemas.microsoft.com/office/drawing/2014/main" id="{146DF16D-EC93-5B4D-649D-63BD1E23F1C5}"/>
                  </a:ext>
                </a:extLst>
              </p:cNvPr>
              <p:cNvSpPr/>
              <p:nvPr/>
            </p:nvSpPr>
            <p:spPr>
              <a:xfrm>
                <a:off x="4224909" y="4645437"/>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8" name="Google Shape;4888;p32">
                <a:extLst>
                  <a:ext uri="{FF2B5EF4-FFF2-40B4-BE49-F238E27FC236}">
                    <a16:creationId xmlns:a16="http://schemas.microsoft.com/office/drawing/2014/main" id="{7C8106B3-3561-6074-6EA8-F7C665D74267}"/>
                  </a:ext>
                </a:extLst>
              </p:cNvPr>
              <p:cNvSpPr/>
              <p:nvPr/>
            </p:nvSpPr>
            <p:spPr>
              <a:xfrm>
                <a:off x="4306728" y="4564379"/>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9" name="Google Shape;4889;p32">
                <a:extLst>
                  <a:ext uri="{FF2B5EF4-FFF2-40B4-BE49-F238E27FC236}">
                    <a16:creationId xmlns:a16="http://schemas.microsoft.com/office/drawing/2014/main" id="{2BB23102-3681-EF5A-725A-842CDE2C1A41}"/>
                  </a:ext>
                </a:extLst>
              </p:cNvPr>
              <p:cNvSpPr/>
              <p:nvPr/>
            </p:nvSpPr>
            <p:spPr>
              <a:xfrm>
                <a:off x="4388548" y="4483321"/>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7" y="8287"/>
                      <a:pt x="37147" y="18574"/>
                    </a:cubicBezTo>
                    <a:cubicBezTo>
                      <a:pt x="37147"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0" name="Google Shape;4890;p32">
                <a:extLst>
                  <a:ext uri="{FF2B5EF4-FFF2-40B4-BE49-F238E27FC236}">
                    <a16:creationId xmlns:a16="http://schemas.microsoft.com/office/drawing/2014/main" id="{373D666C-ABD5-E1B6-1265-1816AE1A725D}"/>
                  </a:ext>
                </a:extLst>
              </p:cNvPr>
              <p:cNvSpPr/>
              <p:nvPr/>
            </p:nvSpPr>
            <p:spPr>
              <a:xfrm>
                <a:off x="4470368" y="4402263"/>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1" name="Google Shape;4891;p32">
                <a:extLst>
                  <a:ext uri="{FF2B5EF4-FFF2-40B4-BE49-F238E27FC236}">
                    <a16:creationId xmlns:a16="http://schemas.microsoft.com/office/drawing/2014/main" id="{745C7DFB-B4B8-D39B-4648-757055071B2E}"/>
                  </a:ext>
                </a:extLst>
              </p:cNvPr>
              <p:cNvSpPr/>
              <p:nvPr/>
            </p:nvSpPr>
            <p:spPr>
              <a:xfrm rot="-128855">
                <a:off x="4552045" y="4321410"/>
                <a:ext cx="35458" cy="35458"/>
              </a:xfrm>
              <a:custGeom>
                <a:avLst/>
                <a:gdLst/>
                <a:ahLst/>
                <a:cxnLst/>
                <a:rect l="l" t="t" r="r" b="b"/>
                <a:pathLst>
                  <a:path w="35433" h="35433" extrusionOk="0">
                    <a:moveTo>
                      <a:pt x="35433" y="17716"/>
                    </a:moveTo>
                    <a:cubicBezTo>
                      <a:pt x="35433" y="27501"/>
                      <a:pt x="27501" y="35433"/>
                      <a:pt x="17716" y="35433"/>
                    </a:cubicBezTo>
                    <a:cubicBezTo>
                      <a:pt x="7932" y="35433"/>
                      <a:pt x="0" y="27501"/>
                      <a:pt x="0" y="17716"/>
                    </a:cubicBezTo>
                    <a:cubicBezTo>
                      <a:pt x="0" y="7932"/>
                      <a:pt x="7932" y="0"/>
                      <a:pt x="17716" y="0"/>
                    </a:cubicBezTo>
                    <a:cubicBezTo>
                      <a:pt x="27501" y="0"/>
                      <a:pt x="35433" y="7932"/>
                      <a:pt x="35433" y="17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2" name="Google Shape;4892;p32">
                <a:extLst>
                  <a:ext uri="{FF2B5EF4-FFF2-40B4-BE49-F238E27FC236}">
                    <a16:creationId xmlns:a16="http://schemas.microsoft.com/office/drawing/2014/main" id="{8B3DB14E-7C3E-729B-0DBA-20032D479BAB}"/>
                  </a:ext>
                </a:extLst>
              </p:cNvPr>
              <p:cNvSpPr/>
              <p:nvPr/>
            </p:nvSpPr>
            <p:spPr>
              <a:xfrm>
                <a:off x="4634007" y="4240338"/>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3" name="Google Shape;4893;p32">
                <a:extLst>
                  <a:ext uri="{FF2B5EF4-FFF2-40B4-BE49-F238E27FC236}">
                    <a16:creationId xmlns:a16="http://schemas.microsoft.com/office/drawing/2014/main" id="{6FA34201-C0DF-E234-5F72-F72B13CE68B3}"/>
                  </a:ext>
                </a:extLst>
              </p:cNvPr>
              <p:cNvSpPr/>
              <p:nvPr/>
            </p:nvSpPr>
            <p:spPr>
              <a:xfrm>
                <a:off x="4715827" y="4159281"/>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4" name="Google Shape;4894;p32">
                <a:extLst>
                  <a:ext uri="{FF2B5EF4-FFF2-40B4-BE49-F238E27FC236}">
                    <a16:creationId xmlns:a16="http://schemas.microsoft.com/office/drawing/2014/main" id="{728667E6-1671-71A4-4CAC-9FB11C7B0D25}"/>
                  </a:ext>
                </a:extLst>
              </p:cNvPr>
              <p:cNvSpPr/>
              <p:nvPr/>
            </p:nvSpPr>
            <p:spPr>
              <a:xfrm>
                <a:off x="4797647" y="4078223"/>
                <a:ext cx="33146" cy="33147"/>
              </a:xfrm>
              <a:custGeom>
                <a:avLst/>
                <a:gdLst/>
                <a:ahLst/>
                <a:cxnLst/>
                <a:rect l="l" t="t" r="r" b="b"/>
                <a:pathLst>
                  <a:path w="33146" h="33147"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5" name="Google Shape;4895;p32">
                <a:extLst>
                  <a:ext uri="{FF2B5EF4-FFF2-40B4-BE49-F238E27FC236}">
                    <a16:creationId xmlns:a16="http://schemas.microsoft.com/office/drawing/2014/main" id="{1CCEF6FF-E714-3A31-ADC1-FA7AC6683776}"/>
                  </a:ext>
                </a:extLst>
              </p:cNvPr>
              <p:cNvSpPr/>
              <p:nvPr/>
            </p:nvSpPr>
            <p:spPr>
              <a:xfrm>
                <a:off x="4879562" y="3997261"/>
                <a:ext cx="32194" cy="32289"/>
              </a:xfrm>
              <a:custGeom>
                <a:avLst/>
                <a:gdLst/>
                <a:ahLst/>
                <a:cxnLst/>
                <a:rect l="l" t="t" r="r" b="b"/>
                <a:pathLst>
                  <a:path w="32194" h="32289" extrusionOk="0">
                    <a:moveTo>
                      <a:pt x="16097" y="32290"/>
                    </a:moveTo>
                    <a:cubicBezTo>
                      <a:pt x="7144" y="32290"/>
                      <a:pt x="0" y="25051"/>
                      <a:pt x="0" y="16192"/>
                    </a:cubicBezTo>
                    <a:cubicBezTo>
                      <a:pt x="0" y="7334"/>
                      <a:pt x="7239" y="0"/>
                      <a:pt x="16097" y="0"/>
                    </a:cubicBezTo>
                    <a:cubicBezTo>
                      <a:pt x="24956" y="0"/>
                      <a:pt x="32194" y="7239"/>
                      <a:pt x="32194" y="16192"/>
                    </a:cubicBezTo>
                    <a:cubicBezTo>
                      <a:pt x="32194"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6" name="Google Shape;4896;p32">
                <a:extLst>
                  <a:ext uri="{FF2B5EF4-FFF2-40B4-BE49-F238E27FC236}">
                    <a16:creationId xmlns:a16="http://schemas.microsoft.com/office/drawing/2014/main" id="{5C1E800F-8F6C-D891-AB71-2E198B4714D0}"/>
                  </a:ext>
                </a:extLst>
              </p:cNvPr>
              <p:cNvSpPr/>
              <p:nvPr/>
            </p:nvSpPr>
            <p:spPr>
              <a:xfrm>
                <a:off x="4961286" y="3916298"/>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2" y="7048"/>
                      <a:pt x="31432" y="15716"/>
                    </a:cubicBezTo>
                    <a:cubicBezTo>
                      <a:pt x="31432"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7" name="Google Shape;4897;p32">
                <a:extLst>
                  <a:ext uri="{FF2B5EF4-FFF2-40B4-BE49-F238E27FC236}">
                    <a16:creationId xmlns:a16="http://schemas.microsoft.com/office/drawing/2014/main" id="{D8E7A4E7-47FA-B4D6-9B72-9D85322E6130}"/>
                  </a:ext>
                </a:extLst>
              </p:cNvPr>
              <p:cNvSpPr/>
              <p:nvPr/>
            </p:nvSpPr>
            <p:spPr>
              <a:xfrm>
                <a:off x="5043106" y="3835240"/>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0" y="6858"/>
                      <a:pt x="30670" y="15335"/>
                    </a:cubicBezTo>
                    <a:cubicBezTo>
                      <a:pt x="30670"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8" name="Google Shape;4898;p32">
                <a:extLst>
                  <a:ext uri="{FF2B5EF4-FFF2-40B4-BE49-F238E27FC236}">
                    <a16:creationId xmlns:a16="http://schemas.microsoft.com/office/drawing/2014/main" id="{12DE3FEB-076B-82C0-2703-214433C2E373}"/>
                  </a:ext>
                </a:extLst>
              </p:cNvPr>
              <p:cNvSpPr/>
              <p:nvPr/>
            </p:nvSpPr>
            <p:spPr>
              <a:xfrm>
                <a:off x="5124926" y="3754183"/>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9" name="Google Shape;4899;p32">
                <a:extLst>
                  <a:ext uri="{FF2B5EF4-FFF2-40B4-BE49-F238E27FC236}">
                    <a16:creationId xmlns:a16="http://schemas.microsoft.com/office/drawing/2014/main" id="{18D67D8D-607B-92EB-D788-0524890F1F14}"/>
                  </a:ext>
                </a:extLst>
              </p:cNvPr>
              <p:cNvSpPr/>
              <p:nvPr/>
            </p:nvSpPr>
            <p:spPr>
              <a:xfrm>
                <a:off x="5206746" y="3673125"/>
                <a:ext cx="29146" cy="29146"/>
              </a:xfrm>
              <a:custGeom>
                <a:avLst/>
                <a:gdLst/>
                <a:ahLst/>
                <a:cxnLst/>
                <a:rect l="l" t="t" r="r" b="b"/>
                <a:pathLst>
                  <a:path w="29146" h="29146" extrusionOk="0">
                    <a:moveTo>
                      <a:pt x="29146" y="14573"/>
                    </a:moveTo>
                    <a:cubicBezTo>
                      <a:pt x="29146" y="22622"/>
                      <a:pt x="22622" y="29147"/>
                      <a:pt x="14573" y="29147"/>
                    </a:cubicBezTo>
                    <a:cubicBezTo>
                      <a:pt x="6525" y="29147"/>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0" name="Google Shape;4900;p32">
                <a:extLst>
                  <a:ext uri="{FF2B5EF4-FFF2-40B4-BE49-F238E27FC236}">
                    <a16:creationId xmlns:a16="http://schemas.microsoft.com/office/drawing/2014/main" id="{D815653C-7396-7553-A5FF-183335EBFDCD}"/>
                  </a:ext>
                </a:extLst>
              </p:cNvPr>
              <p:cNvSpPr/>
              <p:nvPr/>
            </p:nvSpPr>
            <p:spPr>
              <a:xfrm>
                <a:off x="5288565" y="3592258"/>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1" name="Google Shape;4901;p32">
                <a:extLst>
                  <a:ext uri="{FF2B5EF4-FFF2-40B4-BE49-F238E27FC236}">
                    <a16:creationId xmlns:a16="http://schemas.microsoft.com/office/drawing/2014/main" id="{E5D73F97-CB46-1DA9-E40B-F7FA596FBCB1}"/>
                  </a:ext>
                </a:extLst>
              </p:cNvPr>
              <p:cNvSpPr/>
              <p:nvPr/>
            </p:nvSpPr>
            <p:spPr>
              <a:xfrm>
                <a:off x="5370385" y="3511200"/>
                <a:ext cx="27431" cy="27431"/>
              </a:xfrm>
              <a:custGeom>
                <a:avLst/>
                <a:gdLst/>
                <a:ahLst/>
                <a:cxnLst/>
                <a:rect l="l" t="t" r="r" b="b"/>
                <a:pathLst>
                  <a:path w="27431" h="27431"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2" name="Google Shape;4902;p32">
                <a:extLst>
                  <a:ext uri="{FF2B5EF4-FFF2-40B4-BE49-F238E27FC236}">
                    <a16:creationId xmlns:a16="http://schemas.microsoft.com/office/drawing/2014/main" id="{304C7ACA-86E6-987E-0F59-CF80A577AB44}"/>
                  </a:ext>
                </a:extLst>
              </p:cNvPr>
              <p:cNvSpPr/>
              <p:nvPr/>
            </p:nvSpPr>
            <p:spPr>
              <a:xfrm>
                <a:off x="5452205" y="3430142"/>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3" name="Google Shape;4903;p32">
                <a:extLst>
                  <a:ext uri="{FF2B5EF4-FFF2-40B4-BE49-F238E27FC236}">
                    <a16:creationId xmlns:a16="http://schemas.microsoft.com/office/drawing/2014/main" id="{0B33CCFA-9964-C149-0ED2-AB854112248E}"/>
                  </a:ext>
                </a:extLst>
              </p:cNvPr>
              <p:cNvSpPr/>
              <p:nvPr/>
            </p:nvSpPr>
            <p:spPr>
              <a:xfrm>
                <a:off x="5534025" y="3349084"/>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4" name="Google Shape;4904;p32">
                <a:extLst>
                  <a:ext uri="{FF2B5EF4-FFF2-40B4-BE49-F238E27FC236}">
                    <a16:creationId xmlns:a16="http://schemas.microsoft.com/office/drawing/2014/main" id="{1C67AB14-1A3A-4D63-1781-6F92A9F23FA8}"/>
                  </a:ext>
                </a:extLst>
              </p:cNvPr>
              <p:cNvSpPr/>
              <p:nvPr/>
            </p:nvSpPr>
            <p:spPr>
              <a:xfrm>
                <a:off x="5615940" y="3268217"/>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5" name="Google Shape;4905;p32">
                <a:extLst>
                  <a:ext uri="{FF2B5EF4-FFF2-40B4-BE49-F238E27FC236}">
                    <a16:creationId xmlns:a16="http://schemas.microsoft.com/office/drawing/2014/main" id="{5208A160-90A1-7FF9-23D0-C5847AAE2CB8}"/>
                  </a:ext>
                </a:extLst>
              </p:cNvPr>
              <p:cNvSpPr/>
              <p:nvPr/>
            </p:nvSpPr>
            <p:spPr>
              <a:xfrm>
                <a:off x="5697759" y="3187159"/>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6" name="Google Shape;4906;p32">
                <a:extLst>
                  <a:ext uri="{FF2B5EF4-FFF2-40B4-BE49-F238E27FC236}">
                    <a16:creationId xmlns:a16="http://schemas.microsoft.com/office/drawing/2014/main" id="{0CA399EA-0462-0CA3-48F5-0A33530E253E}"/>
                  </a:ext>
                </a:extLst>
              </p:cNvPr>
              <p:cNvSpPr/>
              <p:nvPr/>
            </p:nvSpPr>
            <p:spPr>
              <a:xfrm>
                <a:off x="5779484" y="3106102"/>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7" name="Google Shape;4907;p32">
                <a:extLst>
                  <a:ext uri="{FF2B5EF4-FFF2-40B4-BE49-F238E27FC236}">
                    <a16:creationId xmlns:a16="http://schemas.microsoft.com/office/drawing/2014/main" id="{9F2ACC4E-F332-B47A-8E7C-DAD78BA263BC}"/>
                  </a:ext>
                </a:extLst>
              </p:cNvPr>
              <p:cNvSpPr/>
              <p:nvPr/>
            </p:nvSpPr>
            <p:spPr>
              <a:xfrm>
                <a:off x="5861304" y="3025044"/>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8" name="Google Shape;4908;p32">
                <a:extLst>
                  <a:ext uri="{FF2B5EF4-FFF2-40B4-BE49-F238E27FC236}">
                    <a16:creationId xmlns:a16="http://schemas.microsoft.com/office/drawing/2014/main" id="{3925DD86-DDE7-4D8E-DBA9-DC0852496551}"/>
                  </a:ext>
                </a:extLst>
              </p:cNvPr>
              <p:cNvSpPr/>
              <p:nvPr/>
            </p:nvSpPr>
            <p:spPr>
              <a:xfrm>
                <a:off x="5943219" y="2944177"/>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9" name="Google Shape;4909;p32">
                <a:extLst>
                  <a:ext uri="{FF2B5EF4-FFF2-40B4-BE49-F238E27FC236}">
                    <a16:creationId xmlns:a16="http://schemas.microsoft.com/office/drawing/2014/main" id="{06D19CF2-7804-7648-BE02-58539B77EFD5}"/>
                  </a:ext>
                </a:extLst>
              </p:cNvPr>
              <p:cNvSpPr/>
              <p:nvPr/>
            </p:nvSpPr>
            <p:spPr>
              <a:xfrm>
                <a:off x="6025038" y="2863119"/>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0" name="Google Shape;4910;p32">
                <a:extLst>
                  <a:ext uri="{FF2B5EF4-FFF2-40B4-BE49-F238E27FC236}">
                    <a16:creationId xmlns:a16="http://schemas.microsoft.com/office/drawing/2014/main" id="{850800C8-9BA4-278C-1418-B3807D01CB41}"/>
                  </a:ext>
                </a:extLst>
              </p:cNvPr>
              <p:cNvSpPr/>
              <p:nvPr/>
            </p:nvSpPr>
            <p:spPr>
              <a:xfrm>
                <a:off x="6106763" y="2782061"/>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1" name="Google Shape;4911;p32">
                <a:extLst>
                  <a:ext uri="{FF2B5EF4-FFF2-40B4-BE49-F238E27FC236}">
                    <a16:creationId xmlns:a16="http://schemas.microsoft.com/office/drawing/2014/main" id="{7BC492F9-FFB1-E821-134C-FD51A2BD28E8}"/>
                  </a:ext>
                </a:extLst>
              </p:cNvPr>
              <p:cNvSpPr/>
              <p:nvPr/>
            </p:nvSpPr>
            <p:spPr>
              <a:xfrm>
                <a:off x="6188583" y="2701003"/>
                <a:ext cx="19430" cy="19430"/>
              </a:xfrm>
              <a:custGeom>
                <a:avLst/>
                <a:gdLst/>
                <a:ahLst/>
                <a:cxnLst/>
                <a:rect l="l" t="t" r="r" b="b"/>
                <a:pathLst>
                  <a:path w="19430" h="19430" extrusionOk="0">
                    <a:moveTo>
                      <a:pt x="9716" y="19431"/>
                    </a:moveTo>
                    <a:cubicBezTo>
                      <a:pt x="4381" y="19431"/>
                      <a:pt x="0" y="15049"/>
                      <a:pt x="0" y="9715"/>
                    </a:cubicBezTo>
                    <a:cubicBezTo>
                      <a:pt x="0" y="4381"/>
                      <a:pt x="4381"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2" name="Google Shape;4912;p32">
                <a:extLst>
                  <a:ext uri="{FF2B5EF4-FFF2-40B4-BE49-F238E27FC236}">
                    <a16:creationId xmlns:a16="http://schemas.microsoft.com/office/drawing/2014/main" id="{39DBE911-2A66-7DDA-9571-9115F8C8408E}"/>
                  </a:ext>
                </a:extLst>
              </p:cNvPr>
              <p:cNvSpPr/>
              <p:nvPr/>
            </p:nvSpPr>
            <p:spPr>
              <a:xfrm>
                <a:off x="6270498" y="2620041"/>
                <a:ext cx="18478" cy="18478"/>
              </a:xfrm>
              <a:custGeom>
                <a:avLst/>
                <a:gdLst/>
                <a:ahLst/>
                <a:cxnLst/>
                <a:rect l="l" t="t" r="r" b="b"/>
                <a:pathLst>
                  <a:path w="18478" h="18478" extrusionOk="0">
                    <a:moveTo>
                      <a:pt x="18479" y="9239"/>
                    </a:moveTo>
                    <a:cubicBezTo>
                      <a:pt x="18479" y="14342"/>
                      <a:pt x="14342" y="18478"/>
                      <a:pt x="9239" y="18478"/>
                    </a:cubicBezTo>
                    <a:cubicBezTo>
                      <a:pt x="4137" y="18478"/>
                      <a:pt x="0" y="14342"/>
                      <a:pt x="0" y="9239"/>
                    </a:cubicBezTo>
                    <a:cubicBezTo>
                      <a:pt x="0" y="4136"/>
                      <a:pt x="4137" y="0"/>
                      <a:pt x="9239" y="0"/>
                    </a:cubicBezTo>
                    <a:cubicBezTo>
                      <a:pt x="14342" y="0"/>
                      <a:pt x="18479" y="4136"/>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3" name="Google Shape;4913;p32">
                <a:extLst>
                  <a:ext uri="{FF2B5EF4-FFF2-40B4-BE49-F238E27FC236}">
                    <a16:creationId xmlns:a16="http://schemas.microsoft.com/office/drawing/2014/main" id="{3272175E-0BC0-20E6-AEF2-4873EC18C734}"/>
                  </a:ext>
                </a:extLst>
              </p:cNvPr>
              <p:cNvSpPr/>
              <p:nvPr/>
            </p:nvSpPr>
            <p:spPr>
              <a:xfrm>
                <a:off x="6352317" y="2538983"/>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4" name="Google Shape;4914;p32">
                <a:extLst>
                  <a:ext uri="{FF2B5EF4-FFF2-40B4-BE49-F238E27FC236}">
                    <a16:creationId xmlns:a16="http://schemas.microsoft.com/office/drawing/2014/main" id="{D1A98D88-1D11-C9EA-7854-2DAA40A16C4B}"/>
                  </a:ext>
                </a:extLst>
              </p:cNvPr>
              <p:cNvSpPr/>
              <p:nvPr/>
            </p:nvSpPr>
            <p:spPr>
              <a:xfrm>
                <a:off x="6434137" y="2457925"/>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5" name="Google Shape;4915;p32">
                <a:extLst>
                  <a:ext uri="{FF2B5EF4-FFF2-40B4-BE49-F238E27FC236}">
                    <a16:creationId xmlns:a16="http://schemas.microsoft.com/office/drawing/2014/main" id="{44F2AC80-24BA-A1F3-74DD-9C384913C955}"/>
                  </a:ext>
                </a:extLst>
              </p:cNvPr>
              <p:cNvSpPr/>
              <p:nvPr/>
            </p:nvSpPr>
            <p:spPr>
              <a:xfrm>
                <a:off x="6515861" y="2376867"/>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6" name="Google Shape;4916;p32">
                <a:extLst>
                  <a:ext uri="{FF2B5EF4-FFF2-40B4-BE49-F238E27FC236}">
                    <a16:creationId xmlns:a16="http://schemas.microsoft.com/office/drawing/2014/main" id="{6312DCBF-F311-D61B-BFE2-BCDC910AC4A6}"/>
                  </a:ext>
                </a:extLst>
              </p:cNvPr>
              <p:cNvSpPr/>
              <p:nvPr/>
            </p:nvSpPr>
            <p:spPr>
              <a:xfrm>
                <a:off x="6597776" y="2295810"/>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7" name="Google Shape;4917;p32">
                <a:extLst>
                  <a:ext uri="{FF2B5EF4-FFF2-40B4-BE49-F238E27FC236}">
                    <a16:creationId xmlns:a16="http://schemas.microsoft.com/office/drawing/2014/main" id="{C803C883-83A0-D7B2-1560-A52A12305C43}"/>
                  </a:ext>
                </a:extLst>
              </p:cNvPr>
              <p:cNvSpPr/>
              <p:nvPr/>
            </p:nvSpPr>
            <p:spPr>
              <a:xfrm>
                <a:off x="6679596" y="2214943"/>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8" name="Google Shape;4918;p32">
                <a:extLst>
                  <a:ext uri="{FF2B5EF4-FFF2-40B4-BE49-F238E27FC236}">
                    <a16:creationId xmlns:a16="http://schemas.microsoft.com/office/drawing/2014/main" id="{D94A2222-92FF-1262-07BD-418BD9143AD7}"/>
                  </a:ext>
                </a:extLst>
              </p:cNvPr>
              <p:cNvSpPr/>
              <p:nvPr/>
            </p:nvSpPr>
            <p:spPr>
              <a:xfrm>
                <a:off x="6761416" y="2133885"/>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9" name="Google Shape;4919;p32">
                <a:extLst>
                  <a:ext uri="{FF2B5EF4-FFF2-40B4-BE49-F238E27FC236}">
                    <a16:creationId xmlns:a16="http://schemas.microsoft.com/office/drawing/2014/main" id="{9EDD18CA-F2C9-21B7-6491-4106A9C39577}"/>
                  </a:ext>
                </a:extLst>
              </p:cNvPr>
              <p:cNvSpPr/>
              <p:nvPr/>
            </p:nvSpPr>
            <p:spPr>
              <a:xfrm>
                <a:off x="6843236" y="2052827"/>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0" name="Google Shape;4920;p32">
                <a:extLst>
                  <a:ext uri="{FF2B5EF4-FFF2-40B4-BE49-F238E27FC236}">
                    <a16:creationId xmlns:a16="http://schemas.microsoft.com/office/drawing/2014/main" id="{752D9A9F-F697-154A-FB85-FB6CE07A8B7B}"/>
                  </a:ext>
                </a:extLst>
              </p:cNvPr>
              <p:cNvSpPr/>
              <p:nvPr/>
            </p:nvSpPr>
            <p:spPr>
              <a:xfrm>
                <a:off x="6924960" y="1971769"/>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1" name="Google Shape;4921;p32">
                <a:extLst>
                  <a:ext uri="{FF2B5EF4-FFF2-40B4-BE49-F238E27FC236}">
                    <a16:creationId xmlns:a16="http://schemas.microsoft.com/office/drawing/2014/main" id="{7EA8ACFB-9FB9-81D5-F02E-B7450D74840F}"/>
                  </a:ext>
                </a:extLst>
              </p:cNvPr>
              <p:cNvSpPr/>
              <p:nvPr/>
            </p:nvSpPr>
            <p:spPr>
              <a:xfrm>
                <a:off x="7006875" y="1890902"/>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2" name="Google Shape;4922;p32">
                <a:extLst>
                  <a:ext uri="{FF2B5EF4-FFF2-40B4-BE49-F238E27FC236}">
                    <a16:creationId xmlns:a16="http://schemas.microsoft.com/office/drawing/2014/main" id="{CA37E40D-32FE-E79E-A038-BCFEFFAC0322}"/>
                  </a:ext>
                </a:extLst>
              </p:cNvPr>
              <p:cNvSpPr/>
              <p:nvPr/>
            </p:nvSpPr>
            <p:spPr>
              <a:xfrm>
                <a:off x="7088695" y="1809844"/>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3" name="Google Shape;4923;p32">
                <a:extLst>
                  <a:ext uri="{FF2B5EF4-FFF2-40B4-BE49-F238E27FC236}">
                    <a16:creationId xmlns:a16="http://schemas.microsoft.com/office/drawing/2014/main" id="{AA1FE284-E406-C9A4-E416-BCB183FBAD73}"/>
                  </a:ext>
                </a:extLst>
              </p:cNvPr>
              <p:cNvSpPr/>
              <p:nvPr/>
            </p:nvSpPr>
            <p:spPr>
              <a:xfrm>
                <a:off x="7170515" y="1728787"/>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4" name="Google Shape;4924;p32">
                <a:extLst>
                  <a:ext uri="{FF2B5EF4-FFF2-40B4-BE49-F238E27FC236}">
                    <a16:creationId xmlns:a16="http://schemas.microsoft.com/office/drawing/2014/main" id="{854D0370-332A-E357-EB93-0DB88E2C027E}"/>
                  </a:ext>
                </a:extLst>
              </p:cNvPr>
              <p:cNvSpPr/>
              <p:nvPr/>
            </p:nvSpPr>
            <p:spPr>
              <a:xfrm>
                <a:off x="7252334" y="1647729"/>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5" name="Google Shape;4925;p32">
                <a:extLst>
                  <a:ext uri="{FF2B5EF4-FFF2-40B4-BE49-F238E27FC236}">
                    <a16:creationId xmlns:a16="http://schemas.microsoft.com/office/drawing/2014/main" id="{2A9B4A22-EB95-B0A6-54EE-BD9057A343CA}"/>
                  </a:ext>
                </a:extLst>
              </p:cNvPr>
              <p:cNvSpPr/>
              <p:nvPr/>
            </p:nvSpPr>
            <p:spPr>
              <a:xfrm>
                <a:off x="7334154" y="1566862"/>
                <a:ext cx="8000" cy="8001"/>
              </a:xfrm>
              <a:custGeom>
                <a:avLst/>
                <a:gdLst/>
                <a:ahLst/>
                <a:cxnLst/>
                <a:rect l="l" t="t" r="r" b="b"/>
                <a:pathLst>
                  <a:path w="8000" h="8001"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6" name="Google Shape;4926;p32">
                <a:extLst>
                  <a:ext uri="{FF2B5EF4-FFF2-40B4-BE49-F238E27FC236}">
                    <a16:creationId xmlns:a16="http://schemas.microsoft.com/office/drawing/2014/main" id="{05D2C454-DEFE-06F6-2681-AEABC2D1CC8A}"/>
                  </a:ext>
                </a:extLst>
              </p:cNvPr>
              <p:cNvSpPr/>
              <p:nvPr/>
            </p:nvSpPr>
            <p:spPr>
              <a:xfrm>
                <a:off x="7415974" y="1485804"/>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7" name="Google Shape;4927;p32">
                <a:extLst>
                  <a:ext uri="{FF2B5EF4-FFF2-40B4-BE49-F238E27FC236}">
                    <a16:creationId xmlns:a16="http://schemas.microsoft.com/office/drawing/2014/main" id="{D91EB763-CD6D-308D-5F0A-858BFF7C4BAB}"/>
                  </a:ext>
                </a:extLst>
              </p:cNvPr>
              <p:cNvSpPr/>
              <p:nvPr/>
            </p:nvSpPr>
            <p:spPr>
              <a:xfrm>
                <a:off x="7497794" y="1404746"/>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8" name="Google Shape;4928;p32">
                <a:extLst>
                  <a:ext uri="{FF2B5EF4-FFF2-40B4-BE49-F238E27FC236}">
                    <a16:creationId xmlns:a16="http://schemas.microsoft.com/office/drawing/2014/main" id="{D0174023-9D03-47EA-DFAE-C4D1078B80A1}"/>
                  </a:ext>
                </a:extLst>
              </p:cNvPr>
              <p:cNvSpPr/>
              <p:nvPr/>
            </p:nvSpPr>
            <p:spPr>
              <a:xfrm>
                <a:off x="7579614" y="1323688"/>
                <a:ext cx="5714" cy="5715"/>
              </a:xfrm>
              <a:custGeom>
                <a:avLst/>
                <a:gdLst/>
                <a:ahLst/>
                <a:cxnLst/>
                <a:rect l="l" t="t" r="r" b="b"/>
                <a:pathLst>
                  <a:path w="5714"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9" name="Google Shape;4929;p32">
                <a:extLst>
                  <a:ext uri="{FF2B5EF4-FFF2-40B4-BE49-F238E27FC236}">
                    <a16:creationId xmlns:a16="http://schemas.microsoft.com/office/drawing/2014/main" id="{23783E9E-E122-0B1E-B7D0-62C08B809093}"/>
                  </a:ext>
                </a:extLst>
              </p:cNvPr>
              <p:cNvSpPr/>
              <p:nvPr/>
            </p:nvSpPr>
            <p:spPr>
              <a:xfrm>
                <a:off x="7661528" y="1242821"/>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0" name="Google Shape;4930;p32">
                <a:extLst>
                  <a:ext uri="{FF2B5EF4-FFF2-40B4-BE49-F238E27FC236}">
                    <a16:creationId xmlns:a16="http://schemas.microsoft.com/office/drawing/2014/main" id="{E8F73A97-427F-2739-5FE0-CD1F6371D2E4}"/>
                  </a:ext>
                </a:extLst>
              </p:cNvPr>
              <p:cNvSpPr/>
              <p:nvPr/>
            </p:nvSpPr>
            <p:spPr>
              <a:xfrm>
                <a:off x="7743253" y="1161763"/>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0" y="857"/>
                      <a:pt x="4000" y="2000"/>
                    </a:cubicBezTo>
                    <a:cubicBezTo>
                      <a:pt x="4000"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1" name="Google Shape;4931;p32">
              <a:extLst>
                <a:ext uri="{FF2B5EF4-FFF2-40B4-BE49-F238E27FC236}">
                  <a16:creationId xmlns:a16="http://schemas.microsoft.com/office/drawing/2014/main" id="{2925B80D-AD23-14FE-3BF9-B6C3679649C8}"/>
                </a:ext>
              </a:extLst>
            </p:cNvPr>
            <p:cNvGrpSpPr/>
            <p:nvPr/>
          </p:nvGrpSpPr>
          <p:grpSpPr>
            <a:xfrm>
              <a:off x="3822477" y="1167669"/>
              <a:ext cx="3768661" cy="3768660"/>
              <a:chOff x="3822477" y="1167669"/>
              <a:chExt cx="3768661" cy="3768660"/>
            </a:xfrm>
          </p:grpSpPr>
          <p:sp>
            <p:nvSpPr>
              <p:cNvPr id="4932" name="Google Shape;4932;p32">
                <a:extLst>
                  <a:ext uri="{FF2B5EF4-FFF2-40B4-BE49-F238E27FC236}">
                    <a16:creationId xmlns:a16="http://schemas.microsoft.com/office/drawing/2014/main" id="{591CFA5D-6C2B-A86B-EB65-B92E7F2A3754}"/>
                  </a:ext>
                </a:extLst>
              </p:cNvPr>
              <p:cNvSpPr/>
              <p:nvPr/>
            </p:nvSpPr>
            <p:spPr>
              <a:xfrm>
                <a:off x="3822477" y="4894420"/>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3" name="Google Shape;4933;p32">
                <a:extLst>
                  <a:ext uri="{FF2B5EF4-FFF2-40B4-BE49-F238E27FC236}">
                    <a16:creationId xmlns:a16="http://schemas.microsoft.com/office/drawing/2014/main" id="{26A43CED-8474-980F-DC4E-4B86D531740C}"/>
                  </a:ext>
                </a:extLst>
              </p:cNvPr>
              <p:cNvSpPr/>
              <p:nvPr/>
            </p:nvSpPr>
            <p:spPr>
              <a:xfrm>
                <a:off x="3904297" y="4813362"/>
                <a:ext cx="41148" cy="41148"/>
              </a:xfrm>
              <a:custGeom>
                <a:avLst/>
                <a:gdLst/>
                <a:ahLst/>
                <a:cxnLst/>
                <a:rect l="l" t="t" r="r" b="b"/>
                <a:pathLst>
                  <a:path w="41148"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4" name="Google Shape;4934;p32">
                <a:extLst>
                  <a:ext uri="{FF2B5EF4-FFF2-40B4-BE49-F238E27FC236}">
                    <a16:creationId xmlns:a16="http://schemas.microsoft.com/office/drawing/2014/main" id="{5B4EAFC6-CFDF-5E17-ECDD-2EFBF21D71F6}"/>
                  </a:ext>
                </a:extLst>
              </p:cNvPr>
              <p:cNvSpPr/>
              <p:nvPr/>
            </p:nvSpPr>
            <p:spPr>
              <a:xfrm>
                <a:off x="3986117" y="4732305"/>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5" name="Google Shape;4935;p32">
                <a:extLst>
                  <a:ext uri="{FF2B5EF4-FFF2-40B4-BE49-F238E27FC236}">
                    <a16:creationId xmlns:a16="http://schemas.microsoft.com/office/drawing/2014/main" id="{1FF64BDC-6639-E3D9-37B8-B8A02C76D566}"/>
                  </a:ext>
                </a:extLst>
              </p:cNvPr>
              <p:cNvSpPr/>
              <p:nvPr/>
            </p:nvSpPr>
            <p:spPr>
              <a:xfrm>
                <a:off x="4067841" y="4651152"/>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6" name="Google Shape;4936;p32">
                <a:extLst>
                  <a:ext uri="{FF2B5EF4-FFF2-40B4-BE49-F238E27FC236}">
                    <a16:creationId xmlns:a16="http://schemas.microsoft.com/office/drawing/2014/main" id="{E791BC67-F2C7-BBF4-0540-A81EEEF1C1D7}"/>
                  </a:ext>
                </a:extLst>
              </p:cNvPr>
              <p:cNvSpPr/>
              <p:nvPr/>
            </p:nvSpPr>
            <p:spPr>
              <a:xfrm>
                <a:off x="4149756" y="457028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7" name="Google Shape;4937;p32">
                <a:extLst>
                  <a:ext uri="{FF2B5EF4-FFF2-40B4-BE49-F238E27FC236}">
                    <a16:creationId xmlns:a16="http://schemas.microsoft.com/office/drawing/2014/main" id="{7E975196-5EE7-766E-62EE-A8C3204DD5EE}"/>
                  </a:ext>
                </a:extLst>
              </p:cNvPr>
              <p:cNvSpPr/>
              <p:nvPr/>
            </p:nvSpPr>
            <p:spPr>
              <a:xfrm>
                <a:off x="4231576" y="4489227"/>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8" name="Google Shape;4938;p32">
                <a:extLst>
                  <a:ext uri="{FF2B5EF4-FFF2-40B4-BE49-F238E27FC236}">
                    <a16:creationId xmlns:a16="http://schemas.microsoft.com/office/drawing/2014/main" id="{C3180180-A9AA-7D19-BAD5-40A0303DC07D}"/>
                  </a:ext>
                </a:extLst>
              </p:cNvPr>
              <p:cNvSpPr/>
              <p:nvPr/>
            </p:nvSpPr>
            <p:spPr>
              <a:xfrm>
                <a:off x="4313396" y="4408169"/>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9" name="Google Shape;4939;p32">
                <a:extLst>
                  <a:ext uri="{FF2B5EF4-FFF2-40B4-BE49-F238E27FC236}">
                    <a16:creationId xmlns:a16="http://schemas.microsoft.com/office/drawing/2014/main" id="{CBD3A31B-BF16-07B2-F0C3-FD6D50657D4F}"/>
                  </a:ext>
                </a:extLst>
              </p:cNvPr>
              <p:cNvSpPr/>
              <p:nvPr/>
            </p:nvSpPr>
            <p:spPr>
              <a:xfrm>
                <a:off x="4395215" y="4327111"/>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6" y="8096"/>
                      <a:pt x="36386" y="18193"/>
                    </a:cubicBezTo>
                    <a:cubicBezTo>
                      <a:pt x="36386"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0" name="Google Shape;4940;p32">
                <a:extLst>
                  <a:ext uri="{FF2B5EF4-FFF2-40B4-BE49-F238E27FC236}">
                    <a16:creationId xmlns:a16="http://schemas.microsoft.com/office/drawing/2014/main" id="{D1D717D3-9E42-A335-E5FB-2A0C87D24BC1}"/>
                  </a:ext>
                </a:extLst>
              </p:cNvPr>
              <p:cNvSpPr/>
              <p:nvPr/>
            </p:nvSpPr>
            <p:spPr>
              <a:xfrm>
                <a:off x="4477035" y="4246149"/>
                <a:ext cx="35433" cy="35528"/>
              </a:xfrm>
              <a:custGeom>
                <a:avLst/>
                <a:gdLst/>
                <a:ahLst/>
                <a:cxnLst/>
                <a:rect l="l" t="t" r="r" b="b"/>
                <a:pathLst>
                  <a:path w="35433" h="35528" extrusionOk="0">
                    <a:moveTo>
                      <a:pt x="17717" y="35528"/>
                    </a:moveTo>
                    <a:cubicBezTo>
                      <a:pt x="7906" y="35528"/>
                      <a:pt x="0" y="27622"/>
                      <a:pt x="0" y="17812"/>
                    </a:cubicBezTo>
                    <a:cubicBezTo>
                      <a:pt x="0" y="8001"/>
                      <a:pt x="7906" y="0"/>
                      <a:pt x="17717" y="0"/>
                    </a:cubicBezTo>
                    <a:cubicBezTo>
                      <a:pt x="27527" y="0"/>
                      <a:pt x="35433" y="7906"/>
                      <a:pt x="35433" y="17812"/>
                    </a:cubicBezTo>
                    <a:cubicBezTo>
                      <a:pt x="35433" y="27718"/>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1" name="Google Shape;4941;p32">
                <a:extLst>
                  <a:ext uri="{FF2B5EF4-FFF2-40B4-BE49-F238E27FC236}">
                    <a16:creationId xmlns:a16="http://schemas.microsoft.com/office/drawing/2014/main" id="{D5E4785B-025A-490E-CE4B-2686E41C4669}"/>
                  </a:ext>
                </a:extLst>
              </p:cNvPr>
              <p:cNvSpPr/>
              <p:nvPr/>
            </p:nvSpPr>
            <p:spPr>
              <a:xfrm>
                <a:off x="4558855" y="4165186"/>
                <a:ext cx="34670" cy="34670"/>
              </a:xfrm>
              <a:custGeom>
                <a:avLst/>
                <a:gdLst/>
                <a:ahLst/>
                <a:cxnLst/>
                <a:rect l="l" t="t" r="r" b="b"/>
                <a:pathLst>
                  <a:path w="34670" h="34670" extrusionOk="0">
                    <a:moveTo>
                      <a:pt x="17335" y="34671"/>
                    </a:moveTo>
                    <a:cubicBezTo>
                      <a:pt x="7715" y="34671"/>
                      <a:pt x="0" y="26860"/>
                      <a:pt x="0" y="17335"/>
                    </a:cubicBezTo>
                    <a:cubicBezTo>
                      <a:pt x="0" y="7810"/>
                      <a:pt x="7810" y="0"/>
                      <a:pt x="17335" y="0"/>
                    </a:cubicBezTo>
                    <a:cubicBezTo>
                      <a:pt x="26860" y="0"/>
                      <a:pt x="34671" y="7810"/>
                      <a:pt x="34671" y="17335"/>
                    </a:cubicBezTo>
                    <a:cubicBezTo>
                      <a:pt x="34671" y="26860"/>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2" name="Google Shape;4942;p32">
                <a:extLst>
                  <a:ext uri="{FF2B5EF4-FFF2-40B4-BE49-F238E27FC236}">
                    <a16:creationId xmlns:a16="http://schemas.microsoft.com/office/drawing/2014/main" id="{B3FC40B8-B7A6-765E-29B0-C091E22E0302}"/>
                  </a:ext>
                </a:extLst>
              </p:cNvPr>
              <p:cNvSpPr/>
              <p:nvPr/>
            </p:nvSpPr>
            <p:spPr>
              <a:xfrm>
                <a:off x="4640675" y="4084128"/>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3" name="Google Shape;4943;p32">
                <a:extLst>
                  <a:ext uri="{FF2B5EF4-FFF2-40B4-BE49-F238E27FC236}">
                    <a16:creationId xmlns:a16="http://schemas.microsoft.com/office/drawing/2014/main" id="{8D17067B-4CC3-545D-E918-D770FA428C6C}"/>
                  </a:ext>
                </a:extLst>
              </p:cNvPr>
              <p:cNvSpPr/>
              <p:nvPr/>
            </p:nvSpPr>
            <p:spPr>
              <a:xfrm>
                <a:off x="4722495" y="4003071"/>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4" name="Google Shape;4944;p32">
                <a:extLst>
                  <a:ext uri="{FF2B5EF4-FFF2-40B4-BE49-F238E27FC236}">
                    <a16:creationId xmlns:a16="http://schemas.microsoft.com/office/drawing/2014/main" id="{773D814F-F5B4-362A-7BC2-599AAEB62F58}"/>
                  </a:ext>
                </a:extLst>
              </p:cNvPr>
              <p:cNvSpPr/>
              <p:nvPr/>
            </p:nvSpPr>
            <p:spPr>
              <a:xfrm>
                <a:off x="4804314" y="3922013"/>
                <a:ext cx="32289" cy="32384"/>
              </a:xfrm>
              <a:custGeom>
                <a:avLst/>
                <a:gdLst/>
                <a:ahLst/>
                <a:cxnLst/>
                <a:rect l="l" t="t" r="r" b="b"/>
                <a:pathLst>
                  <a:path w="32289" h="32384" extrusionOk="0">
                    <a:moveTo>
                      <a:pt x="16192" y="32385"/>
                    </a:moveTo>
                    <a:cubicBezTo>
                      <a:pt x="7239" y="32385"/>
                      <a:pt x="0" y="25146"/>
                      <a:pt x="0" y="16192"/>
                    </a:cubicBezTo>
                    <a:cubicBezTo>
                      <a:pt x="0" y="7239"/>
                      <a:pt x="7239" y="0"/>
                      <a:pt x="16192" y="0"/>
                    </a:cubicBezTo>
                    <a:cubicBezTo>
                      <a:pt x="25146" y="0"/>
                      <a:pt x="32290" y="7239"/>
                      <a:pt x="32290" y="16192"/>
                    </a:cubicBezTo>
                    <a:cubicBezTo>
                      <a:pt x="32290" y="25146"/>
                      <a:pt x="25051" y="32385"/>
                      <a:pt x="16192"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5" name="Google Shape;4945;p32">
                <a:extLst>
                  <a:ext uri="{FF2B5EF4-FFF2-40B4-BE49-F238E27FC236}">
                    <a16:creationId xmlns:a16="http://schemas.microsoft.com/office/drawing/2014/main" id="{C3C503FA-1276-167D-23D6-12757FAAE935}"/>
                  </a:ext>
                </a:extLst>
              </p:cNvPr>
              <p:cNvSpPr/>
              <p:nvPr/>
            </p:nvSpPr>
            <p:spPr>
              <a:xfrm>
                <a:off x="4886134" y="3841146"/>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6" name="Google Shape;4946;p32">
                <a:extLst>
                  <a:ext uri="{FF2B5EF4-FFF2-40B4-BE49-F238E27FC236}">
                    <a16:creationId xmlns:a16="http://schemas.microsoft.com/office/drawing/2014/main" id="{FF7616F2-0828-8148-D5B8-B83022E379C5}"/>
                  </a:ext>
                </a:extLst>
              </p:cNvPr>
              <p:cNvSpPr/>
              <p:nvPr/>
            </p:nvSpPr>
            <p:spPr>
              <a:xfrm>
                <a:off x="4967954" y="3760088"/>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7" name="Google Shape;4947;p32">
                <a:extLst>
                  <a:ext uri="{FF2B5EF4-FFF2-40B4-BE49-F238E27FC236}">
                    <a16:creationId xmlns:a16="http://schemas.microsoft.com/office/drawing/2014/main" id="{762354A7-2DD0-5AB4-4AB5-89EF18250785}"/>
                  </a:ext>
                </a:extLst>
              </p:cNvPr>
              <p:cNvSpPr/>
              <p:nvPr/>
            </p:nvSpPr>
            <p:spPr>
              <a:xfrm>
                <a:off x="5049774" y="3679030"/>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8" name="Google Shape;4948;p32">
                <a:extLst>
                  <a:ext uri="{FF2B5EF4-FFF2-40B4-BE49-F238E27FC236}">
                    <a16:creationId xmlns:a16="http://schemas.microsoft.com/office/drawing/2014/main" id="{26E78DE8-7423-C09B-096E-ABF30AFABFB6}"/>
                  </a:ext>
                </a:extLst>
              </p:cNvPr>
              <p:cNvSpPr/>
              <p:nvPr/>
            </p:nvSpPr>
            <p:spPr>
              <a:xfrm>
                <a:off x="5131593" y="3597972"/>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9" name="Google Shape;4949;p32">
                <a:extLst>
                  <a:ext uri="{FF2B5EF4-FFF2-40B4-BE49-F238E27FC236}">
                    <a16:creationId xmlns:a16="http://schemas.microsoft.com/office/drawing/2014/main" id="{4E3A4326-34C8-B9B4-8496-A6AE638B45EB}"/>
                  </a:ext>
                </a:extLst>
              </p:cNvPr>
              <p:cNvSpPr/>
              <p:nvPr/>
            </p:nvSpPr>
            <p:spPr>
              <a:xfrm>
                <a:off x="5213508" y="3517105"/>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0" name="Google Shape;4950;p32">
                <a:extLst>
                  <a:ext uri="{FF2B5EF4-FFF2-40B4-BE49-F238E27FC236}">
                    <a16:creationId xmlns:a16="http://schemas.microsoft.com/office/drawing/2014/main" id="{4147783F-231A-77DB-E09C-0ACF2E20ADAF}"/>
                  </a:ext>
                </a:extLst>
              </p:cNvPr>
              <p:cNvSpPr/>
              <p:nvPr/>
            </p:nvSpPr>
            <p:spPr>
              <a:xfrm>
                <a:off x="5295233" y="3436048"/>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1" name="Google Shape;4951;p32">
                <a:extLst>
                  <a:ext uri="{FF2B5EF4-FFF2-40B4-BE49-F238E27FC236}">
                    <a16:creationId xmlns:a16="http://schemas.microsoft.com/office/drawing/2014/main" id="{362C422C-475E-5A70-AF7E-68F4B16C50B3}"/>
                  </a:ext>
                </a:extLst>
              </p:cNvPr>
              <p:cNvSpPr/>
              <p:nvPr/>
            </p:nvSpPr>
            <p:spPr>
              <a:xfrm>
                <a:off x="5377053" y="3354990"/>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2" name="Google Shape;4952;p32">
                <a:extLst>
                  <a:ext uri="{FF2B5EF4-FFF2-40B4-BE49-F238E27FC236}">
                    <a16:creationId xmlns:a16="http://schemas.microsoft.com/office/drawing/2014/main" id="{C55E87E7-5185-11EE-72CC-7CE2B312BA8A}"/>
                  </a:ext>
                </a:extLst>
              </p:cNvPr>
              <p:cNvSpPr/>
              <p:nvPr/>
            </p:nvSpPr>
            <p:spPr>
              <a:xfrm>
                <a:off x="5458872" y="3273932"/>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3" name="Google Shape;4953;p32">
                <a:extLst>
                  <a:ext uri="{FF2B5EF4-FFF2-40B4-BE49-F238E27FC236}">
                    <a16:creationId xmlns:a16="http://schemas.microsoft.com/office/drawing/2014/main" id="{094E15B2-5201-7C99-C172-6A9B712AA3C6}"/>
                  </a:ext>
                </a:extLst>
              </p:cNvPr>
              <p:cNvSpPr/>
              <p:nvPr/>
            </p:nvSpPr>
            <p:spPr>
              <a:xfrm>
                <a:off x="5540787" y="3193065"/>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4" name="Google Shape;4954;p32">
                <a:extLst>
                  <a:ext uri="{FF2B5EF4-FFF2-40B4-BE49-F238E27FC236}">
                    <a16:creationId xmlns:a16="http://schemas.microsoft.com/office/drawing/2014/main" id="{EBAC7007-8ADA-A336-E783-7B088330C775}"/>
                  </a:ext>
                </a:extLst>
              </p:cNvPr>
              <p:cNvSpPr/>
              <p:nvPr/>
            </p:nvSpPr>
            <p:spPr>
              <a:xfrm>
                <a:off x="5622607" y="3112007"/>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5" name="Google Shape;4955;p32">
                <a:extLst>
                  <a:ext uri="{FF2B5EF4-FFF2-40B4-BE49-F238E27FC236}">
                    <a16:creationId xmlns:a16="http://schemas.microsoft.com/office/drawing/2014/main" id="{18429FBA-70A8-2A49-2B43-969538098693}"/>
                  </a:ext>
                </a:extLst>
              </p:cNvPr>
              <p:cNvSpPr/>
              <p:nvPr/>
            </p:nvSpPr>
            <p:spPr>
              <a:xfrm>
                <a:off x="5704332" y="3030949"/>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6" name="Google Shape;4956;p32">
                <a:extLst>
                  <a:ext uri="{FF2B5EF4-FFF2-40B4-BE49-F238E27FC236}">
                    <a16:creationId xmlns:a16="http://schemas.microsoft.com/office/drawing/2014/main" id="{BB3AA7B6-6118-2F1B-96C5-C9714CDAD130}"/>
                  </a:ext>
                </a:extLst>
              </p:cNvPr>
              <p:cNvSpPr/>
              <p:nvPr/>
            </p:nvSpPr>
            <p:spPr>
              <a:xfrm>
                <a:off x="5786151" y="2949891"/>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7" name="Google Shape;4957;p32">
                <a:extLst>
                  <a:ext uri="{FF2B5EF4-FFF2-40B4-BE49-F238E27FC236}">
                    <a16:creationId xmlns:a16="http://schemas.microsoft.com/office/drawing/2014/main" id="{42D6C432-1011-5878-76C0-877A1E3D508A}"/>
                  </a:ext>
                </a:extLst>
              </p:cNvPr>
              <p:cNvSpPr/>
              <p:nvPr/>
            </p:nvSpPr>
            <p:spPr>
              <a:xfrm>
                <a:off x="5868066" y="2869024"/>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8" name="Google Shape;4958;p32">
                <a:extLst>
                  <a:ext uri="{FF2B5EF4-FFF2-40B4-BE49-F238E27FC236}">
                    <a16:creationId xmlns:a16="http://schemas.microsoft.com/office/drawing/2014/main" id="{11864C78-3A38-CC25-B020-6590A20C863E}"/>
                  </a:ext>
                </a:extLst>
              </p:cNvPr>
              <p:cNvSpPr/>
              <p:nvPr/>
            </p:nvSpPr>
            <p:spPr>
              <a:xfrm>
                <a:off x="5949886" y="2787966"/>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9" name="Google Shape;4959;p32">
                <a:extLst>
                  <a:ext uri="{FF2B5EF4-FFF2-40B4-BE49-F238E27FC236}">
                    <a16:creationId xmlns:a16="http://schemas.microsoft.com/office/drawing/2014/main" id="{5D33B5AD-F71F-2C4F-1AAA-18A4C1B9098D}"/>
                  </a:ext>
                </a:extLst>
              </p:cNvPr>
              <p:cNvSpPr/>
              <p:nvPr/>
            </p:nvSpPr>
            <p:spPr>
              <a:xfrm>
                <a:off x="6031706" y="2706909"/>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0" name="Google Shape;4960;p32">
                <a:extLst>
                  <a:ext uri="{FF2B5EF4-FFF2-40B4-BE49-F238E27FC236}">
                    <a16:creationId xmlns:a16="http://schemas.microsoft.com/office/drawing/2014/main" id="{5A819E82-99ED-6B66-2DB2-1404C2BCB349}"/>
                  </a:ext>
                </a:extLst>
              </p:cNvPr>
              <p:cNvSpPr/>
              <p:nvPr/>
            </p:nvSpPr>
            <p:spPr>
              <a:xfrm>
                <a:off x="6113430" y="2625851"/>
                <a:ext cx="19430" cy="19431"/>
              </a:xfrm>
              <a:custGeom>
                <a:avLst/>
                <a:gdLst/>
                <a:ahLst/>
                <a:cxnLst/>
                <a:rect l="l" t="t" r="r" b="b"/>
                <a:pathLst>
                  <a:path w="19430" h="19431" extrusionOk="0">
                    <a:moveTo>
                      <a:pt x="9716" y="19431"/>
                    </a:moveTo>
                    <a:cubicBezTo>
                      <a:pt x="4381" y="19431"/>
                      <a:pt x="0" y="15050"/>
                      <a:pt x="0" y="9716"/>
                    </a:cubicBezTo>
                    <a:cubicBezTo>
                      <a:pt x="0" y="4382"/>
                      <a:pt x="4286" y="0"/>
                      <a:pt x="9716" y="0"/>
                    </a:cubicBezTo>
                    <a:cubicBezTo>
                      <a:pt x="15145"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1" name="Google Shape;4961;p32">
                <a:extLst>
                  <a:ext uri="{FF2B5EF4-FFF2-40B4-BE49-F238E27FC236}">
                    <a16:creationId xmlns:a16="http://schemas.microsoft.com/office/drawing/2014/main" id="{20D149BF-6230-82EB-3DC2-75AF38C0CEC7}"/>
                  </a:ext>
                </a:extLst>
              </p:cNvPr>
              <p:cNvSpPr/>
              <p:nvPr/>
            </p:nvSpPr>
            <p:spPr>
              <a:xfrm>
                <a:off x="6195345" y="2544889"/>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2" name="Google Shape;4962;p32">
                <a:extLst>
                  <a:ext uri="{FF2B5EF4-FFF2-40B4-BE49-F238E27FC236}">
                    <a16:creationId xmlns:a16="http://schemas.microsoft.com/office/drawing/2014/main" id="{82544655-3ED1-B75B-4D40-B44383D49493}"/>
                  </a:ext>
                </a:extLst>
              </p:cNvPr>
              <p:cNvSpPr/>
              <p:nvPr/>
            </p:nvSpPr>
            <p:spPr>
              <a:xfrm>
                <a:off x="6277165" y="2463926"/>
                <a:ext cx="17716" cy="17716"/>
              </a:xfrm>
              <a:custGeom>
                <a:avLst/>
                <a:gdLst/>
                <a:ahLst/>
                <a:cxnLst/>
                <a:rect l="l" t="t" r="r" b="b"/>
                <a:pathLst>
                  <a:path w="17716" h="17716" extrusionOk="0">
                    <a:moveTo>
                      <a:pt x="8858" y="17717"/>
                    </a:moveTo>
                    <a:cubicBezTo>
                      <a:pt x="4001" y="17717"/>
                      <a:pt x="0" y="13716"/>
                      <a:pt x="0" y="8858"/>
                    </a:cubicBezTo>
                    <a:cubicBezTo>
                      <a:pt x="0" y="4001"/>
                      <a:pt x="4001" y="0"/>
                      <a:pt x="8858" y="0"/>
                    </a:cubicBezTo>
                    <a:cubicBezTo>
                      <a:pt x="13716" y="0"/>
                      <a:pt x="17717" y="4001"/>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3" name="Google Shape;4963;p32">
                <a:extLst>
                  <a:ext uri="{FF2B5EF4-FFF2-40B4-BE49-F238E27FC236}">
                    <a16:creationId xmlns:a16="http://schemas.microsoft.com/office/drawing/2014/main" id="{7B4C842D-082A-DA85-A86C-6ECC21AD0376}"/>
                  </a:ext>
                </a:extLst>
              </p:cNvPr>
              <p:cNvSpPr/>
              <p:nvPr/>
            </p:nvSpPr>
            <p:spPr>
              <a:xfrm>
                <a:off x="6358985" y="2382773"/>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5" y="3810"/>
                      <a:pt x="16955" y="8477"/>
                    </a:cubicBezTo>
                    <a:cubicBezTo>
                      <a:pt x="16955"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4" name="Google Shape;4964;p32">
                <a:extLst>
                  <a:ext uri="{FF2B5EF4-FFF2-40B4-BE49-F238E27FC236}">
                    <a16:creationId xmlns:a16="http://schemas.microsoft.com/office/drawing/2014/main" id="{2E4F6750-CC58-7AAE-010E-7AD0AF1A6208}"/>
                  </a:ext>
                </a:extLst>
              </p:cNvPr>
              <p:cNvSpPr/>
              <p:nvPr/>
            </p:nvSpPr>
            <p:spPr>
              <a:xfrm>
                <a:off x="6440805" y="2301715"/>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5" name="Google Shape;4965;p32">
                <a:extLst>
                  <a:ext uri="{FF2B5EF4-FFF2-40B4-BE49-F238E27FC236}">
                    <a16:creationId xmlns:a16="http://schemas.microsoft.com/office/drawing/2014/main" id="{917A9490-55B2-0DE7-5154-E2F07A0EE0A0}"/>
                  </a:ext>
                </a:extLst>
              </p:cNvPr>
              <p:cNvSpPr/>
              <p:nvPr/>
            </p:nvSpPr>
            <p:spPr>
              <a:xfrm>
                <a:off x="6522529" y="2220753"/>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6" name="Google Shape;4966;p32">
                <a:extLst>
                  <a:ext uri="{FF2B5EF4-FFF2-40B4-BE49-F238E27FC236}">
                    <a16:creationId xmlns:a16="http://schemas.microsoft.com/office/drawing/2014/main" id="{9CA06E0D-FF8D-92F8-CF54-68632288C00B}"/>
                  </a:ext>
                </a:extLst>
              </p:cNvPr>
              <p:cNvSpPr/>
              <p:nvPr/>
            </p:nvSpPr>
            <p:spPr>
              <a:xfrm>
                <a:off x="6604444" y="2139790"/>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7" name="Google Shape;4967;p32">
                <a:extLst>
                  <a:ext uri="{FF2B5EF4-FFF2-40B4-BE49-F238E27FC236}">
                    <a16:creationId xmlns:a16="http://schemas.microsoft.com/office/drawing/2014/main" id="{B02012AB-6CC9-1A31-91DC-D3B5948E982F}"/>
                  </a:ext>
                </a:extLst>
              </p:cNvPr>
              <p:cNvSpPr/>
              <p:nvPr/>
            </p:nvSpPr>
            <p:spPr>
              <a:xfrm>
                <a:off x="6686264" y="2058732"/>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8" name="Google Shape;4968;p32">
                <a:extLst>
                  <a:ext uri="{FF2B5EF4-FFF2-40B4-BE49-F238E27FC236}">
                    <a16:creationId xmlns:a16="http://schemas.microsoft.com/office/drawing/2014/main" id="{694A385D-829D-C452-C327-76C5082A9904}"/>
                  </a:ext>
                </a:extLst>
              </p:cNvPr>
              <p:cNvSpPr/>
              <p:nvPr/>
            </p:nvSpPr>
            <p:spPr>
              <a:xfrm>
                <a:off x="6768083" y="1977675"/>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9" name="Google Shape;4969;p32">
                <a:extLst>
                  <a:ext uri="{FF2B5EF4-FFF2-40B4-BE49-F238E27FC236}">
                    <a16:creationId xmlns:a16="http://schemas.microsoft.com/office/drawing/2014/main" id="{B00B9508-C01C-F1CA-FE47-116E6A71502F}"/>
                  </a:ext>
                </a:extLst>
              </p:cNvPr>
              <p:cNvSpPr/>
              <p:nvPr/>
            </p:nvSpPr>
            <p:spPr>
              <a:xfrm>
                <a:off x="6849903" y="1896617"/>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0" name="Google Shape;4970;p32">
                <a:extLst>
                  <a:ext uri="{FF2B5EF4-FFF2-40B4-BE49-F238E27FC236}">
                    <a16:creationId xmlns:a16="http://schemas.microsoft.com/office/drawing/2014/main" id="{8A0EFEBF-A914-2252-F85F-C951A1C62657}"/>
                  </a:ext>
                </a:extLst>
              </p:cNvPr>
              <p:cNvSpPr/>
              <p:nvPr/>
            </p:nvSpPr>
            <p:spPr>
              <a:xfrm>
                <a:off x="6931723" y="1815750"/>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1" name="Google Shape;4971;p32">
                <a:extLst>
                  <a:ext uri="{FF2B5EF4-FFF2-40B4-BE49-F238E27FC236}">
                    <a16:creationId xmlns:a16="http://schemas.microsoft.com/office/drawing/2014/main" id="{43F9C639-DD76-048E-CDBF-193E07E04140}"/>
                  </a:ext>
                </a:extLst>
              </p:cNvPr>
              <p:cNvSpPr/>
              <p:nvPr/>
            </p:nvSpPr>
            <p:spPr>
              <a:xfrm>
                <a:off x="7013543" y="1734692"/>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2" name="Google Shape;4972;p32">
                <a:extLst>
                  <a:ext uri="{FF2B5EF4-FFF2-40B4-BE49-F238E27FC236}">
                    <a16:creationId xmlns:a16="http://schemas.microsoft.com/office/drawing/2014/main" id="{F39C8632-2245-A851-51F4-E308DE3C7976}"/>
                  </a:ext>
                </a:extLst>
              </p:cNvPr>
              <p:cNvSpPr/>
              <p:nvPr/>
            </p:nvSpPr>
            <p:spPr>
              <a:xfrm>
                <a:off x="7095363" y="1653634"/>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3" name="Google Shape;4973;p32">
                <a:extLst>
                  <a:ext uri="{FF2B5EF4-FFF2-40B4-BE49-F238E27FC236}">
                    <a16:creationId xmlns:a16="http://schemas.microsoft.com/office/drawing/2014/main" id="{83AC0F11-25F7-8BC9-5041-29F53C2A4BB1}"/>
                  </a:ext>
                </a:extLst>
              </p:cNvPr>
              <p:cNvSpPr/>
              <p:nvPr/>
            </p:nvSpPr>
            <p:spPr>
              <a:xfrm>
                <a:off x="7177182" y="1572576"/>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4" name="Google Shape;4974;p32">
                <a:extLst>
                  <a:ext uri="{FF2B5EF4-FFF2-40B4-BE49-F238E27FC236}">
                    <a16:creationId xmlns:a16="http://schemas.microsoft.com/office/drawing/2014/main" id="{0A0E1189-9418-276D-D1BB-63E976E3D135}"/>
                  </a:ext>
                </a:extLst>
              </p:cNvPr>
              <p:cNvSpPr/>
              <p:nvPr/>
            </p:nvSpPr>
            <p:spPr>
              <a:xfrm>
                <a:off x="7259002" y="1491709"/>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5" name="Google Shape;4975;p32">
                <a:extLst>
                  <a:ext uri="{FF2B5EF4-FFF2-40B4-BE49-F238E27FC236}">
                    <a16:creationId xmlns:a16="http://schemas.microsoft.com/office/drawing/2014/main" id="{13A6D964-027B-B151-8FEF-4C239D0001BE}"/>
                  </a:ext>
                </a:extLst>
              </p:cNvPr>
              <p:cNvSpPr/>
              <p:nvPr/>
            </p:nvSpPr>
            <p:spPr>
              <a:xfrm>
                <a:off x="7340822" y="1410652"/>
                <a:ext cx="7239" cy="7239"/>
              </a:xfrm>
              <a:custGeom>
                <a:avLst/>
                <a:gdLst/>
                <a:ahLst/>
                <a:cxnLst/>
                <a:rect l="l" t="t" r="r" b="b"/>
                <a:pathLst>
                  <a:path w="7239" h="7239"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6" name="Google Shape;4976;p32">
                <a:extLst>
                  <a:ext uri="{FF2B5EF4-FFF2-40B4-BE49-F238E27FC236}">
                    <a16:creationId xmlns:a16="http://schemas.microsoft.com/office/drawing/2014/main" id="{ED88B2FA-3DA6-ACE0-4F8C-740B15EADB1C}"/>
                  </a:ext>
                </a:extLst>
              </p:cNvPr>
              <p:cNvSpPr/>
              <p:nvPr/>
            </p:nvSpPr>
            <p:spPr>
              <a:xfrm>
                <a:off x="7422641" y="1329594"/>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7" name="Google Shape;4977;p32">
                <a:extLst>
                  <a:ext uri="{FF2B5EF4-FFF2-40B4-BE49-F238E27FC236}">
                    <a16:creationId xmlns:a16="http://schemas.microsoft.com/office/drawing/2014/main" id="{461F1CE8-41A6-CC81-447F-E963B8AF998F}"/>
                  </a:ext>
                </a:extLst>
              </p:cNvPr>
              <p:cNvSpPr/>
              <p:nvPr/>
            </p:nvSpPr>
            <p:spPr>
              <a:xfrm>
                <a:off x="7504461" y="1248536"/>
                <a:ext cx="5715" cy="5715"/>
              </a:xfrm>
              <a:custGeom>
                <a:avLst/>
                <a:gdLst/>
                <a:ahLst/>
                <a:cxnLst/>
                <a:rect l="l" t="t" r="r" b="b"/>
                <a:pathLst>
                  <a:path w="5715" h="5715" extrusionOk="0">
                    <a:moveTo>
                      <a:pt x="2858" y="5715"/>
                    </a:moveTo>
                    <a:cubicBezTo>
                      <a:pt x="1334" y="5715"/>
                      <a:pt x="0" y="4477"/>
                      <a:pt x="0" y="2858"/>
                    </a:cubicBezTo>
                    <a:cubicBezTo>
                      <a:pt x="0" y="1238"/>
                      <a:pt x="1238" y="0"/>
                      <a:pt x="2858" y="0"/>
                    </a:cubicBezTo>
                    <a:cubicBezTo>
                      <a:pt x="4477" y="0"/>
                      <a:pt x="5715" y="1238"/>
                      <a:pt x="5715" y="2858"/>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8" name="Google Shape;4978;p32">
                <a:extLst>
                  <a:ext uri="{FF2B5EF4-FFF2-40B4-BE49-F238E27FC236}">
                    <a16:creationId xmlns:a16="http://schemas.microsoft.com/office/drawing/2014/main" id="{2B05ECB3-6A56-0F94-A871-F79F626CCF35}"/>
                  </a:ext>
                </a:extLst>
              </p:cNvPr>
              <p:cNvSpPr/>
              <p:nvPr/>
            </p:nvSpPr>
            <p:spPr>
              <a:xfrm>
                <a:off x="7586376" y="1167669"/>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79" name="Google Shape;4979;p32">
              <a:extLst>
                <a:ext uri="{FF2B5EF4-FFF2-40B4-BE49-F238E27FC236}">
                  <a16:creationId xmlns:a16="http://schemas.microsoft.com/office/drawing/2014/main" id="{6DC3CFA8-C09F-96A0-E6A9-E7261E34385E}"/>
                </a:ext>
              </a:extLst>
            </p:cNvPr>
            <p:cNvGrpSpPr/>
            <p:nvPr/>
          </p:nvGrpSpPr>
          <p:grpSpPr>
            <a:xfrm>
              <a:off x="3829145" y="1173384"/>
              <a:ext cx="3605878" cy="3605973"/>
              <a:chOff x="3829145" y="1173384"/>
              <a:chExt cx="3605878" cy="3605973"/>
            </a:xfrm>
          </p:grpSpPr>
          <p:sp>
            <p:nvSpPr>
              <p:cNvPr id="4980" name="Google Shape;4980;p32">
                <a:extLst>
                  <a:ext uri="{FF2B5EF4-FFF2-40B4-BE49-F238E27FC236}">
                    <a16:creationId xmlns:a16="http://schemas.microsoft.com/office/drawing/2014/main" id="{560834E5-8D9A-6F7F-2C56-F27831604E8B}"/>
                  </a:ext>
                </a:extLst>
              </p:cNvPr>
              <p:cNvSpPr/>
              <p:nvPr/>
            </p:nvSpPr>
            <p:spPr>
              <a:xfrm>
                <a:off x="3829145" y="4738210"/>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1" name="Google Shape;4981;p32">
                <a:extLst>
                  <a:ext uri="{FF2B5EF4-FFF2-40B4-BE49-F238E27FC236}">
                    <a16:creationId xmlns:a16="http://schemas.microsoft.com/office/drawing/2014/main" id="{DBF5017B-05D2-A662-601B-1361AD9BE134}"/>
                  </a:ext>
                </a:extLst>
              </p:cNvPr>
              <p:cNvSpPr/>
              <p:nvPr/>
            </p:nvSpPr>
            <p:spPr>
              <a:xfrm>
                <a:off x="3910965" y="4657153"/>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2" name="Google Shape;4982;p32">
                <a:extLst>
                  <a:ext uri="{FF2B5EF4-FFF2-40B4-BE49-F238E27FC236}">
                    <a16:creationId xmlns:a16="http://schemas.microsoft.com/office/drawing/2014/main" id="{9D0CE7D2-98EB-78E0-DD08-DD1BD029864A}"/>
                  </a:ext>
                </a:extLst>
              </p:cNvPr>
              <p:cNvSpPr/>
              <p:nvPr/>
            </p:nvSpPr>
            <p:spPr>
              <a:xfrm>
                <a:off x="3992689" y="4576095"/>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3" name="Google Shape;4983;p32">
                <a:extLst>
                  <a:ext uri="{FF2B5EF4-FFF2-40B4-BE49-F238E27FC236}">
                    <a16:creationId xmlns:a16="http://schemas.microsoft.com/office/drawing/2014/main" id="{476891A4-9C9D-260C-1A3A-FDCFFF1FA5A4}"/>
                  </a:ext>
                </a:extLst>
              </p:cNvPr>
              <p:cNvSpPr/>
              <p:nvPr/>
            </p:nvSpPr>
            <p:spPr>
              <a:xfrm>
                <a:off x="4074604" y="4495228"/>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4" name="Google Shape;4984;p32">
                <a:extLst>
                  <a:ext uri="{FF2B5EF4-FFF2-40B4-BE49-F238E27FC236}">
                    <a16:creationId xmlns:a16="http://schemas.microsoft.com/office/drawing/2014/main" id="{280A5A59-78FA-42D8-0D3A-2BAD7EA8A2FB}"/>
                  </a:ext>
                </a:extLst>
              </p:cNvPr>
              <p:cNvSpPr/>
              <p:nvPr/>
            </p:nvSpPr>
            <p:spPr>
              <a:xfrm>
                <a:off x="4156424" y="4414170"/>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5" name="Google Shape;4985;p32">
                <a:extLst>
                  <a:ext uri="{FF2B5EF4-FFF2-40B4-BE49-F238E27FC236}">
                    <a16:creationId xmlns:a16="http://schemas.microsoft.com/office/drawing/2014/main" id="{C6936FBC-F8A0-6437-E250-9B398A872CED}"/>
                  </a:ext>
                </a:extLst>
              </p:cNvPr>
              <p:cNvSpPr/>
              <p:nvPr/>
            </p:nvSpPr>
            <p:spPr>
              <a:xfrm>
                <a:off x="4238243" y="4333017"/>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6" name="Google Shape;4986;p32">
                <a:extLst>
                  <a:ext uri="{FF2B5EF4-FFF2-40B4-BE49-F238E27FC236}">
                    <a16:creationId xmlns:a16="http://schemas.microsoft.com/office/drawing/2014/main" id="{1DD6D18A-8A53-A0E6-F7E6-D21937D4A3E5}"/>
                  </a:ext>
                </a:extLst>
              </p:cNvPr>
              <p:cNvSpPr/>
              <p:nvPr/>
            </p:nvSpPr>
            <p:spPr>
              <a:xfrm>
                <a:off x="4320063" y="4251959"/>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7" name="Google Shape;4987;p32">
                <a:extLst>
                  <a:ext uri="{FF2B5EF4-FFF2-40B4-BE49-F238E27FC236}">
                    <a16:creationId xmlns:a16="http://schemas.microsoft.com/office/drawing/2014/main" id="{4309F51B-1553-1C3F-FB96-711400876F0C}"/>
                  </a:ext>
                </a:extLst>
              </p:cNvPr>
              <p:cNvSpPr/>
              <p:nvPr/>
            </p:nvSpPr>
            <p:spPr>
              <a:xfrm>
                <a:off x="4401883" y="4171092"/>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8" name="Google Shape;4988;p32">
                <a:extLst>
                  <a:ext uri="{FF2B5EF4-FFF2-40B4-BE49-F238E27FC236}">
                    <a16:creationId xmlns:a16="http://schemas.microsoft.com/office/drawing/2014/main" id="{9CC31EB0-495E-D77F-F442-733EF034D48F}"/>
                  </a:ext>
                </a:extLst>
              </p:cNvPr>
              <p:cNvSpPr/>
              <p:nvPr/>
            </p:nvSpPr>
            <p:spPr>
              <a:xfrm>
                <a:off x="4483703" y="4090034"/>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9" name="Google Shape;4989;p32">
                <a:extLst>
                  <a:ext uri="{FF2B5EF4-FFF2-40B4-BE49-F238E27FC236}">
                    <a16:creationId xmlns:a16="http://schemas.microsoft.com/office/drawing/2014/main" id="{9AF348F8-EE57-2461-E884-56A1CDD521FC}"/>
                  </a:ext>
                </a:extLst>
              </p:cNvPr>
              <p:cNvSpPr/>
              <p:nvPr/>
            </p:nvSpPr>
            <p:spPr>
              <a:xfrm>
                <a:off x="4565522" y="4008976"/>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0" name="Google Shape;4990;p32">
                <a:extLst>
                  <a:ext uri="{FF2B5EF4-FFF2-40B4-BE49-F238E27FC236}">
                    <a16:creationId xmlns:a16="http://schemas.microsoft.com/office/drawing/2014/main" id="{88117525-B5D8-C05A-D01B-58903E371688}"/>
                  </a:ext>
                </a:extLst>
              </p:cNvPr>
              <p:cNvSpPr/>
              <p:nvPr/>
            </p:nvSpPr>
            <p:spPr>
              <a:xfrm>
                <a:off x="4647342" y="3927919"/>
                <a:ext cx="33146" cy="33146"/>
              </a:xfrm>
              <a:custGeom>
                <a:avLst/>
                <a:gdLst/>
                <a:ahLst/>
                <a:cxnLst/>
                <a:rect l="l" t="t" r="r" b="b"/>
                <a:pathLst>
                  <a:path w="33146" h="33146"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1" name="Google Shape;4991;p32">
                <a:extLst>
                  <a:ext uri="{FF2B5EF4-FFF2-40B4-BE49-F238E27FC236}">
                    <a16:creationId xmlns:a16="http://schemas.microsoft.com/office/drawing/2014/main" id="{EF7740E4-5695-98D9-853B-AEF9DBAB01AD}"/>
                  </a:ext>
                </a:extLst>
              </p:cNvPr>
              <p:cNvSpPr/>
              <p:nvPr/>
            </p:nvSpPr>
            <p:spPr>
              <a:xfrm>
                <a:off x="4729257" y="3846956"/>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4" y="7239"/>
                      <a:pt x="32194" y="16097"/>
                    </a:cubicBezTo>
                    <a:cubicBezTo>
                      <a:pt x="32194"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2" name="Google Shape;4992;p32">
                <a:extLst>
                  <a:ext uri="{FF2B5EF4-FFF2-40B4-BE49-F238E27FC236}">
                    <a16:creationId xmlns:a16="http://schemas.microsoft.com/office/drawing/2014/main" id="{F21A1D28-B4B1-863B-6625-7C8E4DC71656}"/>
                  </a:ext>
                </a:extLst>
              </p:cNvPr>
              <p:cNvSpPr/>
              <p:nvPr/>
            </p:nvSpPr>
            <p:spPr>
              <a:xfrm>
                <a:off x="4810982" y="3765994"/>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3" name="Google Shape;4993;p32">
                <a:extLst>
                  <a:ext uri="{FF2B5EF4-FFF2-40B4-BE49-F238E27FC236}">
                    <a16:creationId xmlns:a16="http://schemas.microsoft.com/office/drawing/2014/main" id="{427DED22-BF1A-FA64-CF72-B18C822C36AC}"/>
                  </a:ext>
                </a:extLst>
              </p:cNvPr>
              <p:cNvSpPr/>
              <p:nvPr/>
            </p:nvSpPr>
            <p:spPr>
              <a:xfrm>
                <a:off x="4892802" y="3684936"/>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4" name="Google Shape;4994;p32">
                <a:extLst>
                  <a:ext uri="{FF2B5EF4-FFF2-40B4-BE49-F238E27FC236}">
                    <a16:creationId xmlns:a16="http://schemas.microsoft.com/office/drawing/2014/main" id="{F33ED3E9-3DA2-4817-3CCC-F352B946E54C}"/>
                  </a:ext>
                </a:extLst>
              </p:cNvPr>
              <p:cNvSpPr/>
              <p:nvPr/>
            </p:nvSpPr>
            <p:spPr>
              <a:xfrm>
                <a:off x="4974621" y="3603878"/>
                <a:ext cx="29908" cy="29908"/>
              </a:xfrm>
              <a:custGeom>
                <a:avLst/>
                <a:gdLst/>
                <a:ahLst/>
                <a:cxnLst/>
                <a:rect l="l" t="t" r="r" b="b"/>
                <a:pathLst>
                  <a:path w="29908" h="29908" extrusionOk="0">
                    <a:moveTo>
                      <a:pt x="14954" y="29909"/>
                    </a:moveTo>
                    <a:cubicBezTo>
                      <a:pt x="6668" y="29909"/>
                      <a:pt x="0" y="23241"/>
                      <a:pt x="0" y="14954"/>
                    </a:cubicBezTo>
                    <a:cubicBezTo>
                      <a:pt x="0" y="6668"/>
                      <a:pt x="6668" y="0"/>
                      <a:pt x="14954" y="0"/>
                    </a:cubicBezTo>
                    <a:cubicBezTo>
                      <a:pt x="23241" y="0"/>
                      <a:pt x="29909" y="6668"/>
                      <a:pt x="29909" y="14954"/>
                    </a:cubicBezTo>
                    <a:cubicBezTo>
                      <a:pt x="29909"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5" name="Google Shape;4995;p32">
                <a:extLst>
                  <a:ext uri="{FF2B5EF4-FFF2-40B4-BE49-F238E27FC236}">
                    <a16:creationId xmlns:a16="http://schemas.microsoft.com/office/drawing/2014/main" id="{1124C0C0-A517-DD6E-CF44-A426DF642315}"/>
                  </a:ext>
                </a:extLst>
              </p:cNvPr>
              <p:cNvSpPr/>
              <p:nvPr/>
            </p:nvSpPr>
            <p:spPr>
              <a:xfrm>
                <a:off x="5056441" y="3522916"/>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6" name="Google Shape;4996;p32">
                <a:extLst>
                  <a:ext uri="{FF2B5EF4-FFF2-40B4-BE49-F238E27FC236}">
                    <a16:creationId xmlns:a16="http://schemas.microsoft.com/office/drawing/2014/main" id="{E6F2AD56-C646-A66C-90CE-D6EB3260E393}"/>
                  </a:ext>
                </a:extLst>
              </p:cNvPr>
              <p:cNvSpPr/>
              <p:nvPr/>
            </p:nvSpPr>
            <p:spPr>
              <a:xfrm>
                <a:off x="5138356" y="3441953"/>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7" name="Google Shape;4997;p32">
                <a:extLst>
                  <a:ext uri="{FF2B5EF4-FFF2-40B4-BE49-F238E27FC236}">
                    <a16:creationId xmlns:a16="http://schemas.microsoft.com/office/drawing/2014/main" id="{E484BB91-B54C-FB3B-90DD-3F3F6CD1663A}"/>
                  </a:ext>
                </a:extLst>
              </p:cNvPr>
              <p:cNvSpPr/>
              <p:nvPr/>
            </p:nvSpPr>
            <p:spPr>
              <a:xfrm>
                <a:off x="5220080" y="3360895"/>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8" name="Google Shape;4998;p32">
                <a:extLst>
                  <a:ext uri="{FF2B5EF4-FFF2-40B4-BE49-F238E27FC236}">
                    <a16:creationId xmlns:a16="http://schemas.microsoft.com/office/drawing/2014/main" id="{6DBDEFAE-EF08-F99F-3E3F-155C27053E6B}"/>
                  </a:ext>
                </a:extLst>
              </p:cNvPr>
              <p:cNvSpPr/>
              <p:nvPr/>
            </p:nvSpPr>
            <p:spPr>
              <a:xfrm>
                <a:off x="5301900" y="3279837"/>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9" name="Google Shape;4999;p32">
                <a:extLst>
                  <a:ext uri="{FF2B5EF4-FFF2-40B4-BE49-F238E27FC236}">
                    <a16:creationId xmlns:a16="http://schemas.microsoft.com/office/drawing/2014/main" id="{107258C6-6F0F-BE09-39AA-F59CD1AA0FD1}"/>
                  </a:ext>
                </a:extLst>
              </p:cNvPr>
              <p:cNvSpPr/>
              <p:nvPr/>
            </p:nvSpPr>
            <p:spPr>
              <a:xfrm>
                <a:off x="5383720" y="3198780"/>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0" name="Google Shape;5000;p32">
                <a:extLst>
                  <a:ext uri="{FF2B5EF4-FFF2-40B4-BE49-F238E27FC236}">
                    <a16:creationId xmlns:a16="http://schemas.microsoft.com/office/drawing/2014/main" id="{40AC37DD-FFD1-1727-66F3-B757DC3A93EF}"/>
                  </a:ext>
                </a:extLst>
              </p:cNvPr>
              <p:cNvSpPr/>
              <p:nvPr/>
            </p:nvSpPr>
            <p:spPr>
              <a:xfrm>
                <a:off x="5465635" y="3117912"/>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1" name="Google Shape;5001;p32">
                <a:extLst>
                  <a:ext uri="{FF2B5EF4-FFF2-40B4-BE49-F238E27FC236}">
                    <a16:creationId xmlns:a16="http://schemas.microsoft.com/office/drawing/2014/main" id="{09B9D07E-B390-E0D9-8263-3A493169536A}"/>
                  </a:ext>
                </a:extLst>
              </p:cNvPr>
              <p:cNvSpPr/>
              <p:nvPr/>
            </p:nvSpPr>
            <p:spPr>
              <a:xfrm>
                <a:off x="5547455" y="3036855"/>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2" name="Google Shape;5002;p32">
                <a:extLst>
                  <a:ext uri="{FF2B5EF4-FFF2-40B4-BE49-F238E27FC236}">
                    <a16:creationId xmlns:a16="http://schemas.microsoft.com/office/drawing/2014/main" id="{580BDA10-86A5-6805-445C-CB39B47A32BC}"/>
                  </a:ext>
                </a:extLst>
              </p:cNvPr>
              <p:cNvSpPr/>
              <p:nvPr/>
            </p:nvSpPr>
            <p:spPr>
              <a:xfrm>
                <a:off x="5629179" y="2955797"/>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3" name="Google Shape;5003;p32">
                <a:extLst>
                  <a:ext uri="{FF2B5EF4-FFF2-40B4-BE49-F238E27FC236}">
                    <a16:creationId xmlns:a16="http://schemas.microsoft.com/office/drawing/2014/main" id="{8141CBE8-8D78-A414-BA4C-02B58AFAE91A}"/>
                  </a:ext>
                </a:extLst>
              </p:cNvPr>
              <p:cNvSpPr/>
              <p:nvPr/>
            </p:nvSpPr>
            <p:spPr>
              <a:xfrm>
                <a:off x="5710999" y="2874739"/>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4" name="Google Shape;5004;p32">
                <a:extLst>
                  <a:ext uri="{FF2B5EF4-FFF2-40B4-BE49-F238E27FC236}">
                    <a16:creationId xmlns:a16="http://schemas.microsoft.com/office/drawing/2014/main" id="{D412811F-8D20-BFE5-6D79-2CBCB62425BB}"/>
                  </a:ext>
                </a:extLst>
              </p:cNvPr>
              <p:cNvSpPr/>
              <p:nvPr/>
            </p:nvSpPr>
            <p:spPr>
              <a:xfrm>
                <a:off x="5792914" y="2793872"/>
                <a:ext cx="21717" cy="21716"/>
              </a:xfrm>
              <a:custGeom>
                <a:avLst/>
                <a:gdLst/>
                <a:ahLst/>
                <a:cxnLst/>
                <a:rect l="l" t="t" r="r" b="b"/>
                <a:pathLst>
                  <a:path w="21717" h="21716" extrusionOk="0">
                    <a:moveTo>
                      <a:pt x="10859" y="21717"/>
                    </a:moveTo>
                    <a:cubicBezTo>
                      <a:pt x="4858" y="21717"/>
                      <a:pt x="0" y="16859"/>
                      <a:pt x="0" y="10858"/>
                    </a:cubicBezTo>
                    <a:cubicBezTo>
                      <a:pt x="0" y="4858"/>
                      <a:pt x="4858" y="0"/>
                      <a:pt x="10859" y="0"/>
                    </a:cubicBezTo>
                    <a:cubicBezTo>
                      <a:pt x="16859" y="0"/>
                      <a:pt x="21717" y="4858"/>
                      <a:pt x="21717" y="10858"/>
                    </a:cubicBezTo>
                    <a:cubicBezTo>
                      <a:pt x="21717" y="16859"/>
                      <a:pt x="16859" y="21717"/>
                      <a:pt x="10859"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5" name="Google Shape;5005;p32">
                <a:extLst>
                  <a:ext uri="{FF2B5EF4-FFF2-40B4-BE49-F238E27FC236}">
                    <a16:creationId xmlns:a16="http://schemas.microsoft.com/office/drawing/2014/main" id="{682A0445-BA9F-C8A0-EC84-238490EDC3AF}"/>
                  </a:ext>
                </a:extLst>
              </p:cNvPr>
              <p:cNvSpPr/>
              <p:nvPr/>
            </p:nvSpPr>
            <p:spPr>
              <a:xfrm>
                <a:off x="5874734" y="2712814"/>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6" name="Google Shape;5006;p32">
                <a:extLst>
                  <a:ext uri="{FF2B5EF4-FFF2-40B4-BE49-F238E27FC236}">
                    <a16:creationId xmlns:a16="http://schemas.microsoft.com/office/drawing/2014/main" id="{64BE653F-EF4F-0E62-31A4-22E6205C9365}"/>
                  </a:ext>
                </a:extLst>
              </p:cNvPr>
              <p:cNvSpPr/>
              <p:nvPr/>
            </p:nvSpPr>
            <p:spPr>
              <a:xfrm>
                <a:off x="5956554" y="2631757"/>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7" name="Google Shape;5007;p32">
                <a:extLst>
                  <a:ext uri="{FF2B5EF4-FFF2-40B4-BE49-F238E27FC236}">
                    <a16:creationId xmlns:a16="http://schemas.microsoft.com/office/drawing/2014/main" id="{01251EE4-D7F3-7788-EB5F-CBB4C0871DAD}"/>
                  </a:ext>
                </a:extLst>
              </p:cNvPr>
              <p:cNvSpPr/>
              <p:nvPr/>
            </p:nvSpPr>
            <p:spPr>
              <a:xfrm>
                <a:off x="6038278" y="2550699"/>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8" name="Google Shape;5008;p32">
                <a:extLst>
                  <a:ext uri="{FF2B5EF4-FFF2-40B4-BE49-F238E27FC236}">
                    <a16:creationId xmlns:a16="http://schemas.microsoft.com/office/drawing/2014/main" id="{B98DEBF4-BE86-6033-7523-F0E5EC245000}"/>
                  </a:ext>
                </a:extLst>
              </p:cNvPr>
              <p:cNvSpPr/>
              <p:nvPr/>
            </p:nvSpPr>
            <p:spPr>
              <a:xfrm>
                <a:off x="6120193" y="2469832"/>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9" name="Google Shape;5009;p32">
                <a:extLst>
                  <a:ext uri="{FF2B5EF4-FFF2-40B4-BE49-F238E27FC236}">
                    <a16:creationId xmlns:a16="http://schemas.microsoft.com/office/drawing/2014/main" id="{D74D7275-48A5-5515-FB12-7076F95C61EF}"/>
                  </a:ext>
                </a:extLst>
              </p:cNvPr>
              <p:cNvSpPr/>
              <p:nvPr/>
            </p:nvSpPr>
            <p:spPr>
              <a:xfrm>
                <a:off x="6202013" y="2388679"/>
                <a:ext cx="17716" cy="17716"/>
              </a:xfrm>
              <a:custGeom>
                <a:avLst/>
                <a:gdLst/>
                <a:ahLst/>
                <a:cxnLst/>
                <a:rect l="l" t="t" r="r" b="b"/>
                <a:pathLst>
                  <a:path w="17716" h="17716" extrusionOk="0">
                    <a:moveTo>
                      <a:pt x="17717" y="8858"/>
                    </a:moveTo>
                    <a:cubicBezTo>
                      <a:pt x="17717" y="13751"/>
                      <a:pt x="13751" y="17716"/>
                      <a:pt x="8858" y="17716"/>
                    </a:cubicBezTo>
                    <a:cubicBezTo>
                      <a:pt x="3966" y="17716"/>
                      <a:pt x="0" y="13750"/>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0" name="Google Shape;5010;p32">
                <a:extLst>
                  <a:ext uri="{FF2B5EF4-FFF2-40B4-BE49-F238E27FC236}">
                    <a16:creationId xmlns:a16="http://schemas.microsoft.com/office/drawing/2014/main" id="{B241C97F-D90C-70F2-2077-845D94BB57D4}"/>
                  </a:ext>
                </a:extLst>
              </p:cNvPr>
              <p:cNvSpPr/>
              <p:nvPr/>
            </p:nvSpPr>
            <p:spPr>
              <a:xfrm>
                <a:off x="6283833" y="2307716"/>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1" name="Google Shape;5011;p32">
                <a:extLst>
                  <a:ext uri="{FF2B5EF4-FFF2-40B4-BE49-F238E27FC236}">
                    <a16:creationId xmlns:a16="http://schemas.microsoft.com/office/drawing/2014/main" id="{52B9A46F-4A75-5045-1914-28B38B7FC86B}"/>
                  </a:ext>
                </a:extLst>
              </p:cNvPr>
              <p:cNvSpPr/>
              <p:nvPr/>
            </p:nvSpPr>
            <p:spPr>
              <a:xfrm>
                <a:off x="6365652" y="2226658"/>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2" name="Google Shape;5012;p32">
                <a:extLst>
                  <a:ext uri="{FF2B5EF4-FFF2-40B4-BE49-F238E27FC236}">
                    <a16:creationId xmlns:a16="http://schemas.microsoft.com/office/drawing/2014/main" id="{7464C740-2CDC-3483-DEDE-269357C04280}"/>
                  </a:ext>
                </a:extLst>
              </p:cNvPr>
              <p:cNvSpPr/>
              <p:nvPr/>
            </p:nvSpPr>
            <p:spPr>
              <a:xfrm>
                <a:off x="6447377" y="2145601"/>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1" y="0"/>
                      <a:pt x="15430" y="3429"/>
                      <a:pt x="15430" y="7715"/>
                    </a:cubicBezTo>
                    <a:cubicBezTo>
                      <a:pt x="15430" y="12001"/>
                      <a:pt x="12001"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3" name="Google Shape;5013;p32">
                <a:extLst>
                  <a:ext uri="{FF2B5EF4-FFF2-40B4-BE49-F238E27FC236}">
                    <a16:creationId xmlns:a16="http://schemas.microsoft.com/office/drawing/2014/main" id="{EA6592D9-3330-3A25-6E9A-368C8D1E8B22}"/>
                  </a:ext>
                </a:extLst>
              </p:cNvPr>
              <p:cNvSpPr/>
              <p:nvPr/>
            </p:nvSpPr>
            <p:spPr>
              <a:xfrm>
                <a:off x="6529292" y="2064638"/>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4" name="Google Shape;5014;p32">
                <a:extLst>
                  <a:ext uri="{FF2B5EF4-FFF2-40B4-BE49-F238E27FC236}">
                    <a16:creationId xmlns:a16="http://schemas.microsoft.com/office/drawing/2014/main" id="{C503D94D-2FA3-0B83-7D3F-C4201F3574E1}"/>
                  </a:ext>
                </a:extLst>
              </p:cNvPr>
              <p:cNvSpPr/>
              <p:nvPr/>
            </p:nvSpPr>
            <p:spPr>
              <a:xfrm>
                <a:off x="6611111" y="1983580"/>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5" name="Google Shape;5015;p32">
                <a:extLst>
                  <a:ext uri="{FF2B5EF4-FFF2-40B4-BE49-F238E27FC236}">
                    <a16:creationId xmlns:a16="http://schemas.microsoft.com/office/drawing/2014/main" id="{22BBB1F6-6BF3-7C25-804D-1FA1B05D8A23}"/>
                  </a:ext>
                </a:extLst>
              </p:cNvPr>
              <p:cNvSpPr/>
              <p:nvPr/>
            </p:nvSpPr>
            <p:spPr>
              <a:xfrm>
                <a:off x="6692931" y="1902522"/>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6" name="Google Shape;5016;p32">
                <a:extLst>
                  <a:ext uri="{FF2B5EF4-FFF2-40B4-BE49-F238E27FC236}">
                    <a16:creationId xmlns:a16="http://schemas.microsoft.com/office/drawing/2014/main" id="{7BB603B5-3307-C47E-DFCC-5C31E3937B5A}"/>
                  </a:ext>
                </a:extLst>
              </p:cNvPr>
              <p:cNvSpPr/>
              <p:nvPr/>
            </p:nvSpPr>
            <p:spPr>
              <a:xfrm>
                <a:off x="6774751" y="1821465"/>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7" name="Google Shape;5017;p32">
                <a:extLst>
                  <a:ext uri="{FF2B5EF4-FFF2-40B4-BE49-F238E27FC236}">
                    <a16:creationId xmlns:a16="http://schemas.microsoft.com/office/drawing/2014/main" id="{38E521CB-4D30-4237-01AC-8D8754406D42}"/>
                  </a:ext>
                </a:extLst>
              </p:cNvPr>
              <p:cNvSpPr/>
              <p:nvPr/>
            </p:nvSpPr>
            <p:spPr>
              <a:xfrm>
                <a:off x="6856571" y="1740598"/>
                <a:ext cx="11239" cy="11239"/>
              </a:xfrm>
              <a:custGeom>
                <a:avLst/>
                <a:gdLst/>
                <a:ahLst/>
                <a:cxnLst/>
                <a:rect l="l" t="t" r="r" b="b"/>
                <a:pathLst>
                  <a:path w="11239" h="11239" extrusionOk="0">
                    <a:moveTo>
                      <a:pt x="5620" y="11239"/>
                    </a:moveTo>
                    <a:cubicBezTo>
                      <a:pt x="2476" y="11239"/>
                      <a:pt x="0" y="8668"/>
                      <a:pt x="0" y="5620"/>
                    </a:cubicBezTo>
                    <a:cubicBezTo>
                      <a:pt x="0" y="2572"/>
                      <a:pt x="2572" y="0"/>
                      <a:pt x="5620" y="0"/>
                    </a:cubicBezTo>
                    <a:cubicBezTo>
                      <a:pt x="8668" y="0"/>
                      <a:pt x="11239" y="2572"/>
                      <a:pt x="11239" y="5620"/>
                    </a:cubicBezTo>
                    <a:cubicBezTo>
                      <a:pt x="11239"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8" name="Google Shape;5018;p32">
                <a:extLst>
                  <a:ext uri="{FF2B5EF4-FFF2-40B4-BE49-F238E27FC236}">
                    <a16:creationId xmlns:a16="http://schemas.microsoft.com/office/drawing/2014/main" id="{198B72FD-0755-9AF2-53E4-227126CEAD37}"/>
                  </a:ext>
                </a:extLst>
              </p:cNvPr>
              <p:cNvSpPr/>
              <p:nvPr/>
            </p:nvSpPr>
            <p:spPr>
              <a:xfrm>
                <a:off x="6938391" y="1659540"/>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9" name="Google Shape;5019;p32">
                <a:extLst>
                  <a:ext uri="{FF2B5EF4-FFF2-40B4-BE49-F238E27FC236}">
                    <a16:creationId xmlns:a16="http://schemas.microsoft.com/office/drawing/2014/main" id="{C91E02FF-69A0-A5AE-47B8-519D652901AA}"/>
                  </a:ext>
                </a:extLst>
              </p:cNvPr>
              <p:cNvSpPr/>
              <p:nvPr/>
            </p:nvSpPr>
            <p:spPr>
              <a:xfrm>
                <a:off x="7020210" y="1578482"/>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0" name="Google Shape;5020;p32">
                <a:extLst>
                  <a:ext uri="{FF2B5EF4-FFF2-40B4-BE49-F238E27FC236}">
                    <a16:creationId xmlns:a16="http://schemas.microsoft.com/office/drawing/2014/main" id="{BCD7AEBF-4285-C36D-75AC-24755CBD932C}"/>
                  </a:ext>
                </a:extLst>
              </p:cNvPr>
              <p:cNvSpPr/>
              <p:nvPr/>
            </p:nvSpPr>
            <p:spPr>
              <a:xfrm>
                <a:off x="7102030" y="1497424"/>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1" name="Google Shape;5021;p32">
                <a:extLst>
                  <a:ext uri="{FF2B5EF4-FFF2-40B4-BE49-F238E27FC236}">
                    <a16:creationId xmlns:a16="http://schemas.microsoft.com/office/drawing/2014/main" id="{CE9B1695-3F4A-2F1A-7E0D-9E19E9EE4C68}"/>
                  </a:ext>
                </a:extLst>
              </p:cNvPr>
              <p:cNvSpPr/>
              <p:nvPr/>
            </p:nvSpPr>
            <p:spPr>
              <a:xfrm>
                <a:off x="7183945" y="1416557"/>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2" name="Google Shape;5022;p32">
                <a:extLst>
                  <a:ext uri="{FF2B5EF4-FFF2-40B4-BE49-F238E27FC236}">
                    <a16:creationId xmlns:a16="http://schemas.microsoft.com/office/drawing/2014/main" id="{0F9222AD-0112-7CA3-B921-DEB2645452B1}"/>
                  </a:ext>
                </a:extLst>
              </p:cNvPr>
              <p:cNvSpPr/>
              <p:nvPr/>
            </p:nvSpPr>
            <p:spPr>
              <a:xfrm>
                <a:off x="7265669" y="1335499"/>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3" name="Google Shape;5023;p32">
                <a:extLst>
                  <a:ext uri="{FF2B5EF4-FFF2-40B4-BE49-F238E27FC236}">
                    <a16:creationId xmlns:a16="http://schemas.microsoft.com/office/drawing/2014/main" id="{842D9C89-C8CE-453F-D441-8F7F3F0A2E5E}"/>
                  </a:ext>
                </a:extLst>
              </p:cNvPr>
              <p:cNvSpPr/>
              <p:nvPr/>
            </p:nvSpPr>
            <p:spPr>
              <a:xfrm>
                <a:off x="7347489" y="1254441"/>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4" name="Google Shape;5024;p32">
                <a:extLst>
                  <a:ext uri="{FF2B5EF4-FFF2-40B4-BE49-F238E27FC236}">
                    <a16:creationId xmlns:a16="http://schemas.microsoft.com/office/drawing/2014/main" id="{5FF31C1F-5A40-CE0C-AAC2-893032B56897}"/>
                  </a:ext>
                </a:extLst>
              </p:cNvPr>
              <p:cNvSpPr/>
              <p:nvPr/>
            </p:nvSpPr>
            <p:spPr>
              <a:xfrm>
                <a:off x="7429309" y="1173384"/>
                <a:ext cx="5714" cy="5714"/>
              </a:xfrm>
              <a:custGeom>
                <a:avLst/>
                <a:gdLst/>
                <a:ahLst/>
                <a:cxnLst/>
                <a:rect l="l" t="t" r="r" b="b"/>
                <a:pathLst>
                  <a:path w="5714"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25" name="Google Shape;5025;p32">
              <a:extLst>
                <a:ext uri="{FF2B5EF4-FFF2-40B4-BE49-F238E27FC236}">
                  <a16:creationId xmlns:a16="http://schemas.microsoft.com/office/drawing/2014/main" id="{64B5D564-D976-3266-853B-7484938F10F7}"/>
                </a:ext>
              </a:extLst>
            </p:cNvPr>
            <p:cNvGrpSpPr/>
            <p:nvPr/>
          </p:nvGrpSpPr>
          <p:grpSpPr>
            <a:xfrm>
              <a:off x="3835812" y="1179289"/>
              <a:ext cx="3443001" cy="3443097"/>
              <a:chOff x="3835812" y="1179289"/>
              <a:chExt cx="3443001" cy="3443097"/>
            </a:xfrm>
          </p:grpSpPr>
          <p:sp>
            <p:nvSpPr>
              <p:cNvPr id="5026" name="Google Shape;5026;p32">
                <a:extLst>
                  <a:ext uri="{FF2B5EF4-FFF2-40B4-BE49-F238E27FC236}">
                    <a16:creationId xmlns:a16="http://schemas.microsoft.com/office/drawing/2014/main" id="{8E39AE5F-5A9A-A302-0127-681C3231074B}"/>
                  </a:ext>
                </a:extLst>
              </p:cNvPr>
              <p:cNvSpPr/>
              <p:nvPr/>
            </p:nvSpPr>
            <p:spPr>
              <a:xfrm>
                <a:off x="3835812" y="4582000"/>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7" name="Google Shape;5027;p32">
                <a:extLst>
                  <a:ext uri="{FF2B5EF4-FFF2-40B4-BE49-F238E27FC236}">
                    <a16:creationId xmlns:a16="http://schemas.microsoft.com/office/drawing/2014/main" id="{07E4996E-68DB-2220-A4FB-33597FFC9804}"/>
                  </a:ext>
                </a:extLst>
              </p:cNvPr>
              <p:cNvSpPr/>
              <p:nvPr/>
            </p:nvSpPr>
            <p:spPr>
              <a:xfrm>
                <a:off x="3917632" y="4500943"/>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8" name="Google Shape;5028;p32">
                <a:extLst>
                  <a:ext uri="{FF2B5EF4-FFF2-40B4-BE49-F238E27FC236}">
                    <a16:creationId xmlns:a16="http://schemas.microsoft.com/office/drawing/2014/main" id="{0F4B0B3E-65A8-0BC5-8DCB-136ED52BBB35}"/>
                  </a:ext>
                </a:extLst>
              </p:cNvPr>
              <p:cNvSpPr/>
              <p:nvPr/>
            </p:nvSpPr>
            <p:spPr>
              <a:xfrm>
                <a:off x="3999452" y="442007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9" name="Google Shape;5029;p32">
                <a:extLst>
                  <a:ext uri="{FF2B5EF4-FFF2-40B4-BE49-F238E27FC236}">
                    <a16:creationId xmlns:a16="http://schemas.microsoft.com/office/drawing/2014/main" id="{815A518E-13FC-B12A-E42C-0954D781DB74}"/>
                  </a:ext>
                </a:extLst>
              </p:cNvPr>
              <p:cNvSpPr/>
              <p:nvPr/>
            </p:nvSpPr>
            <p:spPr>
              <a:xfrm>
                <a:off x="4081271" y="433901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0" name="Google Shape;5030;p32">
                <a:extLst>
                  <a:ext uri="{FF2B5EF4-FFF2-40B4-BE49-F238E27FC236}">
                    <a16:creationId xmlns:a16="http://schemas.microsoft.com/office/drawing/2014/main" id="{9609269B-962B-8591-E8A9-CDEC039B55DA}"/>
                  </a:ext>
                </a:extLst>
              </p:cNvPr>
              <p:cNvSpPr/>
              <p:nvPr/>
            </p:nvSpPr>
            <p:spPr>
              <a:xfrm>
                <a:off x="4163091" y="4257864"/>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1" name="Google Shape;5031;p32">
                <a:extLst>
                  <a:ext uri="{FF2B5EF4-FFF2-40B4-BE49-F238E27FC236}">
                    <a16:creationId xmlns:a16="http://schemas.microsoft.com/office/drawing/2014/main" id="{260B21E8-193B-D3CC-3F31-7B960DB6B8D4}"/>
                  </a:ext>
                </a:extLst>
              </p:cNvPr>
              <p:cNvSpPr/>
              <p:nvPr/>
            </p:nvSpPr>
            <p:spPr>
              <a:xfrm>
                <a:off x="4244911" y="4176807"/>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5" y="8096"/>
                      <a:pt x="36385" y="18193"/>
                    </a:cubicBezTo>
                    <a:cubicBezTo>
                      <a:pt x="36385"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2" name="Google Shape;5032;p32">
                <a:extLst>
                  <a:ext uri="{FF2B5EF4-FFF2-40B4-BE49-F238E27FC236}">
                    <a16:creationId xmlns:a16="http://schemas.microsoft.com/office/drawing/2014/main" id="{FD096197-6F2E-9479-421F-81ED46F898A9}"/>
                  </a:ext>
                </a:extLst>
              </p:cNvPr>
              <p:cNvSpPr/>
              <p:nvPr/>
            </p:nvSpPr>
            <p:spPr>
              <a:xfrm>
                <a:off x="4326826" y="4095939"/>
                <a:ext cx="35433" cy="35433"/>
              </a:xfrm>
              <a:custGeom>
                <a:avLst/>
                <a:gdLst/>
                <a:ahLst/>
                <a:cxnLst/>
                <a:rect l="l" t="t" r="r" b="b"/>
                <a:pathLst>
                  <a:path w="35433" h="35433" extrusionOk="0">
                    <a:moveTo>
                      <a:pt x="17717" y="35433"/>
                    </a:moveTo>
                    <a:cubicBezTo>
                      <a:pt x="7906" y="35433"/>
                      <a:pt x="0" y="27527"/>
                      <a:pt x="0" y="17717"/>
                    </a:cubicBezTo>
                    <a:cubicBezTo>
                      <a:pt x="0" y="7906"/>
                      <a:pt x="8001" y="0"/>
                      <a:pt x="17717" y="0"/>
                    </a:cubicBezTo>
                    <a:cubicBezTo>
                      <a:pt x="27432" y="0"/>
                      <a:pt x="35433" y="7906"/>
                      <a:pt x="35433" y="17717"/>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3" name="Google Shape;5033;p32">
                <a:extLst>
                  <a:ext uri="{FF2B5EF4-FFF2-40B4-BE49-F238E27FC236}">
                    <a16:creationId xmlns:a16="http://schemas.microsoft.com/office/drawing/2014/main" id="{F050063E-A5FF-C7FB-9715-86CADAC0E080}"/>
                  </a:ext>
                </a:extLst>
              </p:cNvPr>
              <p:cNvSpPr/>
              <p:nvPr/>
            </p:nvSpPr>
            <p:spPr>
              <a:xfrm>
                <a:off x="4408551" y="4014882"/>
                <a:ext cx="34671" cy="34670"/>
              </a:xfrm>
              <a:custGeom>
                <a:avLst/>
                <a:gdLst/>
                <a:ahLst/>
                <a:cxnLst/>
                <a:rect l="l" t="t" r="r" b="b"/>
                <a:pathLst>
                  <a:path w="34671" h="34670" extrusionOk="0">
                    <a:moveTo>
                      <a:pt x="17335" y="34671"/>
                    </a:moveTo>
                    <a:cubicBezTo>
                      <a:pt x="7715" y="34671"/>
                      <a:pt x="0" y="26860"/>
                      <a:pt x="0" y="17335"/>
                    </a:cubicBezTo>
                    <a:cubicBezTo>
                      <a:pt x="0" y="7810"/>
                      <a:pt x="7810" y="0"/>
                      <a:pt x="17335" y="0"/>
                    </a:cubicBezTo>
                    <a:cubicBezTo>
                      <a:pt x="26861" y="0"/>
                      <a:pt x="34671" y="7810"/>
                      <a:pt x="34671" y="17335"/>
                    </a:cubicBezTo>
                    <a:cubicBezTo>
                      <a:pt x="34671" y="26860"/>
                      <a:pt x="26861"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4" name="Google Shape;5034;p32">
                <a:extLst>
                  <a:ext uri="{FF2B5EF4-FFF2-40B4-BE49-F238E27FC236}">
                    <a16:creationId xmlns:a16="http://schemas.microsoft.com/office/drawing/2014/main" id="{16D6050D-B94D-19B8-E42D-7FE2E0C4C15C}"/>
                  </a:ext>
                </a:extLst>
              </p:cNvPr>
              <p:cNvSpPr/>
              <p:nvPr/>
            </p:nvSpPr>
            <p:spPr>
              <a:xfrm>
                <a:off x="4490370" y="3933824"/>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5" name="Google Shape;5035;p32">
                <a:extLst>
                  <a:ext uri="{FF2B5EF4-FFF2-40B4-BE49-F238E27FC236}">
                    <a16:creationId xmlns:a16="http://schemas.microsoft.com/office/drawing/2014/main" id="{6BF10E3C-6318-46BA-8DD4-61515531AAC1}"/>
                  </a:ext>
                </a:extLst>
              </p:cNvPr>
              <p:cNvSpPr/>
              <p:nvPr/>
            </p:nvSpPr>
            <p:spPr>
              <a:xfrm>
                <a:off x="4572190" y="3852862"/>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6" name="Google Shape;5036;p32">
                <a:extLst>
                  <a:ext uri="{FF2B5EF4-FFF2-40B4-BE49-F238E27FC236}">
                    <a16:creationId xmlns:a16="http://schemas.microsoft.com/office/drawing/2014/main" id="{B50372ED-2117-7F73-1A2F-E8A4983CB6DC}"/>
                  </a:ext>
                </a:extLst>
              </p:cNvPr>
              <p:cNvSpPr/>
              <p:nvPr/>
            </p:nvSpPr>
            <p:spPr>
              <a:xfrm>
                <a:off x="4654010" y="3771804"/>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7" name="Google Shape;5037;p32">
                <a:extLst>
                  <a:ext uri="{FF2B5EF4-FFF2-40B4-BE49-F238E27FC236}">
                    <a16:creationId xmlns:a16="http://schemas.microsoft.com/office/drawing/2014/main" id="{1F0E8248-109F-3748-6130-626D6265F46E}"/>
                  </a:ext>
                </a:extLst>
              </p:cNvPr>
              <p:cNvSpPr/>
              <p:nvPr/>
            </p:nvSpPr>
            <p:spPr>
              <a:xfrm>
                <a:off x="4735829" y="3690841"/>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8" name="Google Shape;5038;p32">
                <a:extLst>
                  <a:ext uri="{FF2B5EF4-FFF2-40B4-BE49-F238E27FC236}">
                    <a16:creationId xmlns:a16="http://schemas.microsoft.com/office/drawing/2014/main" id="{162D6C68-08E6-30CD-835E-AA6CB657C423}"/>
                  </a:ext>
                </a:extLst>
              </p:cNvPr>
              <p:cNvSpPr/>
              <p:nvPr/>
            </p:nvSpPr>
            <p:spPr>
              <a:xfrm>
                <a:off x="4817649" y="3609784"/>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9" name="Google Shape;5039;p32">
                <a:extLst>
                  <a:ext uri="{FF2B5EF4-FFF2-40B4-BE49-F238E27FC236}">
                    <a16:creationId xmlns:a16="http://schemas.microsoft.com/office/drawing/2014/main" id="{1388332E-321B-24C0-B661-48EE9D11F49F}"/>
                  </a:ext>
                </a:extLst>
              </p:cNvPr>
              <p:cNvSpPr/>
              <p:nvPr/>
            </p:nvSpPr>
            <p:spPr>
              <a:xfrm>
                <a:off x="4899469" y="3528726"/>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0" name="Google Shape;5040;p32">
                <a:extLst>
                  <a:ext uri="{FF2B5EF4-FFF2-40B4-BE49-F238E27FC236}">
                    <a16:creationId xmlns:a16="http://schemas.microsoft.com/office/drawing/2014/main" id="{54F3F16A-5A8B-5003-7477-2DE614D9DD64}"/>
                  </a:ext>
                </a:extLst>
              </p:cNvPr>
              <p:cNvSpPr/>
              <p:nvPr/>
            </p:nvSpPr>
            <p:spPr>
              <a:xfrm>
                <a:off x="4981289" y="3447668"/>
                <a:ext cx="29146" cy="29146"/>
              </a:xfrm>
              <a:custGeom>
                <a:avLst/>
                <a:gdLst/>
                <a:ahLst/>
                <a:cxnLst/>
                <a:rect l="l" t="t" r="r" b="b"/>
                <a:pathLst>
                  <a:path w="29146" h="29146" extrusionOk="0">
                    <a:moveTo>
                      <a:pt x="14573" y="29146"/>
                    </a:moveTo>
                    <a:cubicBezTo>
                      <a:pt x="6572" y="29146"/>
                      <a:pt x="0" y="22669"/>
                      <a:pt x="0" y="14573"/>
                    </a:cubicBezTo>
                    <a:cubicBezTo>
                      <a:pt x="0" y="6477"/>
                      <a:pt x="6477" y="0"/>
                      <a:pt x="14573" y="0"/>
                    </a:cubicBezTo>
                    <a:cubicBezTo>
                      <a:pt x="22669" y="0"/>
                      <a:pt x="29146" y="6477"/>
                      <a:pt x="29146" y="14573"/>
                    </a:cubicBezTo>
                    <a:cubicBezTo>
                      <a:pt x="29146" y="22669"/>
                      <a:pt x="22669"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1" name="Google Shape;5041;p32">
                <a:extLst>
                  <a:ext uri="{FF2B5EF4-FFF2-40B4-BE49-F238E27FC236}">
                    <a16:creationId xmlns:a16="http://schemas.microsoft.com/office/drawing/2014/main" id="{2E7DD7F9-4AA8-50A9-F8F3-D507D39AE5CD}"/>
                  </a:ext>
                </a:extLst>
              </p:cNvPr>
              <p:cNvSpPr/>
              <p:nvPr/>
            </p:nvSpPr>
            <p:spPr>
              <a:xfrm>
                <a:off x="5063204" y="3366801"/>
                <a:ext cx="28193" cy="28193"/>
              </a:xfrm>
              <a:custGeom>
                <a:avLst/>
                <a:gdLst/>
                <a:ahLst/>
                <a:cxnLst/>
                <a:rect l="l" t="t" r="r" b="b"/>
                <a:pathLst>
                  <a:path w="28193"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2" name="Google Shape;5042;p32">
                <a:extLst>
                  <a:ext uri="{FF2B5EF4-FFF2-40B4-BE49-F238E27FC236}">
                    <a16:creationId xmlns:a16="http://schemas.microsoft.com/office/drawing/2014/main" id="{7579F065-0020-5457-C1D6-87A5110876D2}"/>
                  </a:ext>
                </a:extLst>
              </p:cNvPr>
              <p:cNvSpPr/>
              <p:nvPr/>
            </p:nvSpPr>
            <p:spPr>
              <a:xfrm>
                <a:off x="5144928" y="3285743"/>
                <a:ext cx="27432" cy="27431"/>
              </a:xfrm>
              <a:custGeom>
                <a:avLst/>
                <a:gdLst/>
                <a:ahLst/>
                <a:cxnLst/>
                <a:rect l="l" t="t" r="r" b="b"/>
                <a:pathLst>
                  <a:path w="27432" h="27431"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3" name="Google Shape;5043;p32">
                <a:extLst>
                  <a:ext uri="{FF2B5EF4-FFF2-40B4-BE49-F238E27FC236}">
                    <a16:creationId xmlns:a16="http://schemas.microsoft.com/office/drawing/2014/main" id="{C99E1617-1E58-908D-12A7-35D69FAFA04F}"/>
                  </a:ext>
                </a:extLst>
              </p:cNvPr>
              <p:cNvSpPr/>
              <p:nvPr/>
            </p:nvSpPr>
            <p:spPr>
              <a:xfrm>
                <a:off x="5226748" y="3204685"/>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4" name="Google Shape;5044;p32">
                <a:extLst>
                  <a:ext uri="{FF2B5EF4-FFF2-40B4-BE49-F238E27FC236}">
                    <a16:creationId xmlns:a16="http://schemas.microsoft.com/office/drawing/2014/main" id="{E2D2DBE1-63B2-697A-0C86-7A637723FBD1}"/>
                  </a:ext>
                </a:extLst>
              </p:cNvPr>
              <p:cNvSpPr/>
              <p:nvPr/>
            </p:nvSpPr>
            <p:spPr>
              <a:xfrm>
                <a:off x="5308568" y="3123628"/>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5" name="Google Shape;5045;p32">
                <a:extLst>
                  <a:ext uri="{FF2B5EF4-FFF2-40B4-BE49-F238E27FC236}">
                    <a16:creationId xmlns:a16="http://schemas.microsoft.com/office/drawing/2014/main" id="{E6FAC382-DE1C-FA87-CE7D-AAE3812AB578}"/>
                  </a:ext>
                </a:extLst>
              </p:cNvPr>
              <p:cNvSpPr/>
              <p:nvPr/>
            </p:nvSpPr>
            <p:spPr>
              <a:xfrm>
                <a:off x="5390483" y="3042760"/>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6" name="Google Shape;5046;p32">
                <a:extLst>
                  <a:ext uri="{FF2B5EF4-FFF2-40B4-BE49-F238E27FC236}">
                    <a16:creationId xmlns:a16="http://schemas.microsoft.com/office/drawing/2014/main" id="{69AE6D51-8537-FD74-22A5-2F513DC3EA18}"/>
                  </a:ext>
                </a:extLst>
              </p:cNvPr>
              <p:cNvSpPr/>
              <p:nvPr/>
            </p:nvSpPr>
            <p:spPr>
              <a:xfrm>
                <a:off x="5472303" y="296170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7" name="Google Shape;5047;p32">
                <a:extLst>
                  <a:ext uri="{FF2B5EF4-FFF2-40B4-BE49-F238E27FC236}">
                    <a16:creationId xmlns:a16="http://schemas.microsoft.com/office/drawing/2014/main" id="{EDA1EF0E-5EF4-3381-A037-B4B47AD61C47}"/>
                  </a:ext>
                </a:extLst>
              </p:cNvPr>
              <p:cNvSpPr/>
              <p:nvPr/>
            </p:nvSpPr>
            <p:spPr>
              <a:xfrm>
                <a:off x="5554027" y="288064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8" name="Google Shape;5048;p32">
                <a:extLst>
                  <a:ext uri="{FF2B5EF4-FFF2-40B4-BE49-F238E27FC236}">
                    <a16:creationId xmlns:a16="http://schemas.microsoft.com/office/drawing/2014/main" id="{B8B9960C-19A6-EFF6-9840-8542AD33345D}"/>
                  </a:ext>
                </a:extLst>
              </p:cNvPr>
              <p:cNvSpPr/>
              <p:nvPr/>
            </p:nvSpPr>
            <p:spPr>
              <a:xfrm>
                <a:off x="5635847" y="279958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9" name="Google Shape;5049;p32">
                <a:extLst>
                  <a:ext uri="{FF2B5EF4-FFF2-40B4-BE49-F238E27FC236}">
                    <a16:creationId xmlns:a16="http://schemas.microsoft.com/office/drawing/2014/main" id="{053FD45D-21DB-2F84-32DA-8489BB332DF9}"/>
                  </a:ext>
                </a:extLst>
              </p:cNvPr>
              <p:cNvSpPr/>
              <p:nvPr/>
            </p:nvSpPr>
            <p:spPr>
              <a:xfrm>
                <a:off x="5717762" y="2718720"/>
                <a:ext cx="21717" cy="21717"/>
              </a:xfrm>
              <a:custGeom>
                <a:avLst/>
                <a:gdLst/>
                <a:ahLst/>
                <a:cxnLst/>
                <a:rect l="l" t="t" r="r" b="b"/>
                <a:pathLst>
                  <a:path w="21717" h="21717" extrusionOk="0">
                    <a:moveTo>
                      <a:pt x="10858" y="21717"/>
                    </a:moveTo>
                    <a:cubicBezTo>
                      <a:pt x="4858" y="21717"/>
                      <a:pt x="0" y="16859"/>
                      <a:pt x="0" y="10859"/>
                    </a:cubicBezTo>
                    <a:cubicBezTo>
                      <a:pt x="0" y="4858"/>
                      <a:pt x="4858" y="0"/>
                      <a:pt x="10858" y="0"/>
                    </a:cubicBezTo>
                    <a:cubicBezTo>
                      <a:pt x="16859" y="0"/>
                      <a:pt x="21717" y="4858"/>
                      <a:pt x="21717" y="10859"/>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0" name="Google Shape;5050;p32">
                <a:extLst>
                  <a:ext uri="{FF2B5EF4-FFF2-40B4-BE49-F238E27FC236}">
                    <a16:creationId xmlns:a16="http://schemas.microsoft.com/office/drawing/2014/main" id="{7088CC5F-7FCF-2899-E50B-8D2A254F4B7A}"/>
                  </a:ext>
                </a:extLst>
              </p:cNvPr>
              <p:cNvSpPr/>
              <p:nvPr/>
            </p:nvSpPr>
            <p:spPr>
              <a:xfrm>
                <a:off x="5799582" y="2637662"/>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1" name="Google Shape;5051;p32">
                <a:extLst>
                  <a:ext uri="{FF2B5EF4-FFF2-40B4-BE49-F238E27FC236}">
                    <a16:creationId xmlns:a16="http://schemas.microsoft.com/office/drawing/2014/main" id="{0D39BE78-6DC5-511B-B0B7-2D8020AC0CA0}"/>
                  </a:ext>
                </a:extLst>
              </p:cNvPr>
              <p:cNvSpPr/>
              <p:nvPr/>
            </p:nvSpPr>
            <p:spPr>
              <a:xfrm>
                <a:off x="5881401" y="2556604"/>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2" name="Google Shape;5052;p32">
                <a:extLst>
                  <a:ext uri="{FF2B5EF4-FFF2-40B4-BE49-F238E27FC236}">
                    <a16:creationId xmlns:a16="http://schemas.microsoft.com/office/drawing/2014/main" id="{1120C1FD-4914-2603-BD2B-DD8C29EE73B6}"/>
                  </a:ext>
                </a:extLst>
              </p:cNvPr>
              <p:cNvSpPr/>
              <p:nvPr/>
            </p:nvSpPr>
            <p:spPr>
              <a:xfrm>
                <a:off x="5963126" y="2475546"/>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3" name="Google Shape;5053;p32">
                <a:extLst>
                  <a:ext uri="{FF2B5EF4-FFF2-40B4-BE49-F238E27FC236}">
                    <a16:creationId xmlns:a16="http://schemas.microsoft.com/office/drawing/2014/main" id="{6F6381CC-ADAA-0F16-7B8A-C68B40848898}"/>
                  </a:ext>
                </a:extLst>
              </p:cNvPr>
              <p:cNvSpPr/>
              <p:nvPr/>
            </p:nvSpPr>
            <p:spPr>
              <a:xfrm>
                <a:off x="6045041" y="2394584"/>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4" name="Google Shape;5054;p32">
                <a:extLst>
                  <a:ext uri="{FF2B5EF4-FFF2-40B4-BE49-F238E27FC236}">
                    <a16:creationId xmlns:a16="http://schemas.microsoft.com/office/drawing/2014/main" id="{34C67096-03FE-AC99-6302-95FCA16C4079}"/>
                  </a:ext>
                </a:extLst>
              </p:cNvPr>
              <p:cNvSpPr/>
              <p:nvPr/>
            </p:nvSpPr>
            <p:spPr>
              <a:xfrm>
                <a:off x="6126861" y="2313622"/>
                <a:ext cx="17716" cy="17716"/>
              </a:xfrm>
              <a:custGeom>
                <a:avLst/>
                <a:gdLst/>
                <a:ahLst/>
                <a:cxnLst/>
                <a:rect l="l" t="t" r="r" b="b"/>
                <a:pathLst>
                  <a:path w="17716" h="17716" extrusionOk="0">
                    <a:moveTo>
                      <a:pt x="8858" y="17717"/>
                    </a:moveTo>
                    <a:cubicBezTo>
                      <a:pt x="4000"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5" name="Google Shape;5055;p32">
                <a:extLst>
                  <a:ext uri="{FF2B5EF4-FFF2-40B4-BE49-F238E27FC236}">
                    <a16:creationId xmlns:a16="http://schemas.microsoft.com/office/drawing/2014/main" id="{837DCFCE-8403-571E-1472-F33548DE1778}"/>
                  </a:ext>
                </a:extLst>
              </p:cNvPr>
              <p:cNvSpPr/>
              <p:nvPr/>
            </p:nvSpPr>
            <p:spPr>
              <a:xfrm>
                <a:off x="6208680" y="2232564"/>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6" name="Google Shape;5056;p32">
                <a:extLst>
                  <a:ext uri="{FF2B5EF4-FFF2-40B4-BE49-F238E27FC236}">
                    <a16:creationId xmlns:a16="http://schemas.microsoft.com/office/drawing/2014/main" id="{AF29124A-51D7-00EE-708D-63C7C8D72D78}"/>
                  </a:ext>
                </a:extLst>
              </p:cNvPr>
              <p:cNvSpPr/>
              <p:nvPr/>
            </p:nvSpPr>
            <p:spPr>
              <a:xfrm>
                <a:off x="6290500" y="2151506"/>
                <a:ext cx="16192" cy="16192"/>
              </a:xfrm>
              <a:custGeom>
                <a:avLst/>
                <a:gdLst/>
                <a:ahLst/>
                <a:cxnLst/>
                <a:rect l="l" t="t" r="r" b="b"/>
                <a:pathLst>
                  <a:path w="16192" h="16192" extrusionOk="0">
                    <a:moveTo>
                      <a:pt x="8096" y="16193"/>
                    </a:moveTo>
                    <a:cubicBezTo>
                      <a:pt x="3619" y="16193"/>
                      <a:pt x="0" y="12573"/>
                      <a:pt x="0" y="8096"/>
                    </a:cubicBezTo>
                    <a:cubicBezTo>
                      <a:pt x="0" y="3620"/>
                      <a:pt x="3619"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7" name="Google Shape;5057;p32">
                <a:extLst>
                  <a:ext uri="{FF2B5EF4-FFF2-40B4-BE49-F238E27FC236}">
                    <a16:creationId xmlns:a16="http://schemas.microsoft.com/office/drawing/2014/main" id="{9AC16157-955F-5A01-A429-D64C8834DF33}"/>
                  </a:ext>
                </a:extLst>
              </p:cNvPr>
              <p:cNvSpPr/>
              <p:nvPr/>
            </p:nvSpPr>
            <p:spPr>
              <a:xfrm>
                <a:off x="6372225" y="2070448"/>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8" name="Google Shape;5058;p32">
                <a:extLst>
                  <a:ext uri="{FF2B5EF4-FFF2-40B4-BE49-F238E27FC236}">
                    <a16:creationId xmlns:a16="http://schemas.microsoft.com/office/drawing/2014/main" id="{EA00AA4C-31EB-88F9-554C-5AB4BB28C33F}"/>
                  </a:ext>
                </a:extLst>
              </p:cNvPr>
              <p:cNvSpPr/>
              <p:nvPr/>
            </p:nvSpPr>
            <p:spPr>
              <a:xfrm>
                <a:off x="6454140" y="1989581"/>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9" name="Google Shape;5059;p32">
                <a:extLst>
                  <a:ext uri="{FF2B5EF4-FFF2-40B4-BE49-F238E27FC236}">
                    <a16:creationId xmlns:a16="http://schemas.microsoft.com/office/drawing/2014/main" id="{9F6645E1-8D4D-9ED9-488D-93D47E0830CD}"/>
                  </a:ext>
                </a:extLst>
              </p:cNvPr>
              <p:cNvSpPr/>
              <p:nvPr/>
            </p:nvSpPr>
            <p:spPr>
              <a:xfrm>
                <a:off x="6535959" y="1908428"/>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0" name="Google Shape;5060;p32">
                <a:extLst>
                  <a:ext uri="{FF2B5EF4-FFF2-40B4-BE49-F238E27FC236}">
                    <a16:creationId xmlns:a16="http://schemas.microsoft.com/office/drawing/2014/main" id="{FC8D1994-E989-1F66-8B35-D604E0E815BE}"/>
                  </a:ext>
                </a:extLst>
              </p:cNvPr>
              <p:cNvSpPr/>
              <p:nvPr/>
            </p:nvSpPr>
            <p:spPr>
              <a:xfrm>
                <a:off x="6617779" y="1827370"/>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1" name="Google Shape;5061;p32">
                <a:extLst>
                  <a:ext uri="{FF2B5EF4-FFF2-40B4-BE49-F238E27FC236}">
                    <a16:creationId xmlns:a16="http://schemas.microsoft.com/office/drawing/2014/main" id="{F9C9E8A1-09F1-CB76-8706-5789BE1640C6}"/>
                  </a:ext>
                </a:extLst>
              </p:cNvPr>
              <p:cNvSpPr/>
              <p:nvPr/>
            </p:nvSpPr>
            <p:spPr>
              <a:xfrm>
                <a:off x="6699599" y="1746313"/>
                <a:ext cx="12191" cy="12192"/>
              </a:xfrm>
              <a:custGeom>
                <a:avLst/>
                <a:gdLst/>
                <a:ahLst/>
                <a:cxnLst/>
                <a:rect l="l" t="t" r="r" b="b"/>
                <a:pathLst>
                  <a:path w="12191" h="12192"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2" name="Google Shape;5062;p32">
                <a:extLst>
                  <a:ext uri="{FF2B5EF4-FFF2-40B4-BE49-F238E27FC236}">
                    <a16:creationId xmlns:a16="http://schemas.microsoft.com/office/drawing/2014/main" id="{4FD3EA35-E985-63D2-01D9-8099F920EE32}"/>
                  </a:ext>
                </a:extLst>
              </p:cNvPr>
              <p:cNvSpPr/>
              <p:nvPr/>
            </p:nvSpPr>
            <p:spPr>
              <a:xfrm>
                <a:off x="6781418" y="1665445"/>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3" name="Google Shape;5063;p32">
                <a:extLst>
                  <a:ext uri="{FF2B5EF4-FFF2-40B4-BE49-F238E27FC236}">
                    <a16:creationId xmlns:a16="http://schemas.microsoft.com/office/drawing/2014/main" id="{42D32742-C037-0EBD-40EF-638486547ED3}"/>
                  </a:ext>
                </a:extLst>
              </p:cNvPr>
              <p:cNvSpPr/>
              <p:nvPr/>
            </p:nvSpPr>
            <p:spPr>
              <a:xfrm>
                <a:off x="6863238" y="1584388"/>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4" name="Google Shape;5064;p32">
                <a:extLst>
                  <a:ext uri="{FF2B5EF4-FFF2-40B4-BE49-F238E27FC236}">
                    <a16:creationId xmlns:a16="http://schemas.microsoft.com/office/drawing/2014/main" id="{68B5B927-3CAA-A3C6-D121-871DBD7BFB10}"/>
                  </a:ext>
                </a:extLst>
              </p:cNvPr>
              <p:cNvSpPr/>
              <p:nvPr/>
            </p:nvSpPr>
            <p:spPr>
              <a:xfrm>
                <a:off x="6945058" y="1503330"/>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5" name="Google Shape;5065;p32">
                <a:extLst>
                  <a:ext uri="{FF2B5EF4-FFF2-40B4-BE49-F238E27FC236}">
                    <a16:creationId xmlns:a16="http://schemas.microsoft.com/office/drawing/2014/main" id="{03D2D787-1D40-5316-13F1-2DE756F0F5BB}"/>
                  </a:ext>
                </a:extLst>
              </p:cNvPr>
              <p:cNvSpPr/>
              <p:nvPr/>
            </p:nvSpPr>
            <p:spPr>
              <a:xfrm>
                <a:off x="7026878" y="1422272"/>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6" name="Google Shape;5066;p32">
                <a:extLst>
                  <a:ext uri="{FF2B5EF4-FFF2-40B4-BE49-F238E27FC236}">
                    <a16:creationId xmlns:a16="http://schemas.microsoft.com/office/drawing/2014/main" id="{ABD37A1D-5598-0656-EA70-4DE8E5F4ECFE}"/>
                  </a:ext>
                </a:extLst>
              </p:cNvPr>
              <p:cNvSpPr/>
              <p:nvPr/>
            </p:nvSpPr>
            <p:spPr>
              <a:xfrm>
                <a:off x="7108793" y="1341405"/>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7" name="Google Shape;5067;p32">
                <a:extLst>
                  <a:ext uri="{FF2B5EF4-FFF2-40B4-BE49-F238E27FC236}">
                    <a16:creationId xmlns:a16="http://schemas.microsoft.com/office/drawing/2014/main" id="{7433AA5B-2EC7-2B89-B73A-073EBD304607}"/>
                  </a:ext>
                </a:extLst>
              </p:cNvPr>
              <p:cNvSpPr/>
              <p:nvPr/>
            </p:nvSpPr>
            <p:spPr>
              <a:xfrm>
                <a:off x="7190517" y="1260347"/>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8" name="Google Shape;5068;p32">
                <a:extLst>
                  <a:ext uri="{FF2B5EF4-FFF2-40B4-BE49-F238E27FC236}">
                    <a16:creationId xmlns:a16="http://schemas.microsoft.com/office/drawing/2014/main" id="{D0072698-7E4E-093C-CCF9-98E132204394}"/>
                  </a:ext>
                </a:extLst>
              </p:cNvPr>
              <p:cNvSpPr/>
              <p:nvPr/>
            </p:nvSpPr>
            <p:spPr>
              <a:xfrm>
                <a:off x="7272337" y="1179289"/>
                <a:ext cx="6476" cy="6476"/>
              </a:xfrm>
              <a:custGeom>
                <a:avLst/>
                <a:gdLst/>
                <a:ahLst/>
                <a:cxnLst/>
                <a:rect l="l" t="t" r="r" b="b"/>
                <a:pathLst>
                  <a:path w="6476" h="6476"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69" name="Google Shape;5069;p32">
              <a:extLst>
                <a:ext uri="{FF2B5EF4-FFF2-40B4-BE49-F238E27FC236}">
                  <a16:creationId xmlns:a16="http://schemas.microsoft.com/office/drawing/2014/main" id="{A9709E24-09C7-6AA4-63CC-44722AF5CF6C}"/>
                </a:ext>
              </a:extLst>
            </p:cNvPr>
            <p:cNvGrpSpPr/>
            <p:nvPr/>
          </p:nvGrpSpPr>
          <p:grpSpPr>
            <a:xfrm>
              <a:off x="3842480" y="1185195"/>
              <a:ext cx="3280124" cy="3280218"/>
              <a:chOff x="3842480" y="1185195"/>
              <a:chExt cx="3280124" cy="3280218"/>
            </a:xfrm>
          </p:grpSpPr>
          <p:sp>
            <p:nvSpPr>
              <p:cNvPr id="5070" name="Google Shape;5070;p32">
                <a:extLst>
                  <a:ext uri="{FF2B5EF4-FFF2-40B4-BE49-F238E27FC236}">
                    <a16:creationId xmlns:a16="http://schemas.microsoft.com/office/drawing/2014/main" id="{33E647A4-6CA3-5CF5-8147-DB8366BF034D}"/>
                  </a:ext>
                </a:extLst>
              </p:cNvPr>
              <p:cNvSpPr/>
              <p:nvPr/>
            </p:nvSpPr>
            <p:spPr>
              <a:xfrm>
                <a:off x="3842480" y="4425790"/>
                <a:ext cx="39624" cy="39623"/>
              </a:xfrm>
              <a:custGeom>
                <a:avLst/>
                <a:gdLst/>
                <a:ahLst/>
                <a:cxnLst/>
                <a:rect l="l" t="t" r="r" b="b"/>
                <a:pathLst>
                  <a:path w="39624" h="39623" extrusionOk="0">
                    <a:moveTo>
                      <a:pt x="39624" y="19812"/>
                    </a:moveTo>
                    <a:cubicBezTo>
                      <a:pt x="39624" y="30754"/>
                      <a:pt x="30754" y="39624"/>
                      <a:pt x="19812" y="39624"/>
                    </a:cubicBezTo>
                    <a:cubicBezTo>
                      <a:pt x="8870" y="39624"/>
                      <a:pt x="0" y="30754"/>
                      <a:pt x="0" y="19812"/>
                    </a:cubicBezTo>
                    <a:cubicBezTo>
                      <a:pt x="0" y="8870"/>
                      <a:pt x="8870" y="0"/>
                      <a:pt x="19812" y="0"/>
                    </a:cubicBezTo>
                    <a:cubicBezTo>
                      <a:pt x="30754" y="0"/>
                      <a:pt x="39624" y="8870"/>
                      <a:pt x="39624" y="198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1" name="Google Shape;5071;p32">
                <a:extLst>
                  <a:ext uri="{FF2B5EF4-FFF2-40B4-BE49-F238E27FC236}">
                    <a16:creationId xmlns:a16="http://schemas.microsoft.com/office/drawing/2014/main" id="{4D7FDA76-81B9-4A8B-5B77-B5E93E99ED5C}"/>
                  </a:ext>
                </a:extLst>
              </p:cNvPr>
              <p:cNvSpPr/>
              <p:nvPr/>
            </p:nvSpPr>
            <p:spPr>
              <a:xfrm>
                <a:off x="3924300" y="4344923"/>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2" name="Google Shape;5072;p32">
                <a:extLst>
                  <a:ext uri="{FF2B5EF4-FFF2-40B4-BE49-F238E27FC236}">
                    <a16:creationId xmlns:a16="http://schemas.microsoft.com/office/drawing/2014/main" id="{9C6B0AD7-AC9E-93DC-803A-CC057231682B}"/>
                  </a:ext>
                </a:extLst>
              </p:cNvPr>
              <p:cNvSpPr/>
              <p:nvPr/>
            </p:nvSpPr>
            <p:spPr>
              <a:xfrm>
                <a:off x="4006119" y="4263865"/>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3" name="Google Shape;5073;p32">
                <a:extLst>
                  <a:ext uri="{FF2B5EF4-FFF2-40B4-BE49-F238E27FC236}">
                    <a16:creationId xmlns:a16="http://schemas.microsoft.com/office/drawing/2014/main" id="{77BA545C-2BFC-CE44-6B4F-61FBA0508BB2}"/>
                  </a:ext>
                </a:extLst>
              </p:cNvPr>
              <p:cNvSpPr/>
              <p:nvPr/>
            </p:nvSpPr>
            <p:spPr>
              <a:xfrm>
                <a:off x="4087939" y="4182808"/>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4" name="Google Shape;5074;p32">
                <a:extLst>
                  <a:ext uri="{FF2B5EF4-FFF2-40B4-BE49-F238E27FC236}">
                    <a16:creationId xmlns:a16="http://schemas.microsoft.com/office/drawing/2014/main" id="{5CB0B270-CDF2-741D-588E-BC458B43F729}"/>
                  </a:ext>
                </a:extLst>
              </p:cNvPr>
              <p:cNvSpPr/>
              <p:nvPr/>
            </p:nvSpPr>
            <p:spPr>
              <a:xfrm>
                <a:off x="4169759" y="410175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5" name="Google Shape;5075;p32">
                <a:extLst>
                  <a:ext uri="{FF2B5EF4-FFF2-40B4-BE49-F238E27FC236}">
                    <a16:creationId xmlns:a16="http://schemas.microsoft.com/office/drawing/2014/main" id="{3A1D45F7-E8A8-4264-12BB-F89DF96FE553}"/>
                  </a:ext>
                </a:extLst>
              </p:cNvPr>
              <p:cNvSpPr/>
              <p:nvPr/>
            </p:nvSpPr>
            <p:spPr>
              <a:xfrm>
                <a:off x="4251674" y="4020787"/>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6" name="Google Shape;5076;p32">
                <a:extLst>
                  <a:ext uri="{FF2B5EF4-FFF2-40B4-BE49-F238E27FC236}">
                    <a16:creationId xmlns:a16="http://schemas.microsoft.com/office/drawing/2014/main" id="{F2B9D2BB-0695-7DF5-AFCB-548432261085}"/>
                  </a:ext>
                </a:extLst>
              </p:cNvPr>
              <p:cNvSpPr/>
              <p:nvPr/>
            </p:nvSpPr>
            <p:spPr>
              <a:xfrm>
                <a:off x="4333398" y="3939729"/>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7" name="Google Shape;5077;p32">
                <a:extLst>
                  <a:ext uri="{FF2B5EF4-FFF2-40B4-BE49-F238E27FC236}">
                    <a16:creationId xmlns:a16="http://schemas.microsoft.com/office/drawing/2014/main" id="{A94924D8-DF8F-55C1-EB23-928911F039F8}"/>
                  </a:ext>
                </a:extLst>
              </p:cNvPr>
              <p:cNvSpPr/>
              <p:nvPr/>
            </p:nvSpPr>
            <p:spPr>
              <a:xfrm>
                <a:off x="4415218" y="3858672"/>
                <a:ext cx="33908" cy="33909"/>
              </a:xfrm>
              <a:custGeom>
                <a:avLst/>
                <a:gdLst/>
                <a:ahLst/>
                <a:cxnLst/>
                <a:rect l="l" t="t" r="r" b="b"/>
                <a:pathLst>
                  <a:path w="33908" h="33909" extrusionOk="0">
                    <a:moveTo>
                      <a:pt x="16954" y="33909"/>
                    </a:moveTo>
                    <a:cubicBezTo>
                      <a:pt x="7620" y="33909"/>
                      <a:pt x="0" y="26289"/>
                      <a:pt x="0" y="16955"/>
                    </a:cubicBezTo>
                    <a:cubicBezTo>
                      <a:pt x="0" y="7620"/>
                      <a:pt x="7620" y="0"/>
                      <a:pt x="16954" y="0"/>
                    </a:cubicBezTo>
                    <a:cubicBezTo>
                      <a:pt x="26289" y="0"/>
                      <a:pt x="33909" y="7620"/>
                      <a:pt x="33909" y="16955"/>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8" name="Google Shape;5078;p32">
                <a:extLst>
                  <a:ext uri="{FF2B5EF4-FFF2-40B4-BE49-F238E27FC236}">
                    <a16:creationId xmlns:a16="http://schemas.microsoft.com/office/drawing/2014/main" id="{E3380033-BE8B-68E6-9BC6-F0AC39AF3654}"/>
                  </a:ext>
                </a:extLst>
              </p:cNvPr>
              <p:cNvSpPr/>
              <p:nvPr/>
            </p:nvSpPr>
            <p:spPr>
              <a:xfrm>
                <a:off x="4497038" y="3777709"/>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9" name="Google Shape;5079;p32">
                <a:extLst>
                  <a:ext uri="{FF2B5EF4-FFF2-40B4-BE49-F238E27FC236}">
                    <a16:creationId xmlns:a16="http://schemas.microsoft.com/office/drawing/2014/main" id="{70310426-231B-428A-C8BD-E0AE604807B4}"/>
                  </a:ext>
                </a:extLst>
              </p:cNvPr>
              <p:cNvSpPr/>
              <p:nvPr/>
            </p:nvSpPr>
            <p:spPr>
              <a:xfrm rot="-5391406">
                <a:off x="4578878" y="3696629"/>
                <a:ext cx="32385" cy="32385"/>
              </a:xfrm>
              <a:custGeom>
                <a:avLst/>
                <a:gdLst/>
                <a:ahLst/>
                <a:cxnLst/>
                <a:rect l="l" t="t" r="r" b="b"/>
                <a:pathLst>
                  <a:path w="32385" h="32385" extrusionOk="0">
                    <a:moveTo>
                      <a:pt x="32385" y="16192"/>
                    </a:moveTo>
                    <a:cubicBezTo>
                      <a:pt x="32385" y="25135"/>
                      <a:pt x="25135" y="32385"/>
                      <a:pt x="16193" y="32385"/>
                    </a:cubicBezTo>
                    <a:cubicBezTo>
                      <a:pt x="7250" y="32385"/>
                      <a:pt x="0" y="25135"/>
                      <a:pt x="0" y="16192"/>
                    </a:cubicBezTo>
                    <a:cubicBezTo>
                      <a:pt x="0" y="7250"/>
                      <a:pt x="7250" y="0"/>
                      <a:pt x="16193" y="0"/>
                    </a:cubicBezTo>
                    <a:cubicBezTo>
                      <a:pt x="25135" y="0"/>
                      <a:pt x="32385" y="7249"/>
                      <a:pt x="32385"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0" name="Google Shape;5080;p32">
                <a:extLst>
                  <a:ext uri="{FF2B5EF4-FFF2-40B4-BE49-F238E27FC236}">
                    <a16:creationId xmlns:a16="http://schemas.microsoft.com/office/drawing/2014/main" id="{DD586430-5D0C-ADE7-DD9C-B6E291ECE76B}"/>
                  </a:ext>
                </a:extLst>
              </p:cNvPr>
              <p:cNvSpPr/>
              <p:nvPr/>
            </p:nvSpPr>
            <p:spPr>
              <a:xfrm>
                <a:off x="4660772" y="3615689"/>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1" name="Google Shape;5081;p32">
                <a:extLst>
                  <a:ext uri="{FF2B5EF4-FFF2-40B4-BE49-F238E27FC236}">
                    <a16:creationId xmlns:a16="http://schemas.microsoft.com/office/drawing/2014/main" id="{9620EA52-E1EF-36B9-25A5-9F078412E7F4}"/>
                  </a:ext>
                </a:extLst>
              </p:cNvPr>
              <p:cNvSpPr/>
              <p:nvPr/>
            </p:nvSpPr>
            <p:spPr>
              <a:xfrm>
                <a:off x="4742497" y="3534631"/>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2" name="Google Shape;5082;p32">
                <a:extLst>
                  <a:ext uri="{FF2B5EF4-FFF2-40B4-BE49-F238E27FC236}">
                    <a16:creationId xmlns:a16="http://schemas.microsoft.com/office/drawing/2014/main" id="{1205E643-A5D5-9F8A-9CEE-78EAC2732506}"/>
                  </a:ext>
                </a:extLst>
              </p:cNvPr>
              <p:cNvSpPr/>
              <p:nvPr/>
            </p:nvSpPr>
            <p:spPr>
              <a:xfrm>
                <a:off x="4824317" y="3453574"/>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3" name="Google Shape;5083;p32">
                <a:extLst>
                  <a:ext uri="{FF2B5EF4-FFF2-40B4-BE49-F238E27FC236}">
                    <a16:creationId xmlns:a16="http://schemas.microsoft.com/office/drawing/2014/main" id="{897FCEBE-F2F7-1A35-7F93-776CD2459506}"/>
                  </a:ext>
                </a:extLst>
              </p:cNvPr>
              <p:cNvSpPr/>
              <p:nvPr/>
            </p:nvSpPr>
            <p:spPr>
              <a:xfrm>
                <a:off x="4906137" y="3372611"/>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4" name="Google Shape;5084;p32">
                <a:extLst>
                  <a:ext uri="{FF2B5EF4-FFF2-40B4-BE49-F238E27FC236}">
                    <a16:creationId xmlns:a16="http://schemas.microsoft.com/office/drawing/2014/main" id="{3C48E1BF-85B5-964F-6F05-04CE8E8B085F}"/>
                  </a:ext>
                </a:extLst>
              </p:cNvPr>
              <p:cNvSpPr/>
              <p:nvPr/>
            </p:nvSpPr>
            <p:spPr>
              <a:xfrm>
                <a:off x="4988052" y="3291649"/>
                <a:ext cx="28193" cy="28193"/>
              </a:xfrm>
              <a:custGeom>
                <a:avLst/>
                <a:gdLst/>
                <a:ahLst/>
                <a:cxnLst/>
                <a:rect l="l" t="t" r="r" b="b"/>
                <a:pathLst>
                  <a:path w="28193" h="28193" extrusionOk="0">
                    <a:moveTo>
                      <a:pt x="14097" y="28194"/>
                    </a:moveTo>
                    <a:cubicBezTo>
                      <a:pt x="6286" y="28194"/>
                      <a:pt x="0" y="21908"/>
                      <a:pt x="0" y="14097"/>
                    </a:cubicBezTo>
                    <a:cubicBezTo>
                      <a:pt x="0" y="6287"/>
                      <a:pt x="6286" y="0"/>
                      <a:pt x="14097" y="0"/>
                    </a:cubicBezTo>
                    <a:cubicBezTo>
                      <a:pt x="21908" y="0"/>
                      <a:pt x="28194" y="6287"/>
                      <a:pt x="28194" y="14097"/>
                    </a:cubicBezTo>
                    <a:cubicBezTo>
                      <a:pt x="28194" y="21908"/>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5" name="Google Shape;5085;p32">
                <a:extLst>
                  <a:ext uri="{FF2B5EF4-FFF2-40B4-BE49-F238E27FC236}">
                    <a16:creationId xmlns:a16="http://schemas.microsoft.com/office/drawing/2014/main" id="{143D477B-0690-B52B-15B8-78FF269F031C}"/>
                  </a:ext>
                </a:extLst>
              </p:cNvPr>
              <p:cNvSpPr/>
              <p:nvPr/>
            </p:nvSpPr>
            <p:spPr>
              <a:xfrm>
                <a:off x="5069871" y="3210591"/>
                <a:ext cx="27431" cy="27431"/>
              </a:xfrm>
              <a:custGeom>
                <a:avLst/>
                <a:gdLst/>
                <a:ahLst/>
                <a:cxnLst/>
                <a:rect l="l" t="t" r="r" b="b"/>
                <a:pathLst>
                  <a:path w="27431"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6" name="Google Shape;5086;p32">
                <a:extLst>
                  <a:ext uri="{FF2B5EF4-FFF2-40B4-BE49-F238E27FC236}">
                    <a16:creationId xmlns:a16="http://schemas.microsoft.com/office/drawing/2014/main" id="{B5022621-158C-E37A-8C4C-058E4BF7E761}"/>
                  </a:ext>
                </a:extLst>
              </p:cNvPr>
              <p:cNvSpPr/>
              <p:nvPr/>
            </p:nvSpPr>
            <p:spPr>
              <a:xfrm>
                <a:off x="5151596" y="3129533"/>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7" name="Google Shape;5087;p32">
                <a:extLst>
                  <a:ext uri="{FF2B5EF4-FFF2-40B4-BE49-F238E27FC236}">
                    <a16:creationId xmlns:a16="http://schemas.microsoft.com/office/drawing/2014/main" id="{DB2F3C84-4104-2C40-D127-C99A45CE4E62}"/>
                  </a:ext>
                </a:extLst>
              </p:cNvPr>
              <p:cNvSpPr/>
              <p:nvPr/>
            </p:nvSpPr>
            <p:spPr>
              <a:xfrm>
                <a:off x="5233416" y="3048475"/>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8" name="Google Shape;5088;p32">
                <a:extLst>
                  <a:ext uri="{FF2B5EF4-FFF2-40B4-BE49-F238E27FC236}">
                    <a16:creationId xmlns:a16="http://schemas.microsoft.com/office/drawing/2014/main" id="{637CFB19-B73B-0623-64DF-373CA5B09C3D}"/>
                  </a:ext>
                </a:extLst>
              </p:cNvPr>
              <p:cNvSpPr/>
              <p:nvPr/>
            </p:nvSpPr>
            <p:spPr>
              <a:xfrm>
                <a:off x="5315330" y="2967608"/>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9" name="Google Shape;5089;p32">
                <a:extLst>
                  <a:ext uri="{FF2B5EF4-FFF2-40B4-BE49-F238E27FC236}">
                    <a16:creationId xmlns:a16="http://schemas.microsoft.com/office/drawing/2014/main" id="{F5DF3F10-2B0F-C0BC-4F54-A1D435D75D61}"/>
                  </a:ext>
                </a:extLst>
              </p:cNvPr>
              <p:cNvSpPr/>
              <p:nvPr/>
            </p:nvSpPr>
            <p:spPr>
              <a:xfrm>
                <a:off x="5397150" y="2886550"/>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0" name="Google Shape;5090;p32">
                <a:extLst>
                  <a:ext uri="{FF2B5EF4-FFF2-40B4-BE49-F238E27FC236}">
                    <a16:creationId xmlns:a16="http://schemas.microsoft.com/office/drawing/2014/main" id="{17300B51-7BE8-8FD6-4B74-F0DE7AAB22B0}"/>
                  </a:ext>
                </a:extLst>
              </p:cNvPr>
              <p:cNvSpPr/>
              <p:nvPr/>
            </p:nvSpPr>
            <p:spPr>
              <a:xfrm>
                <a:off x="5478970" y="2805492"/>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1" name="Google Shape;5091;p32">
                <a:extLst>
                  <a:ext uri="{FF2B5EF4-FFF2-40B4-BE49-F238E27FC236}">
                    <a16:creationId xmlns:a16="http://schemas.microsoft.com/office/drawing/2014/main" id="{49650EBA-DC08-4304-8321-7B079F1D42DA}"/>
                  </a:ext>
                </a:extLst>
              </p:cNvPr>
              <p:cNvSpPr/>
              <p:nvPr/>
            </p:nvSpPr>
            <p:spPr>
              <a:xfrm>
                <a:off x="5560695" y="2724435"/>
                <a:ext cx="22669" cy="22669"/>
              </a:xfrm>
              <a:custGeom>
                <a:avLst/>
                <a:gdLst/>
                <a:ahLst/>
                <a:cxnLst/>
                <a:rect l="l" t="t" r="r" b="b"/>
                <a:pathLst>
                  <a:path w="22669" h="22669" extrusionOk="0">
                    <a:moveTo>
                      <a:pt x="22669" y="11335"/>
                    </a:moveTo>
                    <a:cubicBezTo>
                      <a:pt x="22669" y="17595"/>
                      <a:pt x="17595" y="22670"/>
                      <a:pt x="11335" y="22670"/>
                    </a:cubicBezTo>
                    <a:cubicBezTo>
                      <a:pt x="5075" y="22670"/>
                      <a:pt x="0" y="17595"/>
                      <a:pt x="0" y="11335"/>
                    </a:cubicBezTo>
                    <a:cubicBezTo>
                      <a:pt x="0" y="5075"/>
                      <a:pt x="5075" y="0"/>
                      <a:pt x="11335" y="0"/>
                    </a:cubicBezTo>
                    <a:cubicBezTo>
                      <a:pt x="17595" y="0"/>
                      <a:pt x="22669" y="5075"/>
                      <a:pt x="22669" y="11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2" name="Google Shape;5092;p32">
                <a:extLst>
                  <a:ext uri="{FF2B5EF4-FFF2-40B4-BE49-F238E27FC236}">
                    <a16:creationId xmlns:a16="http://schemas.microsoft.com/office/drawing/2014/main" id="{EBABBF71-E92D-1519-89F6-AE92111AAB7C}"/>
                  </a:ext>
                </a:extLst>
              </p:cNvPr>
              <p:cNvSpPr/>
              <p:nvPr/>
            </p:nvSpPr>
            <p:spPr>
              <a:xfrm>
                <a:off x="5642609" y="2643567"/>
                <a:ext cx="21716" cy="21717"/>
              </a:xfrm>
              <a:custGeom>
                <a:avLst/>
                <a:gdLst/>
                <a:ahLst/>
                <a:cxnLst/>
                <a:rect l="l" t="t" r="r" b="b"/>
                <a:pathLst>
                  <a:path w="21716" h="21717"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3" name="Google Shape;5093;p32">
                <a:extLst>
                  <a:ext uri="{FF2B5EF4-FFF2-40B4-BE49-F238E27FC236}">
                    <a16:creationId xmlns:a16="http://schemas.microsoft.com/office/drawing/2014/main" id="{4972B9A0-1F8F-B9D0-1B1F-9A7D6D9F54CB}"/>
                  </a:ext>
                </a:extLst>
              </p:cNvPr>
              <p:cNvSpPr/>
              <p:nvPr/>
            </p:nvSpPr>
            <p:spPr>
              <a:xfrm>
                <a:off x="5724429" y="2562510"/>
                <a:ext cx="20954" cy="20954"/>
              </a:xfrm>
              <a:custGeom>
                <a:avLst/>
                <a:gdLst/>
                <a:ahLst/>
                <a:cxnLst/>
                <a:rect l="l" t="t" r="r" b="b"/>
                <a:pathLst>
                  <a:path w="20954" h="20954" extrusionOk="0">
                    <a:moveTo>
                      <a:pt x="20955" y="10478"/>
                    </a:moveTo>
                    <a:cubicBezTo>
                      <a:pt x="20955" y="16264"/>
                      <a:pt x="16264" y="20955"/>
                      <a:pt x="10477" y="20955"/>
                    </a:cubicBezTo>
                    <a:cubicBezTo>
                      <a:pt x="4691" y="20955"/>
                      <a:pt x="0" y="16264"/>
                      <a:pt x="0" y="10478"/>
                    </a:cubicBezTo>
                    <a:cubicBezTo>
                      <a:pt x="0" y="4691"/>
                      <a:pt x="4691" y="0"/>
                      <a:pt x="10477" y="0"/>
                    </a:cubicBezTo>
                    <a:cubicBezTo>
                      <a:pt x="16264" y="0"/>
                      <a:pt x="20955" y="4691"/>
                      <a:pt x="20955"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4" name="Google Shape;5094;p32">
                <a:extLst>
                  <a:ext uri="{FF2B5EF4-FFF2-40B4-BE49-F238E27FC236}">
                    <a16:creationId xmlns:a16="http://schemas.microsoft.com/office/drawing/2014/main" id="{66025151-88F0-21D5-1CE7-ED20F2D98647}"/>
                  </a:ext>
                </a:extLst>
              </p:cNvPr>
              <p:cNvSpPr/>
              <p:nvPr/>
            </p:nvSpPr>
            <p:spPr>
              <a:xfrm>
                <a:off x="5806249" y="2481452"/>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5" name="Google Shape;5095;p32">
                <a:extLst>
                  <a:ext uri="{FF2B5EF4-FFF2-40B4-BE49-F238E27FC236}">
                    <a16:creationId xmlns:a16="http://schemas.microsoft.com/office/drawing/2014/main" id="{C3FCB430-98E0-04DE-F270-31957C9A19D6}"/>
                  </a:ext>
                </a:extLst>
              </p:cNvPr>
              <p:cNvSpPr/>
              <p:nvPr/>
            </p:nvSpPr>
            <p:spPr>
              <a:xfrm>
                <a:off x="5888069" y="2400394"/>
                <a:ext cx="19431" cy="19431"/>
              </a:xfrm>
              <a:custGeom>
                <a:avLst/>
                <a:gdLst/>
                <a:ahLst/>
                <a:cxnLst/>
                <a:rect l="l" t="t" r="r" b="b"/>
                <a:pathLst>
                  <a:path w="19431" h="19431" extrusionOk="0">
                    <a:moveTo>
                      <a:pt x="9716" y="19431"/>
                    </a:moveTo>
                    <a:cubicBezTo>
                      <a:pt x="4382" y="19431"/>
                      <a:pt x="0" y="15050"/>
                      <a:pt x="0" y="9716"/>
                    </a:cubicBezTo>
                    <a:cubicBezTo>
                      <a:pt x="0" y="4382"/>
                      <a:pt x="4382"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6" name="Google Shape;5096;p32">
                <a:extLst>
                  <a:ext uri="{FF2B5EF4-FFF2-40B4-BE49-F238E27FC236}">
                    <a16:creationId xmlns:a16="http://schemas.microsoft.com/office/drawing/2014/main" id="{A6522D90-BE2F-9CF6-B860-8CDD0AD72A1C}"/>
                  </a:ext>
                </a:extLst>
              </p:cNvPr>
              <p:cNvSpPr/>
              <p:nvPr/>
            </p:nvSpPr>
            <p:spPr>
              <a:xfrm>
                <a:off x="5969888" y="2319527"/>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7" name="Google Shape;5097;p32">
                <a:extLst>
                  <a:ext uri="{FF2B5EF4-FFF2-40B4-BE49-F238E27FC236}">
                    <a16:creationId xmlns:a16="http://schemas.microsoft.com/office/drawing/2014/main" id="{C19D3067-B0C4-AA97-96A6-BCABAA513A8E}"/>
                  </a:ext>
                </a:extLst>
              </p:cNvPr>
              <p:cNvSpPr/>
              <p:nvPr/>
            </p:nvSpPr>
            <p:spPr>
              <a:xfrm>
                <a:off x="6051708" y="2238469"/>
                <a:ext cx="17716" cy="17716"/>
              </a:xfrm>
              <a:custGeom>
                <a:avLst/>
                <a:gdLst/>
                <a:ahLst/>
                <a:cxnLst/>
                <a:rect l="l" t="t" r="r" b="b"/>
                <a:pathLst>
                  <a:path w="17716" h="17716" extrusionOk="0">
                    <a:moveTo>
                      <a:pt x="17717" y="8858"/>
                    </a:moveTo>
                    <a:cubicBezTo>
                      <a:pt x="17717" y="13751"/>
                      <a:pt x="13751" y="17717"/>
                      <a:pt x="8858" y="17717"/>
                    </a:cubicBezTo>
                    <a:cubicBezTo>
                      <a:pt x="3966" y="17717"/>
                      <a:pt x="0" y="13751"/>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8" name="Google Shape;5098;p32">
                <a:extLst>
                  <a:ext uri="{FF2B5EF4-FFF2-40B4-BE49-F238E27FC236}">
                    <a16:creationId xmlns:a16="http://schemas.microsoft.com/office/drawing/2014/main" id="{CC574D88-1EA8-AB67-5C06-C7496A43D5D3}"/>
                  </a:ext>
                </a:extLst>
              </p:cNvPr>
              <p:cNvSpPr/>
              <p:nvPr/>
            </p:nvSpPr>
            <p:spPr>
              <a:xfrm>
                <a:off x="6133528" y="2157412"/>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9" name="Google Shape;5099;p32">
                <a:extLst>
                  <a:ext uri="{FF2B5EF4-FFF2-40B4-BE49-F238E27FC236}">
                    <a16:creationId xmlns:a16="http://schemas.microsoft.com/office/drawing/2014/main" id="{1B3E9DEE-E187-C4D4-B3BE-DF4C73EA9F45}"/>
                  </a:ext>
                </a:extLst>
              </p:cNvPr>
              <p:cNvSpPr/>
              <p:nvPr/>
            </p:nvSpPr>
            <p:spPr>
              <a:xfrm>
                <a:off x="6215348" y="2076354"/>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0" name="Google Shape;5100;p32">
                <a:extLst>
                  <a:ext uri="{FF2B5EF4-FFF2-40B4-BE49-F238E27FC236}">
                    <a16:creationId xmlns:a16="http://schemas.microsoft.com/office/drawing/2014/main" id="{51C3B340-8C93-6DC0-00D4-A35C57980545}"/>
                  </a:ext>
                </a:extLst>
              </p:cNvPr>
              <p:cNvSpPr/>
              <p:nvPr/>
            </p:nvSpPr>
            <p:spPr>
              <a:xfrm>
                <a:off x="6297167" y="1995296"/>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2" y="0"/>
                      <a:pt x="15430" y="3429"/>
                      <a:pt x="15430" y="7715"/>
                    </a:cubicBezTo>
                    <a:cubicBezTo>
                      <a:pt x="15430" y="12001"/>
                      <a:pt x="12002"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1" name="Google Shape;5101;p32">
                <a:extLst>
                  <a:ext uri="{FF2B5EF4-FFF2-40B4-BE49-F238E27FC236}">
                    <a16:creationId xmlns:a16="http://schemas.microsoft.com/office/drawing/2014/main" id="{73E710E3-E93E-5412-8CAC-6F4B0E129BF6}"/>
                  </a:ext>
                </a:extLst>
              </p:cNvPr>
              <p:cNvSpPr/>
              <p:nvPr/>
            </p:nvSpPr>
            <p:spPr>
              <a:xfrm>
                <a:off x="6378987" y="1914334"/>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2" name="Google Shape;5102;p32">
                <a:extLst>
                  <a:ext uri="{FF2B5EF4-FFF2-40B4-BE49-F238E27FC236}">
                    <a16:creationId xmlns:a16="http://schemas.microsoft.com/office/drawing/2014/main" id="{F9EE29BA-E493-FF4D-62B6-B703CD4F2948}"/>
                  </a:ext>
                </a:extLst>
              </p:cNvPr>
              <p:cNvSpPr/>
              <p:nvPr/>
            </p:nvSpPr>
            <p:spPr>
              <a:xfrm>
                <a:off x="6460807" y="1833371"/>
                <a:ext cx="13716" cy="13715"/>
              </a:xfrm>
              <a:custGeom>
                <a:avLst/>
                <a:gdLst/>
                <a:ahLst/>
                <a:cxnLst/>
                <a:rect l="l" t="t" r="r" b="b"/>
                <a:pathLst>
                  <a:path w="13716" h="13715"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3" name="Google Shape;5103;p32">
                <a:extLst>
                  <a:ext uri="{FF2B5EF4-FFF2-40B4-BE49-F238E27FC236}">
                    <a16:creationId xmlns:a16="http://schemas.microsoft.com/office/drawing/2014/main" id="{B3C1BF20-C000-D741-8D38-2FA41521CBB6}"/>
                  </a:ext>
                </a:extLst>
              </p:cNvPr>
              <p:cNvSpPr/>
              <p:nvPr/>
            </p:nvSpPr>
            <p:spPr>
              <a:xfrm>
                <a:off x="6542627" y="1752313"/>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4" name="Google Shape;5104;p32">
                <a:extLst>
                  <a:ext uri="{FF2B5EF4-FFF2-40B4-BE49-F238E27FC236}">
                    <a16:creationId xmlns:a16="http://schemas.microsoft.com/office/drawing/2014/main" id="{4EC89854-4B4B-FF64-A131-368F556F5F72}"/>
                  </a:ext>
                </a:extLst>
              </p:cNvPr>
              <p:cNvSpPr/>
              <p:nvPr/>
            </p:nvSpPr>
            <p:spPr>
              <a:xfrm>
                <a:off x="6624447" y="1671160"/>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5" name="Google Shape;5105;p32">
                <a:extLst>
                  <a:ext uri="{FF2B5EF4-FFF2-40B4-BE49-F238E27FC236}">
                    <a16:creationId xmlns:a16="http://schemas.microsoft.com/office/drawing/2014/main" id="{FA0F1A60-7192-8B36-C2F8-0ABB67CE4A7E}"/>
                  </a:ext>
                </a:extLst>
              </p:cNvPr>
              <p:cNvSpPr/>
              <p:nvPr/>
            </p:nvSpPr>
            <p:spPr>
              <a:xfrm>
                <a:off x="6706361" y="1590293"/>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6" name="Google Shape;5106;p32">
                <a:extLst>
                  <a:ext uri="{FF2B5EF4-FFF2-40B4-BE49-F238E27FC236}">
                    <a16:creationId xmlns:a16="http://schemas.microsoft.com/office/drawing/2014/main" id="{0D5804DB-7BCD-CCED-0A8E-31C9A1CED067}"/>
                  </a:ext>
                </a:extLst>
              </p:cNvPr>
              <p:cNvSpPr/>
              <p:nvPr/>
            </p:nvSpPr>
            <p:spPr>
              <a:xfrm>
                <a:off x="6788086" y="1509235"/>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7" name="Google Shape;5107;p32">
                <a:extLst>
                  <a:ext uri="{FF2B5EF4-FFF2-40B4-BE49-F238E27FC236}">
                    <a16:creationId xmlns:a16="http://schemas.microsoft.com/office/drawing/2014/main" id="{B12CA413-00D0-1BD9-90F1-DF6B83705555}"/>
                  </a:ext>
                </a:extLst>
              </p:cNvPr>
              <p:cNvSpPr/>
              <p:nvPr/>
            </p:nvSpPr>
            <p:spPr>
              <a:xfrm>
                <a:off x="6869906" y="1428178"/>
                <a:ext cx="9715" cy="9715"/>
              </a:xfrm>
              <a:custGeom>
                <a:avLst/>
                <a:gdLst/>
                <a:ahLst/>
                <a:cxnLst/>
                <a:rect l="l" t="t" r="r" b="b"/>
                <a:pathLst>
                  <a:path w="9715" h="9715" extrusionOk="0">
                    <a:moveTo>
                      <a:pt x="4858" y="9715"/>
                    </a:moveTo>
                    <a:cubicBezTo>
                      <a:pt x="2191" y="9715"/>
                      <a:pt x="0" y="7525"/>
                      <a:pt x="0" y="4858"/>
                    </a:cubicBezTo>
                    <a:cubicBezTo>
                      <a:pt x="0" y="2191"/>
                      <a:pt x="2191" y="0"/>
                      <a:pt x="4858" y="0"/>
                    </a:cubicBezTo>
                    <a:cubicBezTo>
                      <a:pt x="7525" y="0"/>
                      <a:pt x="9715" y="2191"/>
                      <a:pt x="9715" y="4858"/>
                    </a:cubicBezTo>
                    <a:cubicBezTo>
                      <a:pt x="9715" y="7525"/>
                      <a:pt x="7525" y="9715"/>
                      <a:pt x="4858" y="9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8" name="Google Shape;5108;p32">
                <a:extLst>
                  <a:ext uri="{FF2B5EF4-FFF2-40B4-BE49-F238E27FC236}">
                    <a16:creationId xmlns:a16="http://schemas.microsoft.com/office/drawing/2014/main" id="{10990294-8F97-38D3-A7E2-28E352AA70E7}"/>
                  </a:ext>
                </a:extLst>
              </p:cNvPr>
              <p:cNvSpPr/>
              <p:nvPr/>
            </p:nvSpPr>
            <p:spPr>
              <a:xfrm>
                <a:off x="6951725" y="1347120"/>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9" name="Google Shape;5109;p32">
                <a:extLst>
                  <a:ext uri="{FF2B5EF4-FFF2-40B4-BE49-F238E27FC236}">
                    <a16:creationId xmlns:a16="http://schemas.microsoft.com/office/drawing/2014/main" id="{5D296066-78D2-5DE0-8ECD-80F8C02D1D23}"/>
                  </a:ext>
                </a:extLst>
              </p:cNvPr>
              <p:cNvSpPr/>
              <p:nvPr/>
            </p:nvSpPr>
            <p:spPr>
              <a:xfrm>
                <a:off x="7033641" y="1266252"/>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0" name="Google Shape;5110;p32">
                <a:extLst>
                  <a:ext uri="{FF2B5EF4-FFF2-40B4-BE49-F238E27FC236}">
                    <a16:creationId xmlns:a16="http://schemas.microsoft.com/office/drawing/2014/main" id="{2E623E71-93CD-72BA-5CB1-D5A9871AA9B4}"/>
                  </a:ext>
                </a:extLst>
              </p:cNvPr>
              <p:cNvSpPr/>
              <p:nvPr/>
            </p:nvSpPr>
            <p:spPr>
              <a:xfrm>
                <a:off x="7115365" y="1185195"/>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11" name="Google Shape;5111;p32">
              <a:extLst>
                <a:ext uri="{FF2B5EF4-FFF2-40B4-BE49-F238E27FC236}">
                  <a16:creationId xmlns:a16="http://schemas.microsoft.com/office/drawing/2014/main" id="{BAAEF32B-DF23-51B5-355C-CCD2290A2D3D}"/>
                </a:ext>
              </a:extLst>
            </p:cNvPr>
            <p:cNvGrpSpPr/>
            <p:nvPr/>
          </p:nvGrpSpPr>
          <p:grpSpPr>
            <a:xfrm>
              <a:off x="3849147" y="1191100"/>
              <a:ext cx="3117342" cy="3117342"/>
              <a:chOff x="3849147" y="1191100"/>
              <a:chExt cx="3117342" cy="3117342"/>
            </a:xfrm>
          </p:grpSpPr>
          <p:sp>
            <p:nvSpPr>
              <p:cNvPr id="5112" name="Google Shape;5112;p32">
                <a:extLst>
                  <a:ext uri="{FF2B5EF4-FFF2-40B4-BE49-F238E27FC236}">
                    <a16:creationId xmlns:a16="http://schemas.microsoft.com/office/drawing/2014/main" id="{9F1FC42D-CC5A-2047-61CE-3F1C045A2B9A}"/>
                  </a:ext>
                </a:extLst>
              </p:cNvPr>
              <p:cNvSpPr/>
              <p:nvPr/>
            </p:nvSpPr>
            <p:spPr>
              <a:xfrm>
                <a:off x="3849147" y="426977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3" name="Google Shape;5113;p32">
                <a:extLst>
                  <a:ext uri="{FF2B5EF4-FFF2-40B4-BE49-F238E27FC236}">
                    <a16:creationId xmlns:a16="http://schemas.microsoft.com/office/drawing/2014/main" id="{9FC3F675-8950-46ED-F5A2-F25D8547BAF3}"/>
                  </a:ext>
                </a:extLst>
              </p:cNvPr>
              <p:cNvSpPr/>
              <p:nvPr/>
            </p:nvSpPr>
            <p:spPr>
              <a:xfrm>
                <a:off x="3930967" y="4188713"/>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4" name="Google Shape;5114;p32">
                <a:extLst>
                  <a:ext uri="{FF2B5EF4-FFF2-40B4-BE49-F238E27FC236}">
                    <a16:creationId xmlns:a16="http://schemas.microsoft.com/office/drawing/2014/main" id="{1E22463F-0A5A-D0E7-8252-76152EE949DF}"/>
                  </a:ext>
                </a:extLst>
              </p:cNvPr>
              <p:cNvSpPr/>
              <p:nvPr/>
            </p:nvSpPr>
            <p:spPr>
              <a:xfrm>
                <a:off x="4012787" y="4107655"/>
                <a:ext cx="37147" cy="37147"/>
              </a:xfrm>
              <a:custGeom>
                <a:avLst/>
                <a:gdLst/>
                <a:ahLst/>
                <a:cxnLst/>
                <a:rect l="l" t="t" r="r" b="b"/>
                <a:pathLst>
                  <a:path w="37147" h="37147" extrusionOk="0">
                    <a:moveTo>
                      <a:pt x="37148" y="18574"/>
                    </a:moveTo>
                    <a:cubicBezTo>
                      <a:pt x="37148" y="28832"/>
                      <a:pt x="28832" y="37148"/>
                      <a:pt x="18574" y="37148"/>
                    </a:cubicBezTo>
                    <a:cubicBezTo>
                      <a:pt x="8316" y="37148"/>
                      <a:pt x="0" y="28832"/>
                      <a:pt x="0" y="18574"/>
                    </a:cubicBezTo>
                    <a:cubicBezTo>
                      <a:pt x="0" y="8316"/>
                      <a:pt x="8316" y="0"/>
                      <a:pt x="18574" y="0"/>
                    </a:cubicBezTo>
                    <a:cubicBezTo>
                      <a:pt x="28832" y="0"/>
                      <a:pt x="37148" y="8316"/>
                      <a:pt x="37148" y="18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5" name="Google Shape;5115;p32">
                <a:extLst>
                  <a:ext uri="{FF2B5EF4-FFF2-40B4-BE49-F238E27FC236}">
                    <a16:creationId xmlns:a16="http://schemas.microsoft.com/office/drawing/2014/main" id="{C4F15FF5-17A6-0AB8-406C-2C7E84A8D4F5}"/>
                  </a:ext>
                </a:extLst>
              </p:cNvPr>
              <p:cNvSpPr/>
              <p:nvPr/>
            </p:nvSpPr>
            <p:spPr>
              <a:xfrm>
                <a:off x="4094606" y="4026597"/>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6" y="8096"/>
                      <a:pt x="36386" y="18193"/>
                    </a:cubicBezTo>
                    <a:cubicBezTo>
                      <a:pt x="36386"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6" name="Google Shape;5116;p32">
                <a:extLst>
                  <a:ext uri="{FF2B5EF4-FFF2-40B4-BE49-F238E27FC236}">
                    <a16:creationId xmlns:a16="http://schemas.microsoft.com/office/drawing/2014/main" id="{318A23EB-AD9F-86EB-CE59-1A0DF0AE1AC6}"/>
                  </a:ext>
                </a:extLst>
              </p:cNvPr>
              <p:cNvSpPr/>
              <p:nvPr/>
            </p:nvSpPr>
            <p:spPr>
              <a:xfrm>
                <a:off x="4176521" y="3945730"/>
                <a:ext cx="35433" cy="35433"/>
              </a:xfrm>
              <a:custGeom>
                <a:avLst/>
                <a:gdLst/>
                <a:ahLst/>
                <a:cxnLst/>
                <a:rect l="l" t="t" r="r" b="b"/>
                <a:pathLst>
                  <a:path w="35433" h="35433" extrusionOk="0">
                    <a:moveTo>
                      <a:pt x="17717" y="35433"/>
                    </a:moveTo>
                    <a:cubicBezTo>
                      <a:pt x="7906" y="35433"/>
                      <a:pt x="0" y="27527"/>
                      <a:pt x="0" y="17716"/>
                    </a:cubicBezTo>
                    <a:cubicBezTo>
                      <a:pt x="0" y="7906"/>
                      <a:pt x="8001" y="0"/>
                      <a:pt x="17717" y="0"/>
                    </a:cubicBezTo>
                    <a:cubicBezTo>
                      <a:pt x="27432"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7" name="Google Shape;5117;p32">
                <a:extLst>
                  <a:ext uri="{FF2B5EF4-FFF2-40B4-BE49-F238E27FC236}">
                    <a16:creationId xmlns:a16="http://schemas.microsoft.com/office/drawing/2014/main" id="{E01F0E4C-7B16-B2B7-5D37-CDAE6BA7EC47}"/>
                  </a:ext>
                </a:extLst>
              </p:cNvPr>
              <p:cNvSpPr/>
              <p:nvPr/>
            </p:nvSpPr>
            <p:spPr>
              <a:xfrm>
                <a:off x="4258246" y="3864672"/>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8" name="Google Shape;5118;p32">
                <a:extLst>
                  <a:ext uri="{FF2B5EF4-FFF2-40B4-BE49-F238E27FC236}">
                    <a16:creationId xmlns:a16="http://schemas.microsoft.com/office/drawing/2014/main" id="{CEB1803A-7484-89D4-D289-34C23BD31B7B}"/>
                  </a:ext>
                </a:extLst>
              </p:cNvPr>
              <p:cNvSpPr/>
              <p:nvPr/>
            </p:nvSpPr>
            <p:spPr>
              <a:xfrm>
                <a:off x="4340066" y="3783615"/>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9" name="Google Shape;5119;p32">
                <a:extLst>
                  <a:ext uri="{FF2B5EF4-FFF2-40B4-BE49-F238E27FC236}">
                    <a16:creationId xmlns:a16="http://schemas.microsoft.com/office/drawing/2014/main" id="{71C51722-B12A-40B8-B0AA-0A14D8DEF272}"/>
                  </a:ext>
                </a:extLst>
              </p:cNvPr>
              <p:cNvSpPr/>
              <p:nvPr/>
            </p:nvSpPr>
            <p:spPr>
              <a:xfrm>
                <a:off x="4421886" y="3702557"/>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0" name="Google Shape;5120;p32">
                <a:extLst>
                  <a:ext uri="{FF2B5EF4-FFF2-40B4-BE49-F238E27FC236}">
                    <a16:creationId xmlns:a16="http://schemas.microsoft.com/office/drawing/2014/main" id="{599D6A71-A0F2-39EB-0B91-243B04FCA30C}"/>
                  </a:ext>
                </a:extLst>
              </p:cNvPr>
              <p:cNvSpPr/>
              <p:nvPr/>
            </p:nvSpPr>
            <p:spPr>
              <a:xfrm>
                <a:off x="4503800" y="3621499"/>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6" y="0"/>
                      <a:pt x="32195" y="7239"/>
                      <a:pt x="32195" y="16097"/>
                    </a:cubicBezTo>
                    <a:cubicBezTo>
                      <a:pt x="32195" y="24955"/>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1" name="Google Shape;5121;p32">
                <a:extLst>
                  <a:ext uri="{FF2B5EF4-FFF2-40B4-BE49-F238E27FC236}">
                    <a16:creationId xmlns:a16="http://schemas.microsoft.com/office/drawing/2014/main" id="{2474610F-D1F3-6CCA-C6BF-5A78FA44746A}"/>
                  </a:ext>
                </a:extLst>
              </p:cNvPr>
              <p:cNvSpPr/>
              <p:nvPr/>
            </p:nvSpPr>
            <p:spPr>
              <a:xfrm>
                <a:off x="4585620" y="3540537"/>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2" name="Google Shape;5122;p32">
                <a:extLst>
                  <a:ext uri="{FF2B5EF4-FFF2-40B4-BE49-F238E27FC236}">
                    <a16:creationId xmlns:a16="http://schemas.microsoft.com/office/drawing/2014/main" id="{053CD20C-FAD7-DD68-0E05-EA9423678B96}"/>
                  </a:ext>
                </a:extLst>
              </p:cNvPr>
              <p:cNvSpPr/>
              <p:nvPr/>
            </p:nvSpPr>
            <p:spPr>
              <a:xfrm>
                <a:off x="4667345" y="345947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3" name="Google Shape;5123;p32">
                <a:extLst>
                  <a:ext uri="{FF2B5EF4-FFF2-40B4-BE49-F238E27FC236}">
                    <a16:creationId xmlns:a16="http://schemas.microsoft.com/office/drawing/2014/main" id="{AEBC842E-831D-9DCD-C89A-D8D06C1ACBE1}"/>
                  </a:ext>
                </a:extLst>
              </p:cNvPr>
              <p:cNvSpPr/>
              <p:nvPr/>
            </p:nvSpPr>
            <p:spPr>
              <a:xfrm>
                <a:off x="4749164" y="3378421"/>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4" name="Google Shape;5124;p32">
                <a:extLst>
                  <a:ext uri="{FF2B5EF4-FFF2-40B4-BE49-F238E27FC236}">
                    <a16:creationId xmlns:a16="http://schemas.microsoft.com/office/drawing/2014/main" id="{14FA8DC4-38E1-DD20-582C-36ADCDB68097}"/>
                  </a:ext>
                </a:extLst>
              </p:cNvPr>
              <p:cNvSpPr/>
              <p:nvPr/>
            </p:nvSpPr>
            <p:spPr>
              <a:xfrm>
                <a:off x="4830984" y="3297363"/>
                <a:ext cx="29146" cy="29146"/>
              </a:xfrm>
              <a:custGeom>
                <a:avLst/>
                <a:gdLst/>
                <a:ahLst/>
                <a:cxnLst/>
                <a:rect l="l" t="t" r="r" b="b"/>
                <a:pathLst>
                  <a:path w="29146" h="29146" extrusionOk="0">
                    <a:moveTo>
                      <a:pt x="14573" y="29147"/>
                    </a:moveTo>
                    <a:cubicBezTo>
                      <a:pt x="6572" y="29147"/>
                      <a:pt x="0" y="22670"/>
                      <a:pt x="0" y="14573"/>
                    </a:cubicBezTo>
                    <a:cubicBezTo>
                      <a:pt x="0" y="6477"/>
                      <a:pt x="6477" y="0"/>
                      <a:pt x="14573" y="0"/>
                    </a:cubicBezTo>
                    <a:cubicBezTo>
                      <a:pt x="22669" y="0"/>
                      <a:pt x="29146" y="6477"/>
                      <a:pt x="29146" y="14573"/>
                    </a:cubicBezTo>
                    <a:cubicBezTo>
                      <a:pt x="29146" y="22670"/>
                      <a:pt x="22669" y="29147"/>
                      <a:pt x="14573" y="29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5" name="Google Shape;5125;p32">
                <a:extLst>
                  <a:ext uri="{FF2B5EF4-FFF2-40B4-BE49-F238E27FC236}">
                    <a16:creationId xmlns:a16="http://schemas.microsoft.com/office/drawing/2014/main" id="{0480C3F4-4345-6B5D-F17A-AB20B4D3B5D2}"/>
                  </a:ext>
                </a:extLst>
              </p:cNvPr>
              <p:cNvSpPr/>
              <p:nvPr/>
            </p:nvSpPr>
            <p:spPr>
              <a:xfrm>
                <a:off x="4912899" y="3216496"/>
                <a:ext cx="28194" cy="28193"/>
              </a:xfrm>
              <a:custGeom>
                <a:avLst/>
                <a:gdLst/>
                <a:ahLst/>
                <a:cxnLst/>
                <a:rect l="l" t="t" r="r" b="b"/>
                <a:pathLst>
                  <a:path w="28194"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6" name="Google Shape;5126;p32">
                <a:extLst>
                  <a:ext uri="{FF2B5EF4-FFF2-40B4-BE49-F238E27FC236}">
                    <a16:creationId xmlns:a16="http://schemas.microsoft.com/office/drawing/2014/main" id="{71AA46D1-6E33-1B0A-AD7F-16B6E4CC87A4}"/>
                  </a:ext>
                </a:extLst>
              </p:cNvPr>
              <p:cNvSpPr/>
              <p:nvPr/>
            </p:nvSpPr>
            <p:spPr>
              <a:xfrm>
                <a:off x="4994719" y="3135438"/>
                <a:ext cx="27432" cy="27432"/>
              </a:xfrm>
              <a:custGeom>
                <a:avLst/>
                <a:gdLst/>
                <a:ahLst/>
                <a:cxnLst/>
                <a:rect l="l" t="t" r="r" b="b"/>
                <a:pathLst>
                  <a:path w="27432" h="27432"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7" name="Google Shape;5127;p32">
                <a:extLst>
                  <a:ext uri="{FF2B5EF4-FFF2-40B4-BE49-F238E27FC236}">
                    <a16:creationId xmlns:a16="http://schemas.microsoft.com/office/drawing/2014/main" id="{49980F04-0497-D3EF-EB3E-FD57FD0D4B65}"/>
                  </a:ext>
                </a:extLst>
              </p:cNvPr>
              <p:cNvSpPr/>
              <p:nvPr/>
            </p:nvSpPr>
            <p:spPr>
              <a:xfrm>
                <a:off x="5076444" y="3054381"/>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8" name="Google Shape;5128;p32">
                <a:extLst>
                  <a:ext uri="{FF2B5EF4-FFF2-40B4-BE49-F238E27FC236}">
                    <a16:creationId xmlns:a16="http://schemas.microsoft.com/office/drawing/2014/main" id="{2643A913-67B7-A9E9-1C52-7E829370896B}"/>
                  </a:ext>
                </a:extLst>
              </p:cNvPr>
              <p:cNvSpPr/>
              <p:nvPr/>
            </p:nvSpPr>
            <p:spPr>
              <a:xfrm>
                <a:off x="5158263" y="297332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9" name="Google Shape;5129;p32">
                <a:extLst>
                  <a:ext uri="{FF2B5EF4-FFF2-40B4-BE49-F238E27FC236}">
                    <a16:creationId xmlns:a16="http://schemas.microsoft.com/office/drawing/2014/main" id="{076B1300-1B96-0166-B3F8-6B76EFCBD7A1}"/>
                  </a:ext>
                </a:extLst>
              </p:cNvPr>
              <p:cNvSpPr/>
              <p:nvPr/>
            </p:nvSpPr>
            <p:spPr>
              <a:xfrm>
                <a:off x="5240178" y="2892456"/>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0" name="Google Shape;5130;p32">
                <a:extLst>
                  <a:ext uri="{FF2B5EF4-FFF2-40B4-BE49-F238E27FC236}">
                    <a16:creationId xmlns:a16="http://schemas.microsoft.com/office/drawing/2014/main" id="{3D30B865-D2EA-E653-EAAD-807F19417903}"/>
                  </a:ext>
                </a:extLst>
              </p:cNvPr>
              <p:cNvSpPr/>
              <p:nvPr/>
            </p:nvSpPr>
            <p:spPr>
              <a:xfrm>
                <a:off x="5321998" y="2811398"/>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1" name="Google Shape;5131;p32">
                <a:extLst>
                  <a:ext uri="{FF2B5EF4-FFF2-40B4-BE49-F238E27FC236}">
                    <a16:creationId xmlns:a16="http://schemas.microsoft.com/office/drawing/2014/main" id="{68F5DF89-2A4D-A3A5-EB88-EB6244ECF818}"/>
                  </a:ext>
                </a:extLst>
              </p:cNvPr>
              <p:cNvSpPr/>
              <p:nvPr/>
            </p:nvSpPr>
            <p:spPr>
              <a:xfrm>
                <a:off x="5403818" y="2730340"/>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2" name="Google Shape;5132;p32">
                <a:extLst>
                  <a:ext uri="{FF2B5EF4-FFF2-40B4-BE49-F238E27FC236}">
                    <a16:creationId xmlns:a16="http://schemas.microsoft.com/office/drawing/2014/main" id="{F9595247-4BA6-2E83-CAB6-E77DFE7C6614}"/>
                  </a:ext>
                </a:extLst>
              </p:cNvPr>
              <p:cNvSpPr/>
              <p:nvPr/>
            </p:nvSpPr>
            <p:spPr>
              <a:xfrm>
                <a:off x="5485542" y="2649282"/>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69" y="5048"/>
                      <a:pt x="22669" y="11335"/>
                    </a:cubicBezTo>
                    <a:cubicBezTo>
                      <a:pt x="22669"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3" name="Google Shape;5133;p32">
                <a:extLst>
                  <a:ext uri="{FF2B5EF4-FFF2-40B4-BE49-F238E27FC236}">
                    <a16:creationId xmlns:a16="http://schemas.microsoft.com/office/drawing/2014/main" id="{784A3BE8-0753-E152-BD4F-26546DE07657}"/>
                  </a:ext>
                </a:extLst>
              </p:cNvPr>
              <p:cNvSpPr/>
              <p:nvPr/>
            </p:nvSpPr>
            <p:spPr>
              <a:xfrm>
                <a:off x="5567457" y="2568415"/>
                <a:ext cx="21716" cy="21716"/>
              </a:xfrm>
              <a:custGeom>
                <a:avLst/>
                <a:gdLst/>
                <a:ahLst/>
                <a:cxnLst/>
                <a:rect l="l" t="t" r="r" b="b"/>
                <a:pathLst>
                  <a:path w="21716" h="21716" extrusionOk="0">
                    <a:moveTo>
                      <a:pt x="21717" y="10858"/>
                    </a:moveTo>
                    <a:cubicBezTo>
                      <a:pt x="21717" y="16855"/>
                      <a:pt x="16855" y="21717"/>
                      <a:pt x="10858" y="21717"/>
                    </a:cubicBezTo>
                    <a:cubicBezTo>
                      <a:pt x="4861" y="21717"/>
                      <a:pt x="0" y="16855"/>
                      <a:pt x="0" y="10858"/>
                    </a:cubicBezTo>
                    <a:cubicBezTo>
                      <a:pt x="0" y="4861"/>
                      <a:pt x="4861" y="0"/>
                      <a:pt x="10858" y="0"/>
                    </a:cubicBezTo>
                    <a:cubicBezTo>
                      <a:pt x="16855" y="0"/>
                      <a:pt x="21717" y="4861"/>
                      <a:pt x="21717" y="10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4" name="Google Shape;5134;p32">
                <a:extLst>
                  <a:ext uri="{FF2B5EF4-FFF2-40B4-BE49-F238E27FC236}">
                    <a16:creationId xmlns:a16="http://schemas.microsoft.com/office/drawing/2014/main" id="{00124529-A64C-D21A-B979-FE5CF166576B}"/>
                  </a:ext>
                </a:extLst>
              </p:cNvPr>
              <p:cNvSpPr/>
              <p:nvPr/>
            </p:nvSpPr>
            <p:spPr>
              <a:xfrm>
                <a:off x="5649277" y="2487357"/>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5" name="Google Shape;5135;p32">
                <a:extLst>
                  <a:ext uri="{FF2B5EF4-FFF2-40B4-BE49-F238E27FC236}">
                    <a16:creationId xmlns:a16="http://schemas.microsoft.com/office/drawing/2014/main" id="{E0737EDA-1554-CF17-91BB-15E477F47FEE}"/>
                  </a:ext>
                </a:extLst>
              </p:cNvPr>
              <p:cNvSpPr/>
              <p:nvPr/>
            </p:nvSpPr>
            <p:spPr>
              <a:xfrm>
                <a:off x="5731097" y="240630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6" name="Google Shape;5136;p32">
                <a:extLst>
                  <a:ext uri="{FF2B5EF4-FFF2-40B4-BE49-F238E27FC236}">
                    <a16:creationId xmlns:a16="http://schemas.microsoft.com/office/drawing/2014/main" id="{CAF8C72F-E041-FAFC-A8EA-E1004C9CDC3D}"/>
                  </a:ext>
                </a:extLst>
              </p:cNvPr>
              <p:cNvSpPr/>
              <p:nvPr/>
            </p:nvSpPr>
            <p:spPr>
              <a:xfrm>
                <a:off x="5812916" y="2325242"/>
                <a:ext cx="19431" cy="19431"/>
              </a:xfrm>
              <a:custGeom>
                <a:avLst/>
                <a:gdLst/>
                <a:ahLst/>
                <a:cxnLst/>
                <a:rect l="l" t="t" r="r" b="b"/>
                <a:pathLst>
                  <a:path w="19431" h="19431"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7" name="Google Shape;5137;p32">
                <a:extLst>
                  <a:ext uri="{FF2B5EF4-FFF2-40B4-BE49-F238E27FC236}">
                    <a16:creationId xmlns:a16="http://schemas.microsoft.com/office/drawing/2014/main" id="{AA0B9BC5-1BED-B9C0-9B30-9E77065F1309}"/>
                  </a:ext>
                </a:extLst>
              </p:cNvPr>
              <p:cNvSpPr/>
              <p:nvPr/>
            </p:nvSpPr>
            <p:spPr>
              <a:xfrm>
                <a:off x="5894736" y="2244280"/>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7"/>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8" name="Google Shape;5138;p32">
                <a:extLst>
                  <a:ext uri="{FF2B5EF4-FFF2-40B4-BE49-F238E27FC236}">
                    <a16:creationId xmlns:a16="http://schemas.microsoft.com/office/drawing/2014/main" id="{06D349D8-847B-EE90-B4F4-72188D3692DC}"/>
                  </a:ext>
                </a:extLst>
              </p:cNvPr>
              <p:cNvSpPr/>
              <p:nvPr/>
            </p:nvSpPr>
            <p:spPr>
              <a:xfrm>
                <a:off x="5976556" y="216331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9" name="Google Shape;5139;p32">
                <a:extLst>
                  <a:ext uri="{FF2B5EF4-FFF2-40B4-BE49-F238E27FC236}">
                    <a16:creationId xmlns:a16="http://schemas.microsoft.com/office/drawing/2014/main" id="{91BCDD85-E7F2-B2EF-D25D-C7E90C0C2DDD}"/>
                  </a:ext>
                </a:extLst>
              </p:cNvPr>
              <p:cNvSpPr/>
              <p:nvPr/>
            </p:nvSpPr>
            <p:spPr>
              <a:xfrm>
                <a:off x="6058376" y="2082259"/>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4" y="0"/>
                      <a:pt x="16954" y="3810"/>
                      <a:pt x="16954" y="8477"/>
                    </a:cubicBezTo>
                    <a:cubicBezTo>
                      <a:pt x="16954" y="13144"/>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0" name="Google Shape;5140;p32">
                <a:extLst>
                  <a:ext uri="{FF2B5EF4-FFF2-40B4-BE49-F238E27FC236}">
                    <a16:creationId xmlns:a16="http://schemas.microsoft.com/office/drawing/2014/main" id="{5FBDBC38-3F9D-B779-B713-14F627B57852}"/>
                  </a:ext>
                </a:extLst>
              </p:cNvPr>
              <p:cNvSpPr/>
              <p:nvPr/>
            </p:nvSpPr>
            <p:spPr>
              <a:xfrm>
                <a:off x="6140195" y="2001201"/>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1" name="Google Shape;5141;p32">
                <a:extLst>
                  <a:ext uri="{FF2B5EF4-FFF2-40B4-BE49-F238E27FC236}">
                    <a16:creationId xmlns:a16="http://schemas.microsoft.com/office/drawing/2014/main" id="{20C3B570-A8C8-23EE-1800-18D2EA031DEC}"/>
                  </a:ext>
                </a:extLst>
              </p:cNvPr>
              <p:cNvSpPr/>
              <p:nvPr/>
            </p:nvSpPr>
            <p:spPr>
              <a:xfrm>
                <a:off x="6222015" y="1920144"/>
                <a:ext cx="15430" cy="15430"/>
              </a:xfrm>
              <a:custGeom>
                <a:avLst/>
                <a:gdLst/>
                <a:ahLst/>
                <a:cxnLst/>
                <a:rect l="l" t="t" r="r" b="b"/>
                <a:pathLst>
                  <a:path w="15430" h="15430" extrusionOk="0">
                    <a:moveTo>
                      <a:pt x="15431" y="7715"/>
                    </a:moveTo>
                    <a:cubicBezTo>
                      <a:pt x="15431" y="11976"/>
                      <a:pt x="11976" y="15430"/>
                      <a:pt x="7715" y="15430"/>
                    </a:cubicBezTo>
                    <a:cubicBezTo>
                      <a:pt x="3454" y="15430"/>
                      <a:pt x="0" y="11976"/>
                      <a:pt x="0" y="7715"/>
                    </a:cubicBezTo>
                    <a:cubicBezTo>
                      <a:pt x="0" y="3454"/>
                      <a:pt x="3454" y="0"/>
                      <a:pt x="7715" y="0"/>
                    </a:cubicBezTo>
                    <a:cubicBezTo>
                      <a:pt x="11976" y="0"/>
                      <a:pt x="15431" y="3454"/>
                      <a:pt x="15431"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2" name="Google Shape;5142;p32">
                <a:extLst>
                  <a:ext uri="{FF2B5EF4-FFF2-40B4-BE49-F238E27FC236}">
                    <a16:creationId xmlns:a16="http://schemas.microsoft.com/office/drawing/2014/main" id="{241F5990-2442-0DBA-7D5A-71812B94F698}"/>
                  </a:ext>
                </a:extLst>
              </p:cNvPr>
              <p:cNvSpPr/>
              <p:nvPr/>
            </p:nvSpPr>
            <p:spPr>
              <a:xfrm>
                <a:off x="6303835" y="1839276"/>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3" name="Google Shape;5143;p32">
                <a:extLst>
                  <a:ext uri="{FF2B5EF4-FFF2-40B4-BE49-F238E27FC236}">
                    <a16:creationId xmlns:a16="http://schemas.microsoft.com/office/drawing/2014/main" id="{1BC319CA-AC59-D82A-6892-C61761916348}"/>
                  </a:ext>
                </a:extLst>
              </p:cNvPr>
              <p:cNvSpPr/>
              <p:nvPr/>
            </p:nvSpPr>
            <p:spPr>
              <a:xfrm>
                <a:off x="6385655" y="1758219"/>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4" name="Google Shape;5144;p32">
                <a:extLst>
                  <a:ext uri="{FF2B5EF4-FFF2-40B4-BE49-F238E27FC236}">
                    <a16:creationId xmlns:a16="http://schemas.microsoft.com/office/drawing/2014/main" id="{61227913-8B68-1D0A-EE4B-52AC659D50D4}"/>
                  </a:ext>
                </a:extLst>
              </p:cNvPr>
              <p:cNvSpPr/>
              <p:nvPr/>
            </p:nvSpPr>
            <p:spPr>
              <a:xfrm>
                <a:off x="6467475" y="1677161"/>
                <a:ext cx="12953" cy="12953"/>
              </a:xfrm>
              <a:custGeom>
                <a:avLst/>
                <a:gdLst/>
                <a:ahLst/>
                <a:cxnLst/>
                <a:rect l="l" t="t" r="r" b="b"/>
                <a:pathLst>
                  <a:path w="12953" h="12953"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5" name="Google Shape;5145;p32">
                <a:extLst>
                  <a:ext uri="{FF2B5EF4-FFF2-40B4-BE49-F238E27FC236}">
                    <a16:creationId xmlns:a16="http://schemas.microsoft.com/office/drawing/2014/main" id="{823FB398-113F-1717-8595-85E26381DB16}"/>
                  </a:ext>
                </a:extLst>
              </p:cNvPr>
              <p:cNvSpPr/>
              <p:nvPr/>
            </p:nvSpPr>
            <p:spPr>
              <a:xfrm>
                <a:off x="6549294" y="1596103"/>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6" name="Google Shape;5146;p32">
                <a:extLst>
                  <a:ext uri="{FF2B5EF4-FFF2-40B4-BE49-F238E27FC236}">
                    <a16:creationId xmlns:a16="http://schemas.microsoft.com/office/drawing/2014/main" id="{678952EE-95C1-6901-675A-569953956931}"/>
                  </a:ext>
                </a:extLst>
              </p:cNvPr>
              <p:cNvSpPr/>
              <p:nvPr/>
            </p:nvSpPr>
            <p:spPr>
              <a:xfrm>
                <a:off x="6631209" y="151514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7" name="Google Shape;5147;p32">
                <a:extLst>
                  <a:ext uri="{FF2B5EF4-FFF2-40B4-BE49-F238E27FC236}">
                    <a16:creationId xmlns:a16="http://schemas.microsoft.com/office/drawing/2014/main" id="{CCE2B563-6429-CC98-61B2-164B56C8DA85}"/>
                  </a:ext>
                </a:extLst>
              </p:cNvPr>
              <p:cNvSpPr/>
              <p:nvPr/>
            </p:nvSpPr>
            <p:spPr>
              <a:xfrm>
                <a:off x="6712934" y="1434083"/>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8" name="Google Shape;5148;p32">
                <a:extLst>
                  <a:ext uri="{FF2B5EF4-FFF2-40B4-BE49-F238E27FC236}">
                    <a16:creationId xmlns:a16="http://schemas.microsoft.com/office/drawing/2014/main" id="{9934647E-F7FB-0746-CFB0-5720AC6F24B2}"/>
                  </a:ext>
                </a:extLst>
              </p:cNvPr>
              <p:cNvSpPr/>
              <p:nvPr/>
            </p:nvSpPr>
            <p:spPr>
              <a:xfrm>
                <a:off x="6794754" y="1353121"/>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9" name="Google Shape;5149;p32">
                <a:extLst>
                  <a:ext uri="{FF2B5EF4-FFF2-40B4-BE49-F238E27FC236}">
                    <a16:creationId xmlns:a16="http://schemas.microsoft.com/office/drawing/2014/main" id="{CE67B248-D792-D1F0-E078-6520D6F54535}"/>
                  </a:ext>
                </a:extLst>
              </p:cNvPr>
              <p:cNvSpPr/>
              <p:nvPr/>
            </p:nvSpPr>
            <p:spPr>
              <a:xfrm>
                <a:off x="6876573" y="1271967"/>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0" name="Google Shape;5150;p32">
                <a:extLst>
                  <a:ext uri="{FF2B5EF4-FFF2-40B4-BE49-F238E27FC236}">
                    <a16:creationId xmlns:a16="http://schemas.microsoft.com/office/drawing/2014/main" id="{C48729A1-385B-9ABB-ED03-F7B67B438019}"/>
                  </a:ext>
                </a:extLst>
              </p:cNvPr>
              <p:cNvSpPr/>
              <p:nvPr/>
            </p:nvSpPr>
            <p:spPr>
              <a:xfrm>
                <a:off x="6958488" y="1191100"/>
                <a:ext cx="8001" cy="8000"/>
              </a:xfrm>
              <a:custGeom>
                <a:avLst/>
                <a:gdLst/>
                <a:ahLst/>
                <a:cxnLst/>
                <a:rect l="l" t="t" r="r" b="b"/>
                <a:pathLst>
                  <a:path w="8001" h="8000"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151" name="Google Shape;5151;p32">
            <a:extLst>
              <a:ext uri="{FF2B5EF4-FFF2-40B4-BE49-F238E27FC236}">
                <a16:creationId xmlns:a16="http://schemas.microsoft.com/office/drawing/2014/main" id="{9ACAC67A-ED3F-7F1E-8951-803F576304A0}"/>
              </a:ext>
            </a:extLst>
          </p:cNvPr>
          <p:cNvSpPr/>
          <p:nvPr/>
        </p:nvSpPr>
        <p:spPr>
          <a:xfrm>
            <a:off x="7002750" y="673475"/>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152" name="Google Shape;5152;p32">
            <a:extLst>
              <a:ext uri="{FF2B5EF4-FFF2-40B4-BE49-F238E27FC236}">
                <a16:creationId xmlns:a16="http://schemas.microsoft.com/office/drawing/2014/main" id="{F40327FA-83FC-4901-44A3-2F34EA9EB090}"/>
              </a:ext>
            </a:extLst>
          </p:cNvPr>
          <p:cNvSpPr/>
          <p:nvPr/>
        </p:nvSpPr>
        <p:spPr>
          <a:xfrm rot="1782">
            <a:off x="2869028" y="4407188"/>
            <a:ext cx="1157400"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153" name="Google Shape;5153;p32">
            <a:extLst>
              <a:ext uri="{FF2B5EF4-FFF2-40B4-BE49-F238E27FC236}">
                <a16:creationId xmlns:a16="http://schemas.microsoft.com/office/drawing/2014/main" id="{ED121FBD-90B1-C834-6EA6-99C8DA4B99E7}"/>
              </a:ext>
            </a:extLst>
          </p:cNvPr>
          <p:cNvSpPr/>
          <p:nvPr/>
        </p:nvSpPr>
        <p:spPr>
          <a:xfrm rot="2700000">
            <a:off x="5304756" y="3672419"/>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4" name="Google Shape;5154;p32">
            <a:extLst>
              <a:ext uri="{FF2B5EF4-FFF2-40B4-BE49-F238E27FC236}">
                <a16:creationId xmlns:a16="http://schemas.microsoft.com/office/drawing/2014/main" id="{633B19B7-B21F-6B04-99EB-27D51FE698EB}"/>
              </a:ext>
            </a:extLst>
          </p:cNvPr>
          <p:cNvSpPr/>
          <p:nvPr/>
        </p:nvSpPr>
        <p:spPr>
          <a:xfrm rot="2700000">
            <a:off x="4703056" y="-10556"/>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Google Shape;4658;p32">
            <a:extLst>
              <a:ext uri="{FF2B5EF4-FFF2-40B4-BE49-F238E27FC236}">
                <a16:creationId xmlns:a16="http://schemas.microsoft.com/office/drawing/2014/main" id="{B3725EA8-1EDB-AFC5-7D52-D33B158B2AA7}"/>
              </a:ext>
            </a:extLst>
          </p:cNvPr>
          <p:cNvSpPr txBox="1">
            <a:spLocks/>
          </p:cNvSpPr>
          <p:nvPr/>
        </p:nvSpPr>
        <p:spPr>
          <a:xfrm>
            <a:off x="-723780" y="2244099"/>
            <a:ext cx="6725378" cy="4842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8900"/>
              <a:buFont typeface="Montserrat ExtraBold"/>
              <a:buNone/>
              <a:defRPr sz="6000" b="1"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2"/>
              </a:buClr>
              <a:buSzPts val="8900"/>
              <a:buFont typeface="Montserrat ExtraBold"/>
              <a:buNone/>
              <a:defRPr sz="8900" b="0" i="0" u="none" strike="noStrike" cap="none">
                <a:solidFill>
                  <a:schemeClr val="dk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dk2"/>
              </a:buClr>
              <a:buSzPts val="8900"/>
              <a:buFont typeface="Montserrat ExtraBold"/>
              <a:buNone/>
              <a:defRPr sz="8900" b="0" i="0" u="none" strike="noStrike" cap="none">
                <a:solidFill>
                  <a:schemeClr val="dk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dk2"/>
              </a:buClr>
              <a:buSzPts val="8900"/>
              <a:buFont typeface="Montserrat ExtraBold"/>
              <a:buNone/>
              <a:defRPr sz="8900" b="0" i="0" u="none" strike="noStrike" cap="none">
                <a:solidFill>
                  <a:schemeClr val="dk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dk2"/>
              </a:buClr>
              <a:buSzPts val="8900"/>
              <a:buFont typeface="Montserrat ExtraBold"/>
              <a:buNone/>
              <a:defRPr sz="8900" b="0" i="0" u="none" strike="noStrike" cap="none">
                <a:solidFill>
                  <a:schemeClr val="dk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dk2"/>
              </a:buClr>
              <a:buSzPts val="8900"/>
              <a:buFont typeface="Montserrat ExtraBold"/>
              <a:buNone/>
              <a:defRPr sz="8900" b="0" i="0" u="none" strike="noStrike" cap="none">
                <a:solidFill>
                  <a:schemeClr val="dk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dk2"/>
              </a:buClr>
              <a:buSzPts val="8900"/>
              <a:buFont typeface="Montserrat ExtraBold"/>
              <a:buNone/>
              <a:defRPr sz="8900" b="0" i="0" u="none" strike="noStrike" cap="none">
                <a:solidFill>
                  <a:schemeClr val="dk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dk2"/>
              </a:buClr>
              <a:buSzPts val="8900"/>
              <a:buFont typeface="Montserrat ExtraBold"/>
              <a:buNone/>
              <a:defRPr sz="8900" b="0" i="0" u="none" strike="noStrike" cap="none">
                <a:solidFill>
                  <a:schemeClr val="dk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dk2"/>
              </a:buClr>
              <a:buSzPts val="8900"/>
              <a:buFont typeface="Montserrat ExtraBold"/>
              <a:buNone/>
              <a:defRPr sz="8900" b="0" i="0" u="none" strike="noStrike" cap="none">
                <a:solidFill>
                  <a:schemeClr val="dk2"/>
                </a:solidFill>
                <a:latin typeface="Montserrat ExtraBold"/>
                <a:ea typeface="Montserrat ExtraBold"/>
                <a:cs typeface="Montserrat ExtraBold"/>
                <a:sym typeface="Montserrat ExtraBold"/>
              </a:defRPr>
            </a:lvl9pPr>
          </a:lstStyle>
          <a:p>
            <a:r>
              <a:rPr lang="en" sz="1800" dirty="0">
                <a:latin typeface="Sitka Display"/>
              </a:rPr>
              <a:t> </a:t>
            </a:r>
            <a:r>
              <a:rPr lang="en" sz="1800" b="0" dirty="0">
                <a:latin typeface="Sitka Display"/>
              </a:rPr>
              <a:t>   2. </a:t>
            </a:r>
            <a:r>
              <a:rPr lang="en" sz="1800" dirty="0">
                <a:latin typeface="Sitka Display"/>
              </a:rPr>
              <a:t>Privacy Concerns and Compliance</a:t>
            </a:r>
          </a:p>
        </p:txBody>
      </p:sp>
      <p:sp>
        <p:nvSpPr>
          <p:cNvPr id="3" name="Google Shape;4657;p32">
            <a:extLst>
              <a:ext uri="{FF2B5EF4-FFF2-40B4-BE49-F238E27FC236}">
                <a16:creationId xmlns:a16="http://schemas.microsoft.com/office/drawing/2014/main" id="{9EC32E57-E6A0-A52C-F21B-E7AF31FF631C}"/>
              </a:ext>
            </a:extLst>
          </p:cNvPr>
          <p:cNvSpPr txBox="1">
            <a:spLocks/>
          </p:cNvSpPr>
          <p:nvPr/>
        </p:nvSpPr>
        <p:spPr>
          <a:xfrm>
            <a:off x="1121728" y="2378803"/>
            <a:ext cx="6869441" cy="10077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Montserrat ExtraBold"/>
              <a:buNone/>
              <a:defRPr sz="5000" b="1"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9pPr>
          </a:lstStyle>
          <a:p>
            <a:pPr algn="l"/>
            <a:r>
              <a:rPr lang="en" sz="1400" b="0" dirty="0">
                <a:solidFill>
                  <a:schemeClr val="tx1"/>
                </a:solidFill>
                <a:latin typeface="Sitka Display"/>
              </a:rPr>
              <a:t>Balancing the need for personalized targeting with customer privacy concerns and</a:t>
            </a:r>
          </a:p>
          <a:p>
            <a:pPr algn="l"/>
            <a:r>
              <a:rPr lang="en" sz="1400" b="0" dirty="0">
                <a:solidFill>
                  <a:schemeClr val="tx1"/>
                </a:solidFill>
                <a:latin typeface="Sitka Display"/>
              </a:rPr>
              <a:t>compliance with data protection regulations is a delicate task. Mishandling of customer data can lead to trust erosion and legal consequences.</a:t>
            </a:r>
            <a:endParaRPr lang="en-US" sz="1400" dirty="0">
              <a:solidFill>
                <a:schemeClr val="tx1"/>
              </a:solidFill>
              <a:latin typeface="Sitka Display"/>
            </a:endParaRPr>
          </a:p>
        </p:txBody>
      </p:sp>
    </p:spTree>
    <p:extLst>
      <p:ext uri="{BB962C8B-B14F-4D97-AF65-F5344CB8AC3E}">
        <p14:creationId xmlns:p14="http://schemas.microsoft.com/office/powerpoint/2010/main" val="199578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56">
          <a:extLst>
            <a:ext uri="{FF2B5EF4-FFF2-40B4-BE49-F238E27FC236}">
              <a16:creationId xmlns:a16="http://schemas.microsoft.com/office/drawing/2014/main" id="{92543D2C-7300-EDF0-37B4-21D303CC7EAB}"/>
            </a:ext>
          </a:extLst>
        </p:cNvPr>
        <p:cNvGrpSpPr/>
        <p:nvPr/>
      </p:nvGrpSpPr>
      <p:grpSpPr>
        <a:xfrm>
          <a:off x="0" y="0"/>
          <a:ext cx="0" cy="0"/>
          <a:chOff x="0" y="0"/>
          <a:chExt cx="0" cy="0"/>
        </a:xfrm>
      </p:grpSpPr>
      <p:sp>
        <p:nvSpPr>
          <p:cNvPr id="4657" name="Google Shape;4657;p32">
            <a:extLst>
              <a:ext uri="{FF2B5EF4-FFF2-40B4-BE49-F238E27FC236}">
                <a16:creationId xmlns:a16="http://schemas.microsoft.com/office/drawing/2014/main" id="{848D4B12-E13A-368E-D491-31E68B474C50}"/>
              </a:ext>
            </a:extLst>
          </p:cNvPr>
          <p:cNvSpPr txBox="1">
            <a:spLocks noGrp="1"/>
          </p:cNvSpPr>
          <p:nvPr>
            <p:ph type="title"/>
          </p:nvPr>
        </p:nvSpPr>
        <p:spPr>
          <a:xfrm>
            <a:off x="1003956" y="833619"/>
            <a:ext cx="7342970" cy="1007743"/>
          </a:xfrm>
          <a:prstGeom prst="rect">
            <a:avLst/>
          </a:prstGeom>
        </p:spPr>
        <p:txBody>
          <a:bodyPr spcFirstLastPara="1" wrap="square" lIns="91425" tIns="91425" rIns="91425" bIns="91425" anchor="b" anchorCtr="0">
            <a:noAutofit/>
          </a:bodyPr>
          <a:lstStyle/>
          <a:p>
            <a:pPr algn="l"/>
            <a:r>
              <a:rPr lang="en" sz="1400" b="0" dirty="0">
                <a:solidFill>
                  <a:schemeClr val="tx1"/>
                </a:solidFill>
                <a:latin typeface="Sitka Display"/>
              </a:rPr>
              <a:t>The potential for biases in algorithms can result in unfair targeting or unintended consequences, leading to suboptimal outcomes and potential reputational damage.</a:t>
            </a:r>
            <a:endParaRPr lang="en-US" sz="1400" dirty="0">
              <a:solidFill>
                <a:schemeClr val="tx1"/>
              </a:solidFill>
              <a:latin typeface="Sitka Display"/>
            </a:endParaRPr>
          </a:p>
        </p:txBody>
      </p:sp>
      <p:sp>
        <p:nvSpPr>
          <p:cNvPr id="4658" name="Google Shape;4658;p32">
            <a:extLst>
              <a:ext uri="{FF2B5EF4-FFF2-40B4-BE49-F238E27FC236}">
                <a16:creationId xmlns:a16="http://schemas.microsoft.com/office/drawing/2014/main" id="{094B6C11-6926-8FF7-8E2C-7C143F3425FE}"/>
              </a:ext>
            </a:extLst>
          </p:cNvPr>
          <p:cNvSpPr txBox="1">
            <a:spLocks noGrp="1"/>
          </p:cNvSpPr>
          <p:nvPr>
            <p:ph type="title" idx="2"/>
          </p:nvPr>
        </p:nvSpPr>
        <p:spPr>
          <a:xfrm>
            <a:off x="-1405466" y="937205"/>
            <a:ext cx="6439628" cy="484222"/>
          </a:xfrm>
          <a:prstGeom prst="rect">
            <a:avLst/>
          </a:prstGeom>
        </p:spPr>
        <p:txBody>
          <a:bodyPr spcFirstLastPara="1" wrap="square" lIns="91425" tIns="91425" rIns="91425" bIns="91425" anchor="b" anchorCtr="0">
            <a:noAutofit/>
          </a:bodyPr>
          <a:lstStyle/>
          <a:p>
            <a:r>
              <a:rPr lang="en" sz="3200" dirty="0">
                <a:latin typeface="Sitka Display"/>
              </a:rPr>
              <a:t> </a:t>
            </a:r>
            <a:r>
              <a:rPr lang="en" sz="3200" b="0" dirty="0">
                <a:latin typeface="Sitka Display"/>
              </a:rPr>
              <a:t> </a:t>
            </a:r>
            <a:r>
              <a:rPr lang="en" sz="1800" b="0" dirty="0">
                <a:latin typeface="Sitka Display"/>
              </a:rPr>
              <a:t>3. </a:t>
            </a:r>
            <a:r>
              <a:rPr lang="en" sz="1800" dirty="0">
                <a:latin typeface="Sitka Display"/>
              </a:rPr>
              <a:t>Algorithm Bias</a:t>
            </a:r>
          </a:p>
        </p:txBody>
      </p:sp>
      <p:sp>
        <p:nvSpPr>
          <p:cNvPr id="4659" name="Google Shape;4659;p32">
            <a:extLst>
              <a:ext uri="{FF2B5EF4-FFF2-40B4-BE49-F238E27FC236}">
                <a16:creationId xmlns:a16="http://schemas.microsoft.com/office/drawing/2014/main" id="{724895AB-70DC-2D36-D41C-6A428E2E98B6}"/>
              </a:ext>
            </a:extLst>
          </p:cNvPr>
          <p:cNvSpPr/>
          <p:nvPr/>
        </p:nvSpPr>
        <p:spPr>
          <a:xfrm rot="409828">
            <a:off x="7786432" y="1133512"/>
            <a:ext cx="3051118" cy="3034859"/>
          </a:xfrm>
          <a:custGeom>
            <a:avLst/>
            <a:gdLst/>
            <a:ahLst/>
            <a:cxnLst/>
            <a:rect l="l" t="t" r="r" b="b"/>
            <a:pathLst>
              <a:path w="2199247" h="2187527" extrusionOk="0">
                <a:moveTo>
                  <a:pt x="27680" y="1108861"/>
                </a:moveTo>
                <a:lnTo>
                  <a:pt x="845687" y="51776"/>
                </a:lnTo>
                <a:cubicBezTo>
                  <a:pt x="891979" y="-8041"/>
                  <a:pt x="979895" y="-17375"/>
                  <a:pt x="1042188" y="30821"/>
                </a:cubicBezTo>
                <a:lnTo>
                  <a:pt x="2142611" y="883118"/>
                </a:lnTo>
                <a:cubicBezTo>
                  <a:pt x="2204810" y="931315"/>
                  <a:pt x="2217764" y="1018850"/>
                  <a:pt x="2171567" y="1078667"/>
                </a:cubicBezTo>
                <a:lnTo>
                  <a:pt x="1353560" y="2135751"/>
                </a:lnTo>
                <a:cubicBezTo>
                  <a:pt x="1307269" y="2195568"/>
                  <a:pt x="1219353" y="2204903"/>
                  <a:pt x="1157060" y="2156706"/>
                </a:cubicBezTo>
                <a:lnTo>
                  <a:pt x="56636" y="1304409"/>
                </a:lnTo>
                <a:cubicBezTo>
                  <a:pt x="-5562" y="1256213"/>
                  <a:pt x="-18516" y="1168678"/>
                  <a:pt x="27680" y="11088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60" name="Google Shape;4660;p32">
            <a:extLst>
              <a:ext uri="{FF2B5EF4-FFF2-40B4-BE49-F238E27FC236}">
                <a16:creationId xmlns:a16="http://schemas.microsoft.com/office/drawing/2014/main" id="{3E49C982-2042-F8C8-BE2C-BE8AC877F814}"/>
              </a:ext>
            </a:extLst>
          </p:cNvPr>
          <p:cNvGrpSpPr/>
          <p:nvPr/>
        </p:nvGrpSpPr>
        <p:grpSpPr>
          <a:xfrm flipH="1">
            <a:off x="-2181204" y="2072877"/>
            <a:ext cx="4552378" cy="4582857"/>
            <a:chOff x="3819525" y="1138237"/>
            <a:chExt cx="4552378" cy="4582857"/>
          </a:xfrm>
        </p:grpSpPr>
        <p:grpSp>
          <p:nvGrpSpPr>
            <p:cNvPr id="4661" name="Google Shape;4661;p32">
              <a:extLst>
                <a:ext uri="{FF2B5EF4-FFF2-40B4-BE49-F238E27FC236}">
                  <a16:creationId xmlns:a16="http://schemas.microsoft.com/office/drawing/2014/main" id="{6B1EFC0F-2AB5-4DCE-09FB-83D6DE28EEA8}"/>
                </a:ext>
              </a:extLst>
            </p:cNvPr>
            <p:cNvGrpSpPr/>
            <p:nvPr/>
          </p:nvGrpSpPr>
          <p:grpSpPr>
            <a:xfrm>
              <a:off x="3821144" y="1138237"/>
              <a:ext cx="4550759" cy="4582857"/>
              <a:chOff x="3821144" y="1138237"/>
              <a:chExt cx="4550759" cy="4582857"/>
            </a:xfrm>
          </p:grpSpPr>
          <p:sp>
            <p:nvSpPr>
              <p:cNvPr id="4662" name="Google Shape;4662;p32">
                <a:extLst>
                  <a:ext uri="{FF2B5EF4-FFF2-40B4-BE49-F238E27FC236}">
                    <a16:creationId xmlns:a16="http://schemas.microsoft.com/office/drawing/2014/main" id="{7561F3C4-1523-1131-7B2E-2779A1B0EE38}"/>
                  </a:ext>
                </a:extLst>
              </p:cNvPr>
              <p:cNvSpPr/>
              <p:nvPr/>
            </p:nvSpPr>
            <p:spPr>
              <a:xfrm>
                <a:off x="3821144" y="5675089"/>
                <a:ext cx="23050" cy="46005"/>
              </a:xfrm>
              <a:custGeom>
                <a:avLst/>
                <a:gdLst/>
                <a:ahLst/>
                <a:cxnLst/>
                <a:rect l="l" t="t" r="r" b="b"/>
                <a:pathLst>
                  <a:path w="23050" h="46005" extrusionOk="0">
                    <a:moveTo>
                      <a:pt x="0" y="0"/>
                    </a:moveTo>
                    <a:cubicBezTo>
                      <a:pt x="12668" y="0"/>
                      <a:pt x="23051" y="10287"/>
                      <a:pt x="23051" y="22955"/>
                    </a:cubicBezTo>
                    <a:cubicBezTo>
                      <a:pt x="23051" y="35623"/>
                      <a:pt x="12764" y="46006"/>
                      <a:pt x="0" y="46006"/>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3" name="Google Shape;4663;p32">
                <a:extLst>
                  <a:ext uri="{FF2B5EF4-FFF2-40B4-BE49-F238E27FC236}">
                    <a16:creationId xmlns:a16="http://schemas.microsoft.com/office/drawing/2014/main" id="{C3C9AB20-8245-DF83-846C-A15FCF461F0A}"/>
                  </a:ext>
                </a:extLst>
              </p:cNvPr>
              <p:cNvSpPr/>
              <p:nvPr/>
            </p:nvSpPr>
            <p:spPr>
              <a:xfrm>
                <a:off x="3870960" y="5594127"/>
                <a:ext cx="45148" cy="45148"/>
              </a:xfrm>
              <a:custGeom>
                <a:avLst/>
                <a:gdLst/>
                <a:ahLst/>
                <a:cxnLst/>
                <a:rect l="l" t="t" r="r" b="b"/>
                <a:pathLst>
                  <a:path w="45148" h="45148" extrusionOk="0">
                    <a:moveTo>
                      <a:pt x="22574" y="45148"/>
                    </a:moveTo>
                    <a:cubicBezTo>
                      <a:pt x="10096" y="45148"/>
                      <a:pt x="0" y="35052"/>
                      <a:pt x="0" y="22574"/>
                    </a:cubicBezTo>
                    <a:cubicBezTo>
                      <a:pt x="0" y="10096"/>
                      <a:pt x="10096" y="0"/>
                      <a:pt x="22574" y="0"/>
                    </a:cubicBezTo>
                    <a:cubicBezTo>
                      <a:pt x="35052" y="0"/>
                      <a:pt x="45149" y="10096"/>
                      <a:pt x="45149" y="22574"/>
                    </a:cubicBezTo>
                    <a:cubicBezTo>
                      <a:pt x="45149" y="35052"/>
                      <a:pt x="35052" y="45148"/>
                      <a:pt x="22574" y="4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4" name="Google Shape;4664;p32">
                <a:extLst>
                  <a:ext uri="{FF2B5EF4-FFF2-40B4-BE49-F238E27FC236}">
                    <a16:creationId xmlns:a16="http://schemas.microsoft.com/office/drawing/2014/main" id="{D1C7B509-D089-E6EF-A2B1-F3C6DDE84DBD}"/>
                  </a:ext>
                </a:extLst>
              </p:cNvPr>
              <p:cNvSpPr/>
              <p:nvPr/>
            </p:nvSpPr>
            <p:spPr>
              <a:xfrm>
                <a:off x="3952684" y="5513069"/>
                <a:ext cx="44386" cy="44386"/>
              </a:xfrm>
              <a:custGeom>
                <a:avLst/>
                <a:gdLst/>
                <a:ahLst/>
                <a:cxnLst/>
                <a:rect l="l" t="t" r="r" b="b"/>
                <a:pathLst>
                  <a:path w="44386" h="44386" extrusionOk="0">
                    <a:moveTo>
                      <a:pt x="22193" y="44387"/>
                    </a:moveTo>
                    <a:cubicBezTo>
                      <a:pt x="9906" y="44387"/>
                      <a:pt x="0" y="34481"/>
                      <a:pt x="0" y="22193"/>
                    </a:cubicBezTo>
                    <a:cubicBezTo>
                      <a:pt x="0" y="9906"/>
                      <a:pt x="9906" y="0"/>
                      <a:pt x="22193" y="0"/>
                    </a:cubicBezTo>
                    <a:cubicBezTo>
                      <a:pt x="34481" y="0"/>
                      <a:pt x="44387" y="9906"/>
                      <a:pt x="44387" y="22193"/>
                    </a:cubicBezTo>
                    <a:cubicBezTo>
                      <a:pt x="44387" y="34481"/>
                      <a:pt x="34481" y="44387"/>
                      <a:pt x="22193" y="443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5" name="Google Shape;4665;p32">
                <a:extLst>
                  <a:ext uri="{FF2B5EF4-FFF2-40B4-BE49-F238E27FC236}">
                    <a16:creationId xmlns:a16="http://schemas.microsoft.com/office/drawing/2014/main" id="{57501492-E531-CBB8-4D55-D553A08736B5}"/>
                  </a:ext>
                </a:extLst>
              </p:cNvPr>
              <p:cNvSpPr/>
              <p:nvPr/>
            </p:nvSpPr>
            <p:spPr>
              <a:xfrm>
                <a:off x="4034504" y="5432011"/>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811"/>
                      <a:pt x="43625" y="21812"/>
                    </a:cubicBezTo>
                    <a:cubicBezTo>
                      <a:pt x="43625" y="33814"/>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6" name="Google Shape;4666;p32">
                <a:extLst>
                  <a:ext uri="{FF2B5EF4-FFF2-40B4-BE49-F238E27FC236}">
                    <a16:creationId xmlns:a16="http://schemas.microsoft.com/office/drawing/2014/main" id="{C0E1AF81-4C01-88E3-2EBD-C651825433A7}"/>
                  </a:ext>
                </a:extLst>
              </p:cNvPr>
              <p:cNvSpPr/>
              <p:nvPr/>
            </p:nvSpPr>
            <p:spPr>
              <a:xfrm>
                <a:off x="4116323" y="5350953"/>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7" name="Google Shape;4667;p32">
                <a:extLst>
                  <a:ext uri="{FF2B5EF4-FFF2-40B4-BE49-F238E27FC236}">
                    <a16:creationId xmlns:a16="http://schemas.microsoft.com/office/drawing/2014/main" id="{5631D152-9984-7ED7-7FB6-F357BD87CE80}"/>
                  </a:ext>
                </a:extLst>
              </p:cNvPr>
              <p:cNvSpPr/>
              <p:nvPr/>
            </p:nvSpPr>
            <p:spPr>
              <a:xfrm>
                <a:off x="4198238" y="5270086"/>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8" name="Google Shape;4668;p32">
                <a:extLst>
                  <a:ext uri="{FF2B5EF4-FFF2-40B4-BE49-F238E27FC236}">
                    <a16:creationId xmlns:a16="http://schemas.microsoft.com/office/drawing/2014/main" id="{79390C83-7B1C-A73F-BA21-7F2AF84EB176}"/>
                  </a:ext>
                </a:extLst>
              </p:cNvPr>
              <p:cNvSpPr/>
              <p:nvPr/>
            </p:nvSpPr>
            <p:spPr>
              <a:xfrm>
                <a:off x="4279963" y="5189028"/>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9" name="Google Shape;4669;p32">
                <a:extLst>
                  <a:ext uri="{FF2B5EF4-FFF2-40B4-BE49-F238E27FC236}">
                    <a16:creationId xmlns:a16="http://schemas.microsoft.com/office/drawing/2014/main" id="{59AC052D-77D7-AE99-6905-88A465EABA41}"/>
                  </a:ext>
                </a:extLst>
              </p:cNvPr>
              <p:cNvSpPr/>
              <p:nvPr/>
            </p:nvSpPr>
            <p:spPr>
              <a:xfrm>
                <a:off x="4361783" y="5107971"/>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0" name="Google Shape;4670;p32">
                <a:extLst>
                  <a:ext uri="{FF2B5EF4-FFF2-40B4-BE49-F238E27FC236}">
                    <a16:creationId xmlns:a16="http://schemas.microsoft.com/office/drawing/2014/main" id="{37D47874-26DE-555B-931C-381B293A241C}"/>
                  </a:ext>
                </a:extLst>
              </p:cNvPr>
              <p:cNvSpPr/>
              <p:nvPr/>
            </p:nvSpPr>
            <p:spPr>
              <a:xfrm>
                <a:off x="4443602" y="5026913"/>
                <a:ext cx="39624" cy="39624"/>
              </a:xfrm>
              <a:custGeom>
                <a:avLst/>
                <a:gdLst/>
                <a:ahLst/>
                <a:cxnLst/>
                <a:rect l="l" t="t" r="r" b="b"/>
                <a:pathLst>
                  <a:path w="39624"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1" name="Google Shape;4671;p32">
                <a:extLst>
                  <a:ext uri="{FF2B5EF4-FFF2-40B4-BE49-F238E27FC236}">
                    <a16:creationId xmlns:a16="http://schemas.microsoft.com/office/drawing/2014/main" id="{2FE541F0-BA01-734D-5A07-E86D43A3343D}"/>
                  </a:ext>
                </a:extLst>
              </p:cNvPr>
              <p:cNvSpPr/>
              <p:nvPr/>
            </p:nvSpPr>
            <p:spPr>
              <a:xfrm>
                <a:off x="4525518" y="4946046"/>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2" name="Google Shape;4672;p32">
                <a:extLst>
                  <a:ext uri="{FF2B5EF4-FFF2-40B4-BE49-F238E27FC236}">
                    <a16:creationId xmlns:a16="http://schemas.microsoft.com/office/drawing/2014/main" id="{A8EA2159-0B39-D8DA-28A5-AC5AA7502E9D}"/>
                  </a:ext>
                </a:extLst>
              </p:cNvPr>
              <p:cNvSpPr/>
              <p:nvPr/>
            </p:nvSpPr>
            <p:spPr>
              <a:xfrm>
                <a:off x="4607337" y="486498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3" name="Google Shape;4673;p32">
                <a:extLst>
                  <a:ext uri="{FF2B5EF4-FFF2-40B4-BE49-F238E27FC236}">
                    <a16:creationId xmlns:a16="http://schemas.microsoft.com/office/drawing/2014/main" id="{BFA6BD5D-30C2-9406-4115-7BEF573E10A9}"/>
                  </a:ext>
                </a:extLst>
              </p:cNvPr>
              <p:cNvSpPr/>
              <p:nvPr/>
            </p:nvSpPr>
            <p:spPr>
              <a:xfrm>
                <a:off x="4689062" y="4783930"/>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4" name="Google Shape;4674;p32">
                <a:extLst>
                  <a:ext uri="{FF2B5EF4-FFF2-40B4-BE49-F238E27FC236}">
                    <a16:creationId xmlns:a16="http://schemas.microsoft.com/office/drawing/2014/main" id="{C8013FD6-F2A4-CA51-6DF4-5D7A156C5F64}"/>
                  </a:ext>
                </a:extLst>
              </p:cNvPr>
              <p:cNvSpPr/>
              <p:nvPr/>
            </p:nvSpPr>
            <p:spPr>
              <a:xfrm>
                <a:off x="4770881" y="4702872"/>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5" name="Google Shape;4675;p32">
                <a:extLst>
                  <a:ext uri="{FF2B5EF4-FFF2-40B4-BE49-F238E27FC236}">
                    <a16:creationId xmlns:a16="http://schemas.microsoft.com/office/drawing/2014/main" id="{4C8090A4-8F77-BB79-AD01-4952722DB0C5}"/>
                  </a:ext>
                </a:extLst>
              </p:cNvPr>
              <p:cNvSpPr/>
              <p:nvPr/>
            </p:nvSpPr>
            <p:spPr>
              <a:xfrm>
                <a:off x="4852797" y="4622005"/>
                <a:ext cx="35432" cy="35433"/>
              </a:xfrm>
              <a:custGeom>
                <a:avLst/>
                <a:gdLst/>
                <a:ahLst/>
                <a:cxnLst/>
                <a:rect l="l" t="t" r="r" b="b"/>
                <a:pathLst>
                  <a:path w="35432" h="35433" extrusionOk="0">
                    <a:moveTo>
                      <a:pt x="17716" y="35433"/>
                    </a:moveTo>
                    <a:cubicBezTo>
                      <a:pt x="7906" y="35433"/>
                      <a:pt x="0" y="27527"/>
                      <a:pt x="0" y="17716"/>
                    </a:cubicBezTo>
                    <a:cubicBezTo>
                      <a:pt x="0" y="7906"/>
                      <a:pt x="7906" y="0"/>
                      <a:pt x="17716" y="0"/>
                    </a:cubicBezTo>
                    <a:cubicBezTo>
                      <a:pt x="27527" y="0"/>
                      <a:pt x="35433" y="7906"/>
                      <a:pt x="35433" y="17716"/>
                    </a:cubicBezTo>
                    <a:cubicBezTo>
                      <a:pt x="35433" y="27527"/>
                      <a:pt x="27527" y="35433"/>
                      <a:pt x="17716"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6" name="Google Shape;4676;p32">
                <a:extLst>
                  <a:ext uri="{FF2B5EF4-FFF2-40B4-BE49-F238E27FC236}">
                    <a16:creationId xmlns:a16="http://schemas.microsoft.com/office/drawing/2014/main" id="{56DC4C7D-3514-A1BB-0614-A8FD5F079131}"/>
                  </a:ext>
                </a:extLst>
              </p:cNvPr>
              <p:cNvSpPr/>
              <p:nvPr/>
            </p:nvSpPr>
            <p:spPr>
              <a:xfrm>
                <a:off x="4934616" y="4540947"/>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7" name="Google Shape;4677;p32">
                <a:extLst>
                  <a:ext uri="{FF2B5EF4-FFF2-40B4-BE49-F238E27FC236}">
                    <a16:creationId xmlns:a16="http://schemas.microsoft.com/office/drawing/2014/main" id="{CDC45680-872D-4DBA-2FE3-453A2167827E}"/>
                  </a:ext>
                </a:extLst>
              </p:cNvPr>
              <p:cNvSpPr/>
              <p:nvPr/>
            </p:nvSpPr>
            <p:spPr>
              <a:xfrm>
                <a:off x="5016436" y="4459890"/>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8" name="Google Shape;4678;p32">
                <a:extLst>
                  <a:ext uri="{FF2B5EF4-FFF2-40B4-BE49-F238E27FC236}">
                    <a16:creationId xmlns:a16="http://schemas.microsoft.com/office/drawing/2014/main" id="{868469E0-9657-FA8B-A366-320FC602ED24}"/>
                  </a:ext>
                </a:extLst>
              </p:cNvPr>
              <p:cNvSpPr/>
              <p:nvPr/>
            </p:nvSpPr>
            <p:spPr>
              <a:xfrm>
                <a:off x="5098161" y="4378832"/>
                <a:ext cx="33147" cy="33147"/>
              </a:xfrm>
              <a:custGeom>
                <a:avLst/>
                <a:gdLst/>
                <a:ahLst/>
                <a:cxnLst/>
                <a:rect l="l" t="t" r="r" b="b"/>
                <a:pathLst>
                  <a:path w="33147"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9" name="Google Shape;4679;p32">
                <a:extLst>
                  <a:ext uri="{FF2B5EF4-FFF2-40B4-BE49-F238E27FC236}">
                    <a16:creationId xmlns:a16="http://schemas.microsoft.com/office/drawing/2014/main" id="{E7BE0B62-FCCA-2726-A4F5-EE00EE851385}"/>
                  </a:ext>
                </a:extLst>
              </p:cNvPr>
              <p:cNvSpPr/>
              <p:nvPr/>
            </p:nvSpPr>
            <p:spPr>
              <a:xfrm>
                <a:off x="5180075" y="4297870"/>
                <a:ext cx="32194" cy="32289"/>
              </a:xfrm>
              <a:custGeom>
                <a:avLst/>
                <a:gdLst/>
                <a:ahLst/>
                <a:cxnLst/>
                <a:rect l="l" t="t" r="r" b="b"/>
                <a:pathLst>
                  <a:path w="32194" h="32289" extrusionOk="0">
                    <a:moveTo>
                      <a:pt x="16097" y="32290"/>
                    </a:moveTo>
                    <a:cubicBezTo>
                      <a:pt x="7144" y="32290"/>
                      <a:pt x="0" y="25051"/>
                      <a:pt x="0" y="16193"/>
                    </a:cubicBezTo>
                    <a:cubicBezTo>
                      <a:pt x="0" y="7334"/>
                      <a:pt x="7239" y="0"/>
                      <a:pt x="16097" y="0"/>
                    </a:cubicBezTo>
                    <a:cubicBezTo>
                      <a:pt x="24956" y="0"/>
                      <a:pt x="32195" y="7239"/>
                      <a:pt x="32195" y="16193"/>
                    </a:cubicBezTo>
                    <a:cubicBezTo>
                      <a:pt x="32195"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0" name="Google Shape;4680;p32">
                <a:extLst>
                  <a:ext uri="{FF2B5EF4-FFF2-40B4-BE49-F238E27FC236}">
                    <a16:creationId xmlns:a16="http://schemas.microsoft.com/office/drawing/2014/main" id="{C66B11D5-62E7-D9FF-DA60-B55746EB8BEC}"/>
                  </a:ext>
                </a:extLst>
              </p:cNvPr>
              <p:cNvSpPr/>
              <p:nvPr/>
            </p:nvSpPr>
            <p:spPr>
              <a:xfrm>
                <a:off x="5261895" y="4216907"/>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1" name="Google Shape;4681;p32">
                <a:extLst>
                  <a:ext uri="{FF2B5EF4-FFF2-40B4-BE49-F238E27FC236}">
                    <a16:creationId xmlns:a16="http://schemas.microsoft.com/office/drawing/2014/main" id="{ABEC813C-2380-93CD-D35F-50A267558AC6}"/>
                  </a:ext>
                </a:extLst>
              </p:cNvPr>
              <p:cNvSpPr/>
              <p:nvPr/>
            </p:nvSpPr>
            <p:spPr>
              <a:xfrm>
                <a:off x="5343715" y="413584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2" name="Google Shape;4682;p32">
                <a:extLst>
                  <a:ext uri="{FF2B5EF4-FFF2-40B4-BE49-F238E27FC236}">
                    <a16:creationId xmlns:a16="http://schemas.microsoft.com/office/drawing/2014/main" id="{E6A17087-39FF-0437-F90B-2AFDCB1579B7}"/>
                  </a:ext>
                </a:extLst>
              </p:cNvPr>
              <p:cNvSpPr/>
              <p:nvPr/>
            </p:nvSpPr>
            <p:spPr>
              <a:xfrm>
                <a:off x="5425535" y="4054792"/>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3" name="Google Shape;4683;p32">
                <a:extLst>
                  <a:ext uri="{FF2B5EF4-FFF2-40B4-BE49-F238E27FC236}">
                    <a16:creationId xmlns:a16="http://schemas.microsoft.com/office/drawing/2014/main" id="{97E39348-28DD-80F0-16EF-115FEA6EF5AA}"/>
                  </a:ext>
                </a:extLst>
              </p:cNvPr>
              <p:cNvSpPr/>
              <p:nvPr/>
            </p:nvSpPr>
            <p:spPr>
              <a:xfrm>
                <a:off x="5507259" y="3973734"/>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4" name="Google Shape;4684;p32">
                <a:extLst>
                  <a:ext uri="{FF2B5EF4-FFF2-40B4-BE49-F238E27FC236}">
                    <a16:creationId xmlns:a16="http://schemas.microsoft.com/office/drawing/2014/main" id="{14A0AA2A-8A48-65D9-B0F1-B03A84CE774F}"/>
                  </a:ext>
                </a:extLst>
              </p:cNvPr>
              <p:cNvSpPr/>
              <p:nvPr/>
            </p:nvSpPr>
            <p:spPr>
              <a:xfrm>
                <a:off x="5589174" y="3892867"/>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5" name="Google Shape;4685;p32">
                <a:extLst>
                  <a:ext uri="{FF2B5EF4-FFF2-40B4-BE49-F238E27FC236}">
                    <a16:creationId xmlns:a16="http://schemas.microsoft.com/office/drawing/2014/main" id="{44743B96-9D7C-B804-1786-E428DFA78F50}"/>
                  </a:ext>
                </a:extLst>
              </p:cNvPr>
              <p:cNvSpPr/>
              <p:nvPr/>
            </p:nvSpPr>
            <p:spPr>
              <a:xfrm>
                <a:off x="5670994" y="3811809"/>
                <a:ext cx="27431" cy="27432"/>
              </a:xfrm>
              <a:custGeom>
                <a:avLst/>
                <a:gdLst/>
                <a:ahLst/>
                <a:cxnLst/>
                <a:rect l="l" t="t" r="r" b="b"/>
                <a:pathLst>
                  <a:path w="27431" h="27432"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6" name="Google Shape;4686;p32">
                <a:extLst>
                  <a:ext uri="{FF2B5EF4-FFF2-40B4-BE49-F238E27FC236}">
                    <a16:creationId xmlns:a16="http://schemas.microsoft.com/office/drawing/2014/main" id="{E23A9840-7B8F-5FC7-70BB-E31932FDE14B}"/>
                  </a:ext>
                </a:extLst>
              </p:cNvPr>
              <p:cNvSpPr/>
              <p:nvPr/>
            </p:nvSpPr>
            <p:spPr>
              <a:xfrm>
                <a:off x="5752814" y="3730751"/>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7" name="Google Shape;4687;p32">
                <a:extLst>
                  <a:ext uri="{FF2B5EF4-FFF2-40B4-BE49-F238E27FC236}">
                    <a16:creationId xmlns:a16="http://schemas.microsoft.com/office/drawing/2014/main" id="{F5EBA4EB-3B57-C378-1369-BA22E370539B}"/>
                  </a:ext>
                </a:extLst>
              </p:cNvPr>
              <p:cNvSpPr/>
              <p:nvPr/>
            </p:nvSpPr>
            <p:spPr>
              <a:xfrm>
                <a:off x="5834633" y="364969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8" name="Google Shape;4688;p32">
                <a:extLst>
                  <a:ext uri="{FF2B5EF4-FFF2-40B4-BE49-F238E27FC236}">
                    <a16:creationId xmlns:a16="http://schemas.microsoft.com/office/drawing/2014/main" id="{4D437066-CF40-2D74-AB1F-98ABC8C21C1F}"/>
                  </a:ext>
                </a:extLst>
              </p:cNvPr>
              <p:cNvSpPr/>
              <p:nvPr/>
            </p:nvSpPr>
            <p:spPr>
              <a:xfrm>
                <a:off x="5916453" y="3568826"/>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9" name="Google Shape;4689;p32">
                <a:extLst>
                  <a:ext uri="{FF2B5EF4-FFF2-40B4-BE49-F238E27FC236}">
                    <a16:creationId xmlns:a16="http://schemas.microsoft.com/office/drawing/2014/main" id="{DB7D0422-0857-A9A7-C7AD-7061DCD12650}"/>
                  </a:ext>
                </a:extLst>
              </p:cNvPr>
              <p:cNvSpPr/>
              <p:nvPr/>
            </p:nvSpPr>
            <p:spPr>
              <a:xfrm>
                <a:off x="5998273" y="348767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0" name="Google Shape;4690;p32">
                <a:extLst>
                  <a:ext uri="{FF2B5EF4-FFF2-40B4-BE49-F238E27FC236}">
                    <a16:creationId xmlns:a16="http://schemas.microsoft.com/office/drawing/2014/main" id="{A78F794F-403A-7981-2FD0-799A998F2950}"/>
                  </a:ext>
                </a:extLst>
              </p:cNvPr>
              <p:cNvSpPr/>
              <p:nvPr/>
            </p:nvSpPr>
            <p:spPr>
              <a:xfrm>
                <a:off x="6080093" y="340661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1" name="Google Shape;4691;p32">
                <a:extLst>
                  <a:ext uri="{FF2B5EF4-FFF2-40B4-BE49-F238E27FC236}">
                    <a16:creationId xmlns:a16="http://schemas.microsoft.com/office/drawing/2014/main" id="{99AF3A95-7A90-EF9E-9B29-963BB7D5B21E}"/>
                  </a:ext>
                </a:extLst>
              </p:cNvPr>
              <p:cNvSpPr/>
              <p:nvPr/>
            </p:nvSpPr>
            <p:spPr>
              <a:xfrm>
                <a:off x="6161912" y="332555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2" name="Google Shape;4692;p32">
                <a:extLst>
                  <a:ext uri="{FF2B5EF4-FFF2-40B4-BE49-F238E27FC236}">
                    <a16:creationId xmlns:a16="http://schemas.microsoft.com/office/drawing/2014/main" id="{22DE385B-2E04-38C2-6E24-1D0E05EF56E8}"/>
                  </a:ext>
                </a:extLst>
              </p:cNvPr>
              <p:cNvSpPr/>
              <p:nvPr/>
            </p:nvSpPr>
            <p:spPr>
              <a:xfrm>
                <a:off x="6243828" y="3244690"/>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3" name="Google Shape;4693;p32">
                <a:extLst>
                  <a:ext uri="{FF2B5EF4-FFF2-40B4-BE49-F238E27FC236}">
                    <a16:creationId xmlns:a16="http://schemas.microsoft.com/office/drawing/2014/main" id="{65C1AD99-8267-AD99-F0AB-C77F456801BA}"/>
                  </a:ext>
                </a:extLst>
              </p:cNvPr>
              <p:cNvSpPr/>
              <p:nvPr/>
            </p:nvSpPr>
            <p:spPr>
              <a:xfrm>
                <a:off x="6325552" y="3163632"/>
                <a:ext cx="20954" cy="20954"/>
              </a:xfrm>
              <a:custGeom>
                <a:avLst/>
                <a:gdLst/>
                <a:ahLst/>
                <a:cxnLst/>
                <a:rect l="l" t="t" r="r" b="b"/>
                <a:pathLst>
                  <a:path w="20954" h="20954" extrusionOk="0">
                    <a:moveTo>
                      <a:pt x="10478" y="20955"/>
                    </a:moveTo>
                    <a:cubicBezTo>
                      <a:pt x="4667" y="20955"/>
                      <a:pt x="0" y="16288"/>
                      <a:pt x="0" y="10478"/>
                    </a:cubicBezTo>
                    <a:cubicBezTo>
                      <a:pt x="0" y="4667"/>
                      <a:pt x="4667" y="0"/>
                      <a:pt x="10478" y="0"/>
                    </a:cubicBezTo>
                    <a:cubicBezTo>
                      <a:pt x="16288" y="0"/>
                      <a:pt x="20955" y="4667"/>
                      <a:pt x="20955" y="10478"/>
                    </a:cubicBezTo>
                    <a:cubicBezTo>
                      <a:pt x="20955" y="16288"/>
                      <a:pt x="16288" y="20955"/>
                      <a:pt x="10478"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4" name="Google Shape;4694;p32">
                <a:extLst>
                  <a:ext uri="{FF2B5EF4-FFF2-40B4-BE49-F238E27FC236}">
                    <a16:creationId xmlns:a16="http://schemas.microsoft.com/office/drawing/2014/main" id="{B96C2779-3E41-DC05-7CD4-B942EF680285}"/>
                  </a:ext>
                </a:extLst>
              </p:cNvPr>
              <p:cNvSpPr/>
              <p:nvPr/>
            </p:nvSpPr>
            <p:spPr>
              <a:xfrm>
                <a:off x="6407372" y="3082575"/>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5" name="Google Shape;4695;p32">
                <a:extLst>
                  <a:ext uri="{FF2B5EF4-FFF2-40B4-BE49-F238E27FC236}">
                    <a16:creationId xmlns:a16="http://schemas.microsoft.com/office/drawing/2014/main" id="{6950CC72-CA1D-D558-02D8-959EE99E164F}"/>
                  </a:ext>
                </a:extLst>
              </p:cNvPr>
              <p:cNvSpPr/>
              <p:nvPr/>
            </p:nvSpPr>
            <p:spPr>
              <a:xfrm>
                <a:off x="6489191" y="3001517"/>
                <a:ext cx="19431" cy="19431"/>
              </a:xfrm>
              <a:custGeom>
                <a:avLst/>
                <a:gdLst/>
                <a:ahLst/>
                <a:cxnLst/>
                <a:rect l="l" t="t" r="r" b="b"/>
                <a:pathLst>
                  <a:path w="19431"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6" name="Google Shape;4696;p32">
                <a:extLst>
                  <a:ext uri="{FF2B5EF4-FFF2-40B4-BE49-F238E27FC236}">
                    <a16:creationId xmlns:a16="http://schemas.microsoft.com/office/drawing/2014/main" id="{33454B1E-A112-A433-D33D-458E0FBA501E}"/>
                  </a:ext>
                </a:extLst>
              </p:cNvPr>
              <p:cNvSpPr/>
              <p:nvPr/>
            </p:nvSpPr>
            <p:spPr>
              <a:xfrm>
                <a:off x="6571107" y="2920650"/>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7" name="Google Shape;4697;p32">
                <a:extLst>
                  <a:ext uri="{FF2B5EF4-FFF2-40B4-BE49-F238E27FC236}">
                    <a16:creationId xmlns:a16="http://schemas.microsoft.com/office/drawing/2014/main" id="{40FAABC5-D653-8ECA-C90E-A9683C569C11}"/>
                  </a:ext>
                </a:extLst>
              </p:cNvPr>
              <p:cNvSpPr/>
              <p:nvPr/>
            </p:nvSpPr>
            <p:spPr>
              <a:xfrm>
                <a:off x="6652926" y="2839592"/>
                <a:ext cx="17716" cy="17716"/>
              </a:xfrm>
              <a:custGeom>
                <a:avLst/>
                <a:gdLst/>
                <a:ahLst/>
                <a:cxnLst/>
                <a:rect l="l" t="t" r="r" b="b"/>
                <a:pathLst>
                  <a:path w="17716" h="17716" extrusionOk="0">
                    <a:moveTo>
                      <a:pt x="8858" y="17717"/>
                    </a:moveTo>
                    <a:cubicBezTo>
                      <a:pt x="3905" y="17717"/>
                      <a:pt x="0" y="13716"/>
                      <a:pt x="0" y="8858"/>
                    </a:cubicBezTo>
                    <a:cubicBezTo>
                      <a:pt x="0" y="4000"/>
                      <a:pt x="4001"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8" name="Google Shape;4698;p32">
                <a:extLst>
                  <a:ext uri="{FF2B5EF4-FFF2-40B4-BE49-F238E27FC236}">
                    <a16:creationId xmlns:a16="http://schemas.microsoft.com/office/drawing/2014/main" id="{94C73ABE-BD09-A812-648D-F35798D753BC}"/>
                  </a:ext>
                </a:extLst>
              </p:cNvPr>
              <p:cNvSpPr/>
              <p:nvPr/>
            </p:nvSpPr>
            <p:spPr>
              <a:xfrm>
                <a:off x="6734651" y="2758534"/>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9" name="Google Shape;4699;p32">
                <a:extLst>
                  <a:ext uri="{FF2B5EF4-FFF2-40B4-BE49-F238E27FC236}">
                    <a16:creationId xmlns:a16="http://schemas.microsoft.com/office/drawing/2014/main" id="{5E37034F-2003-91A1-A4EC-A356F64D9A5E}"/>
                  </a:ext>
                </a:extLst>
              </p:cNvPr>
              <p:cNvSpPr/>
              <p:nvPr/>
            </p:nvSpPr>
            <p:spPr>
              <a:xfrm>
                <a:off x="6816471" y="2677477"/>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0" name="Google Shape;4700;p32">
                <a:extLst>
                  <a:ext uri="{FF2B5EF4-FFF2-40B4-BE49-F238E27FC236}">
                    <a16:creationId xmlns:a16="http://schemas.microsoft.com/office/drawing/2014/main" id="{6DFE766B-4989-DF8C-8245-C2F902B9A010}"/>
                  </a:ext>
                </a:extLst>
              </p:cNvPr>
              <p:cNvSpPr/>
              <p:nvPr/>
            </p:nvSpPr>
            <p:spPr>
              <a:xfrm>
                <a:off x="6898385" y="2596419"/>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1" name="Google Shape;4701;p32">
                <a:extLst>
                  <a:ext uri="{FF2B5EF4-FFF2-40B4-BE49-F238E27FC236}">
                    <a16:creationId xmlns:a16="http://schemas.microsoft.com/office/drawing/2014/main" id="{4331B5BC-AF73-F86B-8D92-2E8D5D6594E7}"/>
                  </a:ext>
                </a:extLst>
              </p:cNvPr>
              <p:cNvSpPr/>
              <p:nvPr/>
            </p:nvSpPr>
            <p:spPr>
              <a:xfrm>
                <a:off x="6980205" y="2515552"/>
                <a:ext cx="14478" cy="14477"/>
              </a:xfrm>
              <a:custGeom>
                <a:avLst/>
                <a:gdLst/>
                <a:ahLst/>
                <a:cxnLst/>
                <a:rect l="l" t="t" r="r" b="b"/>
                <a:pathLst>
                  <a:path w="14478" h="14477" extrusionOk="0">
                    <a:moveTo>
                      <a:pt x="7239" y="14478"/>
                    </a:moveTo>
                    <a:cubicBezTo>
                      <a:pt x="3239" y="14478"/>
                      <a:pt x="0" y="11239"/>
                      <a:pt x="0" y="7239"/>
                    </a:cubicBezTo>
                    <a:cubicBezTo>
                      <a:pt x="0" y="3238"/>
                      <a:pt x="3239" y="0"/>
                      <a:pt x="7239" y="0"/>
                    </a:cubicBezTo>
                    <a:cubicBezTo>
                      <a:pt x="11240" y="0"/>
                      <a:pt x="14478" y="3238"/>
                      <a:pt x="14478" y="7239"/>
                    </a:cubicBezTo>
                    <a:cubicBezTo>
                      <a:pt x="14478" y="11239"/>
                      <a:pt x="11240"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2" name="Google Shape;4702;p32">
                <a:extLst>
                  <a:ext uri="{FF2B5EF4-FFF2-40B4-BE49-F238E27FC236}">
                    <a16:creationId xmlns:a16="http://schemas.microsoft.com/office/drawing/2014/main" id="{B23AB1E5-7F6D-9029-C5F2-D226449EF3A0}"/>
                  </a:ext>
                </a:extLst>
              </p:cNvPr>
              <p:cNvSpPr/>
              <p:nvPr/>
            </p:nvSpPr>
            <p:spPr>
              <a:xfrm>
                <a:off x="7062025" y="2434494"/>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3" name="Google Shape;4703;p32">
                <a:extLst>
                  <a:ext uri="{FF2B5EF4-FFF2-40B4-BE49-F238E27FC236}">
                    <a16:creationId xmlns:a16="http://schemas.microsoft.com/office/drawing/2014/main" id="{631C009C-7A27-3AD2-7D8A-00301201EA87}"/>
                  </a:ext>
                </a:extLst>
              </p:cNvPr>
              <p:cNvSpPr/>
              <p:nvPr/>
            </p:nvSpPr>
            <p:spPr>
              <a:xfrm>
                <a:off x="7143750" y="2353436"/>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4" name="Google Shape;4704;p32">
                <a:extLst>
                  <a:ext uri="{FF2B5EF4-FFF2-40B4-BE49-F238E27FC236}">
                    <a16:creationId xmlns:a16="http://schemas.microsoft.com/office/drawing/2014/main" id="{93D72179-2ECA-DCFD-9CB7-D126F8B2C8B6}"/>
                  </a:ext>
                </a:extLst>
              </p:cNvPr>
              <p:cNvSpPr/>
              <p:nvPr/>
            </p:nvSpPr>
            <p:spPr>
              <a:xfrm>
                <a:off x="7225569" y="2272378"/>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5" name="Google Shape;4705;p32">
                <a:extLst>
                  <a:ext uri="{FF2B5EF4-FFF2-40B4-BE49-F238E27FC236}">
                    <a16:creationId xmlns:a16="http://schemas.microsoft.com/office/drawing/2014/main" id="{BF93C44C-0988-A284-3051-23FD46045337}"/>
                  </a:ext>
                </a:extLst>
              </p:cNvPr>
              <p:cNvSpPr/>
              <p:nvPr/>
            </p:nvSpPr>
            <p:spPr>
              <a:xfrm>
                <a:off x="7307484" y="219151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6" name="Google Shape;4706;p32">
                <a:extLst>
                  <a:ext uri="{FF2B5EF4-FFF2-40B4-BE49-F238E27FC236}">
                    <a16:creationId xmlns:a16="http://schemas.microsoft.com/office/drawing/2014/main" id="{53C15DD7-8858-4983-6E8F-CD750CE2C987}"/>
                  </a:ext>
                </a:extLst>
              </p:cNvPr>
              <p:cNvSpPr/>
              <p:nvPr/>
            </p:nvSpPr>
            <p:spPr>
              <a:xfrm>
                <a:off x="7389304" y="2110453"/>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7" name="Google Shape;4707;p32">
                <a:extLst>
                  <a:ext uri="{FF2B5EF4-FFF2-40B4-BE49-F238E27FC236}">
                    <a16:creationId xmlns:a16="http://schemas.microsoft.com/office/drawing/2014/main" id="{66C2F138-9D5F-8EAA-26A5-D4C9C85568E8}"/>
                  </a:ext>
                </a:extLst>
              </p:cNvPr>
              <p:cNvSpPr/>
              <p:nvPr/>
            </p:nvSpPr>
            <p:spPr>
              <a:xfrm>
                <a:off x="7471124" y="2029395"/>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6" y="2191"/>
                      <a:pt x="9716" y="4858"/>
                    </a:cubicBezTo>
                    <a:cubicBezTo>
                      <a:pt x="9716"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8" name="Google Shape;4708;p32">
                <a:extLst>
                  <a:ext uri="{FF2B5EF4-FFF2-40B4-BE49-F238E27FC236}">
                    <a16:creationId xmlns:a16="http://schemas.microsoft.com/office/drawing/2014/main" id="{9816A77F-2B9B-22F3-18FD-9806EFA276F5}"/>
                  </a:ext>
                </a:extLst>
              </p:cNvPr>
              <p:cNvSpPr/>
              <p:nvPr/>
            </p:nvSpPr>
            <p:spPr>
              <a:xfrm>
                <a:off x="7552848" y="1948338"/>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9" name="Google Shape;4709;p32">
                <a:extLst>
                  <a:ext uri="{FF2B5EF4-FFF2-40B4-BE49-F238E27FC236}">
                    <a16:creationId xmlns:a16="http://schemas.microsoft.com/office/drawing/2014/main" id="{EE8A031F-54E0-C1DD-3B6B-01DDA3DF5507}"/>
                  </a:ext>
                </a:extLst>
              </p:cNvPr>
              <p:cNvSpPr/>
              <p:nvPr/>
            </p:nvSpPr>
            <p:spPr>
              <a:xfrm>
                <a:off x="7634763" y="1867470"/>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0" name="Google Shape;4710;p32">
                <a:extLst>
                  <a:ext uri="{FF2B5EF4-FFF2-40B4-BE49-F238E27FC236}">
                    <a16:creationId xmlns:a16="http://schemas.microsoft.com/office/drawing/2014/main" id="{70964A27-0983-89F2-F567-AEDA7AA6F527}"/>
                  </a:ext>
                </a:extLst>
              </p:cNvPr>
              <p:cNvSpPr/>
              <p:nvPr/>
            </p:nvSpPr>
            <p:spPr>
              <a:xfrm>
                <a:off x="7716583" y="1786413"/>
                <a:ext cx="7238" cy="7238"/>
              </a:xfrm>
              <a:custGeom>
                <a:avLst/>
                <a:gdLst/>
                <a:ahLst/>
                <a:cxnLst/>
                <a:rect l="l" t="t" r="r" b="b"/>
                <a:pathLst>
                  <a:path w="7238" h="7238" extrusionOk="0">
                    <a:moveTo>
                      <a:pt x="3619" y="7239"/>
                    </a:moveTo>
                    <a:cubicBezTo>
                      <a:pt x="1619" y="7239"/>
                      <a:pt x="0" y="5620"/>
                      <a:pt x="0" y="3619"/>
                    </a:cubicBezTo>
                    <a:cubicBezTo>
                      <a:pt x="0" y="1619"/>
                      <a:pt x="1619" y="0"/>
                      <a:pt x="3619" y="0"/>
                    </a:cubicBezTo>
                    <a:cubicBezTo>
                      <a:pt x="5620" y="0"/>
                      <a:pt x="7239" y="1619"/>
                      <a:pt x="7239" y="3619"/>
                    </a:cubicBezTo>
                    <a:cubicBezTo>
                      <a:pt x="7239" y="5620"/>
                      <a:pt x="5620" y="7239"/>
                      <a:pt x="3619"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1" name="Google Shape;4711;p32">
                <a:extLst>
                  <a:ext uri="{FF2B5EF4-FFF2-40B4-BE49-F238E27FC236}">
                    <a16:creationId xmlns:a16="http://schemas.microsoft.com/office/drawing/2014/main" id="{FDCCA129-554E-06DD-DD60-BDBF98BCBB59}"/>
                  </a:ext>
                </a:extLst>
              </p:cNvPr>
              <p:cNvSpPr/>
              <p:nvPr/>
            </p:nvSpPr>
            <p:spPr>
              <a:xfrm>
                <a:off x="7798403" y="1705355"/>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2" name="Google Shape;4712;p32">
                <a:extLst>
                  <a:ext uri="{FF2B5EF4-FFF2-40B4-BE49-F238E27FC236}">
                    <a16:creationId xmlns:a16="http://schemas.microsoft.com/office/drawing/2014/main" id="{DC7ACFC5-0800-8417-3ED7-6D99FAC3B1DB}"/>
                  </a:ext>
                </a:extLst>
              </p:cNvPr>
              <p:cNvSpPr/>
              <p:nvPr/>
            </p:nvSpPr>
            <p:spPr>
              <a:xfrm>
                <a:off x="7880223" y="1624297"/>
                <a:ext cx="5715" cy="5715"/>
              </a:xfrm>
              <a:custGeom>
                <a:avLst/>
                <a:gdLst/>
                <a:ahLst/>
                <a:cxnLst/>
                <a:rect l="l" t="t" r="r" b="b"/>
                <a:pathLst>
                  <a:path w="5715"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3" name="Google Shape;4713;p32">
                <a:extLst>
                  <a:ext uri="{FF2B5EF4-FFF2-40B4-BE49-F238E27FC236}">
                    <a16:creationId xmlns:a16="http://schemas.microsoft.com/office/drawing/2014/main" id="{AB35366A-A0B5-8633-E3DE-2700A078AAB5}"/>
                  </a:ext>
                </a:extLst>
              </p:cNvPr>
              <p:cNvSpPr/>
              <p:nvPr/>
            </p:nvSpPr>
            <p:spPr>
              <a:xfrm>
                <a:off x="7962042" y="1543430"/>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4" name="Google Shape;4714;p32">
                <a:extLst>
                  <a:ext uri="{FF2B5EF4-FFF2-40B4-BE49-F238E27FC236}">
                    <a16:creationId xmlns:a16="http://schemas.microsoft.com/office/drawing/2014/main" id="{A7779221-5CB0-E094-FE6E-BFA6E4E628BF}"/>
                  </a:ext>
                </a:extLst>
              </p:cNvPr>
              <p:cNvSpPr/>
              <p:nvPr/>
            </p:nvSpPr>
            <p:spPr>
              <a:xfrm>
                <a:off x="8043862" y="1462372"/>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048"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5" name="Google Shape;4715;p32">
                <a:extLst>
                  <a:ext uri="{FF2B5EF4-FFF2-40B4-BE49-F238E27FC236}">
                    <a16:creationId xmlns:a16="http://schemas.microsoft.com/office/drawing/2014/main" id="{6B757185-AB9D-5B4A-7A00-7793685649A5}"/>
                  </a:ext>
                </a:extLst>
              </p:cNvPr>
              <p:cNvSpPr/>
              <p:nvPr/>
            </p:nvSpPr>
            <p:spPr>
              <a:xfrm>
                <a:off x="8125682" y="1381315"/>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6" name="Google Shape;4716;p32">
                <a:extLst>
                  <a:ext uri="{FF2B5EF4-FFF2-40B4-BE49-F238E27FC236}">
                    <a16:creationId xmlns:a16="http://schemas.microsoft.com/office/drawing/2014/main" id="{FC19A914-8902-7540-91FD-651E68D0054D}"/>
                  </a:ext>
                </a:extLst>
              </p:cNvPr>
              <p:cNvSpPr/>
              <p:nvPr/>
            </p:nvSpPr>
            <p:spPr>
              <a:xfrm>
                <a:off x="8207501" y="1300257"/>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7" name="Google Shape;4717;p32">
                <a:extLst>
                  <a:ext uri="{FF2B5EF4-FFF2-40B4-BE49-F238E27FC236}">
                    <a16:creationId xmlns:a16="http://schemas.microsoft.com/office/drawing/2014/main" id="{1CAB0088-2005-9F05-CB99-58FD8DE0BE3C}"/>
                  </a:ext>
                </a:extLst>
              </p:cNvPr>
              <p:cNvSpPr/>
              <p:nvPr/>
            </p:nvSpPr>
            <p:spPr>
              <a:xfrm>
                <a:off x="8289416" y="1219390"/>
                <a:ext cx="1524" cy="1523"/>
              </a:xfrm>
              <a:custGeom>
                <a:avLst/>
                <a:gdLst/>
                <a:ahLst/>
                <a:cxnLst/>
                <a:rect l="l" t="t" r="r" b="b"/>
                <a:pathLst>
                  <a:path w="1524" h="1523" extrusionOk="0">
                    <a:moveTo>
                      <a:pt x="762" y="1524"/>
                    </a:moveTo>
                    <a:cubicBezTo>
                      <a:pt x="762" y="1524"/>
                      <a:pt x="0" y="1143"/>
                      <a:pt x="0" y="762"/>
                    </a:cubicBezTo>
                    <a:cubicBezTo>
                      <a:pt x="0" y="381"/>
                      <a:pt x="381" y="0"/>
                      <a:pt x="762" y="0"/>
                    </a:cubicBezTo>
                    <a:cubicBezTo>
                      <a:pt x="1143" y="0"/>
                      <a:pt x="1524" y="381"/>
                      <a:pt x="1524" y="762"/>
                    </a:cubicBezTo>
                    <a:cubicBezTo>
                      <a:pt x="1524" y="1143"/>
                      <a:pt x="1143" y="1524"/>
                      <a:pt x="762" y="15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8" name="Google Shape;4718;p32">
                <a:extLst>
                  <a:ext uri="{FF2B5EF4-FFF2-40B4-BE49-F238E27FC236}">
                    <a16:creationId xmlns:a16="http://schemas.microsoft.com/office/drawing/2014/main" id="{ECED66F2-DF2F-3BCC-5E2F-C99B5E12828B}"/>
                  </a:ext>
                </a:extLst>
              </p:cNvPr>
              <p:cNvSpPr/>
              <p:nvPr/>
            </p:nvSpPr>
            <p:spPr>
              <a:xfrm>
                <a:off x="8371141" y="1138237"/>
                <a:ext cx="762" cy="761"/>
              </a:xfrm>
              <a:custGeom>
                <a:avLst/>
                <a:gdLst/>
                <a:ahLst/>
                <a:cxnLst/>
                <a:rect l="l" t="t" r="r" b="b"/>
                <a:pathLst>
                  <a:path w="762" h="761" extrusionOk="0">
                    <a:moveTo>
                      <a:pt x="381" y="762"/>
                    </a:moveTo>
                    <a:cubicBezTo>
                      <a:pt x="381" y="762"/>
                      <a:pt x="0" y="572"/>
                      <a:pt x="0" y="381"/>
                    </a:cubicBezTo>
                    <a:cubicBezTo>
                      <a:pt x="0" y="191"/>
                      <a:pt x="191" y="0"/>
                      <a:pt x="381" y="0"/>
                    </a:cubicBezTo>
                    <a:cubicBezTo>
                      <a:pt x="572" y="0"/>
                      <a:pt x="762" y="191"/>
                      <a:pt x="762" y="381"/>
                    </a:cubicBezTo>
                    <a:cubicBezTo>
                      <a:pt x="762" y="572"/>
                      <a:pt x="572" y="762"/>
                      <a:pt x="381" y="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9" name="Google Shape;4719;p32">
              <a:extLst>
                <a:ext uri="{FF2B5EF4-FFF2-40B4-BE49-F238E27FC236}">
                  <a16:creationId xmlns:a16="http://schemas.microsoft.com/office/drawing/2014/main" id="{81D770E7-ADE4-F603-A400-9216C1058E8B}"/>
                </a:ext>
              </a:extLst>
            </p:cNvPr>
            <p:cNvGrpSpPr/>
            <p:nvPr/>
          </p:nvGrpSpPr>
          <p:grpSpPr>
            <a:xfrm>
              <a:off x="3819525" y="1144142"/>
              <a:ext cx="4396262" cy="4419980"/>
              <a:chOff x="3819525" y="1144142"/>
              <a:chExt cx="4396262" cy="4419980"/>
            </a:xfrm>
          </p:grpSpPr>
          <p:sp>
            <p:nvSpPr>
              <p:cNvPr id="4720" name="Google Shape;4720;p32">
                <a:extLst>
                  <a:ext uri="{FF2B5EF4-FFF2-40B4-BE49-F238E27FC236}">
                    <a16:creationId xmlns:a16="http://schemas.microsoft.com/office/drawing/2014/main" id="{735A4C3C-9F5E-3E61-A0BF-4275D63B01A7}"/>
                  </a:ext>
                </a:extLst>
              </p:cNvPr>
              <p:cNvSpPr/>
              <p:nvPr/>
            </p:nvSpPr>
            <p:spPr>
              <a:xfrm>
                <a:off x="3819525" y="5518879"/>
                <a:ext cx="22574" cy="45243"/>
              </a:xfrm>
              <a:custGeom>
                <a:avLst/>
                <a:gdLst/>
                <a:ahLst/>
                <a:cxnLst/>
                <a:rect l="l" t="t" r="r" b="b"/>
                <a:pathLst>
                  <a:path w="22574" h="45243" extrusionOk="0">
                    <a:moveTo>
                      <a:pt x="0" y="95"/>
                    </a:moveTo>
                    <a:cubicBezTo>
                      <a:pt x="12478" y="95"/>
                      <a:pt x="22574" y="10192"/>
                      <a:pt x="22574" y="22670"/>
                    </a:cubicBezTo>
                    <a:cubicBezTo>
                      <a:pt x="22574" y="35147"/>
                      <a:pt x="12478" y="45244"/>
                      <a:pt x="0" y="45244"/>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1" name="Google Shape;4721;p32">
                <a:extLst>
                  <a:ext uri="{FF2B5EF4-FFF2-40B4-BE49-F238E27FC236}">
                    <a16:creationId xmlns:a16="http://schemas.microsoft.com/office/drawing/2014/main" id="{2002C631-954C-28F2-D7CC-C6375D24A432}"/>
                  </a:ext>
                </a:extLst>
              </p:cNvPr>
              <p:cNvSpPr/>
              <p:nvPr/>
            </p:nvSpPr>
            <p:spPr>
              <a:xfrm>
                <a:off x="3877532" y="5438012"/>
                <a:ext cx="44386" cy="44386"/>
              </a:xfrm>
              <a:custGeom>
                <a:avLst/>
                <a:gdLst/>
                <a:ahLst/>
                <a:cxnLst/>
                <a:rect l="l" t="t" r="r" b="b"/>
                <a:pathLst>
                  <a:path w="44386" h="44386" extrusionOk="0">
                    <a:moveTo>
                      <a:pt x="22193" y="44386"/>
                    </a:moveTo>
                    <a:cubicBezTo>
                      <a:pt x="9906" y="44386"/>
                      <a:pt x="0" y="34480"/>
                      <a:pt x="0" y="22193"/>
                    </a:cubicBezTo>
                    <a:cubicBezTo>
                      <a:pt x="0" y="9906"/>
                      <a:pt x="9906" y="0"/>
                      <a:pt x="22193" y="0"/>
                    </a:cubicBezTo>
                    <a:cubicBezTo>
                      <a:pt x="34481" y="0"/>
                      <a:pt x="44387" y="9906"/>
                      <a:pt x="44387" y="22193"/>
                    </a:cubicBezTo>
                    <a:cubicBezTo>
                      <a:pt x="44387" y="34480"/>
                      <a:pt x="34481" y="44386"/>
                      <a:pt x="22193" y="44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2" name="Google Shape;4722;p32">
                <a:extLst>
                  <a:ext uri="{FF2B5EF4-FFF2-40B4-BE49-F238E27FC236}">
                    <a16:creationId xmlns:a16="http://schemas.microsoft.com/office/drawing/2014/main" id="{81540168-3720-2745-1111-A58C14C1246B}"/>
                  </a:ext>
                </a:extLst>
              </p:cNvPr>
              <p:cNvSpPr/>
              <p:nvPr/>
            </p:nvSpPr>
            <p:spPr>
              <a:xfrm>
                <a:off x="3959352" y="5356859"/>
                <a:ext cx="43624" cy="43624"/>
              </a:xfrm>
              <a:custGeom>
                <a:avLst/>
                <a:gdLst/>
                <a:ahLst/>
                <a:cxnLst/>
                <a:rect l="l" t="t" r="r" b="b"/>
                <a:pathLst>
                  <a:path w="43624" h="43624" extrusionOk="0">
                    <a:moveTo>
                      <a:pt x="21812" y="43625"/>
                    </a:moveTo>
                    <a:cubicBezTo>
                      <a:pt x="9811" y="43625"/>
                      <a:pt x="0" y="33909"/>
                      <a:pt x="0" y="21812"/>
                    </a:cubicBezTo>
                    <a:cubicBezTo>
                      <a:pt x="0" y="9716"/>
                      <a:pt x="9715" y="0"/>
                      <a:pt x="21812" y="0"/>
                    </a:cubicBezTo>
                    <a:cubicBezTo>
                      <a:pt x="33909" y="0"/>
                      <a:pt x="43625" y="9716"/>
                      <a:pt x="43625" y="21812"/>
                    </a:cubicBezTo>
                    <a:cubicBezTo>
                      <a:pt x="43625" y="33909"/>
                      <a:pt x="33909" y="43625"/>
                      <a:pt x="21812" y="436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3" name="Google Shape;4723;p32">
                <a:extLst>
                  <a:ext uri="{FF2B5EF4-FFF2-40B4-BE49-F238E27FC236}">
                    <a16:creationId xmlns:a16="http://schemas.microsoft.com/office/drawing/2014/main" id="{4A880087-65BA-A4B0-B7D2-19D46B154DF7}"/>
                  </a:ext>
                </a:extLst>
              </p:cNvPr>
              <p:cNvSpPr/>
              <p:nvPr/>
            </p:nvSpPr>
            <p:spPr>
              <a:xfrm>
                <a:off x="4041171" y="5275801"/>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620"/>
                      <a:pt x="42863" y="21431"/>
                    </a:cubicBezTo>
                    <a:cubicBezTo>
                      <a:pt x="42863"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4" name="Google Shape;4724;p32">
                <a:extLst>
                  <a:ext uri="{FF2B5EF4-FFF2-40B4-BE49-F238E27FC236}">
                    <a16:creationId xmlns:a16="http://schemas.microsoft.com/office/drawing/2014/main" id="{C19DD3AD-A72C-0245-DFC0-8FE99E388271}"/>
                  </a:ext>
                </a:extLst>
              </p:cNvPr>
              <p:cNvSpPr/>
              <p:nvPr/>
            </p:nvSpPr>
            <p:spPr>
              <a:xfrm>
                <a:off x="4123086" y="5194934"/>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5" name="Google Shape;4725;p32">
                <a:extLst>
                  <a:ext uri="{FF2B5EF4-FFF2-40B4-BE49-F238E27FC236}">
                    <a16:creationId xmlns:a16="http://schemas.microsoft.com/office/drawing/2014/main" id="{88B90806-7ACC-68CA-3496-537A8BF26057}"/>
                  </a:ext>
                </a:extLst>
              </p:cNvPr>
              <p:cNvSpPr/>
              <p:nvPr/>
            </p:nvSpPr>
            <p:spPr>
              <a:xfrm>
                <a:off x="4204906" y="5113876"/>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6" name="Google Shape;4726;p32">
                <a:extLst>
                  <a:ext uri="{FF2B5EF4-FFF2-40B4-BE49-F238E27FC236}">
                    <a16:creationId xmlns:a16="http://schemas.microsoft.com/office/drawing/2014/main" id="{984C626A-9CFD-971D-D64F-BDB324320F0B}"/>
                  </a:ext>
                </a:extLst>
              </p:cNvPr>
              <p:cNvSpPr/>
              <p:nvPr/>
            </p:nvSpPr>
            <p:spPr>
              <a:xfrm>
                <a:off x="4286631" y="5032819"/>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7" name="Google Shape;4727;p32">
                <a:extLst>
                  <a:ext uri="{FF2B5EF4-FFF2-40B4-BE49-F238E27FC236}">
                    <a16:creationId xmlns:a16="http://schemas.microsoft.com/office/drawing/2014/main" id="{65092C84-D00F-33CD-E15C-186F72C7B481}"/>
                  </a:ext>
                </a:extLst>
              </p:cNvPr>
              <p:cNvSpPr/>
              <p:nvPr/>
            </p:nvSpPr>
            <p:spPr>
              <a:xfrm>
                <a:off x="4368450" y="4951761"/>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8" name="Google Shape;4728;p32">
                <a:extLst>
                  <a:ext uri="{FF2B5EF4-FFF2-40B4-BE49-F238E27FC236}">
                    <a16:creationId xmlns:a16="http://schemas.microsoft.com/office/drawing/2014/main" id="{17D62CAD-7B92-76D6-252A-CB2BB0801EC0}"/>
                  </a:ext>
                </a:extLst>
              </p:cNvPr>
              <p:cNvSpPr/>
              <p:nvPr/>
            </p:nvSpPr>
            <p:spPr>
              <a:xfrm>
                <a:off x="4450365" y="4870894"/>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9" name="Google Shape;4729;p32">
                <a:extLst>
                  <a:ext uri="{FF2B5EF4-FFF2-40B4-BE49-F238E27FC236}">
                    <a16:creationId xmlns:a16="http://schemas.microsoft.com/office/drawing/2014/main" id="{662161DD-04A4-E44B-ED12-AC1F48D129A5}"/>
                  </a:ext>
                </a:extLst>
              </p:cNvPr>
              <p:cNvSpPr/>
              <p:nvPr/>
            </p:nvSpPr>
            <p:spPr>
              <a:xfrm>
                <a:off x="4532185" y="4789836"/>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10" y="8477"/>
                      <a:pt x="37910" y="18955"/>
                    </a:cubicBezTo>
                    <a:cubicBezTo>
                      <a:pt x="37910"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0" name="Google Shape;4730;p32">
                <a:extLst>
                  <a:ext uri="{FF2B5EF4-FFF2-40B4-BE49-F238E27FC236}">
                    <a16:creationId xmlns:a16="http://schemas.microsoft.com/office/drawing/2014/main" id="{A7349CC7-5551-2007-32EA-F6F854F660B5}"/>
                  </a:ext>
                </a:extLst>
              </p:cNvPr>
              <p:cNvSpPr/>
              <p:nvPr/>
            </p:nvSpPr>
            <p:spPr>
              <a:xfrm>
                <a:off x="4614005" y="4708778"/>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7" y="8287"/>
                      <a:pt x="37147" y="18574"/>
                    </a:cubicBezTo>
                    <a:cubicBezTo>
                      <a:pt x="37147"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1" name="Google Shape;4731;p32">
                <a:extLst>
                  <a:ext uri="{FF2B5EF4-FFF2-40B4-BE49-F238E27FC236}">
                    <a16:creationId xmlns:a16="http://schemas.microsoft.com/office/drawing/2014/main" id="{450DD370-1D38-DAC8-7497-8344CA032E74}"/>
                  </a:ext>
                </a:extLst>
              </p:cNvPr>
              <p:cNvSpPr/>
              <p:nvPr/>
            </p:nvSpPr>
            <p:spPr>
              <a:xfrm>
                <a:off x="4695729" y="462772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2" name="Google Shape;4732;p32">
                <a:extLst>
                  <a:ext uri="{FF2B5EF4-FFF2-40B4-BE49-F238E27FC236}">
                    <a16:creationId xmlns:a16="http://schemas.microsoft.com/office/drawing/2014/main" id="{EF03F8A8-FA1D-3361-FC8D-D60959E292FE}"/>
                  </a:ext>
                </a:extLst>
              </p:cNvPr>
              <p:cNvSpPr/>
              <p:nvPr/>
            </p:nvSpPr>
            <p:spPr>
              <a:xfrm>
                <a:off x="4777644" y="4546758"/>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432"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3" name="Google Shape;4733;p32">
                <a:extLst>
                  <a:ext uri="{FF2B5EF4-FFF2-40B4-BE49-F238E27FC236}">
                    <a16:creationId xmlns:a16="http://schemas.microsoft.com/office/drawing/2014/main" id="{7E721284-955D-9C21-32E6-B82523E48BDC}"/>
                  </a:ext>
                </a:extLst>
              </p:cNvPr>
              <p:cNvSpPr/>
              <p:nvPr/>
            </p:nvSpPr>
            <p:spPr>
              <a:xfrm>
                <a:off x="4859464" y="4465795"/>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4" name="Google Shape;4734;p32">
                <a:extLst>
                  <a:ext uri="{FF2B5EF4-FFF2-40B4-BE49-F238E27FC236}">
                    <a16:creationId xmlns:a16="http://schemas.microsoft.com/office/drawing/2014/main" id="{89091DB3-F973-16E6-9AFB-B89BF20425B0}"/>
                  </a:ext>
                </a:extLst>
              </p:cNvPr>
              <p:cNvSpPr/>
              <p:nvPr/>
            </p:nvSpPr>
            <p:spPr>
              <a:xfrm>
                <a:off x="4941284" y="4384737"/>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5" name="Google Shape;4735;p32">
                <a:extLst>
                  <a:ext uri="{FF2B5EF4-FFF2-40B4-BE49-F238E27FC236}">
                    <a16:creationId xmlns:a16="http://schemas.microsoft.com/office/drawing/2014/main" id="{B0C49540-9E72-DEA8-F93C-71EDD60A52C3}"/>
                  </a:ext>
                </a:extLst>
              </p:cNvPr>
              <p:cNvSpPr/>
              <p:nvPr/>
            </p:nvSpPr>
            <p:spPr>
              <a:xfrm>
                <a:off x="5023104" y="4303680"/>
                <a:ext cx="33147" cy="33147"/>
              </a:xfrm>
              <a:custGeom>
                <a:avLst/>
                <a:gdLst/>
                <a:ahLst/>
                <a:cxnLst/>
                <a:rect l="l" t="t" r="r" b="b"/>
                <a:pathLst>
                  <a:path w="33147" h="33147" extrusionOk="0">
                    <a:moveTo>
                      <a:pt x="33147" y="16574"/>
                    </a:moveTo>
                    <a:cubicBezTo>
                      <a:pt x="33147" y="25727"/>
                      <a:pt x="25727" y="33147"/>
                      <a:pt x="16573" y="33147"/>
                    </a:cubicBezTo>
                    <a:cubicBezTo>
                      <a:pt x="7420" y="33147"/>
                      <a:pt x="0" y="25727"/>
                      <a:pt x="0" y="16574"/>
                    </a:cubicBezTo>
                    <a:cubicBezTo>
                      <a:pt x="0" y="7420"/>
                      <a:pt x="7420" y="0"/>
                      <a:pt x="16573"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6" name="Google Shape;4736;p32">
                <a:extLst>
                  <a:ext uri="{FF2B5EF4-FFF2-40B4-BE49-F238E27FC236}">
                    <a16:creationId xmlns:a16="http://schemas.microsoft.com/office/drawing/2014/main" id="{1EFDB393-6512-4FBB-5B50-AA93BADACCB8}"/>
                  </a:ext>
                </a:extLst>
              </p:cNvPr>
              <p:cNvSpPr/>
              <p:nvPr/>
            </p:nvSpPr>
            <p:spPr>
              <a:xfrm>
                <a:off x="5104923" y="4222622"/>
                <a:ext cx="32289" cy="32384"/>
              </a:xfrm>
              <a:custGeom>
                <a:avLst/>
                <a:gdLst/>
                <a:ahLst/>
                <a:cxnLst/>
                <a:rect l="l" t="t" r="r" b="b"/>
                <a:pathLst>
                  <a:path w="32289" h="32384" extrusionOk="0">
                    <a:moveTo>
                      <a:pt x="16097" y="32385"/>
                    </a:moveTo>
                    <a:cubicBezTo>
                      <a:pt x="7144" y="32385"/>
                      <a:pt x="0" y="25146"/>
                      <a:pt x="0" y="16192"/>
                    </a:cubicBezTo>
                    <a:cubicBezTo>
                      <a:pt x="0" y="7239"/>
                      <a:pt x="7239" y="0"/>
                      <a:pt x="16097" y="0"/>
                    </a:cubicBezTo>
                    <a:cubicBezTo>
                      <a:pt x="24956" y="0"/>
                      <a:pt x="32290" y="7239"/>
                      <a:pt x="32290" y="16192"/>
                    </a:cubicBezTo>
                    <a:cubicBezTo>
                      <a:pt x="32290" y="25146"/>
                      <a:pt x="25051" y="32385"/>
                      <a:pt x="16097"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7" name="Google Shape;4737;p32">
                <a:extLst>
                  <a:ext uri="{FF2B5EF4-FFF2-40B4-BE49-F238E27FC236}">
                    <a16:creationId xmlns:a16="http://schemas.microsoft.com/office/drawing/2014/main" id="{710FB63F-06E3-96DE-9B22-779505C5040D}"/>
                  </a:ext>
                </a:extLst>
              </p:cNvPr>
              <p:cNvSpPr/>
              <p:nvPr/>
            </p:nvSpPr>
            <p:spPr>
              <a:xfrm>
                <a:off x="5186743" y="4141755"/>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8" name="Google Shape;4738;p32">
                <a:extLst>
                  <a:ext uri="{FF2B5EF4-FFF2-40B4-BE49-F238E27FC236}">
                    <a16:creationId xmlns:a16="http://schemas.microsoft.com/office/drawing/2014/main" id="{E9ADE849-A6C1-A6C6-27D5-453D7B42F482}"/>
                  </a:ext>
                </a:extLst>
              </p:cNvPr>
              <p:cNvSpPr/>
              <p:nvPr/>
            </p:nvSpPr>
            <p:spPr>
              <a:xfrm>
                <a:off x="5268563" y="4060697"/>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9" name="Google Shape;4739;p32">
                <a:extLst>
                  <a:ext uri="{FF2B5EF4-FFF2-40B4-BE49-F238E27FC236}">
                    <a16:creationId xmlns:a16="http://schemas.microsoft.com/office/drawing/2014/main" id="{444F0548-DA49-C0E4-5552-394DE760384B}"/>
                  </a:ext>
                </a:extLst>
              </p:cNvPr>
              <p:cNvSpPr/>
              <p:nvPr/>
            </p:nvSpPr>
            <p:spPr>
              <a:xfrm>
                <a:off x="5350383" y="3979639"/>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0" name="Google Shape;4740;p32">
                <a:extLst>
                  <a:ext uri="{FF2B5EF4-FFF2-40B4-BE49-F238E27FC236}">
                    <a16:creationId xmlns:a16="http://schemas.microsoft.com/office/drawing/2014/main" id="{38FDBEE6-97F4-8F6B-91B1-6AF2BACB52C8}"/>
                  </a:ext>
                </a:extLst>
              </p:cNvPr>
              <p:cNvSpPr/>
              <p:nvPr/>
            </p:nvSpPr>
            <p:spPr>
              <a:xfrm>
                <a:off x="5432202" y="3898581"/>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1" name="Google Shape;4741;p32">
                <a:extLst>
                  <a:ext uri="{FF2B5EF4-FFF2-40B4-BE49-F238E27FC236}">
                    <a16:creationId xmlns:a16="http://schemas.microsoft.com/office/drawing/2014/main" id="{7020B414-9C86-BA4B-9645-72E05B79CBF0}"/>
                  </a:ext>
                </a:extLst>
              </p:cNvPr>
              <p:cNvSpPr/>
              <p:nvPr/>
            </p:nvSpPr>
            <p:spPr>
              <a:xfrm>
                <a:off x="5514022" y="3817714"/>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2" name="Google Shape;4742;p32">
                <a:extLst>
                  <a:ext uri="{FF2B5EF4-FFF2-40B4-BE49-F238E27FC236}">
                    <a16:creationId xmlns:a16="http://schemas.microsoft.com/office/drawing/2014/main" id="{2B35A536-73D9-D95C-2769-720AA8CEF77D}"/>
                  </a:ext>
                </a:extLst>
              </p:cNvPr>
              <p:cNvSpPr/>
              <p:nvPr/>
            </p:nvSpPr>
            <p:spPr>
              <a:xfrm>
                <a:off x="5595842" y="3736657"/>
                <a:ext cx="27431" cy="27431"/>
              </a:xfrm>
              <a:custGeom>
                <a:avLst/>
                <a:gdLst/>
                <a:ahLst/>
                <a:cxnLst/>
                <a:rect l="l" t="t" r="r" b="b"/>
                <a:pathLst>
                  <a:path w="27431" h="27431" extrusionOk="0">
                    <a:moveTo>
                      <a:pt x="27432" y="13716"/>
                    </a:moveTo>
                    <a:cubicBezTo>
                      <a:pt x="27432" y="21291"/>
                      <a:pt x="21291" y="27432"/>
                      <a:pt x="13716" y="27432"/>
                    </a:cubicBezTo>
                    <a:cubicBezTo>
                      <a:pt x="6141" y="27432"/>
                      <a:pt x="0" y="21291"/>
                      <a:pt x="0" y="13716"/>
                    </a:cubicBezTo>
                    <a:cubicBezTo>
                      <a:pt x="0" y="6141"/>
                      <a:pt x="6141" y="0"/>
                      <a:pt x="13716" y="0"/>
                    </a:cubicBezTo>
                    <a:cubicBezTo>
                      <a:pt x="21291" y="0"/>
                      <a:pt x="27432" y="6141"/>
                      <a:pt x="27432"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3" name="Google Shape;4743;p32">
                <a:extLst>
                  <a:ext uri="{FF2B5EF4-FFF2-40B4-BE49-F238E27FC236}">
                    <a16:creationId xmlns:a16="http://schemas.microsoft.com/office/drawing/2014/main" id="{2EAD46BE-3143-9F51-5265-1414B7463AD3}"/>
                  </a:ext>
                </a:extLst>
              </p:cNvPr>
              <p:cNvSpPr/>
              <p:nvPr/>
            </p:nvSpPr>
            <p:spPr>
              <a:xfrm>
                <a:off x="5677662" y="3655599"/>
                <a:ext cx="26670" cy="26669"/>
              </a:xfrm>
              <a:custGeom>
                <a:avLst/>
                <a:gdLst/>
                <a:ahLst/>
                <a:cxnLst/>
                <a:rect l="l" t="t" r="r" b="b"/>
                <a:pathLst>
                  <a:path w="26670" h="26669"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4" name="Google Shape;4744;p32">
                <a:extLst>
                  <a:ext uri="{FF2B5EF4-FFF2-40B4-BE49-F238E27FC236}">
                    <a16:creationId xmlns:a16="http://schemas.microsoft.com/office/drawing/2014/main" id="{9EDA8600-4A91-4628-35ED-DB58181346E0}"/>
                  </a:ext>
                </a:extLst>
              </p:cNvPr>
              <p:cNvSpPr/>
              <p:nvPr/>
            </p:nvSpPr>
            <p:spPr>
              <a:xfrm>
                <a:off x="5759481" y="3574541"/>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5" name="Google Shape;4745;p32">
                <a:extLst>
                  <a:ext uri="{FF2B5EF4-FFF2-40B4-BE49-F238E27FC236}">
                    <a16:creationId xmlns:a16="http://schemas.microsoft.com/office/drawing/2014/main" id="{35B15AAA-A8F7-B7B2-9FE4-AB25127F0A90}"/>
                  </a:ext>
                </a:extLst>
              </p:cNvPr>
              <p:cNvSpPr/>
              <p:nvPr/>
            </p:nvSpPr>
            <p:spPr>
              <a:xfrm>
                <a:off x="5841396" y="3493674"/>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6" name="Google Shape;4746;p32">
                <a:extLst>
                  <a:ext uri="{FF2B5EF4-FFF2-40B4-BE49-F238E27FC236}">
                    <a16:creationId xmlns:a16="http://schemas.microsoft.com/office/drawing/2014/main" id="{1943EC1B-88A9-C1CA-1C52-B6D32AEC25A9}"/>
                  </a:ext>
                </a:extLst>
              </p:cNvPr>
              <p:cNvSpPr/>
              <p:nvPr/>
            </p:nvSpPr>
            <p:spPr>
              <a:xfrm>
                <a:off x="5923121" y="3412616"/>
                <a:ext cx="24193" cy="24193"/>
              </a:xfrm>
              <a:custGeom>
                <a:avLst/>
                <a:gdLst/>
                <a:ahLst/>
                <a:cxnLst/>
                <a:rect l="l" t="t" r="r" b="b"/>
                <a:pathLst>
                  <a:path w="24193" h="24193" extrusionOk="0">
                    <a:moveTo>
                      <a:pt x="12097" y="24194"/>
                    </a:moveTo>
                    <a:cubicBezTo>
                      <a:pt x="5429" y="24194"/>
                      <a:pt x="0" y="18764"/>
                      <a:pt x="0" y="12097"/>
                    </a:cubicBezTo>
                    <a:cubicBezTo>
                      <a:pt x="0" y="5429"/>
                      <a:pt x="5429" y="0"/>
                      <a:pt x="12097" y="0"/>
                    </a:cubicBezTo>
                    <a:cubicBezTo>
                      <a:pt x="18764" y="0"/>
                      <a:pt x="24193" y="5429"/>
                      <a:pt x="24193" y="12097"/>
                    </a:cubicBezTo>
                    <a:cubicBezTo>
                      <a:pt x="24193" y="18764"/>
                      <a:pt x="18764" y="24194"/>
                      <a:pt x="12097" y="24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7" name="Google Shape;4747;p32">
                <a:extLst>
                  <a:ext uri="{FF2B5EF4-FFF2-40B4-BE49-F238E27FC236}">
                    <a16:creationId xmlns:a16="http://schemas.microsoft.com/office/drawing/2014/main" id="{6A66FD9B-6C07-57C3-5311-F21A066285C5}"/>
                  </a:ext>
                </a:extLst>
              </p:cNvPr>
              <p:cNvSpPr/>
              <p:nvPr/>
            </p:nvSpPr>
            <p:spPr>
              <a:xfrm>
                <a:off x="6004941" y="3331558"/>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8" name="Google Shape;4748;p32">
                <a:extLst>
                  <a:ext uri="{FF2B5EF4-FFF2-40B4-BE49-F238E27FC236}">
                    <a16:creationId xmlns:a16="http://schemas.microsoft.com/office/drawing/2014/main" id="{75BFACAC-A22F-B904-E7F3-29D66F115223}"/>
                  </a:ext>
                </a:extLst>
              </p:cNvPr>
              <p:cNvSpPr/>
              <p:nvPr/>
            </p:nvSpPr>
            <p:spPr>
              <a:xfrm>
                <a:off x="6086760" y="3250500"/>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9" name="Google Shape;4749;p32">
                <a:extLst>
                  <a:ext uri="{FF2B5EF4-FFF2-40B4-BE49-F238E27FC236}">
                    <a16:creationId xmlns:a16="http://schemas.microsoft.com/office/drawing/2014/main" id="{9ED98E20-E4E2-5FC8-A924-42539C2F6940}"/>
                  </a:ext>
                </a:extLst>
              </p:cNvPr>
              <p:cNvSpPr/>
              <p:nvPr/>
            </p:nvSpPr>
            <p:spPr>
              <a:xfrm>
                <a:off x="6168675" y="3169538"/>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0" name="Google Shape;4750;p32">
                <a:extLst>
                  <a:ext uri="{FF2B5EF4-FFF2-40B4-BE49-F238E27FC236}">
                    <a16:creationId xmlns:a16="http://schemas.microsoft.com/office/drawing/2014/main" id="{9C278C3D-53A6-3CF4-ACD5-76F31F95EA27}"/>
                  </a:ext>
                </a:extLst>
              </p:cNvPr>
              <p:cNvSpPr/>
              <p:nvPr/>
            </p:nvSpPr>
            <p:spPr>
              <a:xfrm>
                <a:off x="6250400" y="3088480"/>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1" name="Google Shape;4751;p32">
                <a:extLst>
                  <a:ext uri="{FF2B5EF4-FFF2-40B4-BE49-F238E27FC236}">
                    <a16:creationId xmlns:a16="http://schemas.microsoft.com/office/drawing/2014/main" id="{4B12A6FB-C903-773C-1F63-A3439D58AD32}"/>
                  </a:ext>
                </a:extLst>
              </p:cNvPr>
              <p:cNvSpPr/>
              <p:nvPr/>
            </p:nvSpPr>
            <p:spPr>
              <a:xfrm>
                <a:off x="6332219" y="3007423"/>
                <a:ext cx="20193" cy="20192"/>
              </a:xfrm>
              <a:custGeom>
                <a:avLst/>
                <a:gdLst/>
                <a:ahLst/>
                <a:cxnLst/>
                <a:rect l="l" t="t" r="r" b="b"/>
                <a:pathLst>
                  <a:path w="20193"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2" name="Google Shape;4752;p32">
                <a:extLst>
                  <a:ext uri="{FF2B5EF4-FFF2-40B4-BE49-F238E27FC236}">
                    <a16:creationId xmlns:a16="http://schemas.microsoft.com/office/drawing/2014/main" id="{52B35C92-AD78-CBF4-3614-CA8343BEDFAD}"/>
                  </a:ext>
                </a:extLst>
              </p:cNvPr>
              <p:cNvSpPr/>
              <p:nvPr/>
            </p:nvSpPr>
            <p:spPr>
              <a:xfrm>
                <a:off x="6414039" y="2926365"/>
                <a:ext cx="19430" cy="19431"/>
              </a:xfrm>
              <a:custGeom>
                <a:avLst/>
                <a:gdLst/>
                <a:ahLst/>
                <a:cxnLst/>
                <a:rect l="l" t="t" r="r" b="b"/>
                <a:pathLst>
                  <a:path w="19430"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3" name="Google Shape;4753;p32">
                <a:extLst>
                  <a:ext uri="{FF2B5EF4-FFF2-40B4-BE49-F238E27FC236}">
                    <a16:creationId xmlns:a16="http://schemas.microsoft.com/office/drawing/2014/main" id="{20018BE9-0CEB-329A-4A8E-71BED254B3F4}"/>
                  </a:ext>
                </a:extLst>
              </p:cNvPr>
              <p:cNvSpPr/>
              <p:nvPr/>
            </p:nvSpPr>
            <p:spPr>
              <a:xfrm>
                <a:off x="6495954" y="2845498"/>
                <a:ext cx="18478" cy="18478"/>
              </a:xfrm>
              <a:custGeom>
                <a:avLst/>
                <a:gdLst/>
                <a:ahLst/>
                <a:cxnLst/>
                <a:rect l="l" t="t" r="r" b="b"/>
                <a:pathLst>
                  <a:path w="18478" h="18478" extrusionOk="0">
                    <a:moveTo>
                      <a:pt x="18478" y="9239"/>
                    </a:moveTo>
                    <a:cubicBezTo>
                      <a:pt x="18478" y="14342"/>
                      <a:pt x="14342" y="18479"/>
                      <a:pt x="9239" y="18479"/>
                    </a:cubicBezTo>
                    <a:cubicBezTo>
                      <a:pt x="4137" y="18479"/>
                      <a:pt x="0" y="14342"/>
                      <a:pt x="0" y="9239"/>
                    </a:cubicBezTo>
                    <a:cubicBezTo>
                      <a:pt x="0" y="4137"/>
                      <a:pt x="4137" y="0"/>
                      <a:pt x="9239" y="0"/>
                    </a:cubicBezTo>
                    <a:cubicBezTo>
                      <a:pt x="14342" y="0"/>
                      <a:pt x="18478" y="4137"/>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4" name="Google Shape;4754;p32">
                <a:extLst>
                  <a:ext uri="{FF2B5EF4-FFF2-40B4-BE49-F238E27FC236}">
                    <a16:creationId xmlns:a16="http://schemas.microsoft.com/office/drawing/2014/main" id="{FD24C4AA-57C7-DB9D-25D9-6E51CA36D40A}"/>
                  </a:ext>
                </a:extLst>
              </p:cNvPr>
              <p:cNvSpPr/>
              <p:nvPr/>
            </p:nvSpPr>
            <p:spPr>
              <a:xfrm>
                <a:off x="6577774" y="2764440"/>
                <a:ext cx="17716" cy="17716"/>
              </a:xfrm>
              <a:custGeom>
                <a:avLst/>
                <a:gdLst/>
                <a:ahLst/>
                <a:cxnLst/>
                <a:rect l="l" t="t" r="r" b="b"/>
                <a:pathLst>
                  <a:path w="17716" h="17716" extrusionOk="0">
                    <a:moveTo>
                      <a:pt x="17717" y="8858"/>
                    </a:moveTo>
                    <a:cubicBezTo>
                      <a:pt x="17717" y="13751"/>
                      <a:pt x="13750" y="17716"/>
                      <a:pt x="8858" y="17716"/>
                    </a:cubicBezTo>
                    <a:cubicBezTo>
                      <a:pt x="3966" y="17716"/>
                      <a:pt x="0" y="13750"/>
                      <a:pt x="0" y="8858"/>
                    </a:cubicBezTo>
                    <a:cubicBezTo>
                      <a:pt x="0" y="3966"/>
                      <a:pt x="3966" y="0"/>
                      <a:pt x="8858" y="0"/>
                    </a:cubicBezTo>
                    <a:cubicBezTo>
                      <a:pt x="13750"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5" name="Google Shape;4755;p32">
                <a:extLst>
                  <a:ext uri="{FF2B5EF4-FFF2-40B4-BE49-F238E27FC236}">
                    <a16:creationId xmlns:a16="http://schemas.microsoft.com/office/drawing/2014/main" id="{C0D6BC6C-AE15-AFE8-CBF1-196A7FCA4B25}"/>
                  </a:ext>
                </a:extLst>
              </p:cNvPr>
              <p:cNvSpPr/>
              <p:nvPr/>
            </p:nvSpPr>
            <p:spPr>
              <a:xfrm>
                <a:off x="6659499" y="2683382"/>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6" name="Google Shape;4756;p32">
                <a:extLst>
                  <a:ext uri="{FF2B5EF4-FFF2-40B4-BE49-F238E27FC236}">
                    <a16:creationId xmlns:a16="http://schemas.microsoft.com/office/drawing/2014/main" id="{94418424-ADDF-A496-A4E7-4618B229A1C5}"/>
                  </a:ext>
                </a:extLst>
              </p:cNvPr>
              <p:cNvSpPr/>
              <p:nvPr/>
            </p:nvSpPr>
            <p:spPr>
              <a:xfrm>
                <a:off x="6741318" y="2602324"/>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7" name="Google Shape;4757;p32">
                <a:extLst>
                  <a:ext uri="{FF2B5EF4-FFF2-40B4-BE49-F238E27FC236}">
                    <a16:creationId xmlns:a16="http://schemas.microsoft.com/office/drawing/2014/main" id="{8A38F597-3176-5749-EF02-6E86D9B671AE}"/>
                  </a:ext>
                </a:extLst>
              </p:cNvPr>
              <p:cNvSpPr/>
              <p:nvPr/>
            </p:nvSpPr>
            <p:spPr>
              <a:xfrm>
                <a:off x="6823138" y="2521362"/>
                <a:ext cx="15430" cy="15335"/>
              </a:xfrm>
              <a:custGeom>
                <a:avLst/>
                <a:gdLst/>
                <a:ahLst/>
                <a:cxnLst/>
                <a:rect l="l" t="t" r="r" b="b"/>
                <a:pathLst>
                  <a:path w="15430" h="15335" extrusionOk="0">
                    <a:moveTo>
                      <a:pt x="7715" y="15335"/>
                    </a:moveTo>
                    <a:cubicBezTo>
                      <a:pt x="3524" y="15335"/>
                      <a:pt x="0" y="11906"/>
                      <a:pt x="0" y="7620"/>
                    </a:cubicBezTo>
                    <a:cubicBezTo>
                      <a:pt x="0" y="3334"/>
                      <a:pt x="3429" y="0"/>
                      <a:pt x="7715" y="0"/>
                    </a:cubicBezTo>
                    <a:cubicBezTo>
                      <a:pt x="12002" y="0"/>
                      <a:pt x="15430" y="3429"/>
                      <a:pt x="15430" y="7620"/>
                    </a:cubicBezTo>
                    <a:cubicBezTo>
                      <a:pt x="15430" y="11811"/>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8" name="Google Shape;4758;p32">
                <a:extLst>
                  <a:ext uri="{FF2B5EF4-FFF2-40B4-BE49-F238E27FC236}">
                    <a16:creationId xmlns:a16="http://schemas.microsoft.com/office/drawing/2014/main" id="{18BBA2DE-29DD-D88E-AD93-6B9C46D8CD20}"/>
                  </a:ext>
                </a:extLst>
              </p:cNvPr>
              <p:cNvSpPr/>
              <p:nvPr/>
            </p:nvSpPr>
            <p:spPr>
              <a:xfrm>
                <a:off x="6905053" y="2440399"/>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9" name="Google Shape;4759;p32">
                <a:extLst>
                  <a:ext uri="{FF2B5EF4-FFF2-40B4-BE49-F238E27FC236}">
                    <a16:creationId xmlns:a16="http://schemas.microsoft.com/office/drawing/2014/main" id="{493AE82C-560C-094A-1343-4B9C164966C1}"/>
                  </a:ext>
                </a:extLst>
              </p:cNvPr>
              <p:cNvSpPr/>
              <p:nvPr/>
            </p:nvSpPr>
            <p:spPr>
              <a:xfrm>
                <a:off x="6986873" y="2359341"/>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0" name="Google Shape;4760;p32">
                <a:extLst>
                  <a:ext uri="{FF2B5EF4-FFF2-40B4-BE49-F238E27FC236}">
                    <a16:creationId xmlns:a16="http://schemas.microsoft.com/office/drawing/2014/main" id="{730B0093-69DF-6C12-8811-945AA0B58B03}"/>
                  </a:ext>
                </a:extLst>
              </p:cNvPr>
              <p:cNvSpPr/>
              <p:nvPr/>
            </p:nvSpPr>
            <p:spPr>
              <a:xfrm>
                <a:off x="7068597" y="2278284"/>
                <a:ext cx="12954" cy="12954"/>
              </a:xfrm>
              <a:custGeom>
                <a:avLst/>
                <a:gdLst/>
                <a:ahLst/>
                <a:cxnLst/>
                <a:rect l="l" t="t" r="r" b="b"/>
                <a:pathLst>
                  <a:path w="12954" h="12954" extrusionOk="0">
                    <a:moveTo>
                      <a:pt x="6477" y="12954"/>
                    </a:moveTo>
                    <a:cubicBezTo>
                      <a:pt x="2953" y="12954"/>
                      <a:pt x="0" y="10096"/>
                      <a:pt x="0" y="6477"/>
                    </a:cubicBezTo>
                    <a:cubicBezTo>
                      <a:pt x="0" y="2857"/>
                      <a:pt x="2858" y="0"/>
                      <a:pt x="6477" y="0"/>
                    </a:cubicBezTo>
                    <a:cubicBezTo>
                      <a:pt x="10097" y="0"/>
                      <a:pt x="12954" y="2857"/>
                      <a:pt x="12954" y="6477"/>
                    </a:cubicBezTo>
                    <a:cubicBezTo>
                      <a:pt x="12954" y="10096"/>
                      <a:pt x="10097"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1" name="Google Shape;4761;p32">
                <a:extLst>
                  <a:ext uri="{FF2B5EF4-FFF2-40B4-BE49-F238E27FC236}">
                    <a16:creationId xmlns:a16="http://schemas.microsoft.com/office/drawing/2014/main" id="{16E36D36-FC3F-76F2-C2AB-ACB27B500D5D}"/>
                  </a:ext>
                </a:extLst>
              </p:cNvPr>
              <p:cNvSpPr/>
              <p:nvPr/>
            </p:nvSpPr>
            <p:spPr>
              <a:xfrm>
                <a:off x="7150417" y="2197226"/>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2" name="Google Shape;4762;p32">
                <a:extLst>
                  <a:ext uri="{FF2B5EF4-FFF2-40B4-BE49-F238E27FC236}">
                    <a16:creationId xmlns:a16="http://schemas.microsoft.com/office/drawing/2014/main" id="{F0C0CBF5-F8D1-E834-7688-A9EAB0687682}"/>
                  </a:ext>
                </a:extLst>
              </p:cNvPr>
              <p:cNvSpPr/>
              <p:nvPr/>
            </p:nvSpPr>
            <p:spPr>
              <a:xfrm>
                <a:off x="7232332" y="2116359"/>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3" name="Google Shape;4763;p32">
                <a:extLst>
                  <a:ext uri="{FF2B5EF4-FFF2-40B4-BE49-F238E27FC236}">
                    <a16:creationId xmlns:a16="http://schemas.microsoft.com/office/drawing/2014/main" id="{A80DCDD1-A12C-E74C-65F7-63B236882150}"/>
                  </a:ext>
                </a:extLst>
              </p:cNvPr>
              <p:cNvSpPr/>
              <p:nvPr/>
            </p:nvSpPr>
            <p:spPr>
              <a:xfrm>
                <a:off x="7314152" y="2035301"/>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7" y="2381"/>
                      <a:pt x="10477" y="5239"/>
                    </a:cubicBezTo>
                    <a:cubicBezTo>
                      <a:pt x="10477"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4" name="Google Shape;4764;p32">
                <a:extLst>
                  <a:ext uri="{FF2B5EF4-FFF2-40B4-BE49-F238E27FC236}">
                    <a16:creationId xmlns:a16="http://schemas.microsoft.com/office/drawing/2014/main" id="{112BEF9B-B70C-78F1-4B45-59AAAEEF0982}"/>
                  </a:ext>
                </a:extLst>
              </p:cNvPr>
              <p:cNvSpPr/>
              <p:nvPr/>
            </p:nvSpPr>
            <p:spPr>
              <a:xfrm>
                <a:off x="7395972" y="1954243"/>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5" name="Google Shape;4765;p32">
                <a:extLst>
                  <a:ext uri="{FF2B5EF4-FFF2-40B4-BE49-F238E27FC236}">
                    <a16:creationId xmlns:a16="http://schemas.microsoft.com/office/drawing/2014/main" id="{A8715773-82F2-695F-C90F-CC6173539A7E}"/>
                  </a:ext>
                </a:extLst>
              </p:cNvPr>
              <p:cNvSpPr/>
              <p:nvPr/>
            </p:nvSpPr>
            <p:spPr>
              <a:xfrm>
                <a:off x="7477696" y="1873186"/>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6" name="Google Shape;4766;p32">
                <a:extLst>
                  <a:ext uri="{FF2B5EF4-FFF2-40B4-BE49-F238E27FC236}">
                    <a16:creationId xmlns:a16="http://schemas.microsoft.com/office/drawing/2014/main" id="{945AE3B1-CDCE-2E64-E7AA-B846C776CA35}"/>
                  </a:ext>
                </a:extLst>
              </p:cNvPr>
              <p:cNvSpPr/>
              <p:nvPr/>
            </p:nvSpPr>
            <p:spPr>
              <a:xfrm>
                <a:off x="7559611" y="1792318"/>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7" name="Google Shape;4767;p32">
                <a:extLst>
                  <a:ext uri="{FF2B5EF4-FFF2-40B4-BE49-F238E27FC236}">
                    <a16:creationId xmlns:a16="http://schemas.microsoft.com/office/drawing/2014/main" id="{EC0D1E60-C4A7-674D-4C67-115B25209875}"/>
                  </a:ext>
                </a:extLst>
              </p:cNvPr>
              <p:cNvSpPr/>
              <p:nvPr/>
            </p:nvSpPr>
            <p:spPr>
              <a:xfrm>
                <a:off x="7641431" y="1711260"/>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8" name="Google Shape;4768;p32">
                <a:extLst>
                  <a:ext uri="{FF2B5EF4-FFF2-40B4-BE49-F238E27FC236}">
                    <a16:creationId xmlns:a16="http://schemas.microsoft.com/office/drawing/2014/main" id="{5B7CD394-E1E9-6972-0C53-75B50C647025}"/>
                  </a:ext>
                </a:extLst>
              </p:cNvPr>
              <p:cNvSpPr/>
              <p:nvPr/>
            </p:nvSpPr>
            <p:spPr>
              <a:xfrm>
                <a:off x="7723250" y="1630203"/>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9" name="Google Shape;4769;p32">
                <a:extLst>
                  <a:ext uri="{FF2B5EF4-FFF2-40B4-BE49-F238E27FC236}">
                    <a16:creationId xmlns:a16="http://schemas.microsoft.com/office/drawing/2014/main" id="{444EA6FB-D26D-11AC-4E6F-8FEEB14B250C}"/>
                  </a:ext>
                </a:extLst>
              </p:cNvPr>
              <p:cNvSpPr/>
              <p:nvPr/>
            </p:nvSpPr>
            <p:spPr>
              <a:xfrm>
                <a:off x="7805070" y="1549145"/>
                <a:ext cx="5715" cy="5715"/>
              </a:xfrm>
              <a:custGeom>
                <a:avLst/>
                <a:gdLst/>
                <a:ahLst/>
                <a:cxnLst/>
                <a:rect l="l" t="t" r="r" b="b"/>
                <a:pathLst>
                  <a:path w="5715" h="5715"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0" name="Google Shape;4770;p32">
                <a:extLst>
                  <a:ext uri="{FF2B5EF4-FFF2-40B4-BE49-F238E27FC236}">
                    <a16:creationId xmlns:a16="http://schemas.microsoft.com/office/drawing/2014/main" id="{395B9649-581E-2600-3104-8F386BC3A472}"/>
                  </a:ext>
                </a:extLst>
              </p:cNvPr>
              <p:cNvSpPr/>
              <p:nvPr/>
            </p:nvSpPr>
            <p:spPr>
              <a:xfrm>
                <a:off x="7886890" y="1468278"/>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1" name="Google Shape;4771;p32">
                <a:extLst>
                  <a:ext uri="{FF2B5EF4-FFF2-40B4-BE49-F238E27FC236}">
                    <a16:creationId xmlns:a16="http://schemas.microsoft.com/office/drawing/2014/main" id="{30A3E2E7-C927-C560-2E13-02FA45A0DF73}"/>
                  </a:ext>
                </a:extLst>
              </p:cNvPr>
              <p:cNvSpPr/>
              <p:nvPr/>
            </p:nvSpPr>
            <p:spPr>
              <a:xfrm>
                <a:off x="7968710" y="1387220"/>
                <a:ext cx="4000" cy="4000"/>
              </a:xfrm>
              <a:custGeom>
                <a:avLst/>
                <a:gdLst/>
                <a:ahLst/>
                <a:cxnLst/>
                <a:rect l="l" t="t" r="r" b="b"/>
                <a:pathLst>
                  <a:path w="4000" h="4000" extrusionOk="0">
                    <a:moveTo>
                      <a:pt x="4000" y="2000"/>
                    </a:moveTo>
                    <a:cubicBezTo>
                      <a:pt x="4000" y="3105"/>
                      <a:pt x="3105" y="4000"/>
                      <a:pt x="2000" y="4000"/>
                    </a:cubicBezTo>
                    <a:cubicBezTo>
                      <a:pt x="896" y="4000"/>
                      <a:pt x="0" y="3105"/>
                      <a:pt x="0" y="2000"/>
                    </a:cubicBezTo>
                    <a:cubicBezTo>
                      <a:pt x="0" y="896"/>
                      <a:pt x="896" y="0"/>
                      <a:pt x="2000" y="0"/>
                    </a:cubicBezTo>
                    <a:cubicBezTo>
                      <a:pt x="3105" y="0"/>
                      <a:pt x="4000" y="896"/>
                      <a:pt x="4000" y="2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2" name="Google Shape;4772;p32">
                <a:extLst>
                  <a:ext uri="{FF2B5EF4-FFF2-40B4-BE49-F238E27FC236}">
                    <a16:creationId xmlns:a16="http://schemas.microsoft.com/office/drawing/2014/main" id="{5325AB91-D40B-7779-62F8-BFBBA4FB42C0}"/>
                  </a:ext>
                </a:extLst>
              </p:cNvPr>
              <p:cNvSpPr/>
              <p:nvPr/>
            </p:nvSpPr>
            <p:spPr>
              <a:xfrm>
                <a:off x="8050530" y="1306162"/>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6" y="0"/>
                      <a:pt x="3238" y="762"/>
                      <a:pt x="3238" y="1619"/>
                    </a:cubicBezTo>
                    <a:cubicBezTo>
                      <a:pt x="3238" y="2477"/>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3" name="Google Shape;4773;p32">
                <a:extLst>
                  <a:ext uri="{FF2B5EF4-FFF2-40B4-BE49-F238E27FC236}">
                    <a16:creationId xmlns:a16="http://schemas.microsoft.com/office/drawing/2014/main" id="{352D8104-2F82-9D2B-FACA-A5AB0EA97582}"/>
                  </a:ext>
                </a:extLst>
              </p:cNvPr>
              <p:cNvSpPr/>
              <p:nvPr/>
            </p:nvSpPr>
            <p:spPr>
              <a:xfrm>
                <a:off x="8132349" y="1225104"/>
                <a:ext cx="2476" cy="2476"/>
              </a:xfrm>
              <a:custGeom>
                <a:avLst/>
                <a:gdLst/>
                <a:ahLst/>
                <a:cxnLst/>
                <a:rect l="l" t="t" r="r" b="b"/>
                <a:pathLst>
                  <a:path w="2476" h="2476" extrusionOk="0">
                    <a:moveTo>
                      <a:pt x="1238" y="2477"/>
                    </a:moveTo>
                    <a:cubicBezTo>
                      <a:pt x="571" y="2477"/>
                      <a:pt x="0" y="1905"/>
                      <a:pt x="0" y="1238"/>
                    </a:cubicBezTo>
                    <a:cubicBezTo>
                      <a:pt x="0" y="572"/>
                      <a:pt x="571" y="0"/>
                      <a:pt x="1238" y="0"/>
                    </a:cubicBezTo>
                    <a:cubicBezTo>
                      <a:pt x="1905" y="0"/>
                      <a:pt x="2476" y="572"/>
                      <a:pt x="2476" y="1238"/>
                    </a:cubicBezTo>
                    <a:cubicBezTo>
                      <a:pt x="2476"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4" name="Google Shape;4774;p32">
                <a:extLst>
                  <a:ext uri="{FF2B5EF4-FFF2-40B4-BE49-F238E27FC236}">
                    <a16:creationId xmlns:a16="http://schemas.microsoft.com/office/drawing/2014/main" id="{4F09E8BC-1139-BBE5-B0C1-77BB5943057B}"/>
                  </a:ext>
                </a:extLst>
              </p:cNvPr>
              <p:cNvSpPr/>
              <p:nvPr/>
            </p:nvSpPr>
            <p:spPr>
              <a:xfrm>
                <a:off x="8214264" y="1144142"/>
                <a:ext cx="1523" cy="1619"/>
              </a:xfrm>
              <a:custGeom>
                <a:avLst/>
                <a:gdLst/>
                <a:ahLst/>
                <a:cxnLst/>
                <a:rect l="l" t="t" r="r" b="b"/>
                <a:pathLst>
                  <a:path w="1523" h="1619" extrusionOk="0">
                    <a:moveTo>
                      <a:pt x="762" y="1619"/>
                    </a:moveTo>
                    <a:cubicBezTo>
                      <a:pt x="762" y="1619"/>
                      <a:pt x="0" y="1238"/>
                      <a:pt x="0" y="762"/>
                    </a:cubicBezTo>
                    <a:cubicBezTo>
                      <a:pt x="0" y="286"/>
                      <a:pt x="381" y="0"/>
                      <a:pt x="762" y="0"/>
                    </a:cubicBezTo>
                    <a:cubicBezTo>
                      <a:pt x="1143" y="0"/>
                      <a:pt x="1524" y="381"/>
                      <a:pt x="1524" y="762"/>
                    </a:cubicBezTo>
                    <a:cubicBezTo>
                      <a:pt x="1524" y="1143"/>
                      <a:pt x="1143" y="1619"/>
                      <a:pt x="762" y="16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5" name="Google Shape;4775;p32">
              <a:extLst>
                <a:ext uri="{FF2B5EF4-FFF2-40B4-BE49-F238E27FC236}">
                  <a16:creationId xmlns:a16="http://schemas.microsoft.com/office/drawing/2014/main" id="{EB3FE8ED-F882-FC3D-5D9D-C59BE875C7B2}"/>
                </a:ext>
              </a:extLst>
            </p:cNvPr>
            <p:cNvGrpSpPr/>
            <p:nvPr/>
          </p:nvGrpSpPr>
          <p:grpSpPr>
            <a:xfrm>
              <a:off x="3821525" y="1149952"/>
              <a:ext cx="4238148" cy="4257198"/>
              <a:chOff x="3821525" y="1149952"/>
              <a:chExt cx="4238148" cy="4257198"/>
            </a:xfrm>
          </p:grpSpPr>
          <p:sp>
            <p:nvSpPr>
              <p:cNvPr id="4776" name="Google Shape;4776;p32">
                <a:extLst>
                  <a:ext uri="{FF2B5EF4-FFF2-40B4-BE49-F238E27FC236}">
                    <a16:creationId xmlns:a16="http://schemas.microsoft.com/office/drawing/2014/main" id="{D4E82760-C84A-890D-A3F7-C67F7CDDAEF4}"/>
                  </a:ext>
                </a:extLst>
              </p:cNvPr>
              <p:cNvSpPr/>
              <p:nvPr/>
            </p:nvSpPr>
            <p:spPr>
              <a:xfrm>
                <a:off x="3821525" y="5362764"/>
                <a:ext cx="22193" cy="44386"/>
              </a:xfrm>
              <a:custGeom>
                <a:avLst/>
                <a:gdLst/>
                <a:ahLst/>
                <a:cxnLst/>
                <a:rect l="l" t="t" r="r" b="b"/>
                <a:pathLst>
                  <a:path w="22193" h="44386" extrusionOk="0">
                    <a:moveTo>
                      <a:pt x="0" y="0"/>
                    </a:moveTo>
                    <a:cubicBezTo>
                      <a:pt x="12287" y="0"/>
                      <a:pt x="22193" y="9906"/>
                      <a:pt x="22193" y="22193"/>
                    </a:cubicBezTo>
                    <a:cubicBezTo>
                      <a:pt x="22193" y="34481"/>
                      <a:pt x="12287" y="44387"/>
                      <a:pt x="0" y="44387"/>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7" name="Google Shape;4777;p32">
                <a:extLst>
                  <a:ext uri="{FF2B5EF4-FFF2-40B4-BE49-F238E27FC236}">
                    <a16:creationId xmlns:a16="http://schemas.microsoft.com/office/drawing/2014/main" id="{EF75845C-34F6-787F-BD34-19BF1481FD57}"/>
                  </a:ext>
                </a:extLst>
              </p:cNvPr>
              <p:cNvSpPr/>
              <p:nvPr/>
            </p:nvSpPr>
            <p:spPr>
              <a:xfrm>
                <a:off x="3884199" y="5281707"/>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715"/>
                      <a:pt x="43625" y="21812"/>
                    </a:cubicBezTo>
                    <a:cubicBezTo>
                      <a:pt x="43625" y="33909"/>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8" name="Google Shape;4778;p32">
                <a:extLst>
                  <a:ext uri="{FF2B5EF4-FFF2-40B4-BE49-F238E27FC236}">
                    <a16:creationId xmlns:a16="http://schemas.microsoft.com/office/drawing/2014/main" id="{C67BB5F9-A373-C3D4-80F2-BF165C33266B}"/>
                  </a:ext>
                </a:extLst>
              </p:cNvPr>
              <p:cNvSpPr/>
              <p:nvPr/>
            </p:nvSpPr>
            <p:spPr>
              <a:xfrm>
                <a:off x="3966019" y="5200649"/>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2" y="9620"/>
                      <a:pt x="42862" y="21431"/>
                    </a:cubicBezTo>
                    <a:cubicBezTo>
                      <a:pt x="42862"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9" name="Google Shape;4779;p32">
                <a:extLst>
                  <a:ext uri="{FF2B5EF4-FFF2-40B4-BE49-F238E27FC236}">
                    <a16:creationId xmlns:a16="http://schemas.microsoft.com/office/drawing/2014/main" id="{C55E6DFC-5225-1318-0D9A-DEB444465F5B}"/>
                  </a:ext>
                </a:extLst>
              </p:cNvPr>
              <p:cNvSpPr/>
              <p:nvPr/>
            </p:nvSpPr>
            <p:spPr>
              <a:xfrm>
                <a:off x="4047934" y="5119782"/>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0" name="Google Shape;4780;p32">
                <a:extLst>
                  <a:ext uri="{FF2B5EF4-FFF2-40B4-BE49-F238E27FC236}">
                    <a16:creationId xmlns:a16="http://schemas.microsoft.com/office/drawing/2014/main" id="{41FA85C1-A34B-5403-32B8-4061E5A8CB6F}"/>
                  </a:ext>
                </a:extLst>
              </p:cNvPr>
              <p:cNvSpPr/>
              <p:nvPr/>
            </p:nvSpPr>
            <p:spPr>
              <a:xfrm>
                <a:off x="4129754" y="5038724"/>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1" name="Google Shape;4781;p32">
                <a:extLst>
                  <a:ext uri="{FF2B5EF4-FFF2-40B4-BE49-F238E27FC236}">
                    <a16:creationId xmlns:a16="http://schemas.microsoft.com/office/drawing/2014/main" id="{5E5F6402-3364-7C87-C347-5E66350E708E}"/>
                  </a:ext>
                </a:extLst>
              </p:cNvPr>
              <p:cNvSpPr/>
              <p:nvPr/>
            </p:nvSpPr>
            <p:spPr>
              <a:xfrm>
                <a:off x="4211478" y="4957666"/>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2" name="Google Shape;4782;p32">
                <a:extLst>
                  <a:ext uri="{FF2B5EF4-FFF2-40B4-BE49-F238E27FC236}">
                    <a16:creationId xmlns:a16="http://schemas.microsoft.com/office/drawing/2014/main" id="{A601DE3F-B5EB-4361-99AC-7A14F01C0182}"/>
                  </a:ext>
                </a:extLst>
              </p:cNvPr>
              <p:cNvSpPr/>
              <p:nvPr/>
            </p:nvSpPr>
            <p:spPr>
              <a:xfrm>
                <a:off x="4293298" y="4876609"/>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3" name="Google Shape;4783;p32">
                <a:extLst>
                  <a:ext uri="{FF2B5EF4-FFF2-40B4-BE49-F238E27FC236}">
                    <a16:creationId xmlns:a16="http://schemas.microsoft.com/office/drawing/2014/main" id="{BDA8D674-3EBD-1979-F629-F8100443DDB5}"/>
                  </a:ext>
                </a:extLst>
              </p:cNvPr>
              <p:cNvSpPr/>
              <p:nvPr/>
            </p:nvSpPr>
            <p:spPr>
              <a:xfrm>
                <a:off x="4375213" y="479574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4" name="Google Shape;4784;p32">
                <a:extLst>
                  <a:ext uri="{FF2B5EF4-FFF2-40B4-BE49-F238E27FC236}">
                    <a16:creationId xmlns:a16="http://schemas.microsoft.com/office/drawing/2014/main" id="{7EF7E3CE-1C9C-ACA6-1719-2B008CF3D261}"/>
                  </a:ext>
                </a:extLst>
              </p:cNvPr>
              <p:cNvSpPr/>
              <p:nvPr/>
            </p:nvSpPr>
            <p:spPr>
              <a:xfrm>
                <a:off x="4457033" y="4714684"/>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5" name="Google Shape;4785;p32">
                <a:extLst>
                  <a:ext uri="{FF2B5EF4-FFF2-40B4-BE49-F238E27FC236}">
                    <a16:creationId xmlns:a16="http://schemas.microsoft.com/office/drawing/2014/main" id="{E53CBA12-C942-221B-1F39-2B67D5CAB815}"/>
                  </a:ext>
                </a:extLst>
              </p:cNvPr>
              <p:cNvSpPr/>
              <p:nvPr/>
            </p:nvSpPr>
            <p:spPr>
              <a:xfrm>
                <a:off x="4538852" y="4633626"/>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6" name="Google Shape;4786;p32">
                <a:extLst>
                  <a:ext uri="{FF2B5EF4-FFF2-40B4-BE49-F238E27FC236}">
                    <a16:creationId xmlns:a16="http://schemas.microsoft.com/office/drawing/2014/main" id="{A67EA23D-407E-018F-B2B5-0D5319B82F88}"/>
                  </a:ext>
                </a:extLst>
              </p:cNvPr>
              <p:cNvSpPr/>
              <p:nvPr/>
            </p:nvSpPr>
            <p:spPr>
              <a:xfrm>
                <a:off x="4620577" y="4552568"/>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7" name="Google Shape;4787;p32">
                <a:extLst>
                  <a:ext uri="{FF2B5EF4-FFF2-40B4-BE49-F238E27FC236}">
                    <a16:creationId xmlns:a16="http://schemas.microsoft.com/office/drawing/2014/main" id="{3B9F7F49-3C92-1DBB-5003-50DB4C297E2E}"/>
                  </a:ext>
                </a:extLst>
              </p:cNvPr>
              <p:cNvSpPr/>
              <p:nvPr/>
            </p:nvSpPr>
            <p:spPr>
              <a:xfrm>
                <a:off x="4702492" y="4471701"/>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8" name="Google Shape;4788;p32">
                <a:extLst>
                  <a:ext uri="{FF2B5EF4-FFF2-40B4-BE49-F238E27FC236}">
                    <a16:creationId xmlns:a16="http://schemas.microsoft.com/office/drawing/2014/main" id="{CFADEAA8-440F-0126-F7AA-65C311FBB3F5}"/>
                  </a:ext>
                </a:extLst>
              </p:cNvPr>
              <p:cNvSpPr/>
              <p:nvPr/>
            </p:nvSpPr>
            <p:spPr>
              <a:xfrm>
                <a:off x="4784312" y="4390643"/>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9" name="Google Shape;4789;p32">
                <a:extLst>
                  <a:ext uri="{FF2B5EF4-FFF2-40B4-BE49-F238E27FC236}">
                    <a16:creationId xmlns:a16="http://schemas.microsoft.com/office/drawing/2014/main" id="{797E10C1-2104-62F7-E689-514582C7B56E}"/>
                  </a:ext>
                </a:extLst>
              </p:cNvPr>
              <p:cNvSpPr/>
              <p:nvPr/>
            </p:nvSpPr>
            <p:spPr>
              <a:xfrm>
                <a:off x="4866131" y="4309585"/>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0" name="Google Shape;4790;p32">
                <a:extLst>
                  <a:ext uri="{FF2B5EF4-FFF2-40B4-BE49-F238E27FC236}">
                    <a16:creationId xmlns:a16="http://schemas.microsoft.com/office/drawing/2014/main" id="{B6D554B3-5C1C-BF4C-54BF-1A5EADD4010F}"/>
                  </a:ext>
                </a:extLst>
              </p:cNvPr>
              <p:cNvSpPr/>
              <p:nvPr/>
            </p:nvSpPr>
            <p:spPr>
              <a:xfrm>
                <a:off x="4947951" y="4228528"/>
                <a:ext cx="33146" cy="33147"/>
              </a:xfrm>
              <a:custGeom>
                <a:avLst/>
                <a:gdLst/>
                <a:ahLst/>
                <a:cxnLst/>
                <a:rect l="l" t="t" r="r" b="b"/>
                <a:pathLst>
                  <a:path w="33146"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1" name="Google Shape;4791;p32">
                <a:extLst>
                  <a:ext uri="{FF2B5EF4-FFF2-40B4-BE49-F238E27FC236}">
                    <a16:creationId xmlns:a16="http://schemas.microsoft.com/office/drawing/2014/main" id="{5AC93D6B-9941-155A-D3F1-28328C6108C4}"/>
                  </a:ext>
                </a:extLst>
              </p:cNvPr>
              <p:cNvSpPr/>
              <p:nvPr/>
            </p:nvSpPr>
            <p:spPr>
              <a:xfrm>
                <a:off x="5029771" y="4147565"/>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5" y="7239"/>
                      <a:pt x="32195" y="16097"/>
                    </a:cubicBezTo>
                    <a:cubicBezTo>
                      <a:pt x="32195"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2" name="Google Shape;4792;p32">
                <a:extLst>
                  <a:ext uri="{FF2B5EF4-FFF2-40B4-BE49-F238E27FC236}">
                    <a16:creationId xmlns:a16="http://schemas.microsoft.com/office/drawing/2014/main" id="{9DCADCC8-4F35-720B-96CA-AFAA996B98E4}"/>
                  </a:ext>
                </a:extLst>
              </p:cNvPr>
              <p:cNvSpPr/>
              <p:nvPr/>
            </p:nvSpPr>
            <p:spPr>
              <a:xfrm>
                <a:off x="5111591" y="4066603"/>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3" name="Google Shape;4793;p32">
                <a:extLst>
                  <a:ext uri="{FF2B5EF4-FFF2-40B4-BE49-F238E27FC236}">
                    <a16:creationId xmlns:a16="http://schemas.microsoft.com/office/drawing/2014/main" id="{D3B10472-35C5-BFD8-B4F8-63D566372252}"/>
                  </a:ext>
                </a:extLst>
              </p:cNvPr>
              <p:cNvSpPr/>
              <p:nvPr/>
            </p:nvSpPr>
            <p:spPr>
              <a:xfrm>
                <a:off x="5193411" y="3985545"/>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4" name="Google Shape;4794;p32">
                <a:extLst>
                  <a:ext uri="{FF2B5EF4-FFF2-40B4-BE49-F238E27FC236}">
                    <a16:creationId xmlns:a16="http://schemas.microsoft.com/office/drawing/2014/main" id="{23EC5070-80AB-2733-CC93-0D21996EEDAA}"/>
                  </a:ext>
                </a:extLst>
              </p:cNvPr>
              <p:cNvSpPr/>
              <p:nvPr/>
            </p:nvSpPr>
            <p:spPr>
              <a:xfrm>
                <a:off x="5275230" y="3904487"/>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5" name="Google Shape;4795;p32">
                <a:extLst>
                  <a:ext uri="{FF2B5EF4-FFF2-40B4-BE49-F238E27FC236}">
                    <a16:creationId xmlns:a16="http://schemas.microsoft.com/office/drawing/2014/main" id="{F15F0ACB-B5DE-852D-1070-35ED492AE190}"/>
                  </a:ext>
                </a:extLst>
              </p:cNvPr>
              <p:cNvSpPr/>
              <p:nvPr/>
            </p:nvSpPr>
            <p:spPr>
              <a:xfrm>
                <a:off x="5357050" y="3823429"/>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6" name="Google Shape;4796;p32">
                <a:extLst>
                  <a:ext uri="{FF2B5EF4-FFF2-40B4-BE49-F238E27FC236}">
                    <a16:creationId xmlns:a16="http://schemas.microsoft.com/office/drawing/2014/main" id="{8F79B9F6-BE89-385F-4665-57CAB12EAB7C}"/>
                  </a:ext>
                </a:extLst>
              </p:cNvPr>
              <p:cNvSpPr/>
              <p:nvPr/>
            </p:nvSpPr>
            <p:spPr>
              <a:xfrm>
                <a:off x="5438870" y="3742562"/>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7" name="Google Shape;4797;p32">
                <a:extLst>
                  <a:ext uri="{FF2B5EF4-FFF2-40B4-BE49-F238E27FC236}">
                    <a16:creationId xmlns:a16="http://schemas.microsoft.com/office/drawing/2014/main" id="{59AEDF39-2910-DA18-94FA-585E798995CC}"/>
                  </a:ext>
                </a:extLst>
              </p:cNvPr>
              <p:cNvSpPr/>
              <p:nvPr/>
            </p:nvSpPr>
            <p:spPr>
              <a:xfrm>
                <a:off x="5520690" y="3661504"/>
                <a:ext cx="27431" cy="27432"/>
              </a:xfrm>
              <a:custGeom>
                <a:avLst/>
                <a:gdLst/>
                <a:ahLst/>
                <a:cxnLst/>
                <a:rect l="l" t="t" r="r" b="b"/>
                <a:pathLst>
                  <a:path w="27431" h="27432" extrusionOk="0">
                    <a:moveTo>
                      <a:pt x="13716" y="27432"/>
                    </a:moveTo>
                    <a:cubicBezTo>
                      <a:pt x="6096" y="27432"/>
                      <a:pt x="0" y="21241"/>
                      <a:pt x="0" y="13716"/>
                    </a:cubicBezTo>
                    <a:cubicBezTo>
                      <a:pt x="0" y="6191"/>
                      <a:pt x="6096" y="0"/>
                      <a:pt x="13716" y="0"/>
                    </a:cubicBezTo>
                    <a:cubicBezTo>
                      <a:pt x="21336"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8" name="Google Shape;4798;p32">
                <a:extLst>
                  <a:ext uri="{FF2B5EF4-FFF2-40B4-BE49-F238E27FC236}">
                    <a16:creationId xmlns:a16="http://schemas.microsoft.com/office/drawing/2014/main" id="{CC6F008F-AECF-CB50-6A28-1CECCA9D34F4}"/>
                  </a:ext>
                </a:extLst>
              </p:cNvPr>
              <p:cNvSpPr/>
              <p:nvPr/>
            </p:nvSpPr>
            <p:spPr>
              <a:xfrm>
                <a:off x="5602509" y="3580446"/>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9" name="Google Shape;4799;p32">
                <a:extLst>
                  <a:ext uri="{FF2B5EF4-FFF2-40B4-BE49-F238E27FC236}">
                    <a16:creationId xmlns:a16="http://schemas.microsoft.com/office/drawing/2014/main" id="{7376ED01-294C-45FA-E1A3-AF12341DD739}"/>
                  </a:ext>
                </a:extLst>
              </p:cNvPr>
              <p:cNvSpPr/>
              <p:nvPr/>
            </p:nvSpPr>
            <p:spPr>
              <a:xfrm>
                <a:off x="5684329" y="3499389"/>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0" name="Google Shape;4800;p32">
                <a:extLst>
                  <a:ext uri="{FF2B5EF4-FFF2-40B4-BE49-F238E27FC236}">
                    <a16:creationId xmlns:a16="http://schemas.microsoft.com/office/drawing/2014/main" id="{05C803EE-87D2-7E89-AF25-FDDF2E3A4E87}"/>
                  </a:ext>
                </a:extLst>
              </p:cNvPr>
              <p:cNvSpPr/>
              <p:nvPr/>
            </p:nvSpPr>
            <p:spPr>
              <a:xfrm>
                <a:off x="5766244" y="3418426"/>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1" name="Google Shape;4801;p32">
                <a:extLst>
                  <a:ext uri="{FF2B5EF4-FFF2-40B4-BE49-F238E27FC236}">
                    <a16:creationId xmlns:a16="http://schemas.microsoft.com/office/drawing/2014/main" id="{8A95E948-07C3-C5AA-2797-D732C0C02103}"/>
                  </a:ext>
                </a:extLst>
              </p:cNvPr>
              <p:cNvSpPr/>
              <p:nvPr/>
            </p:nvSpPr>
            <p:spPr>
              <a:xfrm>
                <a:off x="5847969" y="3337464"/>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2" name="Google Shape;4802;p32">
                <a:extLst>
                  <a:ext uri="{FF2B5EF4-FFF2-40B4-BE49-F238E27FC236}">
                    <a16:creationId xmlns:a16="http://schemas.microsoft.com/office/drawing/2014/main" id="{26DBF492-1255-F300-29BE-58C546C42F6B}"/>
                  </a:ext>
                </a:extLst>
              </p:cNvPr>
              <p:cNvSpPr/>
              <p:nvPr/>
            </p:nvSpPr>
            <p:spPr>
              <a:xfrm>
                <a:off x="5929788" y="3256406"/>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3" name="Google Shape;4803;p32">
                <a:extLst>
                  <a:ext uri="{FF2B5EF4-FFF2-40B4-BE49-F238E27FC236}">
                    <a16:creationId xmlns:a16="http://schemas.microsoft.com/office/drawing/2014/main" id="{24284F01-9617-3574-774B-233E333B5860}"/>
                  </a:ext>
                </a:extLst>
              </p:cNvPr>
              <p:cNvSpPr/>
              <p:nvPr/>
            </p:nvSpPr>
            <p:spPr>
              <a:xfrm>
                <a:off x="6011608" y="3175348"/>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4" name="Google Shape;4804;p32">
                <a:extLst>
                  <a:ext uri="{FF2B5EF4-FFF2-40B4-BE49-F238E27FC236}">
                    <a16:creationId xmlns:a16="http://schemas.microsoft.com/office/drawing/2014/main" id="{B6CBBC0B-C92F-40B7-13A5-6C922F0A3E28}"/>
                  </a:ext>
                </a:extLst>
              </p:cNvPr>
              <p:cNvSpPr/>
              <p:nvPr/>
            </p:nvSpPr>
            <p:spPr>
              <a:xfrm>
                <a:off x="6093523" y="3094481"/>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5" name="Google Shape;4805;p32">
                <a:extLst>
                  <a:ext uri="{FF2B5EF4-FFF2-40B4-BE49-F238E27FC236}">
                    <a16:creationId xmlns:a16="http://schemas.microsoft.com/office/drawing/2014/main" id="{2F304C78-9DC7-CEFB-6C53-11FBC41A7F9B}"/>
                  </a:ext>
                </a:extLst>
              </p:cNvPr>
              <p:cNvSpPr/>
              <p:nvPr/>
            </p:nvSpPr>
            <p:spPr>
              <a:xfrm>
                <a:off x="6175343" y="3013328"/>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6" name="Google Shape;4806;p32">
                <a:extLst>
                  <a:ext uri="{FF2B5EF4-FFF2-40B4-BE49-F238E27FC236}">
                    <a16:creationId xmlns:a16="http://schemas.microsoft.com/office/drawing/2014/main" id="{5FAB2E9E-B2BE-432F-8C94-829A0A7D2E12}"/>
                  </a:ext>
                </a:extLst>
              </p:cNvPr>
              <p:cNvSpPr/>
              <p:nvPr/>
            </p:nvSpPr>
            <p:spPr>
              <a:xfrm>
                <a:off x="6257067" y="293227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7" name="Google Shape;4807;p32">
                <a:extLst>
                  <a:ext uri="{FF2B5EF4-FFF2-40B4-BE49-F238E27FC236}">
                    <a16:creationId xmlns:a16="http://schemas.microsoft.com/office/drawing/2014/main" id="{DC94B5A4-31CA-593B-F1A5-01FDC9909A9A}"/>
                  </a:ext>
                </a:extLst>
              </p:cNvPr>
              <p:cNvSpPr/>
              <p:nvPr/>
            </p:nvSpPr>
            <p:spPr>
              <a:xfrm>
                <a:off x="6338887" y="2851212"/>
                <a:ext cx="19431" cy="19431"/>
              </a:xfrm>
              <a:custGeom>
                <a:avLst/>
                <a:gdLst/>
                <a:ahLst/>
                <a:cxnLst/>
                <a:rect l="l" t="t" r="r" b="b"/>
                <a:pathLst>
                  <a:path w="19431" h="19431" extrusionOk="0">
                    <a:moveTo>
                      <a:pt x="9715" y="19431"/>
                    </a:moveTo>
                    <a:cubicBezTo>
                      <a:pt x="4381" y="19431"/>
                      <a:pt x="0" y="15145"/>
                      <a:pt x="0" y="9716"/>
                    </a:cubicBezTo>
                    <a:cubicBezTo>
                      <a:pt x="0" y="4286"/>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8" name="Google Shape;4808;p32">
                <a:extLst>
                  <a:ext uri="{FF2B5EF4-FFF2-40B4-BE49-F238E27FC236}">
                    <a16:creationId xmlns:a16="http://schemas.microsoft.com/office/drawing/2014/main" id="{9298482A-51AD-00C8-06CA-A785B9A6FFA8}"/>
                  </a:ext>
                </a:extLst>
              </p:cNvPr>
              <p:cNvSpPr/>
              <p:nvPr/>
            </p:nvSpPr>
            <p:spPr>
              <a:xfrm>
                <a:off x="6420802" y="2770345"/>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9" name="Google Shape;4809;p32">
                <a:extLst>
                  <a:ext uri="{FF2B5EF4-FFF2-40B4-BE49-F238E27FC236}">
                    <a16:creationId xmlns:a16="http://schemas.microsoft.com/office/drawing/2014/main" id="{475C4749-03C1-B20D-B3C2-7276027C3C7F}"/>
                  </a:ext>
                </a:extLst>
              </p:cNvPr>
              <p:cNvSpPr/>
              <p:nvPr/>
            </p:nvSpPr>
            <p:spPr>
              <a:xfrm>
                <a:off x="6502622" y="268928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0" name="Google Shape;4810;p32">
                <a:extLst>
                  <a:ext uri="{FF2B5EF4-FFF2-40B4-BE49-F238E27FC236}">
                    <a16:creationId xmlns:a16="http://schemas.microsoft.com/office/drawing/2014/main" id="{1459D211-5B85-476D-C81B-DAE453B5C135}"/>
                  </a:ext>
                </a:extLst>
              </p:cNvPr>
              <p:cNvSpPr/>
              <p:nvPr/>
            </p:nvSpPr>
            <p:spPr>
              <a:xfrm>
                <a:off x="6584441" y="2608230"/>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1" name="Google Shape;4811;p32">
                <a:extLst>
                  <a:ext uri="{FF2B5EF4-FFF2-40B4-BE49-F238E27FC236}">
                    <a16:creationId xmlns:a16="http://schemas.microsoft.com/office/drawing/2014/main" id="{2C07FA41-45C9-65CA-05EB-263F5E587813}"/>
                  </a:ext>
                </a:extLst>
              </p:cNvPr>
              <p:cNvSpPr/>
              <p:nvPr/>
            </p:nvSpPr>
            <p:spPr>
              <a:xfrm>
                <a:off x="6666166" y="2527172"/>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2" name="Google Shape;4812;p32">
                <a:extLst>
                  <a:ext uri="{FF2B5EF4-FFF2-40B4-BE49-F238E27FC236}">
                    <a16:creationId xmlns:a16="http://schemas.microsoft.com/office/drawing/2014/main" id="{92ED9E52-AD03-6628-02CC-B8858F1B80D3}"/>
                  </a:ext>
                </a:extLst>
              </p:cNvPr>
              <p:cNvSpPr/>
              <p:nvPr/>
            </p:nvSpPr>
            <p:spPr>
              <a:xfrm>
                <a:off x="6748081" y="2446114"/>
                <a:ext cx="15335" cy="15430"/>
              </a:xfrm>
              <a:custGeom>
                <a:avLst/>
                <a:gdLst/>
                <a:ahLst/>
                <a:cxnLst/>
                <a:rect l="l" t="t" r="r" b="b"/>
                <a:pathLst>
                  <a:path w="15335" h="15430" extrusionOk="0">
                    <a:moveTo>
                      <a:pt x="7620" y="15430"/>
                    </a:moveTo>
                    <a:cubicBezTo>
                      <a:pt x="3429" y="15430"/>
                      <a:pt x="0" y="12002"/>
                      <a:pt x="0" y="7715"/>
                    </a:cubicBezTo>
                    <a:cubicBezTo>
                      <a:pt x="0" y="3429"/>
                      <a:pt x="3429" y="0"/>
                      <a:pt x="7620" y="0"/>
                    </a:cubicBezTo>
                    <a:cubicBezTo>
                      <a:pt x="11811" y="0"/>
                      <a:pt x="15335" y="3429"/>
                      <a:pt x="15335" y="7715"/>
                    </a:cubicBezTo>
                    <a:cubicBezTo>
                      <a:pt x="15335" y="12002"/>
                      <a:pt x="11906" y="15430"/>
                      <a:pt x="7620"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3" name="Google Shape;4813;p32">
                <a:extLst>
                  <a:ext uri="{FF2B5EF4-FFF2-40B4-BE49-F238E27FC236}">
                    <a16:creationId xmlns:a16="http://schemas.microsoft.com/office/drawing/2014/main" id="{431ACC8F-65C1-0F20-8DEA-A6504C9D0CD5}"/>
                  </a:ext>
                </a:extLst>
              </p:cNvPr>
              <p:cNvSpPr/>
              <p:nvPr/>
            </p:nvSpPr>
            <p:spPr>
              <a:xfrm>
                <a:off x="6829901" y="2365247"/>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4" name="Google Shape;4814;p32">
                <a:extLst>
                  <a:ext uri="{FF2B5EF4-FFF2-40B4-BE49-F238E27FC236}">
                    <a16:creationId xmlns:a16="http://schemas.microsoft.com/office/drawing/2014/main" id="{1D3F5D56-9465-6EE7-FE3F-671812F7FC2E}"/>
                  </a:ext>
                </a:extLst>
              </p:cNvPr>
              <p:cNvSpPr/>
              <p:nvPr/>
            </p:nvSpPr>
            <p:spPr>
              <a:xfrm>
                <a:off x="6911721" y="2284189"/>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5" name="Google Shape;4815;p32">
                <a:extLst>
                  <a:ext uri="{FF2B5EF4-FFF2-40B4-BE49-F238E27FC236}">
                    <a16:creationId xmlns:a16="http://schemas.microsoft.com/office/drawing/2014/main" id="{9FE3B03D-04FB-425A-84D2-087D73C800F4}"/>
                  </a:ext>
                </a:extLst>
              </p:cNvPr>
              <p:cNvSpPr/>
              <p:nvPr/>
            </p:nvSpPr>
            <p:spPr>
              <a:xfrm>
                <a:off x="6993540" y="2203132"/>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6" name="Google Shape;4816;p32">
                <a:extLst>
                  <a:ext uri="{FF2B5EF4-FFF2-40B4-BE49-F238E27FC236}">
                    <a16:creationId xmlns:a16="http://schemas.microsoft.com/office/drawing/2014/main" id="{8989B79D-A565-2B24-D8C6-E4838DA96C9A}"/>
                  </a:ext>
                </a:extLst>
              </p:cNvPr>
              <p:cNvSpPr/>
              <p:nvPr/>
            </p:nvSpPr>
            <p:spPr>
              <a:xfrm>
                <a:off x="7075265" y="2122074"/>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7" name="Google Shape;4817;p32">
                <a:extLst>
                  <a:ext uri="{FF2B5EF4-FFF2-40B4-BE49-F238E27FC236}">
                    <a16:creationId xmlns:a16="http://schemas.microsoft.com/office/drawing/2014/main" id="{20992DD3-D208-DFA4-357B-7AE859709091}"/>
                  </a:ext>
                </a:extLst>
              </p:cNvPr>
              <p:cNvSpPr/>
              <p:nvPr/>
            </p:nvSpPr>
            <p:spPr>
              <a:xfrm>
                <a:off x="7157180" y="2041207"/>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8" name="Google Shape;4818;p32">
                <a:extLst>
                  <a:ext uri="{FF2B5EF4-FFF2-40B4-BE49-F238E27FC236}">
                    <a16:creationId xmlns:a16="http://schemas.microsoft.com/office/drawing/2014/main" id="{E282DBD3-0FA8-1428-A93C-EFA754985DFC}"/>
                  </a:ext>
                </a:extLst>
              </p:cNvPr>
              <p:cNvSpPr/>
              <p:nvPr/>
            </p:nvSpPr>
            <p:spPr>
              <a:xfrm>
                <a:off x="7239000" y="1960149"/>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9" name="Google Shape;4819;p32">
                <a:extLst>
                  <a:ext uri="{FF2B5EF4-FFF2-40B4-BE49-F238E27FC236}">
                    <a16:creationId xmlns:a16="http://schemas.microsoft.com/office/drawing/2014/main" id="{1D376B44-CB5A-6AF8-8E98-265B79F87BB6}"/>
                  </a:ext>
                </a:extLst>
              </p:cNvPr>
              <p:cNvSpPr/>
              <p:nvPr/>
            </p:nvSpPr>
            <p:spPr>
              <a:xfrm>
                <a:off x="7320819" y="1879091"/>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0" name="Google Shape;4820;p32">
                <a:extLst>
                  <a:ext uri="{FF2B5EF4-FFF2-40B4-BE49-F238E27FC236}">
                    <a16:creationId xmlns:a16="http://schemas.microsoft.com/office/drawing/2014/main" id="{800E34AB-D0D8-CFB3-6E34-F98FB4A76440}"/>
                  </a:ext>
                </a:extLst>
              </p:cNvPr>
              <p:cNvSpPr/>
              <p:nvPr/>
            </p:nvSpPr>
            <p:spPr>
              <a:xfrm>
                <a:off x="7402639" y="1798033"/>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1" name="Google Shape;4821;p32">
                <a:extLst>
                  <a:ext uri="{FF2B5EF4-FFF2-40B4-BE49-F238E27FC236}">
                    <a16:creationId xmlns:a16="http://schemas.microsoft.com/office/drawing/2014/main" id="{B9D2D670-2ACF-3A7D-194C-DC8F8CE7067C}"/>
                  </a:ext>
                </a:extLst>
              </p:cNvPr>
              <p:cNvSpPr/>
              <p:nvPr/>
            </p:nvSpPr>
            <p:spPr>
              <a:xfrm>
                <a:off x="7484459" y="1717166"/>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2" name="Google Shape;4822;p32">
                <a:extLst>
                  <a:ext uri="{FF2B5EF4-FFF2-40B4-BE49-F238E27FC236}">
                    <a16:creationId xmlns:a16="http://schemas.microsoft.com/office/drawing/2014/main" id="{54D24537-9A75-E738-BE6F-DAA444B9CB7B}"/>
                  </a:ext>
                </a:extLst>
              </p:cNvPr>
              <p:cNvSpPr/>
              <p:nvPr/>
            </p:nvSpPr>
            <p:spPr>
              <a:xfrm>
                <a:off x="7566278" y="1636108"/>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3" name="Google Shape;4823;p32">
                <a:extLst>
                  <a:ext uri="{FF2B5EF4-FFF2-40B4-BE49-F238E27FC236}">
                    <a16:creationId xmlns:a16="http://schemas.microsoft.com/office/drawing/2014/main" id="{44B6EB92-17C5-2396-70C8-67A615FDE37A}"/>
                  </a:ext>
                </a:extLst>
              </p:cNvPr>
              <p:cNvSpPr/>
              <p:nvPr/>
            </p:nvSpPr>
            <p:spPr>
              <a:xfrm>
                <a:off x="7648098" y="1555050"/>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4" name="Google Shape;4824;p32">
                <a:extLst>
                  <a:ext uri="{FF2B5EF4-FFF2-40B4-BE49-F238E27FC236}">
                    <a16:creationId xmlns:a16="http://schemas.microsoft.com/office/drawing/2014/main" id="{0A4EBCBA-9919-E890-EBB2-27DE48301739}"/>
                  </a:ext>
                </a:extLst>
              </p:cNvPr>
              <p:cNvSpPr/>
              <p:nvPr/>
            </p:nvSpPr>
            <p:spPr>
              <a:xfrm>
                <a:off x="7729918" y="1473993"/>
                <a:ext cx="5715" cy="5714"/>
              </a:xfrm>
              <a:custGeom>
                <a:avLst/>
                <a:gdLst/>
                <a:ahLst/>
                <a:cxnLst/>
                <a:rect l="l" t="t" r="r" b="b"/>
                <a:pathLst>
                  <a:path w="5715"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5" name="Google Shape;4825;p32">
                <a:extLst>
                  <a:ext uri="{FF2B5EF4-FFF2-40B4-BE49-F238E27FC236}">
                    <a16:creationId xmlns:a16="http://schemas.microsoft.com/office/drawing/2014/main" id="{F8741642-6CE0-E8E7-4EB5-2ED3A2D6A8FC}"/>
                  </a:ext>
                </a:extLst>
              </p:cNvPr>
              <p:cNvSpPr/>
              <p:nvPr/>
            </p:nvSpPr>
            <p:spPr>
              <a:xfrm>
                <a:off x="7811833" y="1393126"/>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6" name="Google Shape;4826;p32">
                <a:extLst>
                  <a:ext uri="{FF2B5EF4-FFF2-40B4-BE49-F238E27FC236}">
                    <a16:creationId xmlns:a16="http://schemas.microsoft.com/office/drawing/2014/main" id="{2B0E316B-B105-A347-1804-333C458942CB}"/>
                  </a:ext>
                </a:extLst>
              </p:cNvPr>
              <p:cNvSpPr/>
              <p:nvPr/>
            </p:nvSpPr>
            <p:spPr>
              <a:xfrm>
                <a:off x="7893558" y="1312068"/>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7" name="Google Shape;4827;p32">
                <a:extLst>
                  <a:ext uri="{FF2B5EF4-FFF2-40B4-BE49-F238E27FC236}">
                    <a16:creationId xmlns:a16="http://schemas.microsoft.com/office/drawing/2014/main" id="{441C1BCE-C148-B046-F424-D6B7934114C4}"/>
                  </a:ext>
                </a:extLst>
              </p:cNvPr>
              <p:cNvSpPr/>
              <p:nvPr/>
            </p:nvSpPr>
            <p:spPr>
              <a:xfrm>
                <a:off x="7975377" y="1231010"/>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8" name="Google Shape;4828;p32">
                <a:extLst>
                  <a:ext uri="{FF2B5EF4-FFF2-40B4-BE49-F238E27FC236}">
                    <a16:creationId xmlns:a16="http://schemas.microsoft.com/office/drawing/2014/main" id="{38F94134-46D9-6978-3214-D8708BC6C4CC}"/>
                  </a:ext>
                </a:extLst>
              </p:cNvPr>
              <p:cNvSpPr/>
              <p:nvPr/>
            </p:nvSpPr>
            <p:spPr>
              <a:xfrm>
                <a:off x="8057197" y="1149952"/>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29" name="Google Shape;4829;p32">
              <a:extLst>
                <a:ext uri="{FF2B5EF4-FFF2-40B4-BE49-F238E27FC236}">
                  <a16:creationId xmlns:a16="http://schemas.microsoft.com/office/drawing/2014/main" id="{7396F710-0302-7341-4CE3-3FAC8018DBCE}"/>
                </a:ext>
              </a:extLst>
            </p:cNvPr>
            <p:cNvGrpSpPr/>
            <p:nvPr/>
          </p:nvGrpSpPr>
          <p:grpSpPr>
            <a:xfrm>
              <a:off x="3825335" y="1155858"/>
              <a:ext cx="4078128" cy="4094320"/>
              <a:chOff x="3825335" y="1155858"/>
              <a:chExt cx="4078128" cy="4094320"/>
            </a:xfrm>
          </p:grpSpPr>
          <p:sp>
            <p:nvSpPr>
              <p:cNvPr id="4830" name="Google Shape;4830;p32">
                <a:extLst>
                  <a:ext uri="{FF2B5EF4-FFF2-40B4-BE49-F238E27FC236}">
                    <a16:creationId xmlns:a16="http://schemas.microsoft.com/office/drawing/2014/main" id="{80B0C23D-DD65-D0EE-3DEC-EE3DC81D95B3}"/>
                  </a:ext>
                </a:extLst>
              </p:cNvPr>
              <p:cNvSpPr/>
              <p:nvPr/>
            </p:nvSpPr>
            <p:spPr>
              <a:xfrm>
                <a:off x="3825335" y="5206554"/>
                <a:ext cx="21812" cy="43624"/>
              </a:xfrm>
              <a:custGeom>
                <a:avLst/>
                <a:gdLst/>
                <a:ahLst/>
                <a:cxnLst/>
                <a:rect l="l" t="t" r="r" b="b"/>
                <a:pathLst>
                  <a:path w="21812" h="43624" extrusionOk="0">
                    <a:moveTo>
                      <a:pt x="0" y="43625"/>
                    </a:moveTo>
                    <a:cubicBezTo>
                      <a:pt x="12002" y="43625"/>
                      <a:pt x="21812" y="33909"/>
                      <a:pt x="21812" y="21812"/>
                    </a:cubicBezTo>
                    <a:cubicBezTo>
                      <a:pt x="21812" y="9716"/>
                      <a:pt x="12097" y="0"/>
                      <a:pt x="0" y="0"/>
                    </a:cubicBezTo>
                    <a:lnTo>
                      <a:pt x="0" y="436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1" name="Google Shape;4831;p32">
                <a:extLst>
                  <a:ext uri="{FF2B5EF4-FFF2-40B4-BE49-F238E27FC236}">
                    <a16:creationId xmlns:a16="http://schemas.microsoft.com/office/drawing/2014/main" id="{E9A42EF5-8075-42AB-484B-08372CBE93BC}"/>
                  </a:ext>
                </a:extLst>
              </p:cNvPr>
              <p:cNvSpPr/>
              <p:nvPr/>
            </p:nvSpPr>
            <p:spPr>
              <a:xfrm>
                <a:off x="3890867" y="5125592"/>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2" name="Google Shape;4832;p32">
                <a:extLst>
                  <a:ext uri="{FF2B5EF4-FFF2-40B4-BE49-F238E27FC236}">
                    <a16:creationId xmlns:a16="http://schemas.microsoft.com/office/drawing/2014/main" id="{E1F7208B-5478-E1FA-BAF2-E180AC41EC6E}"/>
                  </a:ext>
                </a:extLst>
              </p:cNvPr>
              <p:cNvSpPr/>
              <p:nvPr/>
            </p:nvSpPr>
            <p:spPr>
              <a:xfrm>
                <a:off x="3972782" y="5044629"/>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3" name="Google Shape;4833;p32">
                <a:extLst>
                  <a:ext uri="{FF2B5EF4-FFF2-40B4-BE49-F238E27FC236}">
                    <a16:creationId xmlns:a16="http://schemas.microsoft.com/office/drawing/2014/main" id="{F2B2A065-2CB8-BD1F-D895-3108E6BD22ED}"/>
                  </a:ext>
                </a:extLst>
              </p:cNvPr>
              <p:cNvSpPr/>
              <p:nvPr/>
            </p:nvSpPr>
            <p:spPr>
              <a:xfrm>
                <a:off x="4054602" y="4963572"/>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4" name="Google Shape;4834;p32">
                <a:extLst>
                  <a:ext uri="{FF2B5EF4-FFF2-40B4-BE49-F238E27FC236}">
                    <a16:creationId xmlns:a16="http://schemas.microsoft.com/office/drawing/2014/main" id="{C7A09FA7-725E-2077-4E37-281E63BAA679}"/>
                  </a:ext>
                </a:extLst>
              </p:cNvPr>
              <p:cNvSpPr/>
              <p:nvPr/>
            </p:nvSpPr>
            <p:spPr>
              <a:xfrm>
                <a:off x="4136326" y="4882514"/>
                <a:ext cx="40386" cy="40385"/>
              </a:xfrm>
              <a:custGeom>
                <a:avLst/>
                <a:gdLst/>
                <a:ahLst/>
                <a:cxnLst/>
                <a:rect l="l" t="t" r="r" b="b"/>
                <a:pathLst>
                  <a:path w="40386"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5" name="Google Shape;4835;p32">
                <a:extLst>
                  <a:ext uri="{FF2B5EF4-FFF2-40B4-BE49-F238E27FC236}">
                    <a16:creationId xmlns:a16="http://schemas.microsoft.com/office/drawing/2014/main" id="{137C03FB-BE79-28CD-E0CF-B4539F04F890}"/>
                  </a:ext>
                </a:extLst>
              </p:cNvPr>
              <p:cNvSpPr/>
              <p:nvPr/>
            </p:nvSpPr>
            <p:spPr>
              <a:xfrm>
                <a:off x="4218146" y="4801456"/>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6" name="Google Shape;4836;p32">
                <a:extLst>
                  <a:ext uri="{FF2B5EF4-FFF2-40B4-BE49-F238E27FC236}">
                    <a16:creationId xmlns:a16="http://schemas.microsoft.com/office/drawing/2014/main" id="{B1948247-FD97-CE52-EB01-F8A53A50A02C}"/>
                  </a:ext>
                </a:extLst>
              </p:cNvPr>
              <p:cNvSpPr/>
              <p:nvPr/>
            </p:nvSpPr>
            <p:spPr>
              <a:xfrm>
                <a:off x="4300061" y="4720589"/>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7" name="Google Shape;4837;p32">
                <a:extLst>
                  <a:ext uri="{FF2B5EF4-FFF2-40B4-BE49-F238E27FC236}">
                    <a16:creationId xmlns:a16="http://schemas.microsoft.com/office/drawing/2014/main" id="{07E0E1F3-9476-7587-0FBA-877A765B0763}"/>
                  </a:ext>
                </a:extLst>
              </p:cNvPr>
              <p:cNvSpPr/>
              <p:nvPr/>
            </p:nvSpPr>
            <p:spPr>
              <a:xfrm>
                <a:off x="4381881" y="4639531"/>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8" name="Google Shape;4838;p32">
                <a:extLst>
                  <a:ext uri="{FF2B5EF4-FFF2-40B4-BE49-F238E27FC236}">
                    <a16:creationId xmlns:a16="http://schemas.microsoft.com/office/drawing/2014/main" id="{C19CB845-C484-ED4E-3456-DCA8F631125B}"/>
                  </a:ext>
                </a:extLst>
              </p:cNvPr>
              <p:cNvSpPr/>
              <p:nvPr/>
            </p:nvSpPr>
            <p:spPr>
              <a:xfrm>
                <a:off x="4463700" y="4558473"/>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9" name="Google Shape;4839;p32">
                <a:extLst>
                  <a:ext uri="{FF2B5EF4-FFF2-40B4-BE49-F238E27FC236}">
                    <a16:creationId xmlns:a16="http://schemas.microsoft.com/office/drawing/2014/main" id="{5785D675-D46B-5AE9-1B7B-F1DC5FA75586}"/>
                  </a:ext>
                </a:extLst>
              </p:cNvPr>
              <p:cNvSpPr/>
              <p:nvPr/>
            </p:nvSpPr>
            <p:spPr>
              <a:xfrm>
                <a:off x="4545425" y="4477416"/>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0" name="Google Shape;4840;p32">
                <a:extLst>
                  <a:ext uri="{FF2B5EF4-FFF2-40B4-BE49-F238E27FC236}">
                    <a16:creationId xmlns:a16="http://schemas.microsoft.com/office/drawing/2014/main" id="{A9B5EB6A-3B15-805C-E6E3-5A53842D7EA0}"/>
                  </a:ext>
                </a:extLst>
              </p:cNvPr>
              <p:cNvSpPr/>
              <p:nvPr/>
            </p:nvSpPr>
            <p:spPr>
              <a:xfrm>
                <a:off x="4627340" y="4396548"/>
                <a:ext cx="35433" cy="35433"/>
              </a:xfrm>
              <a:custGeom>
                <a:avLst/>
                <a:gdLst/>
                <a:ahLst/>
                <a:cxnLst/>
                <a:rect l="l" t="t" r="r" b="b"/>
                <a:pathLst>
                  <a:path w="35433" h="35433" extrusionOk="0">
                    <a:moveTo>
                      <a:pt x="17717" y="35433"/>
                    </a:moveTo>
                    <a:cubicBezTo>
                      <a:pt x="7906" y="35433"/>
                      <a:pt x="0" y="27527"/>
                      <a:pt x="0" y="17717"/>
                    </a:cubicBezTo>
                    <a:cubicBezTo>
                      <a:pt x="0" y="7906"/>
                      <a:pt x="7906" y="0"/>
                      <a:pt x="17717" y="0"/>
                    </a:cubicBezTo>
                    <a:cubicBezTo>
                      <a:pt x="27527" y="0"/>
                      <a:pt x="35433" y="7906"/>
                      <a:pt x="35433" y="17717"/>
                    </a:cubicBezTo>
                    <a:cubicBezTo>
                      <a:pt x="35433" y="27527"/>
                      <a:pt x="27432"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1" name="Google Shape;4841;p32">
                <a:extLst>
                  <a:ext uri="{FF2B5EF4-FFF2-40B4-BE49-F238E27FC236}">
                    <a16:creationId xmlns:a16="http://schemas.microsoft.com/office/drawing/2014/main" id="{47B2832F-2269-3569-FD1C-8FAE80E64BF3}"/>
                  </a:ext>
                </a:extLst>
              </p:cNvPr>
              <p:cNvSpPr/>
              <p:nvPr/>
            </p:nvSpPr>
            <p:spPr>
              <a:xfrm>
                <a:off x="4709160" y="4315491"/>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2" name="Google Shape;4842;p32">
                <a:extLst>
                  <a:ext uri="{FF2B5EF4-FFF2-40B4-BE49-F238E27FC236}">
                    <a16:creationId xmlns:a16="http://schemas.microsoft.com/office/drawing/2014/main" id="{EFBE71AE-8579-F52C-287C-F6F5C8019DD6}"/>
                  </a:ext>
                </a:extLst>
              </p:cNvPr>
              <p:cNvSpPr/>
              <p:nvPr/>
            </p:nvSpPr>
            <p:spPr>
              <a:xfrm>
                <a:off x="4790979" y="4234433"/>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3" name="Google Shape;4843;p32">
                <a:extLst>
                  <a:ext uri="{FF2B5EF4-FFF2-40B4-BE49-F238E27FC236}">
                    <a16:creationId xmlns:a16="http://schemas.microsoft.com/office/drawing/2014/main" id="{71EC8CDF-A201-70D9-3DB8-0FE7D6C17745}"/>
                  </a:ext>
                </a:extLst>
              </p:cNvPr>
              <p:cNvSpPr/>
              <p:nvPr/>
            </p:nvSpPr>
            <p:spPr>
              <a:xfrm>
                <a:off x="4872799" y="4153375"/>
                <a:ext cx="33146" cy="33147"/>
              </a:xfrm>
              <a:custGeom>
                <a:avLst/>
                <a:gdLst/>
                <a:ahLst/>
                <a:cxnLst/>
                <a:rect l="l" t="t" r="r" b="b"/>
                <a:pathLst>
                  <a:path w="33146" h="33147" extrusionOk="0">
                    <a:moveTo>
                      <a:pt x="16573" y="33147"/>
                    </a:moveTo>
                    <a:cubicBezTo>
                      <a:pt x="7429" y="33147"/>
                      <a:pt x="0" y="25718"/>
                      <a:pt x="0" y="16574"/>
                    </a:cubicBezTo>
                    <a:cubicBezTo>
                      <a:pt x="0" y="7429"/>
                      <a:pt x="7429" y="0"/>
                      <a:pt x="16573" y="0"/>
                    </a:cubicBezTo>
                    <a:cubicBezTo>
                      <a:pt x="25717" y="0"/>
                      <a:pt x="33147" y="7429"/>
                      <a:pt x="33147" y="16574"/>
                    </a:cubicBezTo>
                    <a:cubicBezTo>
                      <a:pt x="33147" y="25718"/>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4" name="Google Shape;4844;p32">
                <a:extLst>
                  <a:ext uri="{FF2B5EF4-FFF2-40B4-BE49-F238E27FC236}">
                    <a16:creationId xmlns:a16="http://schemas.microsoft.com/office/drawing/2014/main" id="{B57791ED-BB1F-3986-3C25-9A145940E038}"/>
                  </a:ext>
                </a:extLst>
              </p:cNvPr>
              <p:cNvSpPr/>
              <p:nvPr/>
            </p:nvSpPr>
            <p:spPr>
              <a:xfrm>
                <a:off x="4954524" y="4072413"/>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5" name="Google Shape;4845;p32">
                <a:extLst>
                  <a:ext uri="{FF2B5EF4-FFF2-40B4-BE49-F238E27FC236}">
                    <a16:creationId xmlns:a16="http://schemas.microsoft.com/office/drawing/2014/main" id="{93851C9C-98C1-16D5-5CC8-D1F0464AFF0B}"/>
                  </a:ext>
                </a:extLst>
              </p:cNvPr>
              <p:cNvSpPr/>
              <p:nvPr/>
            </p:nvSpPr>
            <p:spPr>
              <a:xfrm>
                <a:off x="5036439" y="3991450"/>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6" name="Google Shape;4846;p32">
                <a:extLst>
                  <a:ext uri="{FF2B5EF4-FFF2-40B4-BE49-F238E27FC236}">
                    <a16:creationId xmlns:a16="http://schemas.microsoft.com/office/drawing/2014/main" id="{EE332DB5-7DA0-F96B-0471-1C6EFA38F069}"/>
                  </a:ext>
                </a:extLst>
              </p:cNvPr>
              <p:cNvSpPr/>
              <p:nvPr/>
            </p:nvSpPr>
            <p:spPr>
              <a:xfrm>
                <a:off x="5118258" y="3910393"/>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7" name="Google Shape;4847;p32">
                <a:extLst>
                  <a:ext uri="{FF2B5EF4-FFF2-40B4-BE49-F238E27FC236}">
                    <a16:creationId xmlns:a16="http://schemas.microsoft.com/office/drawing/2014/main" id="{BC3464CB-1107-B542-D23A-8D3AF79654BB}"/>
                  </a:ext>
                </a:extLst>
              </p:cNvPr>
              <p:cNvSpPr/>
              <p:nvPr/>
            </p:nvSpPr>
            <p:spPr>
              <a:xfrm>
                <a:off x="5200078" y="3829335"/>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8" name="Google Shape;4848;p32">
                <a:extLst>
                  <a:ext uri="{FF2B5EF4-FFF2-40B4-BE49-F238E27FC236}">
                    <a16:creationId xmlns:a16="http://schemas.microsoft.com/office/drawing/2014/main" id="{D37197B9-A7D7-8899-A882-D3BB1B808EAD}"/>
                  </a:ext>
                </a:extLst>
              </p:cNvPr>
              <p:cNvSpPr/>
              <p:nvPr/>
            </p:nvSpPr>
            <p:spPr>
              <a:xfrm>
                <a:off x="5281898" y="3748277"/>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4"/>
                      <a:pt x="6525" y="0"/>
                      <a:pt x="14573" y="0"/>
                    </a:cubicBezTo>
                    <a:cubicBezTo>
                      <a:pt x="22622" y="0"/>
                      <a:pt x="29146" y="6524"/>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9" name="Google Shape;4849;p32">
                <a:extLst>
                  <a:ext uri="{FF2B5EF4-FFF2-40B4-BE49-F238E27FC236}">
                    <a16:creationId xmlns:a16="http://schemas.microsoft.com/office/drawing/2014/main" id="{9437E07A-3CAA-BCB3-828F-BF37198B6142}"/>
                  </a:ext>
                </a:extLst>
              </p:cNvPr>
              <p:cNvSpPr/>
              <p:nvPr/>
            </p:nvSpPr>
            <p:spPr>
              <a:xfrm>
                <a:off x="5363717" y="3667410"/>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0" name="Google Shape;4850;p32">
                <a:extLst>
                  <a:ext uri="{FF2B5EF4-FFF2-40B4-BE49-F238E27FC236}">
                    <a16:creationId xmlns:a16="http://schemas.microsoft.com/office/drawing/2014/main" id="{EC81C3B1-D83C-ADCA-96DF-CEEF25ACDAAE}"/>
                  </a:ext>
                </a:extLst>
              </p:cNvPr>
              <p:cNvSpPr/>
              <p:nvPr/>
            </p:nvSpPr>
            <p:spPr>
              <a:xfrm>
                <a:off x="5445537" y="3586352"/>
                <a:ext cx="27431" cy="27432"/>
              </a:xfrm>
              <a:custGeom>
                <a:avLst/>
                <a:gdLst/>
                <a:ahLst/>
                <a:cxnLst/>
                <a:rect l="l" t="t" r="r" b="b"/>
                <a:pathLst>
                  <a:path w="27431" h="27432"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1" name="Google Shape;4851;p32">
                <a:extLst>
                  <a:ext uri="{FF2B5EF4-FFF2-40B4-BE49-F238E27FC236}">
                    <a16:creationId xmlns:a16="http://schemas.microsoft.com/office/drawing/2014/main" id="{2362CF2E-4EF8-10F1-F7CA-22EE2FEDA0F4}"/>
                  </a:ext>
                </a:extLst>
              </p:cNvPr>
              <p:cNvSpPr/>
              <p:nvPr/>
            </p:nvSpPr>
            <p:spPr>
              <a:xfrm>
                <a:off x="5527357" y="3505294"/>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2" name="Google Shape;4852;p32">
                <a:extLst>
                  <a:ext uri="{FF2B5EF4-FFF2-40B4-BE49-F238E27FC236}">
                    <a16:creationId xmlns:a16="http://schemas.microsoft.com/office/drawing/2014/main" id="{9FDB96A5-80AA-0D6B-BDEA-F04343E266F5}"/>
                  </a:ext>
                </a:extLst>
              </p:cNvPr>
              <p:cNvSpPr/>
              <p:nvPr/>
            </p:nvSpPr>
            <p:spPr>
              <a:xfrm>
                <a:off x="5609177" y="3424237"/>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3" name="Google Shape;4853;p32">
                <a:extLst>
                  <a:ext uri="{FF2B5EF4-FFF2-40B4-BE49-F238E27FC236}">
                    <a16:creationId xmlns:a16="http://schemas.microsoft.com/office/drawing/2014/main" id="{43555063-DF35-8150-3F85-E1B9C1D3F2D2}"/>
                  </a:ext>
                </a:extLst>
              </p:cNvPr>
              <p:cNvSpPr/>
              <p:nvPr/>
            </p:nvSpPr>
            <p:spPr>
              <a:xfrm>
                <a:off x="5691092" y="3343369"/>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4" name="Google Shape;4854;p32">
                <a:extLst>
                  <a:ext uri="{FF2B5EF4-FFF2-40B4-BE49-F238E27FC236}">
                    <a16:creationId xmlns:a16="http://schemas.microsoft.com/office/drawing/2014/main" id="{F7BBF1D4-F783-678D-7552-5E011AA6C705}"/>
                  </a:ext>
                </a:extLst>
              </p:cNvPr>
              <p:cNvSpPr/>
              <p:nvPr/>
            </p:nvSpPr>
            <p:spPr>
              <a:xfrm>
                <a:off x="5772816" y="3262312"/>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5" name="Google Shape;4855;p32">
                <a:extLst>
                  <a:ext uri="{FF2B5EF4-FFF2-40B4-BE49-F238E27FC236}">
                    <a16:creationId xmlns:a16="http://schemas.microsoft.com/office/drawing/2014/main" id="{983E0683-2BD5-76EF-A216-C4050E263AFC}"/>
                  </a:ext>
                </a:extLst>
              </p:cNvPr>
              <p:cNvSpPr/>
              <p:nvPr/>
            </p:nvSpPr>
            <p:spPr>
              <a:xfrm>
                <a:off x="5854636" y="3181254"/>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6" name="Google Shape;4856;p32">
                <a:extLst>
                  <a:ext uri="{FF2B5EF4-FFF2-40B4-BE49-F238E27FC236}">
                    <a16:creationId xmlns:a16="http://schemas.microsoft.com/office/drawing/2014/main" id="{5B99EC82-109E-442F-C004-9C735297B4C1}"/>
                  </a:ext>
                </a:extLst>
              </p:cNvPr>
              <p:cNvSpPr/>
              <p:nvPr/>
            </p:nvSpPr>
            <p:spPr>
              <a:xfrm>
                <a:off x="5936456" y="3100196"/>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7" name="Google Shape;4857;p32">
                <a:extLst>
                  <a:ext uri="{FF2B5EF4-FFF2-40B4-BE49-F238E27FC236}">
                    <a16:creationId xmlns:a16="http://schemas.microsoft.com/office/drawing/2014/main" id="{A8B2552A-A07E-7947-79B7-003580B01513}"/>
                  </a:ext>
                </a:extLst>
              </p:cNvPr>
              <p:cNvSpPr/>
              <p:nvPr/>
            </p:nvSpPr>
            <p:spPr>
              <a:xfrm>
                <a:off x="6018371" y="3019329"/>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8" name="Google Shape;4858;p32">
                <a:extLst>
                  <a:ext uri="{FF2B5EF4-FFF2-40B4-BE49-F238E27FC236}">
                    <a16:creationId xmlns:a16="http://schemas.microsoft.com/office/drawing/2014/main" id="{D3E15BFF-4237-C634-9269-BFBD2AEE2C07}"/>
                  </a:ext>
                </a:extLst>
              </p:cNvPr>
              <p:cNvSpPr/>
              <p:nvPr/>
            </p:nvSpPr>
            <p:spPr>
              <a:xfrm>
                <a:off x="6100191" y="2938271"/>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9" name="Google Shape;4859;p32">
                <a:extLst>
                  <a:ext uri="{FF2B5EF4-FFF2-40B4-BE49-F238E27FC236}">
                    <a16:creationId xmlns:a16="http://schemas.microsoft.com/office/drawing/2014/main" id="{EB990C2C-CF67-522F-C08A-644BF8C0FCA9}"/>
                  </a:ext>
                </a:extLst>
              </p:cNvPr>
              <p:cNvSpPr/>
              <p:nvPr/>
            </p:nvSpPr>
            <p:spPr>
              <a:xfrm>
                <a:off x="6181915" y="2857213"/>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0" name="Google Shape;4860;p32">
                <a:extLst>
                  <a:ext uri="{FF2B5EF4-FFF2-40B4-BE49-F238E27FC236}">
                    <a16:creationId xmlns:a16="http://schemas.microsoft.com/office/drawing/2014/main" id="{A1DC5AED-6867-9D41-8566-0F556FFDEE93}"/>
                  </a:ext>
                </a:extLst>
              </p:cNvPr>
              <p:cNvSpPr/>
              <p:nvPr/>
            </p:nvSpPr>
            <p:spPr>
              <a:xfrm>
                <a:off x="6263735" y="2776156"/>
                <a:ext cx="19431" cy="19430"/>
              </a:xfrm>
              <a:custGeom>
                <a:avLst/>
                <a:gdLst/>
                <a:ahLst/>
                <a:cxnLst/>
                <a:rect l="l" t="t" r="r" b="b"/>
                <a:pathLst>
                  <a:path w="19431" h="19430"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1" name="Google Shape;4861;p32">
                <a:extLst>
                  <a:ext uri="{FF2B5EF4-FFF2-40B4-BE49-F238E27FC236}">
                    <a16:creationId xmlns:a16="http://schemas.microsoft.com/office/drawing/2014/main" id="{E0802BB2-A95D-44B4-1B4B-568000E8DA28}"/>
                  </a:ext>
                </a:extLst>
              </p:cNvPr>
              <p:cNvSpPr/>
              <p:nvPr/>
            </p:nvSpPr>
            <p:spPr>
              <a:xfrm>
                <a:off x="6345650" y="2695193"/>
                <a:ext cx="18478" cy="18478"/>
              </a:xfrm>
              <a:custGeom>
                <a:avLst/>
                <a:gdLst/>
                <a:ahLst/>
                <a:cxnLst/>
                <a:rect l="l" t="t" r="r" b="b"/>
                <a:pathLst>
                  <a:path w="18478" h="18478" extrusionOk="0">
                    <a:moveTo>
                      <a:pt x="9239" y="18478"/>
                    </a:moveTo>
                    <a:cubicBezTo>
                      <a:pt x="4096" y="18478"/>
                      <a:pt x="0" y="14288"/>
                      <a:pt x="0" y="9239"/>
                    </a:cubicBezTo>
                    <a:cubicBezTo>
                      <a:pt x="0" y="4191"/>
                      <a:pt x="4191" y="0"/>
                      <a:pt x="9239" y="0"/>
                    </a:cubicBezTo>
                    <a:cubicBezTo>
                      <a:pt x="14288" y="0"/>
                      <a:pt x="18479" y="4191"/>
                      <a:pt x="18479" y="9239"/>
                    </a:cubicBezTo>
                    <a:cubicBezTo>
                      <a:pt x="18479" y="14288"/>
                      <a:pt x="14288" y="18478"/>
                      <a:pt x="9239" y="18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2" name="Google Shape;4862;p32">
                <a:extLst>
                  <a:ext uri="{FF2B5EF4-FFF2-40B4-BE49-F238E27FC236}">
                    <a16:creationId xmlns:a16="http://schemas.microsoft.com/office/drawing/2014/main" id="{14875FAB-1073-A292-5964-FDA2113E2E90}"/>
                  </a:ext>
                </a:extLst>
              </p:cNvPr>
              <p:cNvSpPr/>
              <p:nvPr/>
            </p:nvSpPr>
            <p:spPr>
              <a:xfrm>
                <a:off x="6427469" y="2614135"/>
                <a:ext cx="17716" cy="17716"/>
              </a:xfrm>
              <a:custGeom>
                <a:avLst/>
                <a:gdLst/>
                <a:ahLst/>
                <a:cxnLst/>
                <a:rect l="l" t="t" r="r" b="b"/>
                <a:pathLst>
                  <a:path w="17716" h="17716" extrusionOk="0">
                    <a:moveTo>
                      <a:pt x="8858" y="17717"/>
                    </a:moveTo>
                    <a:cubicBezTo>
                      <a:pt x="4001" y="17717"/>
                      <a:pt x="0" y="13716"/>
                      <a:pt x="0" y="8858"/>
                    </a:cubicBezTo>
                    <a:cubicBezTo>
                      <a:pt x="0" y="4000"/>
                      <a:pt x="4001"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3" name="Google Shape;4863;p32">
                <a:extLst>
                  <a:ext uri="{FF2B5EF4-FFF2-40B4-BE49-F238E27FC236}">
                    <a16:creationId xmlns:a16="http://schemas.microsoft.com/office/drawing/2014/main" id="{B28DA3F9-4993-EA02-097E-0DC1870220A6}"/>
                  </a:ext>
                </a:extLst>
              </p:cNvPr>
              <p:cNvSpPr/>
              <p:nvPr/>
            </p:nvSpPr>
            <p:spPr>
              <a:xfrm>
                <a:off x="6509289" y="2533078"/>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4" y="0"/>
                      <a:pt x="16954" y="3810"/>
                      <a:pt x="16954" y="8477"/>
                    </a:cubicBezTo>
                    <a:cubicBezTo>
                      <a:pt x="16954" y="13145"/>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4" name="Google Shape;4864;p32">
                <a:extLst>
                  <a:ext uri="{FF2B5EF4-FFF2-40B4-BE49-F238E27FC236}">
                    <a16:creationId xmlns:a16="http://schemas.microsoft.com/office/drawing/2014/main" id="{20D84118-B991-801F-856E-5AC99F460162}"/>
                  </a:ext>
                </a:extLst>
              </p:cNvPr>
              <p:cNvSpPr/>
              <p:nvPr/>
            </p:nvSpPr>
            <p:spPr>
              <a:xfrm>
                <a:off x="6591014" y="2452020"/>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5" name="Google Shape;4865;p32">
                <a:extLst>
                  <a:ext uri="{FF2B5EF4-FFF2-40B4-BE49-F238E27FC236}">
                    <a16:creationId xmlns:a16="http://schemas.microsoft.com/office/drawing/2014/main" id="{952E9F24-FEC9-0B36-FA13-CC27E116149D}"/>
                  </a:ext>
                </a:extLst>
              </p:cNvPr>
              <p:cNvSpPr/>
              <p:nvPr/>
            </p:nvSpPr>
            <p:spPr>
              <a:xfrm>
                <a:off x="6672833" y="2371057"/>
                <a:ext cx="15430" cy="15335"/>
              </a:xfrm>
              <a:custGeom>
                <a:avLst/>
                <a:gdLst/>
                <a:ahLst/>
                <a:cxnLst/>
                <a:rect l="l" t="t" r="r" b="b"/>
                <a:pathLst>
                  <a:path w="15430" h="15335" extrusionOk="0">
                    <a:moveTo>
                      <a:pt x="7715" y="15335"/>
                    </a:moveTo>
                    <a:cubicBezTo>
                      <a:pt x="3524" y="15335"/>
                      <a:pt x="0" y="11906"/>
                      <a:pt x="0" y="7715"/>
                    </a:cubicBezTo>
                    <a:cubicBezTo>
                      <a:pt x="0" y="3524"/>
                      <a:pt x="3429" y="0"/>
                      <a:pt x="7715" y="0"/>
                    </a:cubicBezTo>
                    <a:cubicBezTo>
                      <a:pt x="12002" y="0"/>
                      <a:pt x="15430" y="3429"/>
                      <a:pt x="15430" y="7715"/>
                    </a:cubicBezTo>
                    <a:cubicBezTo>
                      <a:pt x="15430" y="12002"/>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6" name="Google Shape;4866;p32">
                <a:extLst>
                  <a:ext uri="{FF2B5EF4-FFF2-40B4-BE49-F238E27FC236}">
                    <a16:creationId xmlns:a16="http://schemas.microsoft.com/office/drawing/2014/main" id="{3E15C5D6-AAFF-9CEC-D1C3-E6487893EDA0}"/>
                  </a:ext>
                </a:extLst>
              </p:cNvPr>
              <p:cNvSpPr/>
              <p:nvPr/>
            </p:nvSpPr>
            <p:spPr>
              <a:xfrm>
                <a:off x="6754749" y="2290095"/>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7" name="Google Shape;4867;p32">
                <a:extLst>
                  <a:ext uri="{FF2B5EF4-FFF2-40B4-BE49-F238E27FC236}">
                    <a16:creationId xmlns:a16="http://schemas.microsoft.com/office/drawing/2014/main" id="{D40DA569-A484-D738-9F27-64EC04F3045E}"/>
                  </a:ext>
                </a:extLst>
              </p:cNvPr>
              <p:cNvSpPr/>
              <p:nvPr/>
            </p:nvSpPr>
            <p:spPr>
              <a:xfrm>
                <a:off x="6836568" y="2209037"/>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8" name="Google Shape;4868;p32">
                <a:extLst>
                  <a:ext uri="{FF2B5EF4-FFF2-40B4-BE49-F238E27FC236}">
                    <a16:creationId xmlns:a16="http://schemas.microsoft.com/office/drawing/2014/main" id="{6A67B8FD-7810-436B-7F59-0AFB7E5BFA80}"/>
                  </a:ext>
                </a:extLst>
              </p:cNvPr>
              <p:cNvSpPr/>
              <p:nvPr/>
            </p:nvSpPr>
            <p:spPr>
              <a:xfrm>
                <a:off x="6918388" y="2127979"/>
                <a:ext cx="12954" cy="12953"/>
              </a:xfrm>
              <a:custGeom>
                <a:avLst/>
                <a:gdLst/>
                <a:ahLst/>
                <a:cxnLst/>
                <a:rect l="l" t="t" r="r" b="b"/>
                <a:pathLst>
                  <a:path w="12954" h="12953" extrusionOk="0">
                    <a:moveTo>
                      <a:pt x="6477" y="12954"/>
                    </a:moveTo>
                    <a:cubicBezTo>
                      <a:pt x="2953" y="12954"/>
                      <a:pt x="0" y="10096"/>
                      <a:pt x="0" y="6477"/>
                    </a:cubicBezTo>
                    <a:cubicBezTo>
                      <a:pt x="0" y="2857"/>
                      <a:pt x="2858"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9" name="Google Shape;4869;p32">
                <a:extLst>
                  <a:ext uri="{FF2B5EF4-FFF2-40B4-BE49-F238E27FC236}">
                    <a16:creationId xmlns:a16="http://schemas.microsoft.com/office/drawing/2014/main" id="{F9B5835F-A091-13B8-8244-7B83E51EB5EA}"/>
                  </a:ext>
                </a:extLst>
              </p:cNvPr>
              <p:cNvSpPr/>
              <p:nvPr/>
            </p:nvSpPr>
            <p:spPr>
              <a:xfrm>
                <a:off x="7000113" y="2046922"/>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0" name="Google Shape;4870;p32">
                <a:extLst>
                  <a:ext uri="{FF2B5EF4-FFF2-40B4-BE49-F238E27FC236}">
                    <a16:creationId xmlns:a16="http://schemas.microsoft.com/office/drawing/2014/main" id="{46AC510F-DBE1-D5CD-40C2-A8FB2F9C9898}"/>
                  </a:ext>
                </a:extLst>
              </p:cNvPr>
              <p:cNvSpPr/>
              <p:nvPr/>
            </p:nvSpPr>
            <p:spPr>
              <a:xfrm>
                <a:off x="7082027" y="1966054"/>
                <a:ext cx="11239" cy="11239"/>
              </a:xfrm>
              <a:custGeom>
                <a:avLst/>
                <a:gdLst/>
                <a:ahLst/>
                <a:cxnLst/>
                <a:rect l="l" t="t" r="r" b="b"/>
                <a:pathLst>
                  <a:path w="11239" h="11239" extrusionOk="0">
                    <a:moveTo>
                      <a:pt x="5620" y="11239"/>
                    </a:moveTo>
                    <a:cubicBezTo>
                      <a:pt x="2477" y="11239"/>
                      <a:pt x="0" y="8668"/>
                      <a:pt x="0" y="5620"/>
                    </a:cubicBezTo>
                    <a:cubicBezTo>
                      <a:pt x="0" y="2572"/>
                      <a:pt x="2572" y="0"/>
                      <a:pt x="5620" y="0"/>
                    </a:cubicBezTo>
                    <a:cubicBezTo>
                      <a:pt x="8668" y="0"/>
                      <a:pt x="11240" y="2572"/>
                      <a:pt x="11240" y="5620"/>
                    </a:cubicBezTo>
                    <a:cubicBezTo>
                      <a:pt x="11240"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1" name="Google Shape;4871;p32">
                <a:extLst>
                  <a:ext uri="{FF2B5EF4-FFF2-40B4-BE49-F238E27FC236}">
                    <a16:creationId xmlns:a16="http://schemas.microsoft.com/office/drawing/2014/main" id="{8CC6A4C3-2958-EE6E-2AAC-ED5847654AD6}"/>
                  </a:ext>
                </a:extLst>
              </p:cNvPr>
              <p:cNvSpPr/>
              <p:nvPr/>
            </p:nvSpPr>
            <p:spPr>
              <a:xfrm>
                <a:off x="7163847" y="1884997"/>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2" name="Google Shape;4872;p32">
                <a:extLst>
                  <a:ext uri="{FF2B5EF4-FFF2-40B4-BE49-F238E27FC236}">
                    <a16:creationId xmlns:a16="http://schemas.microsoft.com/office/drawing/2014/main" id="{336FC8D9-8F3B-9E2C-0832-43AFF54FADA2}"/>
                  </a:ext>
                </a:extLst>
              </p:cNvPr>
              <p:cNvSpPr/>
              <p:nvPr/>
            </p:nvSpPr>
            <p:spPr>
              <a:xfrm>
                <a:off x="7245667" y="1803939"/>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3" name="Google Shape;4873;p32">
                <a:extLst>
                  <a:ext uri="{FF2B5EF4-FFF2-40B4-BE49-F238E27FC236}">
                    <a16:creationId xmlns:a16="http://schemas.microsoft.com/office/drawing/2014/main" id="{71C3BF60-366E-A603-93C2-3BC786B3800A}"/>
                  </a:ext>
                </a:extLst>
              </p:cNvPr>
              <p:cNvSpPr/>
              <p:nvPr/>
            </p:nvSpPr>
            <p:spPr>
              <a:xfrm>
                <a:off x="7327487" y="1722881"/>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4" name="Google Shape;4874;p32">
                <a:extLst>
                  <a:ext uri="{FF2B5EF4-FFF2-40B4-BE49-F238E27FC236}">
                    <a16:creationId xmlns:a16="http://schemas.microsoft.com/office/drawing/2014/main" id="{5274264D-8985-7708-AE5D-740110F1D6A5}"/>
                  </a:ext>
                </a:extLst>
              </p:cNvPr>
              <p:cNvSpPr/>
              <p:nvPr/>
            </p:nvSpPr>
            <p:spPr>
              <a:xfrm>
                <a:off x="7409307" y="1642014"/>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5" name="Google Shape;4875;p32">
                <a:extLst>
                  <a:ext uri="{FF2B5EF4-FFF2-40B4-BE49-F238E27FC236}">
                    <a16:creationId xmlns:a16="http://schemas.microsoft.com/office/drawing/2014/main" id="{6272BEEA-6131-359C-7B52-5BB4BED1AA34}"/>
                  </a:ext>
                </a:extLst>
              </p:cNvPr>
              <p:cNvSpPr/>
              <p:nvPr/>
            </p:nvSpPr>
            <p:spPr>
              <a:xfrm>
                <a:off x="7491126" y="1560956"/>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6" name="Google Shape;4876;p32">
                <a:extLst>
                  <a:ext uri="{FF2B5EF4-FFF2-40B4-BE49-F238E27FC236}">
                    <a16:creationId xmlns:a16="http://schemas.microsoft.com/office/drawing/2014/main" id="{4CE6A2A6-D139-15B6-47F1-7F0EB9C8EBA3}"/>
                  </a:ext>
                </a:extLst>
              </p:cNvPr>
              <p:cNvSpPr/>
              <p:nvPr/>
            </p:nvSpPr>
            <p:spPr>
              <a:xfrm>
                <a:off x="7572946" y="1479898"/>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7" name="Google Shape;4877;p32">
                <a:extLst>
                  <a:ext uri="{FF2B5EF4-FFF2-40B4-BE49-F238E27FC236}">
                    <a16:creationId xmlns:a16="http://schemas.microsoft.com/office/drawing/2014/main" id="{CFC65B00-BAC3-5DE0-A1F1-044B43BD6B10}"/>
                  </a:ext>
                </a:extLst>
              </p:cNvPr>
              <p:cNvSpPr/>
              <p:nvPr/>
            </p:nvSpPr>
            <p:spPr>
              <a:xfrm>
                <a:off x="7654766" y="1398841"/>
                <a:ext cx="5715" cy="5714"/>
              </a:xfrm>
              <a:custGeom>
                <a:avLst/>
                <a:gdLst/>
                <a:ahLst/>
                <a:cxnLst/>
                <a:rect l="l" t="t" r="r" b="b"/>
                <a:pathLst>
                  <a:path w="5715" h="5714"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8" name="Google Shape;4878;p32">
                <a:extLst>
                  <a:ext uri="{FF2B5EF4-FFF2-40B4-BE49-F238E27FC236}">
                    <a16:creationId xmlns:a16="http://schemas.microsoft.com/office/drawing/2014/main" id="{1C33BF1A-4A9C-A403-B094-AE09004D3599}"/>
                  </a:ext>
                </a:extLst>
              </p:cNvPr>
              <p:cNvSpPr/>
              <p:nvPr/>
            </p:nvSpPr>
            <p:spPr>
              <a:xfrm>
                <a:off x="7736681" y="1317973"/>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9" name="Google Shape;4879;p32">
                <a:extLst>
                  <a:ext uri="{FF2B5EF4-FFF2-40B4-BE49-F238E27FC236}">
                    <a16:creationId xmlns:a16="http://schemas.microsoft.com/office/drawing/2014/main" id="{9D2E0353-D6CB-AD58-F365-98655B9DB54B}"/>
                  </a:ext>
                </a:extLst>
              </p:cNvPr>
              <p:cNvSpPr/>
              <p:nvPr/>
            </p:nvSpPr>
            <p:spPr>
              <a:xfrm>
                <a:off x="7818405" y="1236915"/>
                <a:ext cx="4000" cy="4000"/>
              </a:xfrm>
              <a:custGeom>
                <a:avLst/>
                <a:gdLst/>
                <a:ahLst/>
                <a:cxnLst/>
                <a:rect l="l" t="t" r="r" b="b"/>
                <a:pathLst>
                  <a:path w="4000" h="4000" extrusionOk="0">
                    <a:moveTo>
                      <a:pt x="2000" y="4001"/>
                    </a:moveTo>
                    <a:cubicBezTo>
                      <a:pt x="858" y="4001"/>
                      <a:pt x="0" y="3143"/>
                      <a:pt x="0" y="2000"/>
                    </a:cubicBezTo>
                    <a:cubicBezTo>
                      <a:pt x="0" y="857"/>
                      <a:pt x="858" y="0"/>
                      <a:pt x="2000" y="0"/>
                    </a:cubicBezTo>
                    <a:cubicBezTo>
                      <a:pt x="3143" y="0"/>
                      <a:pt x="4001" y="857"/>
                      <a:pt x="4001" y="2000"/>
                    </a:cubicBezTo>
                    <a:cubicBezTo>
                      <a:pt x="4001"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0" name="Google Shape;4880;p32">
                <a:extLst>
                  <a:ext uri="{FF2B5EF4-FFF2-40B4-BE49-F238E27FC236}">
                    <a16:creationId xmlns:a16="http://schemas.microsoft.com/office/drawing/2014/main" id="{C518187C-7AF0-C281-58FC-485C944F1CCC}"/>
                  </a:ext>
                </a:extLst>
              </p:cNvPr>
              <p:cNvSpPr/>
              <p:nvPr/>
            </p:nvSpPr>
            <p:spPr>
              <a:xfrm>
                <a:off x="7900225" y="1155858"/>
                <a:ext cx="3238" cy="3238"/>
              </a:xfrm>
              <a:custGeom>
                <a:avLst/>
                <a:gdLst/>
                <a:ahLst/>
                <a:cxnLst/>
                <a:rect l="l" t="t" r="r" b="b"/>
                <a:pathLst>
                  <a:path w="3238" h="3238" extrusionOk="0">
                    <a:moveTo>
                      <a:pt x="1619" y="3239"/>
                    </a:moveTo>
                    <a:cubicBezTo>
                      <a:pt x="762" y="3239"/>
                      <a:pt x="0" y="2476"/>
                      <a:pt x="0" y="1619"/>
                    </a:cubicBezTo>
                    <a:cubicBezTo>
                      <a:pt x="0" y="762"/>
                      <a:pt x="762" y="0"/>
                      <a:pt x="1619" y="0"/>
                    </a:cubicBezTo>
                    <a:cubicBezTo>
                      <a:pt x="2476" y="0"/>
                      <a:pt x="3238" y="762"/>
                      <a:pt x="3238" y="1619"/>
                    </a:cubicBezTo>
                    <a:cubicBezTo>
                      <a:pt x="3238" y="2476"/>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81" name="Google Shape;4881;p32">
              <a:extLst>
                <a:ext uri="{FF2B5EF4-FFF2-40B4-BE49-F238E27FC236}">
                  <a16:creationId xmlns:a16="http://schemas.microsoft.com/office/drawing/2014/main" id="{9F02AF27-7D50-3F6B-8B41-E89BF62AA7CA}"/>
                </a:ext>
              </a:extLst>
            </p:cNvPr>
            <p:cNvGrpSpPr/>
            <p:nvPr/>
          </p:nvGrpSpPr>
          <p:grpSpPr>
            <a:xfrm>
              <a:off x="3826954" y="1161763"/>
              <a:ext cx="3920299" cy="3931539"/>
              <a:chOff x="3826954" y="1161763"/>
              <a:chExt cx="3920299" cy="3931539"/>
            </a:xfrm>
          </p:grpSpPr>
          <p:sp>
            <p:nvSpPr>
              <p:cNvPr id="4882" name="Google Shape;4882;p32">
                <a:extLst>
                  <a:ext uri="{FF2B5EF4-FFF2-40B4-BE49-F238E27FC236}">
                    <a16:creationId xmlns:a16="http://schemas.microsoft.com/office/drawing/2014/main" id="{FF12FBCF-DF07-0FAF-88F9-89972B07B578}"/>
                  </a:ext>
                </a:extLst>
              </p:cNvPr>
              <p:cNvSpPr/>
              <p:nvPr/>
            </p:nvSpPr>
            <p:spPr>
              <a:xfrm>
                <a:off x="3826954" y="5050440"/>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3" name="Google Shape;4883;p32">
                <a:extLst>
                  <a:ext uri="{FF2B5EF4-FFF2-40B4-BE49-F238E27FC236}">
                    <a16:creationId xmlns:a16="http://schemas.microsoft.com/office/drawing/2014/main" id="{F60BD9F8-F584-F1B4-8863-2A7383E69A88}"/>
                  </a:ext>
                </a:extLst>
              </p:cNvPr>
              <p:cNvSpPr/>
              <p:nvPr/>
            </p:nvSpPr>
            <p:spPr>
              <a:xfrm>
                <a:off x="3897629" y="4969572"/>
                <a:ext cx="41910" cy="41910"/>
              </a:xfrm>
              <a:custGeom>
                <a:avLst/>
                <a:gdLst/>
                <a:ahLst/>
                <a:cxnLst/>
                <a:rect l="l" t="t" r="r" b="b"/>
                <a:pathLst>
                  <a:path w="41910" h="41910"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4" name="Google Shape;4884;p32">
                <a:extLst>
                  <a:ext uri="{FF2B5EF4-FFF2-40B4-BE49-F238E27FC236}">
                    <a16:creationId xmlns:a16="http://schemas.microsoft.com/office/drawing/2014/main" id="{51626388-B83B-F059-486F-92458384FB64}"/>
                  </a:ext>
                </a:extLst>
              </p:cNvPr>
              <p:cNvSpPr/>
              <p:nvPr/>
            </p:nvSpPr>
            <p:spPr>
              <a:xfrm>
                <a:off x="3979449" y="4888420"/>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5" name="Google Shape;4885;p32">
                <a:extLst>
                  <a:ext uri="{FF2B5EF4-FFF2-40B4-BE49-F238E27FC236}">
                    <a16:creationId xmlns:a16="http://schemas.microsoft.com/office/drawing/2014/main" id="{1822767A-2F46-F020-4155-8CE770EF8329}"/>
                  </a:ext>
                </a:extLst>
              </p:cNvPr>
              <p:cNvSpPr/>
              <p:nvPr/>
            </p:nvSpPr>
            <p:spPr>
              <a:xfrm>
                <a:off x="4061269" y="4807362"/>
                <a:ext cx="40386" cy="40386"/>
              </a:xfrm>
              <a:custGeom>
                <a:avLst/>
                <a:gdLst/>
                <a:ahLst/>
                <a:cxnLst/>
                <a:rect l="l" t="t" r="r" b="b"/>
                <a:pathLst>
                  <a:path w="40386"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6" name="Google Shape;4886;p32">
                <a:extLst>
                  <a:ext uri="{FF2B5EF4-FFF2-40B4-BE49-F238E27FC236}">
                    <a16:creationId xmlns:a16="http://schemas.microsoft.com/office/drawing/2014/main" id="{F681B245-DDF1-9AF1-C3B2-5EEBB5040DE5}"/>
                  </a:ext>
                </a:extLst>
              </p:cNvPr>
              <p:cNvSpPr/>
              <p:nvPr/>
            </p:nvSpPr>
            <p:spPr>
              <a:xfrm>
                <a:off x="4142993" y="4726304"/>
                <a:ext cx="39623" cy="39623"/>
              </a:xfrm>
              <a:custGeom>
                <a:avLst/>
                <a:gdLst/>
                <a:ahLst/>
                <a:cxnLst/>
                <a:rect l="l" t="t" r="r" b="b"/>
                <a:pathLst>
                  <a:path w="39623" h="39623"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7" name="Google Shape;4887;p32">
                <a:extLst>
                  <a:ext uri="{FF2B5EF4-FFF2-40B4-BE49-F238E27FC236}">
                    <a16:creationId xmlns:a16="http://schemas.microsoft.com/office/drawing/2014/main" id="{24625F92-713F-E8EC-DB49-0DFEAC4DF7F2}"/>
                  </a:ext>
                </a:extLst>
              </p:cNvPr>
              <p:cNvSpPr/>
              <p:nvPr/>
            </p:nvSpPr>
            <p:spPr>
              <a:xfrm>
                <a:off x="4224909" y="4645437"/>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8" name="Google Shape;4888;p32">
                <a:extLst>
                  <a:ext uri="{FF2B5EF4-FFF2-40B4-BE49-F238E27FC236}">
                    <a16:creationId xmlns:a16="http://schemas.microsoft.com/office/drawing/2014/main" id="{3C122025-4D13-58C9-FDE3-A157A4BCD6DD}"/>
                  </a:ext>
                </a:extLst>
              </p:cNvPr>
              <p:cNvSpPr/>
              <p:nvPr/>
            </p:nvSpPr>
            <p:spPr>
              <a:xfrm>
                <a:off x="4306728" y="4564379"/>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9" name="Google Shape;4889;p32">
                <a:extLst>
                  <a:ext uri="{FF2B5EF4-FFF2-40B4-BE49-F238E27FC236}">
                    <a16:creationId xmlns:a16="http://schemas.microsoft.com/office/drawing/2014/main" id="{1CF81E54-DA7A-A9F9-5351-6BEE44511A09}"/>
                  </a:ext>
                </a:extLst>
              </p:cNvPr>
              <p:cNvSpPr/>
              <p:nvPr/>
            </p:nvSpPr>
            <p:spPr>
              <a:xfrm>
                <a:off x="4388548" y="4483321"/>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7" y="8287"/>
                      <a:pt x="37147" y="18574"/>
                    </a:cubicBezTo>
                    <a:cubicBezTo>
                      <a:pt x="37147"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0" name="Google Shape;4890;p32">
                <a:extLst>
                  <a:ext uri="{FF2B5EF4-FFF2-40B4-BE49-F238E27FC236}">
                    <a16:creationId xmlns:a16="http://schemas.microsoft.com/office/drawing/2014/main" id="{9D448DB0-878C-51CF-EE11-5CA1AB455ADF}"/>
                  </a:ext>
                </a:extLst>
              </p:cNvPr>
              <p:cNvSpPr/>
              <p:nvPr/>
            </p:nvSpPr>
            <p:spPr>
              <a:xfrm>
                <a:off x="4470368" y="4402263"/>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1" name="Google Shape;4891;p32">
                <a:extLst>
                  <a:ext uri="{FF2B5EF4-FFF2-40B4-BE49-F238E27FC236}">
                    <a16:creationId xmlns:a16="http://schemas.microsoft.com/office/drawing/2014/main" id="{E3AD0A73-172D-8793-1159-23FC7CD0389D}"/>
                  </a:ext>
                </a:extLst>
              </p:cNvPr>
              <p:cNvSpPr/>
              <p:nvPr/>
            </p:nvSpPr>
            <p:spPr>
              <a:xfrm rot="-128855">
                <a:off x="4552045" y="4321410"/>
                <a:ext cx="35458" cy="35458"/>
              </a:xfrm>
              <a:custGeom>
                <a:avLst/>
                <a:gdLst/>
                <a:ahLst/>
                <a:cxnLst/>
                <a:rect l="l" t="t" r="r" b="b"/>
                <a:pathLst>
                  <a:path w="35433" h="35433" extrusionOk="0">
                    <a:moveTo>
                      <a:pt x="35433" y="17716"/>
                    </a:moveTo>
                    <a:cubicBezTo>
                      <a:pt x="35433" y="27501"/>
                      <a:pt x="27501" y="35433"/>
                      <a:pt x="17716" y="35433"/>
                    </a:cubicBezTo>
                    <a:cubicBezTo>
                      <a:pt x="7932" y="35433"/>
                      <a:pt x="0" y="27501"/>
                      <a:pt x="0" y="17716"/>
                    </a:cubicBezTo>
                    <a:cubicBezTo>
                      <a:pt x="0" y="7932"/>
                      <a:pt x="7932" y="0"/>
                      <a:pt x="17716" y="0"/>
                    </a:cubicBezTo>
                    <a:cubicBezTo>
                      <a:pt x="27501" y="0"/>
                      <a:pt x="35433" y="7932"/>
                      <a:pt x="35433" y="17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2" name="Google Shape;4892;p32">
                <a:extLst>
                  <a:ext uri="{FF2B5EF4-FFF2-40B4-BE49-F238E27FC236}">
                    <a16:creationId xmlns:a16="http://schemas.microsoft.com/office/drawing/2014/main" id="{FE804E23-EA8C-0CDF-1A63-3E1481CE189A}"/>
                  </a:ext>
                </a:extLst>
              </p:cNvPr>
              <p:cNvSpPr/>
              <p:nvPr/>
            </p:nvSpPr>
            <p:spPr>
              <a:xfrm>
                <a:off x="4634007" y="4240338"/>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3" name="Google Shape;4893;p32">
                <a:extLst>
                  <a:ext uri="{FF2B5EF4-FFF2-40B4-BE49-F238E27FC236}">
                    <a16:creationId xmlns:a16="http://schemas.microsoft.com/office/drawing/2014/main" id="{A2B59066-7C7E-CA58-5B32-5BEDDA9AC5E0}"/>
                  </a:ext>
                </a:extLst>
              </p:cNvPr>
              <p:cNvSpPr/>
              <p:nvPr/>
            </p:nvSpPr>
            <p:spPr>
              <a:xfrm>
                <a:off x="4715827" y="4159281"/>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4" name="Google Shape;4894;p32">
                <a:extLst>
                  <a:ext uri="{FF2B5EF4-FFF2-40B4-BE49-F238E27FC236}">
                    <a16:creationId xmlns:a16="http://schemas.microsoft.com/office/drawing/2014/main" id="{EC17949D-E8B9-54F7-3DE6-3693F1626066}"/>
                  </a:ext>
                </a:extLst>
              </p:cNvPr>
              <p:cNvSpPr/>
              <p:nvPr/>
            </p:nvSpPr>
            <p:spPr>
              <a:xfrm>
                <a:off x="4797647" y="4078223"/>
                <a:ext cx="33146" cy="33147"/>
              </a:xfrm>
              <a:custGeom>
                <a:avLst/>
                <a:gdLst/>
                <a:ahLst/>
                <a:cxnLst/>
                <a:rect l="l" t="t" r="r" b="b"/>
                <a:pathLst>
                  <a:path w="33146" h="33147"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5" name="Google Shape;4895;p32">
                <a:extLst>
                  <a:ext uri="{FF2B5EF4-FFF2-40B4-BE49-F238E27FC236}">
                    <a16:creationId xmlns:a16="http://schemas.microsoft.com/office/drawing/2014/main" id="{AA813D25-0749-4656-98E5-1C44744301D3}"/>
                  </a:ext>
                </a:extLst>
              </p:cNvPr>
              <p:cNvSpPr/>
              <p:nvPr/>
            </p:nvSpPr>
            <p:spPr>
              <a:xfrm>
                <a:off x="4879562" y="3997261"/>
                <a:ext cx="32194" cy="32289"/>
              </a:xfrm>
              <a:custGeom>
                <a:avLst/>
                <a:gdLst/>
                <a:ahLst/>
                <a:cxnLst/>
                <a:rect l="l" t="t" r="r" b="b"/>
                <a:pathLst>
                  <a:path w="32194" h="32289" extrusionOk="0">
                    <a:moveTo>
                      <a:pt x="16097" y="32290"/>
                    </a:moveTo>
                    <a:cubicBezTo>
                      <a:pt x="7144" y="32290"/>
                      <a:pt x="0" y="25051"/>
                      <a:pt x="0" y="16192"/>
                    </a:cubicBezTo>
                    <a:cubicBezTo>
                      <a:pt x="0" y="7334"/>
                      <a:pt x="7239" y="0"/>
                      <a:pt x="16097" y="0"/>
                    </a:cubicBezTo>
                    <a:cubicBezTo>
                      <a:pt x="24956" y="0"/>
                      <a:pt x="32194" y="7239"/>
                      <a:pt x="32194" y="16192"/>
                    </a:cubicBezTo>
                    <a:cubicBezTo>
                      <a:pt x="32194"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6" name="Google Shape;4896;p32">
                <a:extLst>
                  <a:ext uri="{FF2B5EF4-FFF2-40B4-BE49-F238E27FC236}">
                    <a16:creationId xmlns:a16="http://schemas.microsoft.com/office/drawing/2014/main" id="{FCE5C952-7432-15AA-ABBC-9B72AD9CCE32}"/>
                  </a:ext>
                </a:extLst>
              </p:cNvPr>
              <p:cNvSpPr/>
              <p:nvPr/>
            </p:nvSpPr>
            <p:spPr>
              <a:xfrm>
                <a:off x="4961286" y="3916298"/>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2" y="7048"/>
                      <a:pt x="31432" y="15716"/>
                    </a:cubicBezTo>
                    <a:cubicBezTo>
                      <a:pt x="31432"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7" name="Google Shape;4897;p32">
                <a:extLst>
                  <a:ext uri="{FF2B5EF4-FFF2-40B4-BE49-F238E27FC236}">
                    <a16:creationId xmlns:a16="http://schemas.microsoft.com/office/drawing/2014/main" id="{0C57F0C6-4DAE-D356-484E-3CDE8610F1DA}"/>
                  </a:ext>
                </a:extLst>
              </p:cNvPr>
              <p:cNvSpPr/>
              <p:nvPr/>
            </p:nvSpPr>
            <p:spPr>
              <a:xfrm>
                <a:off x="5043106" y="3835240"/>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0" y="6858"/>
                      <a:pt x="30670" y="15335"/>
                    </a:cubicBezTo>
                    <a:cubicBezTo>
                      <a:pt x="30670"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8" name="Google Shape;4898;p32">
                <a:extLst>
                  <a:ext uri="{FF2B5EF4-FFF2-40B4-BE49-F238E27FC236}">
                    <a16:creationId xmlns:a16="http://schemas.microsoft.com/office/drawing/2014/main" id="{1E259355-71B3-EF22-E2BD-B6719A094BB2}"/>
                  </a:ext>
                </a:extLst>
              </p:cNvPr>
              <p:cNvSpPr/>
              <p:nvPr/>
            </p:nvSpPr>
            <p:spPr>
              <a:xfrm>
                <a:off x="5124926" y="3754183"/>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9" name="Google Shape;4899;p32">
                <a:extLst>
                  <a:ext uri="{FF2B5EF4-FFF2-40B4-BE49-F238E27FC236}">
                    <a16:creationId xmlns:a16="http://schemas.microsoft.com/office/drawing/2014/main" id="{CB8CCD9D-F68B-94DF-6313-7DDD38FEFE16}"/>
                  </a:ext>
                </a:extLst>
              </p:cNvPr>
              <p:cNvSpPr/>
              <p:nvPr/>
            </p:nvSpPr>
            <p:spPr>
              <a:xfrm>
                <a:off x="5206746" y="3673125"/>
                <a:ext cx="29146" cy="29146"/>
              </a:xfrm>
              <a:custGeom>
                <a:avLst/>
                <a:gdLst/>
                <a:ahLst/>
                <a:cxnLst/>
                <a:rect l="l" t="t" r="r" b="b"/>
                <a:pathLst>
                  <a:path w="29146" h="29146" extrusionOk="0">
                    <a:moveTo>
                      <a:pt x="29146" y="14573"/>
                    </a:moveTo>
                    <a:cubicBezTo>
                      <a:pt x="29146" y="22622"/>
                      <a:pt x="22622" y="29147"/>
                      <a:pt x="14573" y="29147"/>
                    </a:cubicBezTo>
                    <a:cubicBezTo>
                      <a:pt x="6525" y="29147"/>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0" name="Google Shape;4900;p32">
                <a:extLst>
                  <a:ext uri="{FF2B5EF4-FFF2-40B4-BE49-F238E27FC236}">
                    <a16:creationId xmlns:a16="http://schemas.microsoft.com/office/drawing/2014/main" id="{1C3863BC-B49C-551D-D8EE-F6AE8894C1E3}"/>
                  </a:ext>
                </a:extLst>
              </p:cNvPr>
              <p:cNvSpPr/>
              <p:nvPr/>
            </p:nvSpPr>
            <p:spPr>
              <a:xfrm>
                <a:off x="5288565" y="3592258"/>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1" name="Google Shape;4901;p32">
                <a:extLst>
                  <a:ext uri="{FF2B5EF4-FFF2-40B4-BE49-F238E27FC236}">
                    <a16:creationId xmlns:a16="http://schemas.microsoft.com/office/drawing/2014/main" id="{BC3E6B58-D36A-38AE-1E0B-564B9B28DE29}"/>
                  </a:ext>
                </a:extLst>
              </p:cNvPr>
              <p:cNvSpPr/>
              <p:nvPr/>
            </p:nvSpPr>
            <p:spPr>
              <a:xfrm>
                <a:off x="5370385" y="3511200"/>
                <a:ext cx="27431" cy="27431"/>
              </a:xfrm>
              <a:custGeom>
                <a:avLst/>
                <a:gdLst/>
                <a:ahLst/>
                <a:cxnLst/>
                <a:rect l="l" t="t" r="r" b="b"/>
                <a:pathLst>
                  <a:path w="27431" h="27431"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2" name="Google Shape;4902;p32">
                <a:extLst>
                  <a:ext uri="{FF2B5EF4-FFF2-40B4-BE49-F238E27FC236}">
                    <a16:creationId xmlns:a16="http://schemas.microsoft.com/office/drawing/2014/main" id="{94C69E1F-DB94-139C-8D40-15A81D395012}"/>
                  </a:ext>
                </a:extLst>
              </p:cNvPr>
              <p:cNvSpPr/>
              <p:nvPr/>
            </p:nvSpPr>
            <p:spPr>
              <a:xfrm>
                <a:off x="5452205" y="3430142"/>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3" name="Google Shape;4903;p32">
                <a:extLst>
                  <a:ext uri="{FF2B5EF4-FFF2-40B4-BE49-F238E27FC236}">
                    <a16:creationId xmlns:a16="http://schemas.microsoft.com/office/drawing/2014/main" id="{FD9C2F50-57DE-302A-E562-CB1C300D7C46}"/>
                  </a:ext>
                </a:extLst>
              </p:cNvPr>
              <p:cNvSpPr/>
              <p:nvPr/>
            </p:nvSpPr>
            <p:spPr>
              <a:xfrm>
                <a:off x="5534025" y="3349084"/>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4" name="Google Shape;4904;p32">
                <a:extLst>
                  <a:ext uri="{FF2B5EF4-FFF2-40B4-BE49-F238E27FC236}">
                    <a16:creationId xmlns:a16="http://schemas.microsoft.com/office/drawing/2014/main" id="{9DBD06D3-EA93-3601-7ECB-14F78030B244}"/>
                  </a:ext>
                </a:extLst>
              </p:cNvPr>
              <p:cNvSpPr/>
              <p:nvPr/>
            </p:nvSpPr>
            <p:spPr>
              <a:xfrm>
                <a:off x="5615940" y="3268217"/>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5" name="Google Shape;4905;p32">
                <a:extLst>
                  <a:ext uri="{FF2B5EF4-FFF2-40B4-BE49-F238E27FC236}">
                    <a16:creationId xmlns:a16="http://schemas.microsoft.com/office/drawing/2014/main" id="{F22E83CE-1280-80A6-331F-6B8FA3188416}"/>
                  </a:ext>
                </a:extLst>
              </p:cNvPr>
              <p:cNvSpPr/>
              <p:nvPr/>
            </p:nvSpPr>
            <p:spPr>
              <a:xfrm>
                <a:off x="5697759" y="3187159"/>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6" name="Google Shape;4906;p32">
                <a:extLst>
                  <a:ext uri="{FF2B5EF4-FFF2-40B4-BE49-F238E27FC236}">
                    <a16:creationId xmlns:a16="http://schemas.microsoft.com/office/drawing/2014/main" id="{493AD95D-A9E4-93A1-C6B4-9E4E5135C083}"/>
                  </a:ext>
                </a:extLst>
              </p:cNvPr>
              <p:cNvSpPr/>
              <p:nvPr/>
            </p:nvSpPr>
            <p:spPr>
              <a:xfrm>
                <a:off x="5779484" y="3106102"/>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7" name="Google Shape;4907;p32">
                <a:extLst>
                  <a:ext uri="{FF2B5EF4-FFF2-40B4-BE49-F238E27FC236}">
                    <a16:creationId xmlns:a16="http://schemas.microsoft.com/office/drawing/2014/main" id="{48285A75-8605-002F-11BA-377AF77672DB}"/>
                  </a:ext>
                </a:extLst>
              </p:cNvPr>
              <p:cNvSpPr/>
              <p:nvPr/>
            </p:nvSpPr>
            <p:spPr>
              <a:xfrm>
                <a:off x="5861304" y="3025044"/>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8" name="Google Shape;4908;p32">
                <a:extLst>
                  <a:ext uri="{FF2B5EF4-FFF2-40B4-BE49-F238E27FC236}">
                    <a16:creationId xmlns:a16="http://schemas.microsoft.com/office/drawing/2014/main" id="{EE149A13-FC69-1525-8E2A-0B336AD281A0}"/>
                  </a:ext>
                </a:extLst>
              </p:cNvPr>
              <p:cNvSpPr/>
              <p:nvPr/>
            </p:nvSpPr>
            <p:spPr>
              <a:xfrm>
                <a:off x="5943219" y="2944177"/>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9" name="Google Shape;4909;p32">
                <a:extLst>
                  <a:ext uri="{FF2B5EF4-FFF2-40B4-BE49-F238E27FC236}">
                    <a16:creationId xmlns:a16="http://schemas.microsoft.com/office/drawing/2014/main" id="{493BA87B-EDDA-87F1-5DC9-99D5242DBE38}"/>
                  </a:ext>
                </a:extLst>
              </p:cNvPr>
              <p:cNvSpPr/>
              <p:nvPr/>
            </p:nvSpPr>
            <p:spPr>
              <a:xfrm>
                <a:off x="6025038" y="2863119"/>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0" name="Google Shape;4910;p32">
                <a:extLst>
                  <a:ext uri="{FF2B5EF4-FFF2-40B4-BE49-F238E27FC236}">
                    <a16:creationId xmlns:a16="http://schemas.microsoft.com/office/drawing/2014/main" id="{CC646E9A-B9B3-7466-ED3F-36B02573713D}"/>
                  </a:ext>
                </a:extLst>
              </p:cNvPr>
              <p:cNvSpPr/>
              <p:nvPr/>
            </p:nvSpPr>
            <p:spPr>
              <a:xfrm>
                <a:off x="6106763" y="2782061"/>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1" name="Google Shape;4911;p32">
                <a:extLst>
                  <a:ext uri="{FF2B5EF4-FFF2-40B4-BE49-F238E27FC236}">
                    <a16:creationId xmlns:a16="http://schemas.microsoft.com/office/drawing/2014/main" id="{FB435E5C-9B15-21FC-B1B3-E8217A7F4740}"/>
                  </a:ext>
                </a:extLst>
              </p:cNvPr>
              <p:cNvSpPr/>
              <p:nvPr/>
            </p:nvSpPr>
            <p:spPr>
              <a:xfrm>
                <a:off x="6188583" y="2701003"/>
                <a:ext cx="19430" cy="19430"/>
              </a:xfrm>
              <a:custGeom>
                <a:avLst/>
                <a:gdLst/>
                <a:ahLst/>
                <a:cxnLst/>
                <a:rect l="l" t="t" r="r" b="b"/>
                <a:pathLst>
                  <a:path w="19430" h="19430" extrusionOk="0">
                    <a:moveTo>
                      <a:pt x="9716" y="19431"/>
                    </a:moveTo>
                    <a:cubicBezTo>
                      <a:pt x="4381" y="19431"/>
                      <a:pt x="0" y="15049"/>
                      <a:pt x="0" y="9715"/>
                    </a:cubicBezTo>
                    <a:cubicBezTo>
                      <a:pt x="0" y="4381"/>
                      <a:pt x="4381"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2" name="Google Shape;4912;p32">
                <a:extLst>
                  <a:ext uri="{FF2B5EF4-FFF2-40B4-BE49-F238E27FC236}">
                    <a16:creationId xmlns:a16="http://schemas.microsoft.com/office/drawing/2014/main" id="{0776F4D9-28D4-3F03-78E6-6413E5F164B6}"/>
                  </a:ext>
                </a:extLst>
              </p:cNvPr>
              <p:cNvSpPr/>
              <p:nvPr/>
            </p:nvSpPr>
            <p:spPr>
              <a:xfrm>
                <a:off x="6270498" y="2620041"/>
                <a:ext cx="18478" cy="18478"/>
              </a:xfrm>
              <a:custGeom>
                <a:avLst/>
                <a:gdLst/>
                <a:ahLst/>
                <a:cxnLst/>
                <a:rect l="l" t="t" r="r" b="b"/>
                <a:pathLst>
                  <a:path w="18478" h="18478" extrusionOk="0">
                    <a:moveTo>
                      <a:pt x="18479" y="9239"/>
                    </a:moveTo>
                    <a:cubicBezTo>
                      <a:pt x="18479" y="14342"/>
                      <a:pt x="14342" y="18478"/>
                      <a:pt x="9239" y="18478"/>
                    </a:cubicBezTo>
                    <a:cubicBezTo>
                      <a:pt x="4137" y="18478"/>
                      <a:pt x="0" y="14342"/>
                      <a:pt x="0" y="9239"/>
                    </a:cubicBezTo>
                    <a:cubicBezTo>
                      <a:pt x="0" y="4136"/>
                      <a:pt x="4137" y="0"/>
                      <a:pt x="9239" y="0"/>
                    </a:cubicBezTo>
                    <a:cubicBezTo>
                      <a:pt x="14342" y="0"/>
                      <a:pt x="18479" y="4136"/>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3" name="Google Shape;4913;p32">
                <a:extLst>
                  <a:ext uri="{FF2B5EF4-FFF2-40B4-BE49-F238E27FC236}">
                    <a16:creationId xmlns:a16="http://schemas.microsoft.com/office/drawing/2014/main" id="{6872819C-6BB1-1F93-677D-68F6609D2ED8}"/>
                  </a:ext>
                </a:extLst>
              </p:cNvPr>
              <p:cNvSpPr/>
              <p:nvPr/>
            </p:nvSpPr>
            <p:spPr>
              <a:xfrm>
                <a:off x="6352317" y="2538983"/>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4" name="Google Shape;4914;p32">
                <a:extLst>
                  <a:ext uri="{FF2B5EF4-FFF2-40B4-BE49-F238E27FC236}">
                    <a16:creationId xmlns:a16="http://schemas.microsoft.com/office/drawing/2014/main" id="{86B413C5-0A86-AB58-5EBC-FC6C8B014822}"/>
                  </a:ext>
                </a:extLst>
              </p:cNvPr>
              <p:cNvSpPr/>
              <p:nvPr/>
            </p:nvSpPr>
            <p:spPr>
              <a:xfrm>
                <a:off x="6434137" y="2457925"/>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5" name="Google Shape;4915;p32">
                <a:extLst>
                  <a:ext uri="{FF2B5EF4-FFF2-40B4-BE49-F238E27FC236}">
                    <a16:creationId xmlns:a16="http://schemas.microsoft.com/office/drawing/2014/main" id="{3C719588-9BF5-284A-9F13-F00C91BC7309}"/>
                  </a:ext>
                </a:extLst>
              </p:cNvPr>
              <p:cNvSpPr/>
              <p:nvPr/>
            </p:nvSpPr>
            <p:spPr>
              <a:xfrm>
                <a:off x="6515861" y="2376867"/>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6" name="Google Shape;4916;p32">
                <a:extLst>
                  <a:ext uri="{FF2B5EF4-FFF2-40B4-BE49-F238E27FC236}">
                    <a16:creationId xmlns:a16="http://schemas.microsoft.com/office/drawing/2014/main" id="{5B44B8A3-D062-A874-631D-961F94D4EDBF}"/>
                  </a:ext>
                </a:extLst>
              </p:cNvPr>
              <p:cNvSpPr/>
              <p:nvPr/>
            </p:nvSpPr>
            <p:spPr>
              <a:xfrm>
                <a:off x="6597776" y="2295810"/>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7" name="Google Shape;4917;p32">
                <a:extLst>
                  <a:ext uri="{FF2B5EF4-FFF2-40B4-BE49-F238E27FC236}">
                    <a16:creationId xmlns:a16="http://schemas.microsoft.com/office/drawing/2014/main" id="{C91501DC-316A-42FB-F5A3-CC6FB971E2B9}"/>
                  </a:ext>
                </a:extLst>
              </p:cNvPr>
              <p:cNvSpPr/>
              <p:nvPr/>
            </p:nvSpPr>
            <p:spPr>
              <a:xfrm>
                <a:off x="6679596" y="2214943"/>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8" name="Google Shape;4918;p32">
                <a:extLst>
                  <a:ext uri="{FF2B5EF4-FFF2-40B4-BE49-F238E27FC236}">
                    <a16:creationId xmlns:a16="http://schemas.microsoft.com/office/drawing/2014/main" id="{32668F10-743E-544F-0B69-A939CA70012C}"/>
                  </a:ext>
                </a:extLst>
              </p:cNvPr>
              <p:cNvSpPr/>
              <p:nvPr/>
            </p:nvSpPr>
            <p:spPr>
              <a:xfrm>
                <a:off x="6761416" y="2133885"/>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9" name="Google Shape;4919;p32">
                <a:extLst>
                  <a:ext uri="{FF2B5EF4-FFF2-40B4-BE49-F238E27FC236}">
                    <a16:creationId xmlns:a16="http://schemas.microsoft.com/office/drawing/2014/main" id="{5E9447AB-2485-E89E-14F9-998B3464092D}"/>
                  </a:ext>
                </a:extLst>
              </p:cNvPr>
              <p:cNvSpPr/>
              <p:nvPr/>
            </p:nvSpPr>
            <p:spPr>
              <a:xfrm>
                <a:off x="6843236" y="2052827"/>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0" name="Google Shape;4920;p32">
                <a:extLst>
                  <a:ext uri="{FF2B5EF4-FFF2-40B4-BE49-F238E27FC236}">
                    <a16:creationId xmlns:a16="http://schemas.microsoft.com/office/drawing/2014/main" id="{7D7F29B3-348D-D8CD-33FF-4D644EDCB7C5}"/>
                  </a:ext>
                </a:extLst>
              </p:cNvPr>
              <p:cNvSpPr/>
              <p:nvPr/>
            </p:nvSpPr>
            <p:spPr>
              <a:xfrm>
                <a:off x="6924960" y="1971769"/>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1" name="Google Shape;4921;p32">
                <a:extLst>
                  <a:ext uri="{FF2B5EF4-FFF2-40B4-BE49-F238E27FC236}">
                    <a16:creationId xmlns:a16="http://schemas.microsoft.com/office/drawing/2014/main" id="{1973596C-76D7-8F3E-8D3C-E1F6174852EA}"/>
                  </a:ext>
                </a:extLst>
              </p:cNvPr>
              <p:cNvSpPr/>
              <p:nvPr/>
            </p:nvSpPr>
            <p:spPr>
              <a:xfrm>
                <a:off x="7006875" y="1890902"/>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2" name="Google Shape;4922;p32">
                <a:extLst>
                  <a:ext uri="{FF2B5EF4-FFF2-40B4-BE49-F238E27FC236}">
                    <a16:creationId xmlns:a16="http://schemas.microsoft.com/office/drawing/2014/main" id="{B5183868-90E9-FA99-F799-CAC6DB57D84F}"/>
                  </a:ext>
                </a:extLst>
              </p:cNvPr>
              <p:cNvSpPr/>
              <p:nvPr/>
            </p:nvSpPr>
            <p:spPr>
              <a:xfrm>
                <a:off x="7088695" y="1809844"/>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3" name="Google Shape;4923;p32">
                <a:extLst>
                  <a:ext uri="{FF2B5EF4-FFF2-40B4-BE49-F238E27FC236}">
                    <a16:creationId xmlns:a16="http://schemas.microsoft.com/office/drawing/2014/main" id="{2781D29A-6EA3-277D-C64B-8ADD60171817}"/>
                  </a:ext>
                </a:extLst>
              </p:cNvPr>
              <p:cNvSpPr/>
              <p:nvPr/>
            </p:nvSpPr>
            <p:spPr>
              <a:xfrm>
                <a:off x="7170515" y="1728787"/>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4" name="Google Shape;4924;p32">
                <a:extLst>
                  <a:ext uri="{FF2B5EF4-FFF2-40B4-BE49-F238E27FC236}">
                    <a16:creationId xmlns:a16="http://schemas.microsoft.com/office/drawing/2014/main" id="{86FF8397-DBA5-44A7-BA79-CE9C6482FEDA}"/>
                  </a:ext>
                </a:extLst>
              </p:cNvPr>
              <p:cNvSpPr/>
              <p:nvPr/>
            </p:nvSpPr>
            <p:spPr>
              <a:xfrm>
                <a:off x="7252334" y="1647729"/>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5" name="Google Shape;4925;p32">
                <a:extLst>
                  <a:ext uri="{FF2B5EF4-FFF2-40B4-BE49-F238E27FC236}">
                    <a16:creationId xmlns:a16="http://schemas.microsoft.com/office/drawing/2014/main" id="{0B59A407-2388-4810-8412-35D0A86C5192}"/>
                  </a:ext>
                </a:extLst>
              </p:cNvPr>
              <p:cNvSpPr/>
              <p:nvPr/>
            </p:nvSpPr>
            <p:spPr>
              <a:xfrm>
                <a:off x="7334154" y="1566862"/>
                <a:ext cx="8000" cy="8001"/>
              </a:xfrm>
              <a:custGeom>
                <a:avLst/>
                <a:gdLst/>
                <a:ahLst/>
                <a:cxnLst/>
                <a:rect l="l" t="t" r="r" b="b"/>
                <a:pathLst>
                  <a:path w="8000" h="8001"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6" name="Google Shape;4926;p32">
                <a:extLst>
                  <a:ext uri="{FF2B5EF4-FFF2-40B4-BE49-F238E27FC236}">
                    <a16:creationId xmlns:a16="http://schemas.microsoft.com/office/drawing/2014/main" id="{67902B24-01C8-E76C-8AF7-2D6E10CEC83F}"/>
                  </a:ext>
                </a:extLst>
              </p:cNvPr>
              <p:cNvSpPr/>
              <p:nvPr/>
            </p:nvSpPr>
            <p:spPr>
              <a:xfrm>
                <a:off x="7415974" y="1485804"/>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7" name="Google Shape;4927;p32">
                <a:extLst>
                  <a:ext uri="{FF2B5EF4-FFF2-40B4-BE49-F238E27FC236}">
                    <a16:creationId xmlns:a16="http://schemas.microsoft.com/office/drawing/2014/main" id="{4D3CD72C-5ACE-E567-2FD2-7B54252030F6}"/>
                  </a:ext>
                </a:extLst>
              </p:cNvPr>
              <p:cNvSpPr/>
              <p:nvPr/>
            </p:nvSpPr>
            <p:spPr>
              <a:xfrm>
                <a:off x="7497794" y="1404746"/>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8" name="Google Shape;4928;p32">
                <a:extLst>
                  <a:ext uri="{FF2B5EF4-FFF2-40B4-BE49-F238E27FC236}">
                    <a16:creationId xmlns:a16="http://schemas.microsoft.com/office/drawing/2014/main" id="{E88FE4CF-446E-DD3C-C639-6E94FAD4829A}"/>
                  </a:ext>
                </a:extLst>
              </p:cNvPr>
              <p:cNvSpPr/>
              <p:nvPr/>
            </p:nvSpPr>
            <p:spPr>
              <a:xfrm>
                <a:off x="7579614" y="1323688"/>
                <a:ext cx="5714" cy="5715"/>
              </a:xfrm>
              <a:custGeom>
                <a:avLst/>
                <a:gdLst/>
                <a:ahLst/>
                <a:cxnLst/>
                <a:rect l="l" t="t" r="r" b="b"/>
                <a:pathLst>
                  <a:path w="5714"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9" name="Google Shape;4929;p32">
                <a:extLst>
                  <a:ext uri="{FF2B5EF4-FFF2-40B4-BE49-F238E27FC236}">
                    <a16:creationId xmlns:a16="http://schemas.microsoft.com/office/drawing/2014/main" id="{6DE50171-FEAA-A54A-DDDC-2BB8E8F154EB}"/>
                  </a:ext>
                </a:extLst>
              </p:cNvPr>
              <p:cNvSpPr/>
              <p:nvPr/>
            </p:nvSpPr>
            <p:spPr>
              <a:xfrm>
                <a:off x="7661528" y="1242821"/>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0" name="Google Shape;4930;p32">
                <a:extLst>
                  <a:ext uri="{FF2B5EF4-FFF2-40B4-BE49-F238E27FC236}">
                    <a16:creationId xmlns:a16="http://schemas.microsoft.com/office/drawing/2014/main" id="{59805C8A-5479-292E-3EE0-D5C7A193FF9A}"/>
                  </a:ext>
                </a:extLst>
              </p:cNvPr>
              <p:cNvSpPr/>
              <p:nvPr/>
            </p:nvSpPr>
            <p:spPr>
              <a:xfrm>
                <a:off x="7743253" y="1161763"/>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0" y="857"/>
                      <a:pt x="4000" y="2000"/>
                    </a:cubicBezTo>
                    <a:cubicBezTo>
                      <a:pt x="4000"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1" name="Google Shape;4931;p32">
              <a:extLst>
                <a:ext uri="{FF2B5EF4-FFF2-40B4-BE49-F238E27FC236}">
                  <a16:creationId xmlns:a16="http://schemas.microsoft.com/office/drawing/2014/main" id="{F5CDFA4B-ECBB-B314-1312-C11AA82D1B2F}"/>
                </a:ext>
              </a:extLst>
            </p:cNvPr>
            <p:cNvGrpSpPr/>
            <p:nvPr/>
          </p:nvGrpSpPr>
          <p:grpSpPr>
            <a:xfrm>
              <a:off x="3822477" y="1167669"/>
              <a:ext cx="3768661" cy="3768660"/>
              <a:chOff x="3822477" y="1167669"/>
              <a:chExt cx="3768661" cy="3768660"/>
            </a:xfrm>
          </p:grpSpPr>
          <p:sp>
            <p:nvSpPr>
              <p:cNvPr id="4932" name="Google Shape;4932;p32">
                <a:extLst>
                  <a:ext uri="{FF2B5EF4-FFF2-40B4-BE49-F238E27FC236}">
                    <a16:creationId xmlns:a16="http://schemas.microsoft.com/office/drawing/2014/main" id="{3BDF402C-179B-73A9-40F2-936692B63D78}"/>
                  </a:ext>
                </a:extLst>
              </p:cNvPr>
              <p:cNvSpPr/>
              <p:nvPr/>
            </p:nvSpPr>
            <p:spPr>
              <a:xfrm>
                <a:off x="3822477" y="4894420"/>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3" name="Google Shape;4933;p32">
                <a:extLst>
                  <a:ext uri="{FF2B5EF4-FFF2-40B4-BE49-F238E27FC236}">
                    <a16:creationId xmlns:a16="http://schemas.microsoft.com/office/drawing/2014/main" id="{E2B1FFAF-360D-3D7B-648E-93D4AB3F7153}"/>
                  </a:ext>
                </a:extLst>
              </p:cNvPr>
              <p:cNvSpPr/>
              <p:nvPr/>
            </p:nvSpPr>
            <p:spPr>
              <a:xfrm>
                <a:off x="3904297" y="4813362"/>
                <a:ext cx="41148" cy="41148"/>
              </a:xfrm>
              <a:custGeom>
                <a:avLst/>
                <a:gdLst/>
                <a:ahLst/>
                <a:cxnLst/>
                <a:rect l="l" t="t" r="r" b="b"/>
                <a:pathLst>
                  <a:path w="41148"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4" name="Google Shape;4934;p32">
                <a:extLst>
                  <a:ext uri="{FF2B5EF4-FFF2-40B4-BE49-F238E27FC236}">
                    <a16:creationId xmlns:a16="http://schemas.microsoft.com/office/drawing/2014/main" id="{85E98089-4F8D-322A-6CA4-9E5D9D546E4E}"/>
                  </a:ext>
                </a:extLst>
              </p:cNvPr>
              <p:cNvSpPr/>
              <p:nvPr/>
            </p:nvSpPr>
            <p:spPr>
              <a:xfrm>
                <a:off x="3986117" y="4732305"/>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5" name="Google Shape;4935;p32">
                <a:extLst>
                  <a:ext uri="{FF2B5EF4-FFF2-40B4-BE49-F238E27FC236}">
                    <a16:creationId xmlns:a16="http://schemas.microsoft.com/office/drawing/2014/main" id="{5B652A93-B612-C623-6F76-04EF8BA06CE1}"/>
                  </a:ext>
                </a:extLst>
              </p:cNvPr>
              <p:cNvSpPr/>
              <p:nvPr/>
            </p:nvSpPr>
            <p:spPr>
              <a:xfrm>
                <a:off x="4067841" y="4651152"/>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6" name="Google Shape;4936;p32">
                <a:extLst>
                  <a:ext uri="{FF2B5EF4-FFF2-40B4-BE49-F238E27FC236}">
                    <a16:creationId xmlns:a16="http://schemas.microsoft.com/office/drawing/2014/main" id="{A8159ABB-6321-2CCD-A9AC-9FDC00B51540}"/>
                  </a:ext>
                </a:extLst>
              </p:cNvPr>
              <p:cNvSpPr/>
              <p:nvPr/>
            </p:nvSpPr>
            <p:spPr>
              <a:xfrm>
                <a:off x="4149756" y="457028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7" name="Google Shape;4937;p32">
                <a:extLst>
                  <a:ext uri="{FF2B5EF4-FFF2-40B4-BE49-F238E27FC236}">
                    <a16:creationId xmlns:a16="http://schemas.microsoft.com/office/drawing/2014/main" id="{F4114D70-93B4-6DED-4C91-79EA635D896A}"/>
                  </a:ext>
                </a:extLst>
              </p:cNvPr>
              <p:cNvSpPr/>
              <p:nvPr/>
            </p:nvSpPr>
            <p:spPr>
              <a:xfrm>
                <a:off x="4231576" y="4489227"/>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8" name="Google Shape;4938;p32">
                <a:extLst>
                  <a:ext uri="{FF2B5EF4-FFF2-40B4-BE49-F238E27FC236}">
                    <a16:creationId xmlns:a16="http://schemas.microsoft.com/office/drawing/2014/main" id="{33BC8989-4D71-8EB9-2424-970D6897D683}"/>
                  </a:ext>
                </a:extLst>
              </p:cNvPr>
              <p:cNvSpPr/>
              <p:nvPr/>
            </p:nvSpPr>
            <p:spPr>
              <a:xfrm>
                <a:off x="4313396" y="4408169"/>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9" name="Google Shape;4939;p32">
                <a:extLst>
                  <a:ext uri="{FF2B5EF4-FFF2-40B4-BE49-F238E27FC236}">
                    <a16:creationId xmlns:a16="http://schemas.microsoft.com/office/drawing/2014/main" id="{A0C5E19F-D58A-275D-EB25-57FC0C68325F}"/>
                  </a:ext>
                </a:extLst>
              </p:cNvPr>
              <p:cNvSpPr/>
              <p:nvPr/>
            </p:nvSpPr>
            <p:spPr>
              <a:xfrm>
                <a:off x="4395215" y="4327111"/>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6" y="8096"/>
                      <a:pt x="36386" y="18193"/>
                    </a:cubicBezTo>
                    <a:cubicBezTo>
                      <a:pt x="36386"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0" name="Google Shape;4940;p32">
                <a:extLst>
                  <a:ext uri="{FF2B5EF4-FFF2-40B4-BE49-F238E27FC236}">
                    <a16:creationId xmlns:a16="http://schemas.microsoft.com/office/drawing/2014/main" id="{68F3DAF5-B3D4-2D20-3C0E-03FCCA3CDA61}"/>
                  </a:ext>
                </a:extLst>
              </p:cNvPr>
              <p:cNvSpPr/>
              <p:nvPr/>
            </p:nvSpPr>
            <p:spPr>
              <a:xfrm>
                <a:off x="4477035" y="4246149"/>
                <a:ext cx="35433" cy="35528"/>
              </a:xfrm>
              <a:custGeom>
                <a:avLst/>
                <a:gdLst/>
                <a:ahLst/>
                <a:cxnLst/>
                <a:rect l="l" t="t" r="r" b="b"/>
                <a:pathLst>
                  <a:path w="35433" h="35528" extrusionOk="0">
                    <a:moveTo>
                      <a:pt x="17717" y="35528"/>
                    </a:moveTo>
                    <a:cubicBezTo>
                      <a:pt x="7906" y="35528"/>
                      <a:pt x="0" y="27622"/>
                      <a:pt x="0" y="17812"/>
                    </a:cubicBezTo>
                    <a:cubicBezTo>
                      <a:pt x="0" y="8001"/>
                      <a:pt x="7906" y="0"/>
                      <a:pt x="17717" y="0"/>
                    </a:cubicBezTo>
                    <a:cubicBezTo>
                      <a:pt x="27527" y="0"/>
                      <a:pt x="35433" y="7906"/>
                      <a:pt x="35433" y="17812"/>
                    </a:cubicBezTo>
                    <a:cubicBezTo>
                      <a:pt x="35433" y="27718"/>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1" name="Google Shape;4941;p32">
                <a:extLst>
                  <a:ext uri="{FF2B5EF4-FFF2-40B4-BE49-F238E27FC236}">
                    <a16:creationId xmlns:a16="http://schemas.microsoft.com/office/drawing/2014/main" id="{361AAD69-B795-6E83-BC12-71CD5080DE11}"/>
                  </a:ext>
                </a:extLst>
              </p:cNvPr>
              <p:cNvSpPr/>
              <p:nvPr/>
            </p:nvSpPr>
            <p:spPr>
              <a:xfrm>
                <a:off x="4558855" y="4165186"/>
                <a:ext cx="34670" cy="34670"/>
              </a:xfrm>
              <a:custGeom>
                <a:avLst/>
                <a:gdLst/>
                <a:ahLst/>
                <a:cxnLst/>
                <a:rect l="l" t="t" r="r" b="b"/>
                <a:pathLst>
                  <a:path w="34670" h="34670" extrusionOk="0">
                    <a:moveTo>
                      <a:pt x="17335" y="34671"/>
                    </a:moveTo>
                    <a:cubicBezTo>
                      <a:pt x="7715" y="34671"/>
                      <a:pt x="0" y="26860"/>
                      <a:pt x="0" y="17335"/>
                    </a:cubicBezTo>
                    <a:cubicBezTo>
                      <a:pt x="0" y="7810"/>
                      <a:pt x="7810" y="0"/>
                      <a:pt x="17335" y="0"/>
                    </a:cubicBezTo>
                    <a:cubicBezTo>
                      <a:pt x="26860" y="0"/>
                      <a:pt x="34671" y="7810"/>
                      <a:pt x="34671" y="17335"/>
                    </a:cubicBezTo>
                    <a:cubicBezTo>
                      <a:pt x="34671" y="26860"/>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2" name="Google Shape;4942;p32">
                <a:extLst>
                  <a:ext uri="{FF2B5EF4-FFF2-40B4-BE49-F238E27FC236}">
                    <a16:creationId xmlns:a16="http://schemas.microsoft.com/office/drawing/2014/main" id="{BA70FD88-FFB4-641A-71F2-64072A6AE568}"/>
                  </a:ext>
                </a:extLst>
              </p:cNvPr>
              <p:cNvSpPr/>
              <p:nvPr/>
            </p:nvSpPr>
            <p:spPr>
              <a:xfrm>
                <a:off x="4640675" y="4084128"/>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3" name="Google Shape;4943;p32">
                <a:extLst>
                  <a:ext uri="{FF2B5EF4-FFF2-40B4-BE49-F238E27FC236}">
                    <a16:creationId xmlns:a16="http://schemas.microsoft.com/office/drawing/2014/main" id="{CC4A2D0C-26FA-AAC9-F6E5-F1B2836938BF}"/>
                  </a:ext>
                </a:extLst>
              </p:cNvPr>
              <p:cNvSpPr/>
              <p:nvPr/>
            </p:nvSpPr>
            <p:spPr>
              <a:xfrm>
                <a:off x="4722495" y="4003071"/>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4" name="Google Shape;4944;p32">
                <a:extLst>
                  <a:ext uri="{FF2B5EF4-FFF2-40B4-BE49-F238E27FC236}">
                    <a16:creationId xmlns:a16="http://schemas.microsoft.com/office/drawing/2014/main" id="{00F60447-91EB-14EF-586A-DC61AB5CE096}"/>
                  </a:ext>
                </a:extLst>
              </p:cNvPr>
              <p:cNvSpPr/>
              <p:nvPr/>
            </p:nvSpPr>
            <p:spPr>
              <a:xfrm>
                <a:off x="4804314" y="3922013"/>
                <a:ext cx="32289" cy="32384"/>
              </a:xfrm>
              <a:custGeom>
                <a:avLst/>
                <a:gdLst/>
                <a:ahLst/>
                <a:cxnLst/>
                <a:rect l="l" t="t" r="r" b="b"/>
                <a:pathLst>
                  <a:path w="32289" h="32384" extrusionOk="0">
                    <a:moveTo>
                      <a:pt x="16192" y="32385"/>
                    </a:moveTo>
                    <a:cubicBezTo>
                      <a:pt x="7239" y="32385"/>
                      <a:pt x="0" y="25146"/>
                      <a:pt x="0" y="16192"/>
                    </a:cubicBezTo>
                    <a:cubicBezTo>
                      <a:pt x="0" y="7239"/>
                      <a:pt x="7239" y="0"/>
                      <a:pt x="16192" y="0"/>
                    </a:cubicBezTo>
                    <a:cubicBezTo>
                      <a:pt x="25146" y="0"/>
                      <a:pt x="32290" y="7239"/>
                      <a:pt x="32290" y="16192"/>
                    </a:cubicBezTo>
                    <a:cubicBezTo>
                      <a:pt x="32290" y="25146"/>
                      <a:pt x="25051" y="32385"/>
                      <a:pt x="16192"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5" name="Google Shape;4945;p32">
                <a:extLst>
                  <a:ext uri="{FF2B5EF4-FFF2-40B4-BE49-F238E27FC236}">
                    <a16:creationId xmlns:a16="http://schemas.microsoft.com/office/drawing/2014/main" id="{DA0F00EF-1C16-0F89-EA2F-6DE0624592D0}"/>
                  </a:ext>
                </a:extLst>
              </p:cNvPr>
              <p:cNvSpPr/>
              <p:nvPr/>
            </p:nvSpPr>
            <p:spPr>
              <a:xfrm>
                <a:off x="4886134" y="3841146"/>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6" name="Google Shape;4946;p32">
                <a:extLst>
                  <a:ext uri="{FF2B5EF4-FFF2-40B4-BE49-F238E27FC236}">
                    <a16:creationId xmlns:a16="http://schemas.microsoft.com/office/drawing/2014/main" id="{00FD5826-E775-D121-D99A-FD380EAC8EC5}"/>
                  </a:ext>
                </a:extLst>
              </p:cNvPr>
              <p:cNvSpPr/>
              <p:nvPr/>
            </p:nvSpPr>
            <p:spPr>
              <a:xfrm>
                <a:off x="4967954" y="3760088"/>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7" name="Google Shape;4947;p32">
                <a:extLst>
                  <a:ext uri="{FF2B5EF4-FFF2-40B4-BE49-F238E27FC236}">
                    <a16:creationId xmlns:a16="http://schemas.microsoft.com/office/drawing/2014/main" id="{220C3126-D938-9A73-2CFC-0F66729AF7E9}"/>
                  </a:ext>
                </a:extLst>
              </p:cNvPr>
              <p:cNvSpPr/>
              <p:nvPr/>
            </p:nvSpPr>
            <p:spPr>
              <a:xfrm>
                <a:off x="5049774" y="3679030"/>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8" name="Google Shape;4948;p32">
                <a:extLst>
                  <a:ext uri="{FF2B5EF4-FFF2-40B4-BE49-F238E27FC236}">
                    <a16:creationId xmlns:a16="http://schemas.microsoft.com/office/drawing/2014/main" id="{398F8518-2A85-AF4B-3D4A-B45DD8E5BC21}"/>
                  </a:ext>
                </a:extLst>
              </p:cNvPr>
              <p:cNvSpPr/>
              <p:nvPr/>
            </p:nvSpPr>
            <p:spPr>
              <a:xfrm>
                <a:off x="5131593" y="3597972"/>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9" name="Google Shape;4949;p32">
                <a:extLst>
                  <a:ext uri="{FF2B5EF4-FFF2-40B4-BE49-F238E27FC236}">
                    <a16:creationId xmlns:a16="http://schemas.microsoft.com/office/drawing/2014/main" id="{BB30C19A-A470-D7DE-6A48-59999FC75451}"/>
                  </a:ext>
                </a:extLst>
              </p:cNvPr>
              <p:cNvSpPr/>
              <p:nvPr/>
            </p:nvSpPr>
            <p:spPr>
              <a:xfrm>
                <a:off x="5213508" y="3517105"/>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0" name="Google Shape;4950;p32">
                <a:extLst>
                  <a:ext uri="{FF2B5EF4-FFF2-40B4-BE49-F238E27FC236}">
                    <a16:creationId xmlns:a16="http://schemas.microsoft.com/office/drawing/2014/main" id="{7FAC179B-B21A-E72A-6CCF-348371337C31}"/>
                  </a:ext>
                </a:extLst>
              </p:cNvPr>
              <p:cNvSpPr/>
              <p:nvPr/>
            </p:nvSpPr>
            <p:spPr>
              <a:xfrm>
                <a:off x="5295233" y="3436048"/>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1" name="Google Shape;4951;p32">
                <a:extLst>
                  <a:ext uri="{FF2B5EF4-FFF2-40B4-BE49-F238E27FC236}">
                    <a16:creationId xmlns:a16="http://schemas.microsoft.com/office/drawing/2014/main" id="{D418093B-9025-EE5B-71B7-1334D2A86926}"/>
                  </a:ext>
                </a:extLst>
              </p:cNvPr>
              <p:cNvSpPr/>
              <p:nvPr/>
            </p:nvSpPr>
            <p:spPr>
              <a:xfrm>
                <a:off x="5377053" y="3354990"/>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2" name="Google Shape;4952;p32">
                <a:extLst>
                  <a:ext uri="{FF2B5EF4-FFF2-40B4-BE49-F238E27FC236}">
                    <a16:creationId xmlns:a16="http://schemas.microsoft.com/office/drawing/2014/main" id="{56801776-593A-8141-4602-04F7D5E789AD}"/>
                  </a:ext>
                </a:extLst>
              </p:cNvPr>
              <p:cNvSpPr/>
              <p:nvPr/>
            </p:nvSpPr>
            <p:spPr>
              <a:xfrm>
                <a:off x="5458872" y="3273932"/>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3" name="Google Shape;4953;p32">
                <a:extLst>
                  <a:ext uri="{FF2B5EF4-FFF2-40B4-BE49-F238E27FC236}">
                    <a16:creationId xmlns:a16="http://schemas.microsoft.com/office/drawing/2014/main" id="{A214FB49-587A-FB47-5F99-0405A738F8E9}"/>
                  </a:ext>
                </a:extLst>
              </p:cNvPr>
              <p:cNvSpPr/>
              <p:nvPr/>
            </p:nvSpPr>
            <p:spPr>
              <a:xfrm>
                <a:off x="5540787" y="3193065"/>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4" name="Google Shape;4954;p32">
                <a:extLst>
                  <a:ext uri="{FF2B5EF4-FFF2-40B4-BE49-F238E27FC236}">
                    <a16:creationId xmlns:a16="http://schemas.microsoft.com/office/drawing/2014/main" id="{695C8D4D-3D6A-D1B0-5A83-E1E05D0C99F5}"/>
                  </a:ext>
                </a:extLst>
              </p:cNvPr>
              <p:cNvSpPr/>
              <p:nvPr/>
            </p:nvSpPr>
            <p:spPr>
              <a:xfrm>
                <a:off x="5622607" y="3112007"/>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5" name="Google Shape;4955;p32">
                <a:extLst>
                  <a:ext uri="{FF2B5EF4-FFF2-40B4-BE49-F238E27FC236}">
                    <a16:creationId xmlns:a16="http://schemas.microsoft.com/office/drawing/2014/main" id="{D2B22886-59F9-B87A-2F1C-4C9CECD65DDE}"/>
                  </a:ext>
                </a:extLst>
              </p:cNvPr>
              <p:cNvSpPr/>
              <p:nvPr/>
            </p:nvSpPr>
            <p:spPr>
              <a:xfrm>
                <a:off x="5704332" y="3030949"/>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6" name="Google Shape;4956;p32">
                <a:extLst>
                  <a:ext uri="{FF2B5EF4-FFF2-40B4-BE49-F238E27FC236}">
                    <a16:creationId xmlns:a16="http://schemas.microsoft.com/office/drawing/2014/main" id="{FB7AEA01-6B42-E764-4FE9-C69C6F52557B}"/>
                  </a:ext>
                </a:extLst>
              </p:cNvPr>
              <p:cNvSpPr/>
              <p:nvPr/>
            </p:nvSpPr>
            <p:spPr>
              <a:xfrm>
                <a:off x="5786151" y="2949891"/>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7" name="Google Shape;4957;p32">
                <a:extLst>
                  <a:ext uri="{FF2B5EF4-FFF2-40B4-BE49-F238E27FC236}">
                    <a16:creationId xmlns:a16="http://schemas.microsoft.com/office/drawing/2014/main" id="{0D8B8A48-7B9C-B373-DC6E-F9B4DB466351}"/>
                  </a:ext>
                </a:extLst>
              </p:cNvPr>
              <p:cNvSpPr/>
              <p:nvPr/>
            </p:nvSpPr>
            <p:spPr>
              <a:xfrm>
                <a:off x="5868066" y="2869024"/>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8" name="Google Shape;4958;p32">
                <a:extLst>
                  <a:ext uri="{FF2B5EF4-FFF2-40B4-BE49-F238E27FC236}">
                    <a16:creationId xmlns:a16="http://schemas.microsoft.com/office/drawing/2014/main" id="{98780C72-FA92-2609-6CC2-14701A28A27E}"/>
                  </a:ext>
                </a:extLst>
              </p:cNvPr>
              <p:cNvSpPr/>
              <p:nvPr/>
            </p:nvSpPr>
            <p:spPr>
              <a:xfrm>
                <a:off x="5949886" y="2787966"/>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9" name="Google Shape;4959;p32">
                <a:extLst>
                  <a:ext uri="{FF2B5EF4-FFF2-40B4-BE49-F238E27FC236}">
                    <a16:creationId xmlns:a16="http://schemas.microsoft.com/office/drawing/2014/main" id="{7C00803C-497D-48BC-39FE-73A6DE3C1D8F}"/>
                  </a:ext>
                </a:extLst>
              </p:cNvPr>
              <p:cNvSpPr/>
              <p:nvPr/>
            </p:nvSpPr>
            <p:spPr>
              <a:xfrm>
                <a:off x="6031706" y="2706909"/>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0" name="Google Shape;4960;p32">
                <a:extLst>
                  <a:ext uri="{FF2B5EF4-FFF2-40B4-BE49-F238E27FC236}">
                    <a16:creationId xmlns:a16="http://schemas.microsoft.com/office/drawing/2014/main" id="{CB84ACB6-5CC4-27A0-EEC3-3A50948A14C5}"/>
                  </a:ext>
                </a:extLst>
              </p:cNvPr>
              <p:cNvSpPr/>
              <p:nvPr/>
            </p:nvSpPr>
            <p:spPr>
              <a:xfrm>
                <a:off x="6113430" y="2625851"/>
                <a:ext cx="19430" cy="19431"/>
              </a:xfrm>
              <a:custGeom>
                <a:avLst/>
                <a:gdLst/>
                <a:ahLst/>
                <a:cxnLst/>
                <a:rect l="l" t="t" r="r" b="b"/>
                <a:pathLst>
                  <a:path w="19430" h="19431" extrusionOk="0">
                    <a:moveTo>
                      <a:pt x="9716" y="19431"/>
                    </a:moveTo>
                    <a:cubicBezTo>
                      <a:pt x="4381" y="19431"/>
                      <a:pt x="0" y="15050"/>
                      <a:pt x="0" y="9716"/>
                    </a:cubicBezTo>
                    <a:cubicBezTo>
                      <a:pt x="0" y="4382"/>
                      <a:pt x="4286" y="0"/>
                      <a:pt x="9716" y="0"/>
                    </a:cubicBezTo>
                    <a:cubicBezTo>
                      <a:pt x="15145"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1" name="Google Shape;4961;p32">
                <a:extLst>
                  <a:ext uri="{FF2B5EF4-FFF2-40B4-BE49-F238E27FC236}">
                    <a16:creationId xmlns:a16="http://schemas.microsoft.com/office/drawing/2014/main" id="{53C528B5-A60E-8FF3-3413-256277FAD7D2}"/>
                  </a:ext>
                </a:extLst>
              </p:cNvPr>
              <p:cNvSpPr/>
              <p:nvPr/>
            </p:nvSpPr>
            <p:spPr>
              <a:xfrm>
                <a:off x="6195345" y="2544889"/>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2" name="Google Shape;4962;p32">
                <a:extLst>
                  <a:ext uri="{FF2B5EF4-FFF2-40B4-BE49-F238E27FC236}">
                    <a16:creationId xmlns:a16="http://schemas.microsoft.com/office/drawing/2014/main" id="{7BFE2A1A-7F14-BADB-DFD6-089481A4B755}"/>
                  </a:ext>
                </a:extLst>
              </p:cNvPr>
              <p:cNvSpPr/>
              <p:nvPr/>
            </p:nvSpPr>
            <p:spPr>
              <a:xfrm>
                <a:off x="6277165" y="2463926"/>
                <a:ext cx="17716" cy="17716"/>
              </a:xfrm>
              <a:custGeom>
                <a:avLst/>
                <a:gdLst/>
                <a:ahLst/>
                <a:cxnLst/>
                <a:rect l="l" t="t" r="r" b="b"/>
                <a:pathLst>
                  <a:path w="17716" h="17716" extrusionOk="0">
                    <a:moveTo>
                      <a:pt x="8858" y="17717"/>
                    </a:moveTo>
                    <a:cubicBezTo>
                      <a:pt x="4001" y="17717"/>
                      <a:pt x="0" y="13716"/>
                      <a:pt x="0" y="8858"/>
                    </a:cubicBezTo>
                    <a:cubicBezTo>
                      <a:pt x="0" y="4001"/>
                      <a:pt x="4001" y="0"/>
                      <a:pt x="8858" y="0"/>
                    </a:cubicBezTo>
                    <a:cubicBezTo>
                      <a:pt x="13716" y="0"/>
                      <a:pt x="17717" y="4001"/>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3" name="Google Shape;4963;p32">
                <a:extLst>
                  <a:ext uri="{FF2B5EF4-FFF2-40B4-BE49-F238E27FC236}">
                    <a16:creationId xmlns:a16="http://schemas.microsoft.com/office/drawing/2014/main" id="{BDC6ECE6-044C-03FD-4162-8FB57AC033D2}"/>
                  </a:ext>
                </a:extLst>
              </p:cNvPr>
              <p:cNvSpPr/>
              <p:nvPr/>
            </p:nvSpPr>
            <p:spPr>
              <a:xfrm>
                <a:off x="6358985" y="2382773"/>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5" y="3810"/>
                      <a:pt x="16955" y="8477"/>
                    </a:cubicBezTo>
                    <a:cubicBezTo>
                      <a:pt x="16955"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4" name="Google Shape;4964;p32">
                <a:extLst>
                  <a:ext uri="{FF2B5EF4-FFF2-40B4-BE49-F238E27FC236}">
                    <a16:creationId xmlns:a16="http://schemas.microsoft.com/office/drawing/2014/main" id="{6ECEB9EC-C511-BD8E-9CB4-E81729815916}"/>
                  </a:ext>
                </a:extLst>
              </p:cNvPr>
              <p:cNvSpPr/>
              <p:nvPr/>
            </p:nvSpPr>
            <p:spPr>
              <a:xfrm>
                <a:off x="6440805" y="2301715"/>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5" name="Google Shape;4965;p32">
                <a:extLst>
                  <a:ext uri="{FF2B5EF4-FFF2-40B4-BE49-F238E27FC236}">
                    <a16:creationId xmlns:a16="http://schemas.microsoft.com/office/drawing/2014/main" id="{AA0EE0CE-9B0F-1A54-0F75-9B4A9FB3127E}"/>
                  </a:ext>
                </a:extLst>
              </p:cNvPr>
              <p:cNvSpPr/>
              <p:nvPr/>
            </p:nvSpPr>
            <p:spPr>
              <a:xfrm>
                <a:off x="6522529" y="2220753"/>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6" name="Google Shape;4966;p32">
                <a:extLst>
                  <a:ext uri="{FF2B5EF4-FFF2-40B4-BE49-F238E27FC236}">
                    <a16:creationId xmlns:a16="http://schemas.microsoft.com/office/drawing/2014/main" id="{8DF83A85-5701-B315-A592-CD0273879BB3}"/>
                  </a:ext>
                </a:extLst>
              </p:cNvPr>
              <p:cNvSpPr/>
              <p:nvPr/>
            </p:nvSpPr>
            <p:spPr>
              <a:xfrm>
                <a:off x="6604444" y="2139790"/>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7" name="Google Shape;4967;p32">
                <a:extLst>
                  <a:ext uri="{FF2B5EF4-FFF2-40B4-BE49-F238E27FC236}">
                    <a16:creationId xmlns:a16="http://schemas.microsoft.com/office/drawing/2014/main" id="{DC3AC66E-E5D2-7711-E164-9AAB6A23D3E8}"/>
                  </a:ext>
                </a:extLst>
              </p:cNvPr>
              <p:cNvSpPr/>
              <p:nvPr/>
            </p:nvSpPr>
            <p:spPr>
              <a:xfrm>
                <a:off x="6686264" y="2058732"/>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8" name="Google Shape;4968;p32">
                <a:extLst>
                  <a:ext uri="{FF2B5EF4-FFF2-40B4-BE49-F238E27FC236}">
                    <a16:creationId xmlns:a16="http://schemas.microsoft.com/office/drawing/2014/main" id="{91177C17-5A2C-0423-33F0-6A2D31AECC70}"/>
                  </a:ext>
                </a:extLst>
              </p:cNvPr>
              <p:cNvSpPr/>
              <p:nvPr/>
            </p:nvSpPr>
            <p:spPr>
              <a:xfrm>
                <a:off x="6768083" y="1977675"/>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9" name="Google Shape;4969;p32">
                <a:extLst>
                  <a:ext uri="{FF2B5EF4-FFF2-40B4-BE49-F238E27FC236}">
                    <a16:creationId xmlns:a16="http://schemas.microsoft.com/office/drawing/2014/main" id="{BFCB4EBA-F127-8D66-F937-958FAC286F1E}"/>
                  </a:ext>
                </a:extLst>
              </p:cNvPr>
              <p:cNvSpPr/>
              <p:nvPr/>
            </p:nvSpPr>
            <p:spPr>
              <a:xfrm>
                <a:off x="6849903" y="1896617"/>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0" name="Google Shape;4970;p32">
                <a:extLst>
                  <a:ext uri="{FF2B5EF4-FFF2-40B4-BE49-F238E27FC236}">
                    <a16:creationId xmlns:a16="http://schemas.microsoft.com/office/drawing/2014/main" id="{698C9C42-5366-AB70-1E61-E78E84C37706}"/>
                  </a:ext>
                </a:extLst>
              </p:cNvPr>
              <p:cNvSpPr/>
              <p:nvPr/>
            </p:nvSpPr>
            <p:spPr>
              <a:xfrm>
                <a:off x="6931723" y="1815750"/>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1" name="Google Shape;4971;p32">
                <a:extLst>
                  <a:ext uri="{FF2B5EF4-FFF2-40B4-BE49-F238E27FC236}">
                    <a16:creationId xmlns:a16="http://schemas.microsoft.com/office/drawing/2014/main" id="{22D3C3AE-72FE-B58A-A5D7-32978B283DC9}"/>
                  </a:ext>
                </a:extLst>
              </p:cNvPr>
              <p:cNvSpPr/>
              <p:nvPr/>
            </p:nvSpPr>
            <p:spPr>
              <a:xfrm>
                <a:off x="7013543" y="1734692"/>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2" name="Google Shape;4972;p32">
                <a:extLst>
                  <a:ext uri="{FF2B5EF4-FFF2-40B4-BE49-F238E27FC236}">
                    <a16:creationId xmlns:a16="http://schemas.microsoft.com/office/drawing/2014/main" id="{CE5FB566-35E6-1FB5-4A8F-EAEE9FD0FDC1}"/>
                  </a:ext>
                </a:extLst>
              </p:cNvPr>
              <p:cNvSpPr/>
              <p:nvPr/>
            </p:nvSpPr>
            <p:spPr>
              <a:xfrm>
                <a:off x="7095363" y="1653634"/>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3" name="Google Shape;4973;p32">
                <a:extLst>
                  <a:ext uri="{FF2B5EF4-FFF2-40B4-BE49-F238E27FC236}">
                    <a16:creationId xmlns:a16="http://schemas.microsoft.com/office/drawing/2014/main" id="{BD2788C5-6508-BA8F-8A0A-3A551163599E}"/>
                  </a:ext>
                </a:extLst>
              </p:cNvPr>
              <p:cNvSpPr/>
              <p:nvPr/>
            </p:nvSpPr>
            <p:spPr>
              <a:xfrm>
                <a:off x="7177182" y="1572576"/>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4" name="Google Shape;4974;p32">
                <a:extLst>
                  <a:ext uri="{FF2B5EF4-FFF2-40B4-BE49-F238E27FC236}">
                    <a16:creationId xmlns:a16="http://schemas.microsoft.com/office/drawing/2014/main" id="{6F0B7865-92C4-0E1F-6AB5-817E41858C3C}"/>
                  </a:ext>
                </a:extLst>
              </p:cNvPr>
              <p:cNvSpPr/>
              <p:nvPr/>
            </p:nvSpPr>
            <p:spPr>
              <a:xfrm>
                <a:off x="7259002" y="1491709"/>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5" name="Google Shape;4975;p32">
                <a:extLst>
                  <a:ext uri="{FF2B5EF4-FFF2-40B4-BE49-F238E27FC236}">
                    <a16:creationId xmlns:a16="http://schemas.microsoft.com/office/drawing/2014/main" id="{A57C1608-EA60-F0A6-3553-5F05031A261D}"/>
                  </a:ext>
                </a:extLst>
              </p:cNvPr>
              <p:cNvSpPr/>
              <p:nvPr/>
            </p:nvSpPr>
            <p:spPr>
              <a:xfrm>
                <a:off x="7340822" y="1410652"/>
                <a:ext cx="7239" cy="7239"/>
              </a:xfrm>
              <a:custGeom>
                <a:avLst/>
                <a:gdLst/>
                <a:ahLst/>
                <a:cxnLst/>
                <a:rect l="l" t="t" r="r" b="b"/>
                <a:pathLst>
                  <a:path w="7239" h="7239"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6" name="Google Shape;4976;p32">
                <a:extLst>
                  <a:ext uri="{FF2B5EF4-FFF2-40B4-BE49-F238E27FC236}">
                    <a16:creationId xmlns:a16="http://schemas.microsoft.com/office/drawing/2014/main" id="{0F15CE34-A8D1-C4DC-A2A8-054F7E6CB325}"/>
                  </a:ext>
                </a:extLst>
              </p:cNvPr>
              <p:cNvSpPr/>
              <p:nvPr/>
            </p:nvSpPr>
            <p:spPr>
              <a:xfrm>
                <a:off x="7422641" y="1329594"/>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7" name="Google Shape;4977;p32">
                <a:extLst>
                  <a:ext uri="{FF2B5EF4-FFF2-40B4-BE49-F238E27FC236}">
                    <a16:creationId xmlns:a16="http://schemas.microsoft.com/office/drawing/2014/main" id="{B93835D1-0EF0-B8F4-44C7-F4BAF9C8A0DA}"/>
                  </a:ext>
                </a:extLst>
              </p:cNvPr>
              <p:cNvSpPr/>
              <p:nvPr/>
            </p:nvSpPr>
            <p:spPr>
              <a:xfrm>
                <a:off x="7504461" y="1248536"/>
                <a:ext cx="5715" cy="5715"/>
              </a:xfrm>
              <a:custGeom>
                <a:avLst/>
                <a:gdLst/>
                <a:ahLst/>
                <a:cxnLst/>
                <a:rect l="l" t="t" r="r" b="b"/>
                <a:pathLst>
                  <a:path w="5715" h="5715" extrusionOk="0">
                    <a:moveTo>
                      <a:pt x="2858" y="5715"/>
                    </a:moveTo>
                    <a:cubicBezTo>
                      <a:pt x="1334" y="5715"/>
                      <a:pt x="0" y="4477"/>
                      <a:pt x="0" y="2858"/>
                    </a:cubicBezTo>
                    <a:cubicBezTo>
                      <a:pt x="0" y="1238"/>
                      <a:pt x="1238" y="0"/>
                      <a:pt x="2858" y="0"/>
                    </a:cubicBezTo>
                    <a:cubicBezTo>
                      <a:pt x="4477" y="0"/>
                      <a:pt x="5715" y="1238"/>
                      <a:pt x="5715" y="2858"/>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8" name="Google Shape;4978;p32">
                <a:extLst>
                  <a:ext uri="{FF2B5EF4-FFF2-40B4-BE49-F238E27FC236}">
                    <a16:creationId xmlns:a16="http://schemas.microsoft.com/office/drawing/2014/main" id="{09EFD9E4-BA67-14C8-1344-CA29ADD07BE3}"/>
                  </a:ext>
                </a:extLst>
              </p:cNvPr>
              <p:cNvSpPr/>
              <p:nvPr/>
            </p:nvSpPr>
            <p:spPr>
              <a:xfrm>
                <a:off x="7586376" y="1167669"/>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79" name="Google Shape;4979;p32">
              <a:extLst>
                <a:ext uri="{FF2B5EF4-FFF2-40B4-BE49-F238E27FC236}">
                  <a16:creationId xmlns:a16="http://schemas.microsoft.com/office/drawing/2014/main" id="{F29919B0-DF87-B2F4-077E-ADE2FA886DA9}"/>
                </a:ext>
              </a:extLst>
            </p:cNvPr>
            <p:cNvGrpSpPr/>
            <p:nvPr/>
          </p:nvGrpSpPr>
          <p:grpSpPr>
            <a:xfrm>
              <a:off x="3829145" y="1173384"/>
              <a:ext cx="3605878" cy="3605973"/>
              <a:chOff x="3829145" y="1173384"/>
              <a:chExt cx="3605878" cy="3605973"/>
            </a:xfrm>
          </p:grpSpPr>
          <p:sp>
            <p:nvSpPr>
              <p:cNvPr id="4980" name="Google Shape;4980;p32">
                <a:extLst>
                  <a:ext uri="{FF2B5EF4-FFF2-40B4-BE49-F238E27FC236}">
                    <a16:creationId xmlns:a16="http://schemas.microsoft.com/office/drawing/2014/main" id="{2F4ED07C-2BAB-5ACE-DCAA-A3FFD94AFDBC}"/>
                  </a:ext>
                </a:extLst>
              </p:cNvPr>
              <p:cNvSpPr/>
              <p:nvPr/>
            </p:nvSpPr>
            <p:spPr>
              <a:xfrm>
                <a:off x="3829145" y="4738210"/>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1" name="Google Shape;4981;p32">
                <a:extLst>
                  <a:ext uri="{FF2B5EF4-FFF2-40B4-BE49-F238E27FC236}">
                    <a16:creationId xmlns:a16="http://schemas.microsoft.com/office/drawing/2014/main" id="{77867808-F0A0-5228-69D6-5C1C7CAC408D}"/>
                  </a:ext>
                </a:extLst>
              </p:cNvPr>
              <p:cNvSpPr/>
              <p:nvPr/>
            </p:nvSpPr>
            <p:spPr>
              <a:xfrm>
                <a:off x="3910965" y="4657153"/>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2" name="Google Shape;4982;p32">
                <a:extLst>
                  <a:ext uri="{FF2B5EF4-FFF2-40B4-BE49-F238E27FC236}">
                    <a16:creationId xmlns:a16="http://schemas.microsoft.com/office/drawing/2014/main" id="{4B9506A3-0A03-6078-349B-361B0D1C56BB}"/>
                  </a:ext>
                </a:extLst>
              </p:cNvPr>
              <p:cNvSpPr/>
              <p:nvPr/>
            </p:nvSpPr>
            <p:spPr>
              <a:xfrm>
                <a:off x="3992689" y="4576095"/>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3" name="Google Shape;4983;p32">
                <a:extLst>
                  <a:ext uri="{FF2B5EF4-FFF2-40B4-BE49-F238E27FC236}">
                    <a16:creationId xmlns:a16="http://schemas.microsoft.com/office/drawing/2014/main" id="{3E2DB135-79A9-3526-1F87-13DEC62E2124}"/>
                  </a:ext>
                </a:extLst>
              </p:cNvPr>
              <p:cNvSpPr/>
              <p:nvPr/>
            </p:nvSpPr>
            <p:spPr>
              <a:xfrm>
                <a:off x="4074604" y="4495228"/>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4" name="Google Shape;4984;p32">
                <a:extLst>
                  <a:ext uri="{FF2B5EF4-FFF2-40B4-BE49-F238E27FC236}">
                    <a16:creationId xmlns:a16="http://schemas.microsoft.com/office/drawing/2014/main" id="{E527259C-9613-3057-C065-16FCA588D233}"/>
                  </a:ext>
                </a:extLst>
              </p:cNvPr>
              <p:cNvSpPr/>
              <p:nvPr/>
            </p:nvSpPr>
            <p:spPr>
              <a:xfrm>
                <a:off x="4156424" y="4414170"/>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5" name="Google Shape;4985;p32">
                <a:extLst>
                  <a:ext uri="{FF2B5EF4-FFF2-40B4-BE49-F238E27FC236}">
                    <a16:creationId xmlns:a16="http://schemas.microsoft.com/office/drawing/2014/main" id="{3A535A7D-F7DA-4174-9C95-0E47CB4E76C4}"/>
                  </a:ext>
                </a:extLst>
              </p:cNvPr>
              <p:cNvSpPr/>
              <p:nvPr/>
            </p:nvSpPr>
            <p:spPr>
              <a:xfrm>
                <a:off x="4238243" y="4333017"/>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6" name="Google Shape;4986;p32">
                <a:extLst>
                  <a:ext uri="{FF2B5EF4-FFF2-40B4-BE49-F238E27FC236}">
                    <a16:creationId xmlns:a16="http://schemas.microsoft.com/office/drawing/2014/main" id="{D272489B-09EA-BB30-E6D7-B5C833FCED54}"/>
                  </a:ext>
                </a:extLst>
              </p:cNvPr>
              <p:cNvSpPr/>
              <p:nvPr/>
            </p:nvSpPr>
            <p:spPr>
              <a:xfrm>
                <a:off x="4320063" y="4251959"/>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7" name="Google Shape;4987;p32">
                <a:extLst>
                  <a:ext uri="{FF2B5EF4-FFF2-40B4-BE49-F238E27FC236}">
                    <a16:creationId xmlns:a16="http://schemas.microsoft.com/office/drawing/2014/main" id="{62EEBC3F-E676-1972-BACD-BB4C9C019B67}"/>
                  </a:ext>
                </a:extLst>
              </p:cNvPr>
              <p:cNvSpPr/>
              <p:nvPr/>
            </p:nvSpPr>
            <p:spPr>
              <a:xfrm>
                <a:off x="4401883" y="4171092"/>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8" name="Google Shape;4988;p32">
                <a:extLst>
                  <a:ext uri="{FF2B5EF4-FFF2-40B4-BE49-F238E27FC236}">
                    <a16:creationId xmlns:a16="http://schemas.microsoft.com/office/drawing/2014/main" id="{9F7C7269-D6C2-E4CC-FA70-9B8DC23604C1}"/>
                  </a:ext>
                </a:extLst>
              </p:cNvPr>
              <p:cNvSpPr/>
              <p:nvPr/>
            </p:nvSpPr>
            <p:spPr>
              <a:xfrm>
                <a:off x="4483703" y="4090034"/>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9" name="Google Shape;4989;p32">
                <a:extLst>
                  <a:ext uri="{FF2B5EF4-FFF2-40B4-BE49-F238E27FC236}">
                    <a16:creationId xmlns:a16="http://schemas.microsoft.com/office/drawing/2014/main" id="{A3BDBBE5-9654-D353-0CE1-902DA859BA48}"/>
                  </a:ext>
                </a:extLst>
              </p:cNvPr>
              <p:cNvSpPr/>
              <p:nvPr/>
            </p:nvSpPr>
            <p:spPr>
              <a:xfrm>
                <a:off x="4565522" y="4008976"/>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0" name="Google Shape;4990;p32">
                <a:extLst>
                  <a:ext uri="{FF2B5EF4-FFF2-40B4-BE49-F238E27FC236}">
                    <a16:creationId xmlns:a16="http://schemas.microsoft.com/office/drawing/2014/main" id="{0ABD5777-9931-DB7D-C811-C4E6BF4BE044}"/>
                  </a:ext>
                </a:extLst>
              </p:cNvPr>
              <p:cNvSpPr/>
              <p:nvPr/>
            </p:nvSpPr>
            <p:spPr>
              <a:xfrm>
                <a:off x="4647342" y="3927919"/>
                <a:ext cx="33146" cy="33146"/>
              </a:xfrm>
              <a:custGeom>
                <a:avLst/>
                <a:gdLst/>
                <a:ahLst/>
                <a:cxnLst/>
                <a:rect l="l" t="t" r="r" b="b"/>
                <a:pathLst>
                  <a:path w="33146" h="33146"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1" name="Google Shape;4991;p32">
                <a:extLst>
                  <a:ext uri="{FF2B5EF4-FFF2-40B4-BE49-F238E27FC236}">
                    <a16:creationId xmlns:a16="http://schemas.microsoft.com/office/drawing/2014/main" id="{92E6A774-4D68-0532-85B4-36A1E8877505}"/>
                  </a:ext>
                </a:extLst>
              </p:cNvPr>
              <p:cNvSpPr/>
              <p:nvPr/>
            </p:nvSpPr>
            <p:spPr>
              <a:xfrm>
                <a:off x="4729257" y="3846956"/>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4" y="7239"/>
                      <a:pt x="32194" y="16097"/>
                    </a:cubicBezTo>
                    <a:cubicBezTo>
                      <a:pt x="32194"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2" name="Google Shape;4992;p32">
                <a:extLst>
                  <a:ext uri="{FF2B5EF4-FFF2-40B4-BE49-F238E27FC236}">
                    <a16:creationId xmlns:a16="http://schemas.microsoft.com/office/drawing/2014/main" id="{4E272644-ACD8-553F-C7BC-2D64242151A6}"/>
                  </a:ext>
                </a:extLst>
              </p:cNvPr>
              <p:cNvSpPr/>
              <p:nvPr/>
            </p:nvSpPr>
            <p:spPr>
              <a:xfrm>
                <a:off x="4810982" y="3765994"/>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3" name="Google Shape;4993;p32">
                <a:extLst>
                  <a:ext uri="{FF2B5EF4-FFF2-40B4-BE49-F238E27FC236}">
                    <a16:creationId xmlns:a16="http://schemas.microsoft.com/office/drawing/2014/main" id="{42414588-5940-F81C-ABE5-6754DA61A39D}"/>
                  </a:ext>
                </a:extLst>
              </p:cNvPr>
              <p:cNvSpPr/>
              <p:nvPr/>
            </p:nvSpPr>
            <p:spPr>
              <a:xfrm>
                <a:off x="4892802" y="3684936"/>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4" name="Google Shape;4994;p32">
                <a:extLst>
                  <a:ext uri="{FF2B5EF4-FFF2-40B4-BE49-F238E27FC236}">
                    <a16:creationId xmlns:a16="http://schemas.microsoft.com/office/drawing/2014/main" id="{3A85E73C-5E26-DFA3-5E91-910B8FE0A192}"/>
                  </a:ext>
                </a:extLst>
              </p:cNvPr>
              <p:cNvSpPr/>
              <p:nvPr/>
            </p:nvSpPr>
            <p:spPr>
              <a:xfrm>
                <a:off x="4974621" y="3603878"/>
                <a:ext cx="29908" cy="29908"/>
              </a:xfrm>
              <a:custGeom>
                <a:avLst/>
                <a:gdLst/>
                <a:ahLst/>
                <a:cxnLst/>
                <a:rect l="l" t="t" r="r" b="b"/>
                <a:pathLst>
                  <a:path w="29908" h="29908" extrusionOk="0">
                    <a:moveTo>
                      <a:pt x="14954" y="29909"/>
                    </a:moveTo>
                    <a:cubicBezTo>
                      <a:pt x="6668" y="29909"/>
                      <a:pt x="0" y="23241"/>
                      <a:pt x="0" y="14954"/>
                    </a:cubicBezTo>
                    <a:cubicBezTo>
                      <a:pt x="0" y="6668"/>
                      <a:pt x="6668" y="0"/>
                      <a:pt x="14954" y="0"/>
                    </a:cubicBezTo>
                    <a:cubicBezTo>
                      <a:pt x="23241" y="0"/>
                      <a:pt x="29909" y="6668"/>
                      <a:pt x="29909" y="14954"/>
                    </a:cubicBezTo>
                    <a:cubicBezTo>
                      <a:pt x="29909"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5" name="Google Shape;4995;p32">
                <a:extLst>
                  <a:ext uri="{FF2B5EF4-FFF2-40B4-BE49-F238E27FC236}">
                    <a16:creationId xmlns:a16="http://schemas.microsoft.com/office/drawing/2014/main" id="{A39726F7-0686-764C-69ED-156AB3394EF6}"/>
                  </a:ext>
                </a:extLst>
              </p:cNvPr>
              <p:cNvSpPr/>
              <p:nvPr/>
            </p:nvSpPr>
            <p:spPr>
              <a:xfrm>
                <a:off x="5056441" y="3522916"/>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6" name="Google Shape;4996;p32">
                <a:extLst>
                  <a:ext uri="{FF2B5EF4-FFF2-40B4-BE49-F238E27FC236}">
                    <a16:creationId xmlns:a16="http://schemas.microsoft.com/office/drawing/2014/main" id="{551C7173-2AF9-FE51-6657-8CE468084082}"/>
                  </a:ext>
                </a:extLst>
              </p:cNvPr>
              <p:cNvSpPr/>
              <p:nvPr/>
            </p:nvSpPr>
            <p:spPr>
              <a:xfrm>
                <a:off x="5138356" y="3441953"/>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7" name="Google Shape;4997;p32">
                <a:extLst>
                  <a:ext uri="{FF2B5EF4-FFF2-40B4-BE49-F238E27FC236}">
                    <a16:creationId xmlns:a16="http://schemas.microsoft.com/office/drawing/2014/main" id="{03253E64-130B-036E-57FB-BDDE633E1334}"/>
                  </a:ext>
                </a:extLst>
              </p:cNvPr>
              <p:cNvSpPr/>
              <p:nvPr/>
            </p:nvSpPr>
            <p:spPr>
              <a:xfrm>
                <a:off x="5220080" y="3360895"/>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8" name="Google Shape;4998;p32">
                <a:extLst>
                  <a:ext uri="{FF2B5EF4-FFF2-40B4-BE49-F238E27FC236}">
                    <a16:creationId xmlns:a16="http://schemas.microsoft.com/office/drawing/2014/main" id="{9771D2F4-95A7-4F38-F2B7-4A55B410331F}"/>
                  </a:ext>
                </a:extLst>
              </p:cNvPr>
              <p:cNvSpPr/>
              <p:nvPr/>
            </p:nvSpPr>
            <p:spPr>
              <a:xfrm>
                <a:off x="5301900" y="3279837"/>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9" name="Google Shape;4999;p32">
                <a:extLst>
                  <a:ext uri="{FF2B5EF4-FFF2-40B4-BE49-F238E27FC236}">
                    <a16:creationId xmlns:a16="http://schemas.microsoft.com/office/drawing/2014/main" id="{921D2B33-BAD1-632A-FAA1-1F885B195ABB}"/>
                  </a:ext>
                </a:extLst>
              </p:cNvPr>
              <p:cNvSpPr/>
              <p:nvPr/>
            </p:nvSpPr>
            <p:spPr>
              <a:xfrm>
                <a:off x="5383720" y="3198780"/>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0" name="Google Shape;5000;p32">
                <a:extLst>
                  <a:ext uri="{FF2B5EF4-FFF2-40B4-BE49-F238E27FC236}">
                    <a16:creationId xmlns:a16="http://schemas.microsoft.com/office/drawing/2014/main" id="{46099E40-1825-C00B-2668-89F8E5C9BD26}"/>
                  </a:ext>
                </a:extLst>
              </p:cNvPr>
              <p:cNvSpPr/>
              <p:nvPr/>
            </p:nvSpPr>
            <p:spPr>
              <a:xfrm>
                <a:off x="5465635" y="3117912"/>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1" name="Google Shape;5001;p32">
                <a:extLst>
                  <a:ext uri="{FF2B5EF4-FFF2-40B4-BE49-F238E27FC236}">
                    <a16:creationId xmlns:a16="http://schemas.microsoft.com/office/drawing/2014/main" id="{30602985-5303-133C-1FBD-2345B4C7215F}"/>
                  </a:ext>
                </a:extLst>
              </p:cNvPr>
              <p:cNvSpPr/>
              <p:nvPr/>
            </p:nvSpPr>
            <p:spPr>
              <a:xfrm>
                <a:off x="5547455" y="3036855"/>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2" name="Google Shape;5002;p32">
                <a:extLst>
                  <a:ext uri="{FF2B5EF4-FFF2-40B4-BE49-F238E27FC236}">
                    <a16:creationId xmlns:a16="http://schemas.microsoft.com/office/drawing/2014/main" id="{80857F1F-BB8E-CF0D-3440-818BC94F6BBC}"/>
                  </a:ext>
                </a:extLst>
              </p:cNvPr>
              <p:cNvSpPr/>
              <p:nvPr/>
            </p:nvSpPr>
            <p:spPr>
              <a:xfrm>
                <a:off x="5629179" y="2955797"/>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3" name="Google Shape;5003;p32">
                <a:extLst>
                  <a:ext uri="{FF2B5EF4-FFF2-40B4-BE49-F238E27FC236}">
                    <a16:creationId xmlns:a16="http://schemas.microsoft.com/office/drawing/2014/main" id="{754DB644-C00B-37E3-3B09-831997062C99}"/>
                  </a:ext>
                </a:extLst>
              </p:cNvPr>
              <p:cNvSpPr/>
              <p:nvPr/>
            </p:nvSpPr>
            <p:spPr>
              <a:xfrm>
                <a:off x="5710999" y="2874739"/>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4" name="Google Shape;5004;p32">
                <a:extLst>
                  <a:ext uri="{FF2B5EF4-FFF2-40B4-BE49-F238E27FC236}">
                    <a16:creationId xmlns:a16="http://schemas.microsoft.com/office/drawing/2014/main" id="{030BD4C3-FA05-8D18-FFD8-37D360241D28}"/>
                  </a:ext>
                </a:extLst>
              </p:cNvPr>
              <p:cNvSpPr/>
              <p:nvPr/>
            </p:nvSpPr>
            <p:spPr>
              <a:xfrm>
                <a:off x="5792914" y="2793872"/>
                <a:ext cx="21717" cy="21716"/>
              </a:xfrm>
              <a:custGeom>
                <a:avLst/>
                <a:gdLst/>
                <a:ahLst/>
                <a:cxnLst/>
                <a:rect l="l" t="t" r="r" b="b"/>
                <a:pathLst>
                  <a:path w="21717" h="21716" extrusionOk="0">
                    <a:moveTo>
                      <a:pt x="10859" y="21717"/>
                    </a:moveTo>
                    <a:cubicBezTo>
                      <a:pt x="4858" y="21717"/>
                      <a:pt x="0" y="16859"/>
                      <a:pt x="0" y="10858"/>
                    </a:cubicBezTo>
                    <a:cubicBezTo>
                      <a:pt x="0" y="4858"/>
                      <a:pt x="4858" y="0"/>
                      <a:pt x="10859" y="0"/>
                    </a:cubicBezTo>
                    <a:cubicBezTo>
                      <a:pt x="16859" y="0"/>
                      <a:pt x="21717" y="4858"/>
                      <a:pt x="21717" y="10858"/>
                    </a:cubicBezTo>
                    <a:cubicBezTo>
                      <a:pt x="21717" y="16859"/>
                      <a:pt x="16859" y="21717"/>
                      <a:pt x="10859"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5" name="Google Shape;5005;p32">
                <a:extLst>
                  <a:ext uri="{FF2B5EF4-FFF2-40B4-BE49-F238E27FC236}">
                    <a16:creationId xmlns:a16="http://schemas.microsoft.com/office/drawing/2014/main" id="{63B89BAB-B5B6-9888-84B2-6AC6512CD6F5}"/>
                  </a:ext>
                </a:extLst>
              </p:cNvPr>
              <p:cNvSpPr/>
              <p:nvPr/>
            </p:nvSpPr>
            <p:spPr>
              <a:xfrm>
                <a:off x="5874734" y="2712814"/>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6" name="Google Shape;5006;p32">
                <a:extLst>
                  <a:ext uri="{FF2B5EF4-FFF2-40B4-BE49-F238E27FC236}">
                    <a16:creationId xmlns:a16="http://schemas.microsoft.com/office/drawing/2014/main" id="{724360B7-18C0-CCE0-F539-F5CC05A74868}"/>
                  </a:ext>
                </a:extLst>
              </p:cNvPr>
              <p:cNvSpPr/>
              <p:nvPr/>
            </p:nvSpPr>
            <p:spPr>
              <a:xfrm>
                <a:off x="5956554" y="2631757"/>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7" name="Google Shape;5007;p32">
                <a:extLst>
                  <a:ext uri="{FF2B5EF4-FFF2-40B4-BE49-F238E27FC236}">
                    <a16:creationId xmlns:a16="http://schemas.microsoft.com/office/drawing/2014/main" id="{4D8DF882-D2B4-9A40-48DF-F687B1A30D34}"/>
                  </a:ext>
                </a:extLst>
              </p:cNvPr>
              <p:cNvSpPr/>
              <p:nvPr/>
            </p:nvSpPr>
            <p:spPr>
              <a:xfrm>
                <a:off x="6038278" y="2550699"/>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8" name="Google Shape;5008;p32">
                <a:extLst>
                  <a:ext uri="{FF2B5EF4-FFF2-40B4-BE49-F238E27FC236}">
                    <a16:creationId xmlns:a16="http://schemas.microsoft.com/office/drawing/2014/main" id="{D592F20F-F662-2C7F-2E99-C6081966D703}"/>
                  </a:ext>
                </a:extLst>
              </p:cNvPr>
              <p:cNvSpPr/>
              <p:nvPr/>
            </p:nvSpPr>
            <p:spPr>
              <a:xfrm>
                <a:off x="6120193" y="2469832"/>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9" name="Google Shape;5009;p32">
                <a:extLst>
                  <a:ext uri="{FF2B5EF4-FFF2-40B4-BE49-F238E27FC236}">
                    <a16:creationId xmlns:a16="http://schemas.microsoft.com/office/drawing/2014/main" id="{721728E6-E41D-9D51-FDAC-716E9A0A999F}"/>
                  </a:ext>
                </a:extLst>
              </p:cNvPr>
              <p:cNvSpPr/>
              <p:nvPr/>
            </p:nvSpPr>
            <p:spPr>
              <a:xfrm>
                <a:off x="6202013" y="2388679"/>
                <a:ext cx="17716" cy="17716"/>
              </a:xfrm>
              <a:custGeom>
                <a:avLst/>
                <a:gdLst/>
                <a:ahLst/>
                <a:cxnLst/>
                <a:rect l="l" t="t" r="r" b="b"/>
                <a:pathLst>
                  <a:path w="17716" h="17716" extrusionOk="0">
                    <a:moveTo>
                      <a:pt x="17717" y="8858"/>
                    </a:moveTo>
                    <a:cubicBezTo>
                      <a:pt x="17717" y="13751"/>
                      <a:pt x="13751" y="17716"/>
                      <a:pt x="8858" y="17716"/>
                    </a:cubicBezTo>
                    <a:cubicBezTo>
                      <a:pt x="3966" y="17716"/>
                      <a:pt x="0" y="13750"/>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0" name="Google Shape;5010;p32">
                <a:extLst>
                  <a:ext uri="{FF2B5EF4-FFF2-40B4-BE49-F238E27FC236}">
                    <a16:creationId xmlns:a16="http://schemas.microsoft.com/office/drawing/2014/main" id="{C8C4034B-46D8-7418-9866-917AB63E9BCA}"/>
                  </a:ext>
                </a:extLst>
              </p:cNvPr>
              <p:cNvSpPr/>
              <p:nvPr/>
            </p:nvSpPr>
            <p:spPr>
              <a:xfrm>
                <a:off x="6283833" y="2307716"/>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1" name="Google Shape;5011;p32">
                <a:extLst>
                  <a:ext uri="{FF2B5EF4-FFF2-40B4-BE49-F238E27FC236}">
                    <a16:creationId xmlns:a16="http://schemas.microsoft.com/office/drawing/2014/main" id="{FCE7514D-4910-DAA7-63A2-1577422FA989}"/>
                  </a:ext>
                </a:extLst>
              </p:cNvPr>
              <p:cNvSpPr/>
              <p:nvPr/>
            </p:nvSpPr>
            <p:spPr>
              <a:xfrm>
                <a:off x="6365652" y="2226658"/>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2" name="Google Shape;5012;p32">
                <a:extLst>
                  <a:ext uri="{FF2B5EF4-FFF2-40B4-BE49-F238E27FC236}">
                    <a16:creationId xmlns:a16="http://schemas.microsoft.com/office/drawing/2014/main" id="{6E930205-F1A1-1C4E-F448-6DDE574B84DF}"/>
                  </a:ext>
                </a:extLst>
              </p:cNvPr>
              <p:cNvSpPr/>
              <p:nvPr/>
            </p:nvSpPr>
            <p:spPr>
              <a:xfrm>
                <a:off x="6447377" y="2145601"/>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1" y="0"/>
                      <a:pt x="15430" y="3429"/>
                      <a:pt x="15430" y="7715"/>
                    </a:cubicBezTo>
                    <a:cubicBezTo>
                      <a:pt x="15430" y="12001"/>
                      <a:pt x="12001"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3" name="Google Shape;5013;p32">
                <a:extLst>
                  <a:ext uri="{FF2B5EF4-FFF2-40B4-BE49-F238E27FC236}">
                    <a16:creationId xmlns:a16="http://schemas.microsoft.com/office/drawing/2014/main" id="{226FBD5B-144F-6A67-A39B-C1848161375B}"/>
                  </a:ext>
                </a:extLst>
              </p:cNvPr>
              <p:cNvSpPr/>
              <p:nvPr/>
            </p:nvSpPr>
            <p:spPr>
              <a:xfrm>
                <a:off x="6529292" y="2064638"/>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4" name="Google Shape;5014;p32">
                <a:extLst>
                  <a:ext uri="{FF2B5EF4-FFF2-40B4-BE49-F238E27FC236}">
                    <a16:creationId xmlns:a16="http://schemas.microsoft.com/office/drawing/2014/main" id="{5204E883-78AB-B74E-245A-6A2A5065F5EC}"/>
                  </a:ext>
                </a:extLst>
              </p:cNvPr>
              <p:cNvSpPr/>
              <p:nvPr/>
            </p:nvSpPr>
            <p:spPr>
              <a:xfrm>
                <a:off x="6611111" y="1983580"/>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5" name="Google Shape;5015;p32">
                <a:extLst>
                  <a:ext uri="{FF2B5EF4-FFF2-40B4-BE49-F238E27FC236}">
                    <a16:creationId xmlns:a16="http://schemas.microsoft.com/office/drawing/2014/main" id="{71A8C0BA-5031-F65E-BBEA-285F28112944}"/>
                  </a:ext>
                </a:extLst>
              </p:cNvPr>
              <p:cNvSpPr/>
              <p:nvPr/>
            </p:nvSpPr>
            <p:spPr>
              <a:xfrm>
                <a:off x="6692931" y="1902522"/>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6" name="Google Shape;5016;p32">
                <a:extLst>
                  <a:ext uri="{FF2B5EF4-FFF2-40B4-BE49-F238E27FC236}">
                    <a16:creationId xmlns:a16="http://schemas.microsoft.com/office/drawing/2014/main" id="{98B59FFD-447F-0F2E-BFB0-A6491D9C1952}"/>
                  </a:ext>
                </a:extLst>
              </p:cNvPr>
              <p:cNvSpPr/>
              <p:nvPr/>
            </p:nvSpPr>
            <p:spPr>
              <a:xfrm>
                <a:off x="6774751" y="1821465"/>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7" name="Google Shape;5017;p32">
                <a:extLst>
                  <a:ext uri="{FF2B5EF4-FFF2-40B4-BE49-F238E27FC236}">
                    <a16:creationId xmlns:a16="http://schemas.microsoft.com/office/drawing/2014/main" id="{FEB6AE91-DFA7-2A20-3CCA-D8FCB0FB7190}"/>
                  </a:ext>
                </a:extLst>
              </p:cNvPr>
              <p:cNvSpPr/>
              <p:nvPr/>
            </p:nvSpPr>
            <p:spPr>
              <a:xfrm>
                <a:off x="6856571" y="1740598"/>
                <a:ext cx="11239" cy="11239"/>
              </a:xfrm>
              <a:custGeom>
                <a:avLst/>
                <a:gdLst/>
                <a:ahLst/>
                <a:cxnLst/>
                <a:rect l="l" t="t" r="r" b="b"/>
                <a:pathLst>
                  <a:path w="11239" h="11239" extrusionOk="0">
                    <a:moveTo>
                      <a:pt x="5620" y="11239"/>
                    </a:moveTo>
                    <a:cubicBezTo>
                      <a:pt x="2476" y="11239"/>
                      <a:pt x="0" y="8668"/>
                      <a:pt x="0" y="5620"/>
                    </a:cubicBezTo>
                    <a:cubicBezTo>
                      <a:pt x="0" y="2572"/>
                      <a:pt x="2572" y="0"/>
                      <a:pt x="5620" y="0"/>
                    </a:cubicBezTo>
                    <a:cubicBezTo>
                      <a:pt x="8668" y="0"/>
                      <a:pt x="11239" y="2572"/>
                      <a:pt x="11239" y="5620"/>
                    </a:cubicBezTo>
                    <a:cubicBezTo>
                      <a:pt x="11239"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8" name="Google Shape;5018;p32">
                <a:extLst>
                  <a:ext uri="{FF2B5EF4-FFF2-40B4-BE49-F238E27FC236}">
                    <a16:creationId xmlns:a16="http://schemas.microsoft.com/office/drawing/2014/main" id="{9774592D-7F6A-AC36-F474-39F28BC21973}"/>
                  </a:ext>
                </a:extLst>
              </p:cNvPr>
              <p:cNvSpPr/>
              <p:nvPr/>
            </p:nvSpPr>
            <p:spPr>
              <a:xfrm>
                <a:off x="6938391" y="1659540"/>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9" name="Google Shape;5019;p32">
                <a:extLst>
                  <a:ext uri="{FF2B5EF4-FFF2-40B4-BE49-F238E27FC236}">
                    <a16:creationId xmlns:a16="http://schemas.microsoft.com/office/drawing/2014/main" id="{997F0508-9186-1A3A-9FDB-4CDD85709DA1}"/>
                  </a:ext>
                </a:extLst>
              </p:cNvPr>
              <p:cNvSpPr/>
              <p:nvPr/>
            </p:nvSpPr>
            <p:spPr>
              <a:xfrm>
                <a:off x="7020210" y="1578482"/>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0" name="Google Shape;5020;p32">
                <a:extLst>
                  <a:ext uri="{FF2B5EF4-FFF2-40B4-BE49-F238E27FC236}">
                    <a16:creationId xmlns:a16="http://schemas.microsoft.com/office/drawing/2014/main" id="{FA5D0EDA-BCD4-338E-6E36-F5869B01626A}"/>
                  </a:ext>
                </a:extLst>
              </p:cNvPr>
              <p:cNvSpPr/>
              <p:nvPr/>
            </p:nvSpPr>
            <p:spPr>
              <a:xfrm>
                <a:off x="7102030" y="1497424"/>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1" name="Google Shape;5021;p32">
                <a:extLst>
                  <a:ext uri="{FF2B5EF4-FFF2-40B4-BE49-F238E27FC236}">
                    <a16:creationId xmlns:a16="http://schemas.microsoft.com/office/drawing/2014/main" id="{EE30FC50-A5F8-60F7-32B4-C78A180D220D}"/>
                  </a:ext>
                </a:extLst>
              </p:cNvPr>
              <p:cNvSpPr/>
              <p:nvPr/>
            </p:nvSpPr>
            <p:spPr>
              <a:xfrm>
                <a:off x="7183945" y="1416557"/>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2" name="Google Shape;5022;p32">
                <a:extLst>
                  <a:ext uri="{FF2B5EF4-FFF2-40B4-BE49-F238E27FC236}">
                    <a16:creationId xmlns:a16="http://schemas.microsoft.com/office/drawing/2014/main" id="{2B679C7C-2CE7-FA14-72EF-34C93B6E2913}"/>
                  </a:ext>
                </a:extLst>
              </p:cNvPr>
              <p:cNvSpPr/>
              <p:nvPr/>
            </p:nvSpPr>
            <p:spPr>
              <a:xfrm>
                <a:off x="7265669" y="1335499"/>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3" name="Google Shape;5023;p32">
                <a:extLst>
                  <a:ext uri="{FF2B5EF4-FFF2-40B4-BE49-F238E27FC236}">
                    <a16:creationId xmlns:a16="http://schemas.microsoft.com/office/drawing/2014/main" id="{DFEF5445-D15F-0225-D61A-F6C71B692352}"/>
                  </a:ext>
                </a:extLst>
              </p:cNvPr>
              <p:cNvSpPr/>
              <p:nvPr/>
            </p:nvSpPr>
            <p:spPr>
              <a:xfrm>
                <a:off x="7347489" y="1254441"/>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4" name="Google Shape;5024;p32">
                <a:extLst>
                  <a:ext uri="{FF2B5EF4-FFF2-40B4-BE49-F238E27FC236}">
                    <a16:creationId xmlns:a16="http://schemas.microsoft.com/office/drawing/2014/main" id="{BF680664-56EA-F8A5-3451-DE9B6703296C}"/>
                  </a:ext>
                </a:extLst>
              </p:cNvPr>
              <p:cNvSpPr/>
              <p:nvPr/>
            </p:nvSpPr>
            <p:spPr>
              <a:xfrm>
                <a:off x="7429309" y="1173384"/>
                <a:ext cx="5714" cy="5714"/>
              </a:xfrm>
              <a:custGeom>
                <a:avLst/>
                <a:gdLst/>
                <a:ahLst/>
                <a:cxnLst/>
                <a:rect l="l" t="t" r="r" b="b"/>
                <a:pathLst>
                  <a:path w="5714"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25" name="Google Shape;5025;p32">
              <a:extLst>
                <a:ext uri="{FF2B5EF4-FFF2-40B4-BE49-F238E27FC236}">
                  <a16:creationId xmlns:a16="http://schemas.microsoft.com/office/drawing/2014/main" id="{30313EF9-AC6B-A147-92BF-2B4D1D19CD9A}"/>
                </a:ext>
              </a:extLst>
            </p:cNvPr>
            <p:cNvGrpSpPr/>
            <p:nvPr/>
          </p:nvGrpSpPr>
          <p:grpSpPr>
            <a:xfrm>
              <a:off x="3835812" y="1179289"/>
              <a:ext cx="3443001" cy="3443097"/>
              <a:chOff x="3835812" y="1179289"/>
              <a:chExt cx="3443001" cy="3443097"/>
            </a:xfrm>
          </p:grpSpPr>
          <p:sp>
            <p:nvSpPr>
              <p:cNvPr id="5026" name="Google Shape;5026;p32">
                <a:extLst>
                  <a:ext uri="{FF2B5EF4-FFF2-40B4-BE49-F238E27FC236}">
                    <a16:creationId xmlns:a16="http://schemas.microsoft.com/office/drawing/2014/main" id="{F9162DC2-8098-8795-D1A3-F2036608F0B5}"/>
                  </a:ext>
                </a:extLst>
              </p:cNvPr>
              <p:cNvSpPr/>
              <p:nvPr/>
            </p:nvSpPr>
            <p:spPr>
              <a:xfrm>
                <a:off x="3835812" y="4582000"/>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7" name="Google Shape;5027;p32">
                <a:extLst>
                  <a:ext uri="{FF2B5EF4-FFF2-40B4-BE49-F238E27FC236}">
                    <a16:creationId xmlns:a16="http://schemas.microsoft.com/office/drawing/2014/main" id="{68B025C7-6AC9-7CC5-38C6-B128006D615D}"/>
                  </a:ext>
                </a:extLst>
              </p:cNvPr>
              <p:cNvSpPr/>
              <p:nvPr/>
            </p:nvSpPr>
            <p:spPr>
              <a:xfrm>
                <a:off x="3917632" y="4500943"/>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8" name="Google Shape;5028;p32">
                <a:extLst>
                  <a:ext uri="{FF2B5EF4-FFF2-40B4-BE49-F238E27FC236}">
                    <a16:creationId xmlns:a16="http://schemas.microsoft.com/office/drawing/2014/main" id="{2B7E91DF-7AE6-F7C9-FDE5-CE2D430721F3}"/>
                  </a:ext>
                </a:extLst>
              </p:cNvPr>
              <p:cNvSpPr/>
              <p:nvPr/>
            </p:nvSpPr>
            <p:spPr>
              <a:xfrm>
                <a:off x="3999452" y="442007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9" name="Google Shape;5029;p32">
                <a:extLst>
                  <a:ext uri="{FF2B5EF4-FFF2-40B4-BE49-F238E27FC236}">
                    <a16:creationId xmlns:a16="http://schemas.microsoft.com/office/drawing/2014/main" id="{EF871055-11A9-38F6-C52C-78AB6D38F164}"/>
                  </a:ext>
                </a:extLst>
              </p:cNvPr>
              <p:cNvSpPr/>
              <p:nvPr/>
            </p:nvSpPr>
            <p:spPr>
              <a:xfrm>
                <a:off x="4081271" y="433901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0" name="Google Shape;5030;p32">
                <a:extLst>
                  <a:ext uri="{FF2B5EF4-FFF2-40B4-BE49-F238E27FC236}">
                    <a16:creationId xmlns:a16="http://schemas.microsoft.com/office/drawing/2014/main" id="{D58EFAAB-E46D-5921-13CD-27DF091819D0}"/>
                  </a:ext>
                </a:extLst>
              </p:cNvPr>
              <p:cNvSpPr/>
              <p:nvPr/>
            </p:nvSpPr>
            <p:spPr>
              <a:xfrm>
                <a:off x="4163091" y="4257864"/>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1" name="Google Shape;5031;p32">
                <a:extLst>
                  <a:ext uri="{FF2B5EF4-FFF2-40B4-BE49-F238E27FC236}">
                    <a16:creationId xmlns:a16="http://schemas.microsoft.com/office/drawing/2014/main" id="{862EBCB5-01B6-0CFD-D50D-AFD0C6626663}"/>
                  </a:ext>
                </a:extLst>
              </p:cNvPr>
              <p:cNvSpPr/>
              <p:nvPr/>
            </p:nvSpPr>
            <p:spPr>
              <a:xfrm>
                <a:off x="4244911" y="4176807"/>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5" y="8096"/>
                      <a:pt x="36385" y="18193"/>
                    </a:cubicBezTo>
                    <a:cubicBezTo>
                      <a:pt x="36385"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2" name="Google Shape;5032;p32">
                <a:extLst>
                  <a:ext uri="{FF2B5EF4-FFF2-40B4-BE49-F238E27FC236}">
                    <a16:creationId xmlns:a16="http://schemas.microsoft.com/office/drawing/2014/main" id="{1842080E-4499-C5E6-5AC2-A9BEB2BFB8DC}"/>
                  </a:ext>
                </a:extLst>
              </p:cNvPr>
              <p:cNvSpPr/>
              <p:nvPr/>
            </p:nvSpPr>
            <p:spPr>
              <a:xfrm>
                <a:off x="4326826" y="4095939"/>
                <a:ext cx="35433" cy="35433"/>
              </a:xfrm>
              <a:custGeom>
                <a:avLst/>
                <a:gdLst/>
                <a:ahLst/>
                <a:cxnLst/>
                <a:rect l="l" t="t" r="r" b="b"/>
                <a:pathLst>
                  <a:path w="35433" h="35433" extrusionOk="0">
                    <a:moveTo>
                      <a:pt x="17717" y="35433"/>
                    </a:moveTo>
                    <a:cubicBezTo>
                      <a:pt x="7906" y="35433"/>
                      <a:pt x="0" y="27527"/>
                      <a:pt x="0" y="17717"/>
                    </a:cubicBezTo>
                    <a:cubicBezTo>
                      <a:pt x="0" y="7906"/>
                      <a:pt x="8001" y="0"/>
                      <a:pt x="17717" y="0"/>
                    </a:cubicBezTo>
                    <a:cubicBezTo>
                      <a:pt x="27432" y="0"/>
                      <a:pt x="35433" y="7906"/>
                      <a:pt x="35433" y="17717"/>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3" name="Google Shape;5033;p32">
                <a:extLst>
                  <a:ext uri="{FF2B5EF4-FFF2-40B4-BE49-F238E27FC236}">
                    <a16:creationId xmlns:a16="http://schemas.microsoft.com/office/drawing/2014/main" id="{005A0E35-2D62-85FB-3401-D095A02D8A15}"/>
                  </a:ext>
                </a:extLst>
              </p:cNvPr>
              <p:cNvSpPr/>
              <p:nvPr/>
            </p:nvSpPr>
            <p:spPr>
              <a:xfrm>
                <a:off x="4408551" y="4014882"/>
                <a:ext cx="34671" cy="34670"/>
              </a:xfrm>
              <a:custGeom>
                <a:avLst/>
                <a:gdLst/>
                <a:ahLst/>
                <a:cxnLst/>
                <a:rect l="l" t="t" r="r" b="b"/>
                <a:pathLst>
                  <a:path w="34671" h="34670" extrusionOk="0">
                    <a:moveTo>
                      <a:pt x="17335" y="34671"/>
                    </a:moveTo>
                    <a:cubicBezTo>
                      <a:pt x="7715" y="34671"/>
                      <a:pt x="0" y="26860"/>
                      <a:pt x="0" y="17335"/>
                    </a:cubicBezTo>
                    <a:cubicBezTo>
                      <a:pt x="0" y="7810"/>
                      <a:pt x="7810" y="0"/>
                      <a:pt x="17335" y="0"/>
                    </a:cubicBezTo>
                    <a:cubicBezTo>
                      <a:pt x="26861" y="0"/>
                      <a:pt x="34671" y="7810"/>
                      <a:pt x="34671" y="17335"/>
                    </a:cubicBezTo>
                    <a:cubicBezTo>
                      <a:pt x="34671" y="26860"/>
                      <a:pt x="26861"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4" name="Google Shape;5034;p32">
                <a:extLst>
                  <a:ext uri="{FF2B5EF4-FFF2-40B4-BE49-F238E27FC236}">
                    <a16:creationId xmlns:a16="http://schemas.microsoft.com/office/drawing/2014/main" id="{1A3EBAF4-E282-F5AB-6BC3-9E6A44D0B26B}"/>
                  </a:ext>
                </a:extLst>
              </p:cNvPr>
              <p:cNvSpPr/>
              <p:nvPr/>
            </p:nvSpPr>
            <p:spPr>
              <a:xfrm>
                <a:off x="4490370" y="3933824"/>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5" name="Google Shape;5035;p32">
                <a:extLst>
                  <a:ext uri="{FF2B5EF4-FFF2-40B4-BE49-F238E27FC236}">
                    <a16:creationId xmlns:a16="http://schemas.microsoft.com/office/drawing/2014/main" id="{2DAF9965-B111-A114-639D-2931E74274F2}"/>
                  </a:ext>
                </a:extLst>
              </p:cNvPr>
              <p:cNvSpPr/>
              <p:nvPr/>
            </p:nvSpPr>
            <p:spPr>
              <a:xfrm>
                <a:off x="4572190" y="3852862"/>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6" name="Google Shape;5036;p32">
                <a:extLst>
                  <a:ext uri="{FF2B5EF4-FFF2-40B4-BE49-F238E27FC236}">
                    <a16:creationId xmlns:a16="http://schemas.microsoft.com/office/drawing/2014/main" id="{A3B5EF1F-9633-3FC6-E4DA-7A8F6A790DC2}"/>
                  </a:ext>
                </a:extLst>
              </p:cNvPr>
              <p:cNvSpPr/>
              <p:nvPr/>
            </p:nvSpPr>
            <p:spPr>
              <a:xfrm>
                <a:off x="4654010" y="3771804"/>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7" name="Google Shape;5037;p32">
                <a:extLst>
                  <a:ext uri="{FF2B5EF4-FFF2-40B4-BE49-F238E27FC236}">
                    <a16:creationId xmlns:a16="http://schemas.microsoft.com/office/drawing/2014/main" id="{04B82E04-582D-FB97-3387-A168E2CAABDF}"/>
                  </a:ext>
                </a:extLst>
              </p:cNvPr>
              <p:cNvSpPr/>
              <p:nvPr/>
            </p:nvSpPr>
            <p:spPr>
              <a:xfrm>
                <a:off x="4735829" y="3690841"/>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8" name="Google Shape;5038;p32">
                <a:extLst>
                  <a:ext uri="{FF2B5EF4-FFF2-40B4-BE49-F238E27FC236}">
                    <a16:creationId xmlns:a16="http://schemas.microsoft.com/office/drawing/2014/main" id="{9588894C-7BDA-9D44-2E92-42216B5EC431}"/>
                  </a:ext>
                </a:extLst>
              </p:cNvPr>
              <p:cNvSpPr/>
              <p:nvPr/>
            </p:nvSpPr>
            <p:spPr>
              <a:xfrm>
                <a:off x="4817649" y="3609784"/>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9" name="Google Shape;5039;p32">
                <a:extLst>
                  <a:ext uri="{FF2B5EF4-FFF2-40B4-BE49-F238E27FC236}">
                    <a16:creationId xmlns:a16="http://schemas.microsoft.com/office/drawing/2014/main" id="{D508718F-2B64-36EB-FBBF-98B9AA358779}"/>
                  </a:ext>
                </a:extLst>
              </p:cNvPr>
              <p:cNvSpPr/>
              <p:nvPr/>
            </p:nvSpPr>
            <p:spPr>
              <a:xfrm>
                <a:off x="4899469" y="3528726"/>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0" name="Google Shape;5040;p32">
                <a:extLst>
                  <a:ext uri="{FF2B5EF4-FFF2-40B4-BE49-F238E27FC236}">
                    <a16:creationId xmlns:a16="http://schemas.microsoft.com/office/drawing/2014/main" id="{B4B57BD3-FC87-A571-9E3F-38247A0D6BD4}"/>
                  </a:ext>
                </a:extLst>
              </p:cNvPr>
              <p:cNvSpPr/>
              <p:nvPr/>
            </p:nvSpPr>
            <p:spPr>
              <a:xfrm>
                <a:off x="4981289" y="3447668"/>
                <a:ext cx="29146" cy="29146"/>
              </a:xfrm>
              <a:custGeom>
                <a:avLst/>
                <a:gdLst/>
                <a:ahLst/>
                <a:cxnLst/>
                <a:rect l="l" t="t" r="r" b="b"/>
                <a:pathLst>
                  <a:path w="29146" h="29146" extrusionOk="0">
                    <a:moveTo>
                      <a:pt x="14573" y="29146"/>
                    </a:moveTo>
                    <a:cubicBezTo>
                      <a:pt x="6572" y="29146"/>
                      <a:pt x="0" y="22669"/>
                      <a:pt x="0" y="14573"/>
                    </a:cubicBezTo>
                    <a:cubicBezTo>
                      <a:pt x="0" y="6477"/>
                      <a:pt x="6477" y="0"/>
                      <a:pt x="14573" y="0"/>
                    </a:cubicBezTo>
                    <a:cubicBezTo>
                      <a:pt x="22669" y="0"/>
                      <a:pt x="29146" y="6477"/>
                      <a:pt x="29146" y="14573"/>
                    </a:cubicBezTo>
                    <a:cubicBezTo>
                      <a:pt x="29146" y="22669"/>
                      <a:pt x="22669"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1" name="Google Shape;5041;p32">
                <a:extLst>
                  <a:ext uri="{FF2B5EF4-FFF2-40B4-BE49-F238E27FC236}">
                    <a16:creationId xmlns:a16="http://schemas.microsoft.com/office/drawing/2014/main" id="{7CCB837F-1FF3-3EEE-E106-F4B4AD1FA165}"/>
                  </a:ext>
                </a:extLst>
              </p:cNvPr>
              <p:cNvSpPr/>
              <p:nvPr/>
            </p:nvSpPr>
            <p:spPr>
              <a:xfrm>
                <a:off x="5063204" y="3366801"/>
                <a:ext cx="28193" cy="28193"/>
              </a:xfrm>
              <a:custGeom>
                <a:avLst/>
                <a:gdLst/>
                <a:ahLst/>
                <a:cxnLst/>
                <a:rect l="l" t="t" r="r" b="b"/>
                <a:pathLst>
                  <a:path w="28193"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2" name="Google Shape;5042;p32">
                <a:extLst>
                  <a:ext uri="{FF2B5EF4-FFF2-40B4-BE49-F238E27FC236}">
                    <a16:creationId xmlns:a16="http://schemas.microsoft.com/office/drawing/2014/main" id="{99841A20-40B8-E085-C534-012B3F5352AC}"/>
                  </a:ext>
                </a:extLst>
              </p:cNvPr>
              <p:cNvSpPr/>
              <p:nvPr/>
            </p:nvSpPr>
            <p:spPr>
              <a:xfrm>
                <a:off x="5144928" y="3285743"/>
                <a:ext cx="27432" cy="27431"/>
              </a:xfrm>
              <a:custGeom>
                <a:avLst/>
                <a:gdLst/>
                <a:ahLst/>
                <a:cxnLst/>
                <a:rect l="l" t="t" r="r" b="b"/>
                <a:pathLst>
                  <a:path w="27432" h="27431"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3" name="Google Shape;5043;p32">
                <a:extLst>
                  <a:ext uri="{FF2B5EF4-FFF2-40B4-BE49-F238E27FC236}">
                    <a16:creationId xmlns:a16="http://schemas.microsoft.com/office/drawing/2014/main" id="{F0F769DE-9CDC-7A35-E2BF-705722F49A14}"/>
                  </a:ext>
                </a:extLst>
              </p:cNvPr>
              <p:cNvSpPr/>
              <p:nvPr/>
            </p:nvSpPr>
            <p:spPr>
              <a:xfrm>
                <a:off x="5226748" y="3204685"/>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4" name="Google Shape;5044;p32">
                <a:extLst>
                  <a:ext uri="{FF2B5EF4-FFF2-40B4-BE49-F238E27FC236}">
                    <a16:creationId xmlns:a16="http://schemas.microsoft.com/office/drawing/2014/main" id="{BDFF2934-4FAD-E22F-9A6D-121E17F6B4AD}"/>
                  </a:ext>
                </a:extLst>
              </p:cNvPr>
              <p:cNvSpPr/>
              <p:nvPr/>
            </p:nvSpPr>
            <p:spPr>
              <a:xfrm>
                <a:off x="5308568" y="3123628"/>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5" name="Google Shape;5045;p32">
                <a:extLst>
                  <a:ext uri="{FF2B5EF4-FFF2-40B4-BE49-F238E27FC236}">
                    <a16:creationId xmlns:a16="http://schemas.microsoft.com/office/drawing/2014/main" id="{BE84719F-9AC8-0E18-DED3-BB5D13BDAE11}"/>
                  </a:ext>
                </a:extLst>
              </p:cNvPr>
              <p:cNvSpPr/>
              <p:nvPr/>
            </p:nvSpPr>
            <p:spPr>
              <a:xfrm>
                <a:off x="5390483" y="3042760"/>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6" name="Google Shape;5046;p32">
                <a:extLst>
                  <a:ext uri="{FF2B5EF4-FFF2-40B4-BE49-F238E27FC236}">
                    <a16:creationId xmlns:a16="http://schemas.microsoft.com/office/drawing/2014/main" id="{BDA79ACD-9399-7D6E-B4F8-C2107CDE9112}"/>
                  </a:ext>
                </a:extLst>
              </p:cNvPr>
              <p:cNvSpPr/>
              <p:nvPr/>
            </p:nvSpPr>
            <p:spPr>
              <a:xfrm>
                <a:off x="5472303" y="296170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7" name="Google Shape;5047;p32">
                <a:extLst>
                  <a:ext uri="{FF2B5EF4-FFF2-40B4-BE49-F238E27FC236}">
                    <a16:creationId xmlns:a16="http://schemas.microsoft.com/office/drawing/2014/main" id="{20E183A2-45B9-134C-9323-D6364192E8B2}"/>
                  </a:ext>
                </a:extLst>
              </p:cNvPr>
              <p:cNvSpPr/>
              <p:nvPr/>
            </p:nvSpPr>
            <p:spPr>
              <a:xfrm>
                <a:off x="5554027" y="288064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8" name="Google Shape;5048;p32">
                <a:extLst>
                  <a:ext uri="{FF2B5EF4-FFF2-40B4-BE49-F238E27FC236}">
                    <a16:creationId xmlns:a16="http://schemas.microsoft.com/office/drawing/2014/main" id="{839933A2-70D6-FB46-EEA8-568361B626B7}"/>
                  </a:ext>
                </a:extLst>
              </p:cNvPr>
              <p:cNvSpPr/>
              <p:nvPr/>
            </p:nvSpPr>
            <p:spPr>
              <a:xfrm>
                <a:off x="5635847" y="279958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9" name="Google Shape;5049;p32">
                <a:extLst>
                  <a:ext uri="{FF2B5EF4-FFF2-40B4-BE49-F238E27FC236}">
                    <a16:creationId xmlns:a16="http://schemas.microsoft.com/office/drawing/2014/main" id="{EB01B95D-FC3B-17C5-3AA8-E4B43EAC43A7}"/>
                  </a:ext>
                </a:extLst>
              </p:cNvPr>
              <p:cNvSpPr/>
              <p:nvPr/>
            </p:nvSpPr>
            <p:spPr>
              <a:xfrm>
                <a:off x="5717762" y="2718720"/>
                <a:ext cx="21717" cy="21717"/>
              </a:xfrm>
              <a:custGeom>
                <a:avLst/>
                <a:gdLst/>
                <a:ahLst/>
                <a:cxnLst/>
                <a:rect l="l" t="t" r="r" b="b"/>
                <a:pathLst>
                  <a:path w="21717" h="21717" extrusionOk="0">
                    <a:moveTo>
                      <a:pt x="10858" y="21717"/>
                    </a:moveTo>
                    <a:cubicBezTo>
                      <a:pt x="4858" y="21717"/>
                      <a:pt x="0" y="16859"/>
                      <a:pt x="0" y="10859"/>
                    </a:cubicBezTo>
                    <a:cubicBezTo>
                      <a:pt x="0" y="4858"/>
                      <a:pt x="4858" y="0"/>
                      <a:pt x="10858" y="0"/>
                    </a:cubicBezTo>
                    <a:cubicBezTo>
                      <a:pt x="16859" y="0"/>
                      <a:pt x="21717" y="4858"/>
                      <a:pt x="21717" y="10859"/>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0" name="Google Shape;5050;p32">
                <a:extLst>
                  <a:ext uri="{FF2B5EF4-FFF2-40B4-BE49-F238E27FC236}">
                    <a16:creationId xmlns:a16="http://schemas.microsoft.com/office/drawing/2014/main" id="{9051833C-9214-D168-BCF1-C8C3E7882322}"/>
                  </a:ext>
                </a:extLst>
              </p:cNvPr>
              <p:cNvSpPr/>
              <p:nvPr/>
            </p:nvSpPr>
            <p:spPr>
              <a:xfrm>
                <a:off x="5799582" y="2637662"/>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1" name="Google Shape;5051;p32">
                <a:extLst>
                  <a:ext uri="{FF2B5EF4-FFF2-40B4-BE49-F238E27FC236}">
                    <a16:creationId xmlns:a16="http://schemas.microsoft.com/office/drawing/2014/main" id="{6BEF9112-5018-C8CF-D3A8-89560C89C82A}"/>
                  </a:ext>
                </a:extLst>
              </p:cNvPr>
              <p:cNvSpPr/>
              <p:nvPr/>
            </p:nvSpPr>
            <p:spPr>
              <a:xfrm>
                <a:off x="5881401" y="2556604"/>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2" name="Google Shape;5052;p32">
                <a:extLst>
                  <a:ext uri="{FF2B5EF4-FFF2-40B4-BE49-F238E27FC236}">
                    <a16:creationId xmlns:a16="http://schemas.microsoft.com/office/drawing/2014/main" id="{A7631C76-8665-E0FE-531D-5ADA678291DD}"/>
                  </a:ext>
                </a:extLst>
              </p:cNvPr>
              <p:cNvSpPr/>
              <p:nvPr/>
            </p:nvSpPr>
            <p:spPr>
              <a:xfrm>
                <a:off x="5963126" y="2475546"/>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3" name="Google Shape;5053;p32">
                <a:extLst>
                  <a:ext uri="{FF2B5EF4-FFF2-40B4-BE49-F238E27FC236}">
                    <a16:creationId xmlns:a16="http://schemas.microsoft.com/office/drawing/2014/main" id="{4E66151D-298B-148F-D326-3571A9872FF0}"/>
                  </a:ext>
                </a:extLst>
              </p:cNvPr>
              <p:cNvSpPr/>
              <p:nvPr/>
            </p:nvSpPr>
            <p:spPr>
              <a:xfrm>
                <a:off x="6045041" y="2394584"/>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4" name="Google Shape;5054;p32">
                <a:extLst>
                  <a:ext uri="{FF2B5EF4-FFF2-40B4-BE49-F238E27FC236}">
                    <a16:creationId xmlns:a16="http://schemas.microsoft.com/office/drawing/2014/main" id="{EF0F6994-DCB8-655E-7460-1854D8CF32B0}"/>
                  </a:ext>
                </a:extLst>
              </p:cNvPr>
              <p:cNvSpPr/>
              <p:nvPr/>
            </p:nvSpPr>
            <p:spPr>
              <a:xfrm>
                <a:off x="6126861" y="2313622"/>
                <a:ext cx="17716" cy="17716"/>
              </a:xfrm>
              <a:custGeom>
                <a:avLst/>
                <a:gdLst/>
                <a:ahLst/>
                <a:cxnLst/>
                <a:rect l="l" t="t" r="r" b="b"/>
                <a:pathLst>
                  <a:path w="17716" h="17716" extrusionOk="0">
                    <a:moveTo>
                      <a:pt x="8858" y="17717"/>
                    </a:moveTo>
                    <a:cubicBezTo>
                      <a:pt x="4000"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5" name="Google Shape;5055;p32">
                <a:extLst>
                  <a:ext uri="{FF2B5EF4-FFF2-40B4-BE49-F238E27FC236}">
                    <a16:creationId xmlns:a16="http://schemas.microsoft.com/office/drawing/2014/main" id="{74E7E726-FBD4-CE9F-6208-3456877FE39E}"/>
                  </a:ext>
                </a:extLst>
              </p:cNvPr>
              <p:cNvSpPr/>
              <p:nvPr/>
            </p:nvSpPr>
            <p:spPr>
              <a:xfrm>
                <a:off x="6208680" y="2232564"/>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6" name="Google Shape;5056;p32">
                <a:extLst>
                  <a:ext uri="{FF2B5EF4-FFF2-40B4-BE49-F238E27FC236}">
                    <a16:creationId xmlns:a16="http://schemas.microsoft.com/office/drawing/2014/main" id="{A145DC95-82A4-F19D-A4CD-7267B153A5BB}"/>
                  </a:ext>
                </a:extLst>
              </p:cNvPr>
              <p:cNvSpPr/>
              <p:nvPr/>
            </p:nvSpPr>
            <p:spPr>
              <a:xfrm>
                <a:off x="6290500" y="2151506"/>
                <a:ext cx="16192" cy="16192"/>
              </a:xfrm>
              <a:custGeom>
                <a:avLst/>
                <a:gdLst/>
                <a:ahLst/>
                <a:cxnLst/>
                <a:rect l="l" t="t" r="r" b="b"/>
                <a:pathLst>
                  <a:path w="16192" h="16192" extrusionOk="0">
                    <a:moveTo>
                      <a:pt x="8096" y="16193"/>
                    </a:moveTo>
                    <a:cubicBezTo>
                      <a:pt x="3619" y="16193"/>
                      <a:pt x="0" y="12573"/>
                      <a:pt x="0" y="8096"/>
                    </a:cubicBezTo>
                    <a:cubicBezTo>
                      <a:pt x="0" y="3620"/>
                      <a:pt x="3619"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7" name="Google Shape;5057;p32">
                <a:extLst>
                  <a:ext uri="{FF2B5EF4-FFF2-40B4-BE49-F238E27FC236}">
                    <a16:creationId xmlns:a16="http://schemas.microsoft.com/office/drawing/2014/main" id="{4AE363E4-FB21-2788-55E9-1AB99A72C012}"/>
                  </a:ext>
                </a:extLst>
              </p:cNvPr>
              <p:cNvSpPr/>
              <p:nvPr/>
            </p:nvSpPr>
            <p:spPr>
              <a:xfrm>
                <a:off x="6372225" y="2070448"/>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8" name="Google Shape;5058;p32">
                <a:extLst>
                  <a:ext uri="{FF2B5EF4-FFF2-40B4-BE49-F238E27FC236}">
                    <a16:creationId xmlns:a16="http://schemas.microsoft.com/office/drawing/2014/main" id="{EE6A7020-FF6A-CD6B-87E3-F8F6D5938610}"/>
                  </a:ext>
                </a:extLst>
              </p:cNvPr>
              <p:cNvSpPr/>
              <p:nvPr/>
            </p:nvSpPr>
            <p:spPr>
              <a:xfrm>
                <a:off x="6454140" y="1989581"/>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9" name="Google Shape;5059;p32">
                <a:extLst>
                  <a:ext uri="{FF2B5EF4-FFF2-40B4-BE49-F238E27FC236}">
                    <a16:creationId xmlns:a16="http://schemas.microsoft.com/office/drawing/2014/main" id="{CD27B8D0-CB8D-297C-76BF-5D4F918BDACF}"/>
                  </a:ext>
                </a:extLst>
              </p:cNvPr>
              <p:cNvSpPr/>
              <p:nvPr/>
            </p:nvSpPr>
            <p:spPr>
              <a:xfrm>
                <a:off x="6535959" y="1908428"/>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0" name="Google Shape;5060;p32">
                <a:extLst>
                  <a:ext uri="{FF2B5EF4-FFF2-40B4-BE49-F238E27FC236}">
                    <a16:creationId xmlns:a16="http://schemas.microsoft.com/office/drawing/2014/main" id="{07BF0E83-5F94-3896-4DD8-4FA42DB7D89A}"/>
                  </a:ext>
                </a:extLst>
              </p:cNvPr>
              <p:cNvSpPr/>
              <p:nvPr/>
            </p:nvSpPr>
            <p:spPr>
              <a:xfrm>
                <a:off x="6617779" y="1827370"/>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1" name="Google Shape;5061;p32">
                <a:extLst>
                  <a:ext uri="{FF2B5EF4-FFF2-40B4-BE49-F238E27FC236}">
                    <a16:creationId xmlns:a16="http://schemas.microsoft.com/office/drawing/2014/main" id="{FA9A3E61-7CC6-0250-87BF-66404BD5EDF1}"/>
                  </a:ext>
                </a:extLst>
              </p:cNvPr>
              <p:cNvSpPr/>
              <p:nvPr/>
            </p:nvSpPr>
            <p:spPr>
              <a:xfrm>
                <a:off x="6699599" y="1746313"/>
                <a:ext cx="12191" cy="12192"/>
              </a:xfrm>
              <a:custGeom>
                <a:avLst/>
                <a:gdLst/>
                <a:ahLst/>
                <a:cxnLst/>
                <a:rect l="l" t="t" r="r" b="b"/>
                <a:pathLst>
                  <a:path w="12191" h="12192"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2" name="Google Shape;5062;p32">
                <a:extLst>
                  <a:ext uri="{FF2B5EF4-FFF2-40B4-BE49-F238E27FC236}">
                    <a16:creationId xmlns:a16="http://schemas.microsoft.com/office/drawing/2014/main" id="{B135A865-0837-D051-D020-BCBAD8D32D32}"/>
                  </a:ext>
                </a:extLst>
              </p:cNvPr>
              <p:cNvSpPr/>
              <p:nvPr/>
            </p:nvSpPr>
            <p:spPr>
              <a:xfrm>
                <a:off x="6781418" y="1665445"/>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3" name="Google Shape;5063;p32">
                <a:extLst>
                  <a:ext uri="{FF2B5EF4-FFF2-40B4-BE49-F238E27FC236}">
                    <a16:creationId xmlns:a16="http://schemas.microsoft.com/office/drawing/2014/main" id="{85CF0F9A-3B3A-953A-88EB-F5F645CA6034}"/>
                  </a:ext>
                </a:extLst>
              </p:cNvPr>
              <p:cNvSpPr/>
              <p:nvPr/>
            </p:nvSpPr>
            <p:spPr>
              <a:xfrm>
                <a:off x="6863238" y="1584388"/>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4" name="Google Shape;5064;p32">
                <a:extLst>
                  <a:ext uri="{FF2B5EF4-FFF2-40B4-BE49-F238E27FC236}">
                    <a16:creationId xmlns:a16="http://schemas.microsoft.com/office/drawing/2014/main" id="{9A152E7A-2499-058B-6A3C-69A2781310EB}"/>
                  </a:ext>
                </a:extLst>
              </p:cNvPr>
              <p:cNvSpPr/>
              <p:nvPr/>
            </p:nvSpPr>
            <p:spPr>
              <a:xfrm>
                <a:off x="6945058" y="1503330"/>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5" name="Google Shape;5065;p32">
                <a:extLst>
                  <a:ext uri="{FF2B5EF4-FFF2-40B4-BE49-F238E27FC236}">
                    <a16:creationId xmlns:a16="http://schemas.microsoft.com/office/drawing/2014/main" id="{149C78B9-E7F8-2838-29C3-D019DFFFC954}"/>
                  </a:ext>
                </a:extLst>
              </p:cNvPr>
              <p:cNvSpPr/>
              <p:nvPr/>
            </p:nvSpPr>
            <p:spPr>
              <a:xfrm>
                <a:off x="7026878" y="1422272"/>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6" name="Google Shape;5066;p32">
                <a:extLst>
                  <a:ext uri="{FF2B5EF4-FFF2-40B4-BE49-F238E27FC236}">
                    <a16:creationId xmlns:a16="http://schemas.microsoft.com/office/drawing/2014/main" id="{08DFFFE2-A8D2-5873-3969-45150ED72E41}"/>
                  </a:ext>
                </a:extLst>
              </p:cNvPr>
              <p:cNvSpPr/>
              <p:nvPr/>
            </p:nvSpPr>
            <p:spPr>
              <a:xfrm>
                <a:off x="7108793" y="1341405"/>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7" name="Google Shape;5067;p32">
                <a:extLst>
                  <a:ext uri="{FF2B5EF4-FFF2-40B4-BE49-F238E27FC236}">
                    <a16:creationId xmlns:a16="http://schemas.microsoft.com/office/drawing/2014/main" id="{E348DF8A-550C-B162-0E32-7AAD6BDB4A5B}"/>
                  </a:ext>
                </a:extLst>
              </p:cNvPr>
              <p:cNvSpPr/>
              <p:nvPr/>
            </p:nvSpPr>
            <p:spPr>
              <a:xfrm>
                <a:off x="7190517" y="1260347"/>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8" name="Google Shape;5068;p32">
                <a:extLst>
                  <a:ext uri="{FF2B5EF4-FFF2-40B4-BE49-F238E27FC236}">
                    <a16:creationId xmlns:a16="http://schemas.microsoft.com/office/drawing/2014/main" id="{46D53C4B-5851-C2BB-5DF1-E7AEDA332D58}"/>
                  </a:ext>
                </a:extLst>
              </p:cNvPr>
              <p:cNvSpPr/>
              <p:nvPr/>
            </p:nvSpPr>
            <p:spPr>
              <a:xfrm>
                <a:off x="7272337" y="1179289"/>
                <a:ext cx="6476" cy="6476"/>
              </a:xfrm>
              <a:custGeom>
                <a:avLst/>
                <a:gdLst/>
                <a:ahLst/>
                <a:cxnLst/>
                <a:rect l="l" t="t" r="r" b="b"/>
                <a:pathLst>
                  <a:path w="6476" h="6476"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69" name="Google Shape;5069;p32">
              <a:extLst>
                <a:ext uri="{FF2B5EF4-FFF2-40B4-BE49-F238E27FC236}">
                  <a16:creationId xmlns:a16="http://schemas.microsoft.com/office/drawing/2014/main" id="{FADA226B-1B1D-6857-1497-7DCF9A5B3483}"/>
                </a:ext>
              </a:extLst>
            </p:cNvPr>
            <p:cNvGrpSpPr/>
            <p:nvPr/>
          </p:nvGrpSpPr>
          <p:grpSpPr>
            <a:xfrm>
              <a:off x="3842480" y="1185195"/>
              <a:ext cx="3280124" cy="3280218"/>
              <a:chOff x="3842480" y="1185195"/>
              <a:chExt cx="3280124" cy="3280218"/>
            </a:xfrm>
          </p:grpSpPr>
          <p:sp>
            <p:nvSpPr>
              <p:cNvPr id="5070" name="Google Shape;5070;p32">
                <a:extLst>
                  <a:ext uri="{FF2B5EF4-FFF2-40B4-BE49-F238E27FC236}">
                    <a16:creationId xmlns:a16="http://schemas.microsoft.com/office/drawing/2014/main" id="{4502F7C4-BD1F-EF99-3D3A-1EB4E3204842}"/>
                  </a:ext>
                </a:extLst>
              </p:cNvPr>
              <p:cNvSpPr/>
              <p:nvPr/>
            </p:nvSpPr>
            <p:spPr>
              <a:xfrm>
                <a:off x="3842480" y="4425790"/>
                <a:ext cx="39624" cy="39623"/>
              </a:xfrm>
              <a:custGeom>
                <a:avLst/>
                <a:gdLst/>
                <a:ahLst/>
                <a:cxnLst/>
                <a:rect l="l" t="t" r="r" b="b"/>
                <a:pathLst>
                  <a:path w="39624" h="39623" extrusionOk="0">
                    <a:moveTo>
                      <a:pt x="39624" y="19812"/>
                    </a:moveTo>
                    <a:cubicBezTo>
                      <a:pt x="39624" y="30754"/>
                      <a:pt x="30754" y="39624"/>
                      <a:pt x="19812" y="39624"/>
                    </a:cubicBezTo>
                    <a:cubicBezTo>
                      <a:pt x="8870" y="39624"/>
                      <a:pt x="0" y="30754"/>
                      <a:pt x="0" y="19812"/>
                    </a:cubicBezTo>
                    <a:cubicBezTo>
                      <a:pt x="0" y="8870"/>
                      <a:pt x="8870" y="0"/>
                      <a:pt x="19812" y="0"/>
                    </a:cubicBezTo>
                    <a:cubicBezTo>
                      <a:pt x="30754" y="0"/>
                      <a:pt x="39624" y="8870"/>
                      <a:pt x="39624" y="198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1" name="Google Shape;5071;p32">
                <a:extLst>
                  <a:ext uri="{FF2B5EF4-FFF2-40B4-BE49-F238E27FC236}">
                    <a16:creationId xmlns:a16="http://schemas.microsoft.com/office/drawing/2014/main" id="{FB71B69C-E2E1-0A16-668C-50078BE90E88}"/>
                  </a:ext>
                </a:extLst>
              </p:cNvPr>
              <p:cNvSpPr/>
              <p:nvPr/>
            </p:nvSpPr>
            <p:spPr>
              <a:xfrm>
                <a:off x="3924300" y="4344923"/>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2" name="Google Shape;5072;p32">
                <a:extLst>
                  <a:ext uri="{FF2B5EF4-FFF2-40B4-BE49-F238E27FC236}">
                    <a16:creationId xmlns:a16="http://schemas.microsoft.com/office/drawing/2014/main" id="{1371E25A-861E-7920-F8E3-1687249C5DA0}"/>
                  </a:ext>
                </a:extLst>
              </p:cNvPr>
              <p:cNvSpPr/>
              <p:nvPr/>
            </p:nvSpPr>
            <p:spPr>
              <a:xfrm>
                <a:off x="4006119" y="4263865"/>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3" name="Google Shape;5073;p32">
                <a:extLst>
                  <a:ext uri="{FF2B5EF4-FFF2-40B4-BE49-F238E27FC236}">
                    <a16:creationId xmlns:a16="http://schemas.microsoft.com/office/drawing/2014/main" id="{7C10B3C6-C077-D2CA-DD20-AC1D1A7658D6}"/>
                  </a:ext>
                </a:extLst>
              </p:cNvPr>
              <p:cNvSpPr/>
              <p:nvPr/>
            </p:nvSpPr>
            <p:spPr>
              <a:xfrm>
                <a:off x="4087939" y="4182808"/>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4" name="Google Shape;5074;p32">
                <a:extLst>
                  <a:ext uri="{FF2B5EF4-FFF2-40B4-BE49-F238E27FC236}">
                    <a16:creationId xmlns:a16="http://schemas.microsoft.com/office/drawing/2014/main" id="{00F5929C-0E98-4FF7-9826-B2D9AE7D7DB0}"/>
                  </a:ext>
                </a:extLst>
              </p:cNvPr>
              <p:cNvSpPr/>
              <p:nvPr/>
            </p:nvSpPr>
            <p:spPr>
              <a:xfrm>
                <a:off x="4169759" y="410175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5" name="Google Shape;5075;p32">
                <a:extLst>
                  <a:ext uri="{FF2B5EF4-FFF2-40B4-BE49-F238E27FC236}">
                    <a16:creationId xmlns:a16="http://schemas.microsoft.com/office/drawing/2014/main" id="{058BD18A-A402-4EDE-DABF-B6C5C999DD18}"/>
                  </a:ext>
                </a:extLst>
              </p:cNvPr>
              <p:cNvSpPr/>
              <p:nvPr/>
            </p:nvSpPr>
            <p:spPr>
              <a:xfrm>
                <a:off x="4251674" y="4020787"/>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6" name="Google Shape;5076;p32">
                <a:extLst>
                  <a:ext uri="{FF2B5EF4-FFF2-40B4-BE49-F238E27FC236}">
                    <a16:creationId xmlns:a16="http://schemas.microsoft.com/office/drawing/2014/main" id="{D53985F7-5272-9888-C93A-5D3202C7AA58}"/>
                  </a:ext>
                </a:extLst>
              </p:cNvPr>
              <p:cNvSpPr/>
              <p:nvPr/>
            </p:nvSpPr>
            <p:spPr>
              <a:xfrm>
                <a:off x="4333398" y="3939729"/>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7" name="Google Shape;5077;p32">
                <a:extLst>
                  <a:ext uri="{FF2B5EF4-FFF2-40B4-BE49-F238E27FC236}">
                    <a16:creationId xmlns:a16="http://schemas.microsoft.com/office/drawing/2014/main" id="{9B0D008C-921F-3D32-77CA-3647CDFCAFF2}"/>
                  </a:ext>
                </a:extLst>
              </p:cNvPr>
              <p:cNvSpPr/>
              <p:nvPr/>
            </p:nvSpPr>
            <p:spPr>
              <a:xfrm>
                <a:off x="4415218" y="3858672"/>
                <a:ext cx="33908" cy="33909"/>
              </a:xfrm>
              <a:custGeom>
                <a:avLst/>
                <a:gdLst/>
                <a:ahLst/>
                <a:cxnLst/>
                <a:rect l="l" t="t" r="r" b="b"/>
                <a:pathLst>
                  <a:path w="33908" h="33909" extrusionOk="0">
                    <a:moveTo>
                      <a:pt x="16954" y="33909"/>
                    </a:moveTo>
                    <a:cubicBezTo>
                      <a:pt x="7620" y="33909"/>
                      <a:pt x="0" y="26289"/>
                      <a:pt x="0" y="16955"/>
                    </a:cubicBezTo>
                    <a:cubicBezTo>
                      <a:pt x="0" y="7620"/>
                      <a:pt x="7620" y="0"/>
                      <a:pt x="16954" y="0"/>
                    </a:cubicBezTo>
                    <a:cubicBezTo>
                      <a:pt x="26289" y="0"/>
                      <a:pt x="33909" y="7620"/>
                      <a:pt x="33909" y="16955"/>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8" name="Google Shape;5078;p32">
                <a:extLst>
                  <a:ext uri="{FF2B5EF4-FFF2-40B4-BE49-F238E27FC236}">
                    <a16:creationId xmlns:a16="http://schemas.microsoft.com/office/drawing/2014/main" id="{4756E7C4-3AC2-5E2C-3A3F-179F376970AB}"/>
                  </a:ext>
                </a:extLst>
              </p:cNvPr>
              <p:cNvSpPr/>
              <p:nvPr/>
            </p:nvSpPr>
            <p:spPr>
              <a:xfrm>
                <a:off x="4497038" y="3777709"/>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9" name="Google Shape;5079;p32">
                <a:extLst>
                  <a:ext uri="{FF2B5EF4-FFF2-40B4-BE49-F238E27FC236}">
                    <a16:creationId xmlns:a16="http://schemas.microsoft.com/office/drawing/2014/main" id="{6C242611-CAC9-3CD4-F999-69E88FD52ACF}"/>
                  </a:ext>
                </a:extLst>
              </p:cNvPr>
              <p:cNvSpPr/>
              <p:nvPr/>
            </p:nvSpPr>
            <p:spPr>
              <a:xfrm rot="-5391406">
                <a:off x="4578878" y="3696629"/>
                <a:ext cx="32385" cy="32385"/>
              </a:xfrm>
              <a:custGeom>
                <a:avLst/>
                <a:gdLst/>
                <a:ahLst/>
                <a:cxnLst/>
                <a:rect l="l" t="t" r="r" b="b"/>
                <a:pathLst>
                  <a:path w="32385" h="32385" extrusionOk="0">
                    <a:moveTo>
                      <a:pt x="32385" y="16192"/>
                    </a:moveTo>
                    <a:cubicBezTo>
                      <a:pt x="32385" y="25135"/>
                      <a:pt x="25135" y="32385"/>
                      <a:pt x="16193" y="32385"/>
                    </a:cubicBezTo>
                    <a:cubicBezTo>
                      <a:pt x="7250" y="32385"/>
                      <a:pt x="0" y="25135"/>
                      <a:pt x="0" y="16192"/>
                    </a:cubicBezTo>
                    <a:cubicBezTo>
                      <a:pt x="0" y="7250"/>
                      <a:pt x="7250" y="0"/>
                      <a:pt x="16193" y="0"/>
                    </a:cubicBezTo>
                    <a:cubicBezTo>
                      <a:pt x="25135" y="0"/>
                      <a:pt x="32385" y="7249"/>
                      <a:pt x="32385"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0" name="Google Shape;5080;p32">
                <a:extLst>
                  <a:ext uri="{FF2B5EF4-FFF2-40B4-BE49-F238E27FC236}">
                    <a16:creationId xmlns:a16="http://schemas.microsoft.com/office/drawing/2014/main" id="{39F47898-857F-AD73-5AA1-3947ED45E125}"/>
                  </a:ext>
                </a:extLst>
              </p:cNvPr>
              <p:cNvSpPr/>
              <p:nvPr/>
            </p:nvSpPr>
            <p:spPr>
              <a:xfrm>
                <a:off x="4660772" y="3615689"/>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1" name="Google Shape;5081;p32">
                <a:extLst>
                  <a:ext uri="{FF2B5EF4-FFF2-40B4-BE49-F238E27FC236}">
                    <a16:creationId xmlns:a16="http://schemas.microsoft.com/office/drawing/2014/main" id="{BF45D1D5-6FB8-0798-1DCB-BA9024444A2E}"/>
                  </a:ext>
                </a:extLst>
              </p:cNvPr>
              <p:cNvSpPr/>
              <p:nvPr/>
            </p:nvSpPr>
            <p:spPr>
              <a:xfrm>
                <a:off x="4742497" y="3534631"/>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2" name="Google Shape;5082;p32">
                <a:extLst>
                  <a:ext uri="{FF2B5EF4-FFF2-40B4-BE49-F238E27FC236}">
                    <a16:creationId xmlns:a16="http://schemas.microsoft.com/office/drawing/2014/main" id="{6FE251BE-EAAF-EEE0-CF7F-354B3C749091}"/>
                  </a:ext>
                </a:extLst>
              </p:cNvPr>
              <p:cNvSpPr/>
              <p:nvPr/>
            </p:nvSpPr>
            <p:spPr>
              <a:xfrm>
                <a:off x="4824317" y="3453574"/>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3" name="Google Shape;5083;p32">
                <a:extLst>
                  <a:ext uri="{FF2B5EF4-FFF2-40B4-BE49-F238E27FC236}">
                    <a16:creationId xmlns:a16="http://schemas.microsoft.com/office/drawing/2014/main" id="{E53F6438-71B6-FDD3-4A7E-4D07C4E1D803}"/>
                  </a:ext>
                </a:extLst>
              </p:cNvPr>
              <p:cNvSpPr/>
              <p:nvPr/>
            </p:nvSpPr>
            <p:spPr>
              <a:xfrm>
                <a:off x="4906137" y="3372611"/>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4" name="Google Shape;5084;p32">
                <a:extLst>
                  <a:ext uri="{FF2B5EF4-FFF2-40B4-BE49-F238E27FC236}">
                    <a16:creationId xmlns:a16="http://schemas.microsoft.com/office/drawing/2014/main" id="{F6454331-45A2-0E11-44A4-88A819F4FE40}"/>
                  </a:ext>
                </a:extLst>
              </p:cNvPr>
              <p:cNvSpPr/>
              <p:nvPr/>
            </p:nvSpPr>
            <p:spPr>
              <a:xfrm>
                <a:off x="4988052" y="3291649"/>
                <a:ext cx="28193" cy="28193"/>
              </a:xfrm>
              <a:custGeom>
                <a:avLst/>
                <a:gdLst/>
                <a:ahLst/>
                <a:cxnLst/>
                <a:rect l="l" t="t" r="r" b="b"/>
                <a:pathLst>
                  <a:path w="28193" h="28193" extrusionOk="0">
                    <a:moveTo>
                      <a:pt x="14097" y="28194"/>
                    </a:moveTo>
                    <a:cubicBezTo>
                      <a:pt x="6286" y="28194"/>
                      <a:pt x="0" y="21908"/>
                      <a:pt x="0" y="14097"/>
                    </a:cubicBezTo>
                    <a:cubicBezTo>
                      <a:pt x="0" y="6287"/>
                      <a:pt x="6286" y="0"/>
                      <a:pt x="14097" y="0"/>
                    </a:cubicBezTo>
                    <a:cubicBezTo>
                      <a:pt x="21908" y="0"/>
                      <a:pt x="28194" y="6287"/>
                      <a:pt x="28194" y="14097"/>
                    </a:cubicBezTo>
                    <a:cubicBezTo>
                      <a:pt x="28194" y="21908"/>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5" name="Google Shape;5085;p32">
                <a:extLst>
                  <a:ext uri="{FF2B5EF4-FFF2-40B4-BE49-F238E27FC236}">
                    <a16:creationId xmlns:a16="http://schemas.microsoft.com/office/drawing/2014/main" id="{73165605-15AA-A61F-6B0A-BE126142D00A}"/>
                  </a:ext>
                </a:extLst>
              </p:cNvPr>
              <p:cNvSpPr/>
              <p:nvPr/>
            </p:nvSpPr>
            <p:spPr>
              <a:xfrm>
                <a:off x="5069871" y="3210591"/>
                <a:ext cx="27431" cy="27431"/>
              </a:xfrm>
              <a:custGeom>
                <a:avLst/>
                <a:gdLst/>
                <a:ahLst/>
                <a:cxnLst/>
                <a:rect l="l" t="t" r="r" b="b"/>
                <a:pathLst>
                  <a:path w="27431"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6" name="Google Shape;5086;p32">
                <a:extLst>
                  <a:ext uri="{FF2B5EF4-FFF2-40B4-BE49-F238E27FC236}">
                    <a16:creationId xmlns:a16="http://schemas.microsoft.com/office/drawing/2014/main" id="{B8E2E8A7-995E-A77F-A72F-AC9FDF000A69}"/>
                  </a:ext>
                </a:extLst>
              </p:cNvPr>
              <p:cNvSpPr/>
              <p:nvPr/>
            </p:nvSpPr>
            <p:spPr>
              <a:xfrm>
                <a:off x="5151596" y="3129533"/>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7" name="Google Shape;5087;p32">
                <a:extLst>
                  <a:ext uri="{FF2B5EF4-FFF2-40B4-BE49-F238E27FC236}">
                    <a16:creationId xmlns:a16="http://schemas.microsoft.com/office/drawing/2014/main" id="{D497C860-F125-6173-09AE-D3F09206F408}"/>
                  </a:ext>
                </a:extLst>
              </p:cNvPr>
              <p:cNvSpPr/>
              <p:nvPr/>
            </p:nvSpPr>
            <p:spPr>
              <a:xfrm>
                <a:off x="5233416" y="3048475"/>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8" name="Google Shape;5088;p32">
                <a:extLst>
                  <a:ext uri="{FF2B5EF4-FFF2-40B4-BE49-F238E27FC236}">
                    <a16:creationId xmlns:a16="http://schemas.microsoft.com/office/drawing/2014/main" id="{1CF13D88-7A10-8C61-BEAC-E6A30BEDB2B1}"/>
                  </a:ext>
                </a:extLst>
              </p:cNvPr>
              <p:cNvSpPr/>
              <p:nvPr/>
            </p:nvSpPr>
            <p:spPr>
              <a:xfrm>
                <a:off x="5315330" y="2967608"/>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9" name="Google Shape;5089;p32">
                <a:extLst>
                  <a:ext uri="{FF2B5EF4-FFF2-40B4-BE49-F238E27FC236}">
                    <a16:creationId xmlns:a16="http://schemas.microsoft.com/office/drawing/2014/main" id="{E129918C-22BA-59BA-9595-94D37E7EAE44}"/>
                  </a:ext>
                </a:extLst>
              </p:cNvPr>
              <p:cNvSpPr/>
              <p:nvPr/>
            </p:nvSpPr>
            <p:spPr>
              <a:xfrm>
                <a:off x="5397150" y="2886550"/>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0" name="Google Shape;5090;p32">
                <a:extLst>
                  <a:ext uri="{FF2B5EF4-FFF2-40B4-BE49-F238E27FC236}">
                    <a16:creationId xmlns:a16="http://schemas.microsoft.com/office/drawing/2014/main" id="{94AC5B53-E615-27A8-BF34-D9213A5D22DB}"/>
                  </a:ext>
                </a:extLst>
              </p:cNvPr>
              <p:cNvSpPr/>
              <p:nvPr/>
            </p:nvSpPr>
            <p:spPr>
              <a:xfrm>
                <a:off x="5478970" y="2805492"/>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1" name="Google Shape;5091;p32">
                <a:extLst>
                  <a:ext uri="{FF2B5EF4-FFF2-40B4-BE49-F238E27FC236}">
                    <a16:creationId xmlns:a16="http://schemas.microsoft.com/office/drawing/2014/main" id="{C014489F-2BE7-664D-1906-F5AB0CCAD9ED}"/>
                  </a:ext>
                </a:extLst>
              </p:cNvPr>
              <p:cNvSpPr/>
              <p:nvPr/>
            </p:nvSpPr>
            <p:spPr>
              <a:xfrm>
                <a:off x="5560695" y="2724435"/>
                <a:ext cx="22669" cy="22669"/>
              </a:xfrm>
              <a:custGeom>
                <a:avLst/>
                <a:gdLst/>
                <a:ahLst/>
                <a:cxnLst/>
                <a:rect l="l" t="t" r="r" b="b"/>
                <a:pathLst>
                  <a:path w="22669" h="22669" extrusionOk="0">
                    <a:moveTo>
                      <a:pt x="22669" y="11335"/>
                    </a:moveTo>
                    <a:cubicBezTo>
                      <a:pt x="22669" y="17595"/>
                      <a:pt x="17595" y="22670"/>
                      <a:pt x="11335" y="22670"/>
                    </a:cubicBezTo>
                    <a:cubicBezTo>
                      <a:pt x="5075" y="22670"/>
                      <a:pt x="0" y="17595"/>
                      <a:pt x="0" y="11335"/>
                    </a:cubicBezTo>
                    <a:cubicBezTo>
                      <a:pt x="0" y="5075"/>
                      <a:pt x="5075" y="0"/>
                      <a:pt x="11335" y="0"/>
                    </a:cubicBezTo>
                    <a:cubicBezTo>
                      <a:pt x="17595" y="0"/>
                      <a:pt x="22669" y="5075"/>
                      <a:pt x="22669" y="11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2" name="Google Shape;5092;p32">
                <a:extLst>
                  <a:ext uri="{FF2B5EF4-FFF2-40B4-BE49-F238E27FC236}">
                    <a16:creationId xmlns:a16="http://schemas.microsoft.com/office/drawing/2014/main" id="{35AA32F4-B13F-B3EA-BE01-D5F125432E18}"/>
                  </a:ext>
                </a:extLst>
              </p:cNvPr>
              <p:cNvSpPr/>
              <p:nvPr/>
            </p:nvSpPr>
            <p:spPr>
              <a:xfrm>
                <a:off x="5642609" y="2643567"/>
                <a:ext cx="21716" cy="21717"/>
              </a:xfrm>
              <a:custGeom>
                <a:avLst/>
                <a:gdLst/>
                <a:ahLst/>
                <a:cxnLst/>
                <a:rect l="l" t="t" r="r" b="b"/>
                <a:pathLst>
                  <a:path w="21716" h="21717"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3" name="Google Shape;5093;p32">
                <a:extLst>
                  <a:ext uri="{FF2B5EF4-FFF2-40B4-BE49-F238E27FC236}">
                    <a16:creationId xmlns:a16="http://schemas.microsoft.com/office/drawing/2014/main" id="{24447C44-4B71-9B6F-6079-BF117F4399FF}"/>
                  </a:ext>
                </a:extLst>
              </p:cNvPr>
              <p:cNvSpPr/>
              <p:nvPr/>
            </p:nvSpPr>
            <p:spPr>
              <a:xfrm>
                <a:off x="5724429" y="2562510"/>
                <a:ext cx="20954" cy="20954"/>
              </a:xfrm>
              <a:custGeom>
                <a:avLst/>
                <a:gdLst/>
                <a:ahLst/>
                <a:cxnLst/>
                <a:rect l="l" t="t" r="r" b="b"/>
                <a:pathLst>
                  <a:path w="20954" h="20954" extrusionOk="0">
                    <a:moveTo>
                      <a:pt x="20955" y="10478"/>
                    </a:moveTo>
                    <a:cubicBezTo>
                      <a:pt x="20955" y="16264"/>
                      <a:pt x="16264" y="20955"/>
                      <a:pt x="10477" y="20955"/>
                    </a:cubicBezTo>
                    <a:cubicBezTo>
                      <a:pt x="4691" y="20955"/>
                      <a:pt x="0" y="16264"/>
                      <a:pt x="0" y="10478"/>
                    </a:cubicBezTo>
                    <a:cubicBezTo>
                      <a:pt x="0" y="4691"/>
                      <a:pt x="4691" y="0"/>
                      <a:pt x="10477" y="0"/>
                    </a:cubicBezTo>
                    <a:cubicBezTo>
                      <a:pt x="16264" y="0"/>
                      <a:pt x="20955" y="4691"/>
                      <a:pt x="20955"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4" name="Google Shape;5094;p32">
                <a:extLst>
                  <a:ext uri="{FF2B5EF4-FFF2-40B4-BE49-F238E27FC236}">
                    <a16:creationId xmlns:a16="http://schemas.microsoft.com/office/drawing/2014/main" id="{9CEC28A7-A969-1311-28F2-E4505954E159}"/>
                  </a:ext>
                </a:extLst>
              </p:cNvPr>
              <p:cNvSpPr/>
              <p:nvPr/>
            </p:nvSpPr>
            <p:spPr>
              <a:xfrm>
                <a:off x="5806249" y="2481452"/>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5" name="Google Shape;5095;p32">
                <a:extLst>
                  <a:ext uri="{FF2B5EF4-FFF2-40B4-BE49-F238E27FC236}">
                    <a16:creationId xmlns:a16="http://schemas.microsoft.com/office/drawing/2014/main" id="{7C89D164-66FC-37BC-8FA7-E7DEE7305574}"/>
                  </a:ext>
                </a:extLst>
              </p:cNvPr>
              <p:cNvSpPr/>
              <p:nvPr/>
            </p:nvSpPr>
            <p:spPr>
              <a:xfrm>
                <a:off x="5888069" y="2400394"/>
                <a:ext cx="19431" cy="19431"/>
              </a:xfrm>
              <a:custGeom>
                <a:avLst/>
                <a:gdLst/>
                <a:ahLst/>
                <a:cxnLst/>
                <a:rect l="l" t="t" r="r" b="b"/>
                <a:pathLst>
                  <a:path w="19431" h="19431" extrusionOk="0">
                    <a:moveTo>
                      <a:pt x="9716" y="19431"/>
                    </a:moveTo>
                    <a:cubicBezTo>
                      <a:pt x="4382" y="19431"/>
                      <a:pt x="0" y="15050"/>
                      <a:pt x="0" y="9716"/>
                    </a:cubicBezTo>
                    <a:cubicBezTo>
                      <a:pt x="0" y="4382"/>
                      <a:pt x="4382"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6" name="Google Shape;5096;p32">
                <a:extLst>
                  <a:ext uri="{FF2B5EF4-FFF2-40B4-BE49-F238E27FC236}">
                    <a16:creationId xmlns:a16="http://schemas.microsoft.com/office/drawing/2014/main" id="{F2841853-1644-46CA-F3C3-5650C69A5775}"/>
                  </a:ext>
                </a:extLst>
              </p:cNvPr>
              <p:cNvSpPr/>
              <p:nvPr/>
            </p:nvSpPr>
            <p:spPr>
              <a:xfrm>
                <a:off x="5969888" y="2319527"/>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7" name="Google Shape;5097;p32">
                <a:extLst>
                  <a:ext uri="{FF2B5EF4-FFF2-40B4-BE49-F238E27FC236}">
                    <a16:creationId xmlns:a16="http://schemas.microsoft.com/office/drawing/2014/main" id="{1C12DEB1-A9DF-98A6-ECED-644FEBF02A45}"/>
                  </a:ext>
                </a:extLst>
              </p:cNvPr>
              <p:cNvSpPr/>
              <p:nvPr/>
            </p:nvSpPr>
            <p:spPr>
              <a:xfrm>
                <a:off x="6051708" y="2238469"/>
                <a:ext cx="17716" cy="17716"/>
              </a:xfrm>
              <a:custGeom>
                <a:avLst/>
                <a:gdLst/>
                <a:ahLst/>
                <a:cxnLst/>
                <a:rect l="l" t="t" r="r" b="b"/>
                <a:pathLst>
                  <a:path w="17716" h="17716" extrusionOk="0">
                    <a:moveTo>
                      <a:pt x="17717" y="8858"/>
                    </a:moveTo>
                    <a:cubicBezTo>
                      <a:pt x="17717" y="13751"/>
                      <a:pt x="13751" y="17717"/>
                      <a:pt x="8858" y="17717"/>
                    </a:cubicBezTo>
                    <a:cubicBezTo>
                      <a:pt x="3966" y="17717"/>
                      <a:pt x="0" y="13751"/>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8" name="Google Shape;5098;p32">
                <a:extLst>
                  <a:ext uri="{FF2B5EF4-FFF2-40B4-BE49-F238E27FC236}">
                    <a16:creationId xmlns:a16="http://schemas.microsoft.com/office/drawing/2014/main" id="{079A765E-F6A9-82CF-AA27-AE257AB92035}"/>
                  </a:ext>
                </a:extLst>
              </p:cNvPr>
              <p:cNvSpPr/>
              <p:nvPr/>
            </p:nvSpPr>
            <p:spPr>
              <a:xfrm>
                <a:off x="6133528" y="2157412"/>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9" name="Google Shape;5099;p32">
                <a:extLst>
                  <a:ext uri="{FF2B5EF4-FFF2-40B4-BE49-F238E27FC236}">
                    <a16:creationId xmlns:a16="http://schemas.microsoft.com/office/drawing/2014/main" id="{F78961AE-13AC-E860-5293-D25421AF174C}"/>
                  </a:ext>
                </a:extLst>
              </p:cNvPr>
              <p:cNvSpPr/>
              <p:nvPr/>
            </p:nvSpPr>
            <p:spPr>
              <a:xfrm>
                <a:off x="6215348" y="2076354"/>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0" name="Google Shape;5100;p32">
                <a:extLst>
                  <a:ext uri="{FF2B5EF4-FFF2-40B4-BE49-F238E27FC236}">
                    <a16:creationId xmlns:a16="http://schemas.microsoft.com/office/drawing/2014/main" id="{6EE6BA3A-3947-B86D-E0BE-EBEDE3D4C5F0}"/>
                  </a:ext>
                </a:extLst>
              </p:cNvPr>
              <p:cNvSpPr/>
              <p:nvPr/>
            </p:nvSpPr>
            <p:spPr>
              <a:xfrm>
                <a:off x="6297167" y="1995296"/>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2" y="0"/>
                      <a:pt x="15430" y="3429"/>
                      <a:pt x="15430" y="7715"/>
                    </a:cubicBezTo>
                    <a:cubicBezTo>
                      <a:pt x="15430" y="12001"/>
                      <a:pt x="12002"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1" name="Google Shape;5101;p32">
                <a:extLst>
                  <a:ext uri="{FF2B5EF4-FFF2-40B4-BE49-F238E27FC236}">
                    <a16:creationId xmlns:a16="http://schemas.microsoft.com/office/drawing/2014/main" id="{D74785FA-C3A8-BFC8-52B8-E3054481E3EE}"/>
                  </a:ext>
                </a:extLst>
              </p:cNvPr>
              <p:cNvSpPr/>
              <p:nvPr/>
            </p:nvSpPr>
            <p:spPr>
              <a:xfrm>
                <a:off x="6378987" y="1914334"/>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2" name="Google Shape;5102;p32">
                <a:extLst>
                  <a:ext uri="{FF2B5EF4-FFF2-40B4-BE49-F238E27FC236}">
                    <a16:creationId xmlns:a16="http://schemas.microsoft.com/office/drawing/2014/main" id="{B7164F3D-9DF2-CC10-5144-D5874BDE8823}"/>
                  </a:ext>
                </a:extLst>
              </p:cNvPr>
              <p:cNvSpPr/>
              <p:nvPr/>
            </p:nvSpPr>
            <p:spPr>
              <a:xfrm>
                <a:off x="6460807" y="1833371"/>
                <a:ext cx="13716" cy="13715"/>
              </a:xfrm>
              <a:custGeom>
                <a:avLst/>
                <a:gdLst/>
                <a:ahLst/>
                <a:cxnLst/>
                <a:rect l="l" t="t" r="r" b="b"/>
                <a:pathLst>
                  <a:path w="13716" h="13715"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3" name="Google Shape;5103;p32">
                <a:extLst>
                  <a:ext uri="{FF2B5EF4-FFF2-40B4-BE49-F238E27FC236}">
                    <a16:creationId xmlns:a16="http://schemas.microsoft.com/office/drawing/2014/main" id="{8E39501D-F2EF-70EC-FDAB-D78D8682DC8C}"/>
                  </a:ext>
                </a:extLst>
              </p:cNvPr>
              <p:cNvSpPr/>
              <p:nvPr/>
            </p:nvSpPr>
            <p:spPr>
              <a:xfrm>
                <a:off x="6542627" y="1752313"/>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4" name="Google Shape;5104;p32">
                <a:extLst>
                  <a:ext uri="{FF2B5EF4-FFF2-40B4-BE49-F238E27FC236}">
                    <a16:creationId xmlns:a16="http://schemas.microsoft.com/office/drawing/2014/main" id="{DA5B7FFE-DC01-D209-B7A4-6C9CBBF7D149}"/>
                  </a:ext>
                </a:extLst>
              </p:cNvPr>
              <p:cNvSpPr/>
              <p:nvPr/>
            </p:nvSpPr>
            <p:spPr>
              <a:xfrm>
                <a:off x="6624447" y="1671160"/>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5" name="Google Shape;5105;p32">
                <a:extLst>
                  <a:ext uri="{FF2B5EF4-FFF2-40B4-BE49-F238E27FC236}">
                    <a16:creationId xmlns:a16="http://schemas.microsoft.com/office/drawing/2014/main" id="{7E547CA8-B2DF-0770-15AA-EF6484A71F16}"/>
                  </a:ext>
                </a:extLst>
              </p:cNvPr>
              <p:cNvSpPr/>
              <p:nvPr/>
            </p:nvSpPr>
            <p:spPr>
              <a:xfrm>
                <a:off x="6706361" y="1590293"/>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6" name="Google Shape;5106;p32">
                <a:extLst>
                  <a:ext uri="{FF2B5EF4-FFF2-40B4-BE49-F238E27FC236}">
                    <a16:creationId xmlns:a16="http://schemas.microsoft.com/office/drawing/2014/main" id="{79B62D1A-071A-D651-93B8-84E8F0100B1E}"/>
                  </a:ext>
                </a:extLst>
              </p:cNvPr>
              <p:cNvSpPr/>
              <p:nvPr/>
            </p:nvSpPr>
            <p:spPr>
              <a:xfrm>
                <a:off x="6788086" y="1509235"/>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7" name="Google Shape;5107;p32">
                <a:extLst>
                  <a:ext uri="{FF2B5EF4-FFF2-40B4-BE49-F238E27FC236}">
                    <a16:creationId xmlns:a16="http://schemas.microsoft.com/office/drawing/2014/main" id="{26B8B5D1-A441-DD78-27FE-D2FEBC87D0B4}"/>
                  </a:ext>
                </a:extLst>
              </p:cNvPr>
              <p:cNvSpPr/>
              <p:nvPr/>
            </p:nvSpPr>
            <p:spPr>
              <a:xfrm>
                <a:off x="6869906" y="1428178"/>
                <a:ext cx="9715" cy="9715"/>
              </a:xfrm>
              <a:custGeom>
                <a:avLst/>
                <a:gdLst/>
                <a:ahLst/>
                <a:cxnLst/>
                <a:rect l="l" t="t" r="r" b="b"/>
                <a:pathLst>
                  <a:path w="9715" h="9715" extrusionOk="0">
                    <a:moveTo>
                      <a:pt x="4858" y="9715"/>
                    </a:moveTo>
                    <a:cubicBezTo>
                      <a:pt x="2191" y="9715"/>
                      <a:pt x="0" y="7525"/>
                      <a:pt x="0" y="4858"/>
                    </a:cubicBezTo>
                    <a:cubicBezTo>
                      <a:pt x="0" y="2191"/>
                      <a:pt x="2191" y="0"/>
                      <a:pt x="4858" y="0"/>
                    </a:cubicBezTo>
                    <a:cubicBezTo>
                      <a:pt x="7525" y="0"/>
                      <a:pt x="9715" y="2191"/>
                      <a:pt x="9715" y="4858"/>
                    </a:cubicBezTo>
                    <a:cubicBezTo>
                      <a:pt x="9715" y="7525"/>
                      <a:pt x="7525" y="9715"/>
                      <a:pt x="4858" y="9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8" name="Google Shape;5108;p32">
                <a:extLst>
                  <a:ext uri="{FF2B5EF4-FFF2-40B4-BE49-F238E27FC236}">
                    <a16:creationId xmlns:a16="http://schemas.microsoft.com/office/drawing/2014/main" id="{43A3B6A4-486E-B9DE-615A-66ECDE485BC4}"/>
                  </a:ext>
                </a:extLst>
              </p:cNvPr>
              <p:cNvSpPr/>
              <p:nvPr/>
            </p:nvSpPr>
            <p:spPr>
              <a:xfrm>
                <a:off x="6951725" y="1347120"/>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9" name="Google Shape;5109;p32">
                <a:extLst>
                  <a:ext uri="{FF2B5EF4-FFF2-40B4-BE49-F238E27FC236}">
                    <a16:creationId xmlns:a16="http://schemas.microsoft.com/office/drawing/2014/main" id="{AC174C99-58F3-8E3C-7071-35C01697561C}"/>
                  </a:ext>
                </a:extLst>
              </p:cNvPr>
              <p:cNvSpPr/>
              <p:nvPr/>
            </p:nvSpPr>
            <p:spPr>
              <a:xfrm>
                <a:off x="7033641" y="1266252"/>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0" name="Google Shape;5110;p32">
                <a:extLst>
                  <a:ext uri="{FF2B5EF4-FFF2-40B4-BE49-F238E27FC236}">
                    <a16:creationId xmlns:a16="http://schemas.microsoft.com/office/drawing/2014/main" id="{D820AAA7-E3A2-3DFD-5F5C-063A858AEF1F}"/>
                  </a:ext>
                </a:extLst>
              </p:cNvPr>
              <p:cNvSpPr/>
              <p:nvPr/>
            </p:nvSpPr>
            <p:spPr>
              <a:xfrm>
                <a:off x="7115365" y="1185195"/>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11" name="Google Shape;5111;p32">
              <a:extLst>
                <a:ext uri="{FF2B5EF4-FFF2-40B4-BE49-F238E27FC236}">
                  <a16:creationId xmlns:a16="http://schemas.microsoft.com/office/drawing/2014/main" id="{F8F139A3-2602-3B00-8E3D-BE318029757E}"/>
                </a:ext>
              </a:extLst>
            </p:cNvPr>
            <p:cNvGrpSpPr/>
            <p:nvPr/>
          </p:nvGrpSpPr>
          <p:grpSpPr>
            <a:xfrm>
              <a:off x="3849147" y="1191100"/>
              <a:ext cx="3117342" cy="3117342"/>
              <a:chOff x="3849147" y="1191100"/>
              <a:chExt cx="3117342" cy="3117342"/>
            </a:xfrm>
          </p:grpSpPr>
          <p:sp>
            <p:nvSpPr>
              <p:cNvPr id="5112" name="Google Shape;5112;p32">
                <a:extLst>
                  <a:ext uri="{FF2B5EF4-FFF2-40B4-BE49-F238E27FC236}">
                    <a16:creationId xmlns:a16="http://schemas.microsoft.com/office/drawing/2014/main" id="{FB0F5BD9-8657-A5B4-DC04-CA13B97003BB}"/>
                  </a:ext>
                </a:extLst>
              </p:cNvPr>
              <p:cNvSpPr/>
              <p:nvPr/>
            </p:nvSpPr>
            <p:spPr>
              <a:xfrm>
                <a:off x="3849147" y="426977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3" name="Google Shape;5113;p32">
                <a:extLst>
                  <a:ext uri="{FF2B5EF4-FFF2-40B4-BE49-F238E27FC236}">
                    <a16:creationId xmlns:a16="http://schemas.microsoft.com/office/drawing/2014/main" id="{4BB26EC1-A092-9335-1E11-9E95501E652F}"/>
                  </a:ext>
                </a:extLst>
              </p:cNvPr>
              <p:cNvSpPr/>
              <p:nvPr/>
            </p:nvSpPr>
            <p:spPr>
              <a:xfrm>
                <a:off x="3930967" y="4188713"/>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4" name="Google Shape;5114;p32">
                <a:extLst>
                  <a:ext uri="{FF2B5EF4-FFF2-40B4-BE49-F238E27FC236}">
                    <a16:creationId xmlns:a16="http://schemas.microsoft.com/office/drawing/2014/main" id="{6C98B07D-4C0B-0278-64FB-A9AF3CC59CE4}"/>
                  </a:ext>
                </a:extLst>
              </p:cNvPr>
              <p:cNvSpPr/>
              <p:nvPr/>
            </p:nvSpPr>
            <p:spPr>
              <a:xfrm>
                <a:off x="4012787" y="4107655"/>
                <a:ext cx="37147" cy="37147"/>
              </a:xfrm>
              <a:custGeom>
                <a:avLst/>
                <a:gdLst/>
                <a:ahLst/>
                <a:cxnLst/>
                <a:rect l="l" t="t" r="r" b="b"/>
                <a:pathLst>
                  <a:path w="37147" h="37147" extrusionOk="0">
                    <a:moveTo>
                      <a:pt x="37148" y="18574"/>
                    </a:moveTo>
                    <a:cubicBezTo>
                      <a:pt x="37148" y="28832"/>
                      <a:pt x="28832" y="37148"/>
                      <a:pt x="18574" y="37148"/>
                    </a:cubicBezTo>
                    <a:cubicBezTo>
                      <a:pt x="8316" y="37148"/>
                      <a:pt x="0" y="28832"/>
                      <a:pt x="0" y="18574"/>
                    </a:cubicBezTo>
                    <a:cubicBezTo>
                      <a:pt x="0" y="8316"/>
                      <a:pt x="8316" y="0"/>
                      <a:pt x="18574" y="0"/>
                    </a:cubicBezTo>
                    <a:cubicBezTo>
                      <a:pt x="28832" y="0"/>
                      <a:pt x="37148" y="8316"/>
                      <a:pt x="37148" y="18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5" name="Google Shape;5115;p32">
                <a:extLst>
                  <a:ext uri="{FF2B5EF4-FFF2-40B4-BE49-F238E27FC236}">
                    <a16:creationId xmlns:a16="http://schemas.microsoft.com/office/drawing/2014/main" id="{AA7FF2D7-DB4E-13C9-A9A2-0E1D1481AF23}"/>
                  </a:ext>
                </a:extLst>
              </p:cNvPr>
              <p:cNvSpPr/>
              <p:nvPr/>
            </p:nvSpPr>
            <p:spPr>
              <a:xfrm>
                <a:off x="4094606" y="4026597"/>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6" y="8096"/>
                      <a:pt x="36386" y="18193"/>
                    </a:cubicBezTo>
                    <a:cubicBezTo>
                      <a:pt x="36386"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6" name="Google Shape;5116;p32">
                <a:extLst>
                  <a:ext uri="{FF2B5EF4-FFF2-40B4-BE49-F238E27FC236}">
                    <a16:creationId xmlns:a16="http://schemas.microsoft.com/office/drawing/2014/main" id="{411CA0D4-DFF4-B322-D86B-C4F220AE3FDB}"/>
                  </a:ext>
                </a:extLst>
              </p:cNvPr>
              <p:cNvSpPr/>
              <p:nvPr/>
            </p:nvSpPr>
            <p:spPr>
              <a:xfrm>
                <a:off x="4176521" y="3945730"/>
                <a:ext cx="35433" cy="35433"/>
              </a:xfrm>
              <a:custGeom>
                <a:avLst/>
                <a:gdLst/>
                <a:ahLst/>
                <a:cxnLst/>
                <a:rect l="l" t="t" r="r" b="b"/>
                <a:pathLst>
                  <a:path w="35433" h="35433" extrusionOk="0">
                    <a:moveTo>
                      <a:pt x="17717" y="35433"/>
                    </a:moveTo>
                    <a:cubicBezTo>
                      <a:pt x="7906" y="35433"/>
                      <a:pt x="0" y="27527"/>
                      <a:pt x="0" y="17716"/>
                    </a:cubicBezTo>
                    <a:cubicBezTo>
                      <a:pt x="0" y="7906"/>
                      <a:pt x="8001" y="0"/>
                      <a:pt x="17717" y="0"/>
                    </a:cubicBezTo>
                    <a:cubicBezTo>
                      <a:pt x="27432"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7" name="Google Shape;5117;p32">
                <a:extLst>
                  <a:ext uri="{FF2B5EF4-FFF2-40B4-BE49-F238E27FC236}">
                    <a16:creationId xmlns:a16="http://schemas.microsoft.com/office/drawing/2014/main" id="{8CD6FC7D-2C77-D789-836A-0F1318075A05}"/>
                  </a:ext>
                </a:extLst>
              </p:cNvPr>
              <p:cNvSpPr/>
              <p:nvPr/>
            </p:nvSpPr>
            <p:spPr>
              <a:xfrm>
                <a:off x="4258246" y="3864672"/>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8" name="Google Shape;5118;p32">
                <a:extLst>
                  <a:ext uri="{FF2B5EF4-FFF2-40B4-BE49-F238E27FC236}">
                    <a16:creationId xmlns:a16="http://schemas.microsoft.com/office/drawing/2014/main" id="{BB6E762E-6A3D-87F0-CFD2-520D59D297C2}"/>
                  </a:ext>
                </a:extLst>
              </p:cNvPr>
              <p:cNvSpPr/>
              <p:nvPr/>
            </p:nvSpPr>
            <p:spPr>
              <a:xfrm>
                <a:off x="4340066" y="3783615"/>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9" name="Google Shape;5119;p32">
                <a:extLst>
                  <a:ext uri="{FF2B5EF4-FFF2-40B4-BE49-F238E27FC236}">
                    <a16:creationId xmlns:a16="http://schemas.microsoft.com/office/drawing/2014/main" id="{FE58007C-294E-F674-4866-E0EACB21F9BA}"/>
                  </a:ext>
                </a:extLst>
              </p:cNvPr>
              <p:cNvSpPr/>
              <p:nvPr/>
            </p:nvSpPr>
            <p:spPr>
              <a:xfrm>
                <a:off x="4421886" y="3702557"/>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0" name="Google Shape;5120;p32">
                <a:extLst>
                  <a:ext uri="{FF2B5EF4-FFF2-40B4-BE49-F238E27FC236}">
                    <a16:creationId xmlns:a16="http://schemas.microsoft.com/office/drawing/2014/main" id="{749A1523-0D0F-05E4-DBF0-75B324A1E15E}"/>
                  </a:ext>
                </a:extLst>
              </p:cNvPr>
              <p:cNvSpPr/>
              <p:nvPr/>
            </p:nvSpPr>
            <p:spPr>
              <a:xfrm>
                <a:off x="4503800" y="3621499"/>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6" y="0"/>
                      <a:pt x="32195" y="7239"/>
                      <a:pt x="32195" y="16097"/>
                    </a:cubicBezTo>
                    <a:cubicBezTo>
                      <a:pt x="32195" y="24955"/>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1" name="Google Shape;5121;p32">
                <a:extLst>
                  <a:ext uri="{FF2B5EF4-FFF2-40B4-BE49-F238E27FC236}">
                    <a16:creationId xmlns:a16="http://schemas.microsoft.com/office/drawing/2014/main" id="{4D00B950-2AC0-33F5-23B5-5268A2A91DAF}"/>
                  </a:ext>
                </a:extLst>
              </p:cNvPr>
              <p:cNvSpPr/>
              <p:nvPr/>
            </p:nvSpPr>
            <p:spPr>
              <a:xfrm>
                <a:off x="4585620" y="3540537"/>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2" name="Google Shape;5122;p32">
                <a:extLst>
                  <a:ext uri="{FF2B5EF4-FFF2-40B4-BE49-F238E27FC236}">
                    <a16:creationId xmlns:a16="http://schemas.microsoft.com/office/drawing/2014/main" id="{4B7AAA4A-4F30-B7C3-C4F0-2A7FE417EA82}"/>
                  </a:ext>
                </a:extLst>
              </p:cNvPr>
              <p:cNvSpPr/>
              <p:nvPr/>
            </p:nvSpPr>
            <p:spPr>
              <a:xfrm>
                <a:off x="4667345" y="345947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3" name="Google Shape;5123;p32">
                <a:extLst>
                  <a:ext uri="{FF2B5EF4-FFF2-40B4-BE49-F238E27FC236}">
                    <a16:creationId xmlns:a16="http://schemas.microsoft.com/office/drawing/2014/main" id="{241E92C3-F226-8B32-6D41-102A0050DD21}"/>
                  </a:ext>
                </a:extLst>
              </p:cNvPr>
              <p:cNvSpPr/>
              <p:nvPr/>
            </p:nvSpPr>
            <p:spPr>
              <a:xfrm>
                <a:off x="4749164" y="3378421"/>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4" name="Google Shape;5124;p32">
                <a:extLst>
                  <a:ext uri="{FF2B5EF4-FFF2-40B4-BE49-F238E27FC236}">
                    <a16:creationId xmlns:a16="http://schemas.microsoft.com/office/drawing/2014/main" id="{10D956A0-1264-1DA9-8A84-09091CB92028}"/>
                  </a:ext>
                </a:extLst>
              </p:cNvPr>
              <p:cNvSpPr/>
              <p:nvPr/>
            </p:nvSpPr>
            <p:spPr>
              <a:xfrm>
                <a:off x="4830984" y="3297363"/>
                <a:ext cx="29146" cy="29146"/>
              </a:xfrm>
              <a:custGeom>
                <a:avLst/>
                <a:gdLst/>
                <a:ahLst/>
                <a:cxnLst/>
                <a:rect l="l" t="t" r="r" b="b"/>
                <a:pathLst>
                  <a:path w="29146" h="29146" extrusionOk="0">
                    <a:moveTo>
                      <a:pt x="14573" y="29147"/>
                    </a:moveTo>
                    <a:cubicBezTo>
                      <a:pt x="6572" y="29147"/>
                      <a:pt x="0" y="22670"/>
                      <a:pt x="0" y="14573"/>
                    </a:cubicBezTo>
                    <a:cubicBezTo>
                      <a:pt x="0" y="6477"/>
                      <a:pt x="6477" y="0"/>
                      <a:pt x="14573" y="0"/>
                    </a:cubicBezTo>
                    <a:cubicBezTo>
                      <a:pt x="22669" y="0"/>
                      <a:pt x="29146" y="6477"/>
                      <a:pt x="29146" y="14573"/>
                    </a:cubicBezTo>
                    <a:cubicBezTo>
                      <a:pt x="29146" y="22670"/>
                      <a:pt x="22669" y="29147"/>
                      <a:pt x="14573" y="29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5" name="Google Shape;5125;p32">
                <a:extLst>
                  <a:ext uri="{FF2B5EF4-FFF2-40B4-BE49-F238E27FC236}">
                    <a16:creationId xmlns:a16="http://schemas.microsoft.com/office/drawing/2014/main" id="{B0538828-D391-11BD-C330-CF1616B50C21}"/>
                  </a:ext>
                </a:extLst>
              </p:cNvPr>
              <p:cNvSpPr/>
              <p:nvPr/>
            </p:nvSpPr>
            <p:spPr>
              <a:xfrm>
                <a:off x="4912899" y="3216496"/>
                <a:ext cx="28194" cy="28193"/>
              </a:xfrm>
              <a:custGeom>
                <a:avLst/>
                <a:gdLst/>
                <a:ahLst/>
                <a:cxnLst/>
                <a:rect l="l" t="t" r="r" b="b"/>
                <a:pathLst>
                  <a:path w="28194"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6" name="Google Shape;5126;p32">
                <a:extLst>
                  <a:ext uri="{FF2B5EF4-FFF2-40B4-BE49-F238E27FC236}">
                    <a16:creationId xmlns:a16="http://schemas.microsoft.com/office/drawing/2014/main" id="{D2CF3F97-21C5-F4EF-D906-1352DC840CAF}"/>
                  </a:ext>
                </a:extLst>
              </p:cNvPr>
              <p:cNvSpPr/>
              <p:nvPr/>
            </p:nvSpPr>
            <p:spPr>
              <a:xfrm>
                <a:off x="4994719" y="3135438"/>
                <a:ext cx="27432" cy="27432"/>
              </a:xfrm>
              <a:custGeom>
                <a:avLst/>
                <a:gdLst/>
                <a:ahLst/>
                <a:cxnLst/>
                <a:rect l="l" t="t" r="r" b="b"/>
                <a:pathLst>
                  <a:path w="27432" h="27432"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7" name="Google Shape;5127;p32">
                <a:extLst>
                  <a:ext uri="{FF2B5EF4-FFF2-40B4-BE49-F238E27FC236}">
                    <a16:creationId xmlns:a16="http://schemas.microsoft.com/office/drawing/2014/main" id="{5A2EE6E1-40EC-563E-6240-2F30D8A7AC66}"/>
                  </a:ext>
                </a:extLst>
              </p:cNvPr>
              <p:cNvSpPr/>
              <p:nvPr/>
            </p:nvSpPr>
            <p:spPr>
              <a:xfrm>
                <a:off x="5076444" y="3054381"/>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8" name="Google Shape;5128;p32">
                <a:extLst>
                  <a:ext uri="{FF2B5EF4-FFF2-40B4-BE49-F238E27FC236}">
                    <a16:creationId xmlns:a16="http://schemas.microsoft.com/office/drawing/2014/main" id="{82D408F2-B555-4D2D-AEB6-DC56F3ACFB23}"/>
                  </a:ext>
                </a:extLst>
              </p:cNvPr>
              <p:cNvSpPr/>
              <p:nvPr/>
            </p:nvSpPr>
            <p:spPr>
              <a:xfrm>
                <a:off x="5158263" y="297332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9" name="Google Shape;5129;p32">
                <a:extLst>
                  <a:ext uri="{FF2B5EF4-FFF2-40B4-BE49-F238E27FC236}">
                    <a16:creationId xmlns:a16="http://schemas.microsoft.com/office/drawing/2014/main" id="{D968C734-BD9F-2725-6E3A-7BC0AB812A0F}"/>
                  </a:ext>
                </a:extLst>
              </p:cNvPr>
              <p:cNvSpPr/>
              <p:nvPr/>
            </p:nvSpPr>
            <p:spPr>
              <a:xfrm>
                <a:off x="5240178" y="2892456"/>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0" name="Google Shape;5130;p32">
                <a:extLst>
                  <a:ext uri="{FF2B5EF4-FFF2-40B4-BE49-F238E27FC236}">
                    <a16:creationId xmlns:a16="http://schemas.microsoft.com/office/drawing/2014/main" id="{4FB6E0A0-558D-8B45-E019-849C28586860}"/>
                  </a:ext>
                </a:extLst>
              </p:cNvPr>
              <p:cNvSpPr/>
              <p:nvPr/>
            </p:nvSpPr>
            <p:spPr>
              <a:xfrm>
                <a:off x="5321998" y="2811398"/>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1" name="Google Shape;5131;p32">
                <a:extLst>
                  <a:ext uri="{FF2B5EF4-FFF2-40B4-BE49-F238E27FC236}">
                    <a16:creationId xmlns:a16="http://schemas.microsoft.com/office/drawing/2014/main" id="{24331907-FB32-7251-9594-7C4442B6164A}"/>
                  </a:ext>
                </a:extLst>
              </p:cNvPr>
              <p:cNvSpPr/>
              <p:nvPr/>
            </p:nvSpPr>
            <p:spPr>
              <a:xfrm>
                <a:off x="5403818" y="2730340"/>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2" name="Google Shape;5132;p32">
                <a:extLst>
                  <a:ext uri="{FF2B5EF4-FFF2-40B4-BE49-F238E27FC236}">
                    <a16:creationId xmlns:a16="http://schemas.microsoft.com/office/drawing/2014/main" id="{2E281494-E77D-2437-BF22-B2FE7FEDE534}"/>
                  </a:ext>
                </a:extLst>
              </p:cNvPr>
              <p:cNvSpPr/>
              <p:nvPr/>
            </p:nvSpPr>
            <p:spPr>
              <a:xfrm>
                <a:off x="5485542" y="2649282"/>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69" y="5048"/>
                      <a:pt x="22669" y="11335"/>
                    </a:cubicBezTo>
                    <a:cubicBezTo>
                      <a:pt x="22669"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3" name="Google Shape;5133;p32">
                <a:extLst>
                  <a:ext uri="{FF2B5EF4-FFF2-40B4-BE49-F238E27FC236}">
                    <a16:creationId xmlns:a16="http://schemas.microsoft.com/office/drawing/2014/main" id="{41AC8170-960C-6F17-F412-0A874106D785}"/>
                  </a:ext>
                </a:extLst>
              </p:cNvPr>
              <p:cNvSpPr/>
              <p:nvPr/>
            </p:nvSpPr>
            <p:spPr>
              <a:xfrm>
                <a:off x="5567457" y="2568415"/>
                <a:ext cx="21716" cy="21716"/>
              </a:xfrm>
              <a:custGeom>
                <a:avLst/>
                <a:gdLst/>
                <a:ahLst/>
                <a:cxnLst/>
                <a:rect l="l" t="t" r="r" b="b"/>
                <a:pathLst>
                  <a:path w="21716" h="21716" extrusionOk="0">
                    <a:moveTo>
                      <a:pt x="21717" y="10858"/>
                    </a:moveTo>
                    <a:cubicBezTo>
                      <a:pt x="21717" y="16855"/>
                      <a:pt x="16855" y="21717"/>
                      <a:pt x="10858" y="21717"/>
                    </a:cubicBezTo>
                    <a:cubicBezTo>
                      <a:pt x="4861" y="21717"/>
                      <a:pt x="0" y="16855"/>
                      <a:pt x="0" y="10858"/>
                    </a:cubicBezTo>
                    <a:cubicBezTo>
                      <a:pt x="0" y="4861"/>
                      <a:pt x="4861" y="0"/>
                      <a:pt x="10858" y="0"/>
                    </a:cubicBezTo>
                    <a:cubicBezTo>
                      <a:pt x="16855" y="0"/>
                      <a:pt x="21717" y="4861"/>
                      <a:pt x="21717" y="10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4" name="Google Shape;5134;p32">
                <a:extLst>
                  <a:ext uri="{FF2B5EF4-FFF2-40B4-BE49-F238E27FC236}">
                    <a16:creationId xmlns:a16="http://schemas.microsoft.com/office/drawing/2014/main" id="{228E485B-F304-D742-4A33-8DCBF6A257FA}"/>
                  </a:ext>
                </a:extLst>
              </p:cNvPr>
              <p:cNvSpPr/>
              <p:nvPr/>
            </p:nvSpPr>
            <p:spPr>
              <a:xfrm>
                <a:off x="5649277" y="2487357"/>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5" name="Google Shape;5135;p32">
                <a:extLst>
                  <a:ext uri="{FF2B5EF4-FFF2-40B4-BE49-F238E27FC236}">
                    <a16:creationId xmlns:a16="http://schemas.microsoft.com/office/drawing/2014/main" id="{FC6BACE2-F0E6-49F4-73DF-672F014E04F1}"/>
                  </a:ext>
                </a:extLst>
              </p:cNvPr>
              <p:cNvSpPr/>
              <p:nvPr/>
            </p:nvSpPr>
            <p:spPr>
              <a:xfrm>
                <a:off x="5731097" y="240630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6" name="Google Shape;5136;p32">
                <a:extLst>
                  <a:ext uri="{FF2B5EF4-FFF2-40B4-BE49-F238E27FC236}">
                    <a16:creationId xmlns:a16="http://schemas.microsoft.com/office/drawing/2014/main" id="{C85136EB-58F6-4E24-D959-760CADE17490}"/>
                  </a:ext>
                </a:extLst>
              </p:cNvPr>
              <p:cNvSpPr/>
              <p:nvPr/>
            </p:nvSpPr>
            <p:spPr>
              <a:xfrm>
                <a:off x="5812916" y="2325242"/>
                <a:ext cx="19431" cy="19431"/>
              </a:xfrm>
              <a:custGeom>
                <a:avLst/>
                <a:gdLst/>
                <a:ahLst/>
                <a:cxnLst/>
                <a:rect l="l" t="t" r="r" b="b"/>
                <a:pathLst>
                  <a:path w="19431" h="19431"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7" name="Google Shape;5137;p32">
                <a:extLst>
                  <a:ext uri="{FF2B5EF4-FFF2-40B4-BE49-F238E27FC236}">
                    <a16:creationId xmlns:a16="http://schemas.microsoft.com/office/drawing/2014/main" id="{71E86BD5-82E2-1046-FB19-A1217539E19F}"/>
                  </a:ext>
                </a:extLst>
              </p:cNvPr>
              <p:cNvSpPr/>
              <p:nvPr/>
            </p:nvSpPr>
            <p:spPr>
              <a:xfrm>
                <a:off x="5894736" y="2244280"/>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7"/>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8" name="Google Shape;5138;p32">
                <a:extLst>
                  <a:ext uri="{FF2B5EF4-FFF2-40B4-BE49-F238E27FC236}">
                    <a16:creationId xmlns:a16="http://schemas.microsoft.com/office/drawing/2014/main" id="{418EBEBF-95DF-2A50-8E8E-AF678FCB7378}"/>
                  </a:ext>
                </a:extLst>
              </p:cNvPr>
              <p:cNvSpPr/>
              <p:nvPr/>
            </p:nvSpPr>
            <p:spPr>
              <a:xfrm>
                <a:off x="5976556" y="216331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9" name="Google Shape;5139;p32">
                <a:extLst>
                  <a:ext uri="{FF2B5EF4-FFF2-40B4-BE49-F238E27FC236}">
                    <a16:creationId xmlns:a16="http://schemas.microsoft.com/office/drawing/2014/main" id="{FA108B7B-6F5C-848B-683B-9C1919CE80A6}"/>
                  </a:ext>
                </a:extLst>
              </p:cNvPr>
              <p:cNvSpPr/>
              <p:nvPr/>
            </p:nvSpPr>
            <p:spPr>
              <a:xfrm>
                <a:off x="6058376" y="2082259"/>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4" y="0"/>
                      <a:pt x="16954" y="3810"/>
                      <a:pt x="16954" y="8477"/>
                    </a:cubicBezTo>
                    <a:cubicBezTo>
                      <a:pt x="16954" y="13144"/>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0" name="Google Shape;5140;p32">
                <a:extLst>
                  <a:ext uri="{FF2B5EF4-FFF2-40B4-BE49-F238E27FC236}">
                    <a16:creationId xmlns:a16="http://schemas.microsoft.com/office/drawing/2014/main" id="{6316E018-87BD-1201-963B-86BA41BC2D72}"/>
                  </a:ext>
                </a:extLst>
              </p:cNvPr>
              <p:cNvSpPr/>
              <p:nvPr/>
            </p:nvSpPr>
            <p:spPr>
              <a:xfrm>
                <a:off x="6140195" y="2001201"/>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1" name="Google Shape;5141;p32">
                <a:extLst>
                  <a:ext uri="{FF2B5EF4-FFF2-40B4-BE49-F238E27FC236}">
                    <a16:creationId xmlns:a16="http://schemas.microsoft.com/office/drawing/2014/main" id="{9A60CA6F-A50A-7D64-C23D-1D7D0B781EC5}"/>
                  </a:ext>
                </a:extLst>
              </p:cNvPr>
              <p:cNvSpPr/>
              <p:nvPr/>
            </p:nvSpPr>
            <p:spPr>
              <a:xfrm>
                <a:off x="6222015" y="1920144"/>
                <a:ext cx="15430" cy="15430"/>
              </a:xfrm>
              <a:custGeom>
                <a:avLst/>
                <a:gdLst/>
                <a:ahLst/>
                <a:cxnLst/>
                <a:rect l="l" t="t" r="r" b="b"/>
                <a:pathLst>
                  <a:path w="15430" h="15430" extrusionOk="0">
                    <a:moveTo>
                      <a:pt x="15431" y="7715"/>
                    </a:moveTo>
                    <a:cubicBezTo>
                      <a:pt x="15431" y="11976"/>
                      <a:pt x="11976" y="15430"/>
                      <a:pt x="7715" y="15430"/>
                    </a:cubicBezTo>
                    <a:cubicBezTo>
                      <a:pt x="3454" y="15430"/>
                      <a:pt x="0" y="11976"/>
                      <a:pt x="0" y="7715"/>
                    </a:cubicBezTo>
                    <a:cubicBezTo>
                      <a:pt x="0" y="3454"/>
                      <a:pt x="3454" y="0"/>
                      <a:pt x="7715" y="0"/>
                    </a:cubicBezTo>
                    <a:cubicBezTo>
                      <a:pt x="11976" y="0"/>
                      <a:pt x="15431" y="3454"/>
                      <a:pt x="15431"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2" name="Google Shape;5142;p32">
                <a:extLst>
                  <a:ext uri="{FF2B5EF4-FFF2-40B4-BE49-F238E27FC236}">
                    <a16:creationId xmlns:a16="http://schemas.microsoft.com/office/drawing/2014/main" id="{18E090FB-482A-2E17-16D4-80A34399780C}"/>
                  </a:ext>
                </a:extLst>
              </p:cNvPr>
              <p:cNvSpPr/>
              <p:nvPr/>
            </p:nvSpPr>
            <p:spPr>
              <a:xfrm>
                <a:off x="6303835" y="1839276"/>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3" name="Google Shape;5143;p32">
                <a:extLst>
                  <a:ext uri="{FF2B5EF4-FFF2-40B4-BE49-F238E27FC236}">
                    <a16:creationId xmlns:a16="http://schemas.microsoft.com/office/drawing/2014/main" id="{B82BC7A8-4DD6-3899-18F0-6BA139FE5A4F}"/>
                  </a:ext>
                </a:extLst>
              </p:cNvPr>
              <p:cNvSpPr/>
              <p:nvPr/>
            </p:nvSpPr>
            <p:spPr>
              <a:xfrm>
                <a:off x="6385655" y="1758219"/>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4" name="Google Shape;5144;p32">
                <a:extLst>
                  <a:ext uri="{FF2B5EF4-FFF2-40B4-BE49-F238E27FC236}">
                    <a16:creationId xmlns:a16="http://schemas.microsoft.com/office/drawing/2014/main" id="{207B98E2-B74F-04DA-76E9-8C26CF5468F2}"/>
                  </a:ext>
                </a:extLst>
              </p:cNvPr>
              <p:cNvSpPr/>
              <p:nvPr/>
            </p:nvSpPr>
            <p:spPr>
              <a:xfrm>
                <a:off x="6467475" y="1677161"/>
                <a:ext cx="12953" cy="12953"/>
              </a:xfrm>
              <a:custGeom>
                <a:avLst/>
                <a:gdLst/>
                <a:ahLst/>
                <a:cxnLst/>
                <a:rect l="l" t="t" r="r" b="b"/>
                <a:pathLst>
                  <a:path w="12953" h="12953"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5" name="Google Shape;5145;p32">
                <a:extLst>
                  <a:ext uri="{FF2B5EF4-FFF2-40B4-BE49-F238E27FC236}">
                    <a16:creationId xmlns:a16="http://schemas.microsoft.com/office/drawing/2014/main" id="{19033459-54D2-5C2B-B80B-01812E35404B}"/>
                  </a:ext>
                </a:extLst>
              </p:cNvPr>
              <p:cNvSpPr/>
              <p:nvPr/>
            </p:nvSpPr>
            <p:spPr>
              <a:xfrm>
                <a:off x="6549294" y="1596103"/>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6" name="Google Shape;5146;p32">
                <a:extLst>
                  <a:ext uri="{FF2B5EF4-FFF2-40B4-BE49-F238E27FC236}">
                    <a16:creationId xmlns:a16="http://schemas.microsoft.com/office/drawing/2014/main" id="{C90D0BCC-02FA-5960-393C-C8CF0B965A36}"/>
                  </a:ext>
                </a:extLst>
              </p:cNvPr>
              <p:cNvSpPr/>
              <p:nvPr/>
            </p:nvSpPr>
            <p:spPr>
              <a:xfrm>
                <a:off x="6631209" y="151514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7" name="Google Shape;5147;p32">
                <a:extLst>
                  <a:ext uri="{FF2B5EF4-FFF2-40B4-BE49-F238E27FC236}">
                    <a16:creationId xmlns:a16="http://schemas.microsoft.com/office/drawing/2014/main" id="{9345A851-ED0E-ECC8-757E-D873E91CA6A0}"/>
                  </a:ext>
                </a:extLst>
              </p:cNvPr>
              <p:cNvSpPr/>
              <p:nvPr/>
            </p:nvSpPr>
            <p:spPr>
              <a:xfrm>
                <a:off x="6712934" y="1434083"/>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8" name="Google Shape;5148;p32">
                <a:extLst>
                  <a:ext uri="{FF2B5EF4-FFF2-40B4-BE49-F238E27FC236}">
                    <a16:creationId xmlns:a16="http://schemas.microsoft.com/office/drawing/2014/main" id="{457EA11A-DE6D-E378-6DB8-C33C92C69A1C}"/>
                  </a:ext>
                </a:extLst>
              </p:cNvPr>
              <p:cNvSpPr/>
              <p:nvPr/>
            </p:nvSpPr>
            <p:spPr>
              <a:xfrm>
                <a:off x="6794754" y="1353121"/>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9" name="Google Shape;5149;p32">
                <a:extLst>
                  <a:ext uri="{FF2B5EF4-FFF2-40B4-BE49-F238E27FC236}">
                    <a16:creationId xmlns:a16="http://schemas.microsoft.com/office/drawing/2014/main" id="{F3F476D7-8AE1-B493-CAC6-22F744EB770D}"/>
                  </a:ext>
                </a:extLst>
              </p:cNvPr>
              <p:cNvSpPr/>
              <p:nvPr/>
            </p:nvSpPr>
            <p:spPr>
              <a:xfrm>
                <a:off x="6876573" y="1271967"/>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0" name="Google Shape;5150;p32">
                <a:extLst>
                  <a:ext uri="{FF2B5EF4-FFF2-40B4-BE49-F238E27FC236}">
                    <a16:creationId xmlns:a16="http://schemas.microsoft.com/office/drawing/2014/main" id="{D2FF19D3-9566-5FDE-CAD3-A0F9A47B5EFE}"/>
                  </a:ext>
                </a:extLst>
              </p:cNvPr>
              <p:cNvSpPr/>
              <p:nvPr/>
            </p:nvSpPr>
            <p:spPr>
              <a:xfrm>
                <a:off x="6958488" y="1191100"/>
                <a:ext cx="8001" cy="8000"/>
              </a:xfrm>
              <a:custGeom>
                <a:avLst/>
                <a:gdLst/>
                <a:ahLst/>
                <a:cxnLst/>
                <a:rect l="l" t="t" r="r" b="b"/>
                <a:pathLst>
                  <a:path w="8001" h="8000"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151" name="Google Shape;5151;p32">
            <a:extLst>
              <a:ext uri="{FF2B5EF4-FFF2-40B4-BE49-F238E27FC236}">
                <a16:creationId xmlns:a16="http://schemas.microsoft.com/office/drawing/2014/main" id="{6156BB81-43B2-58E1-72BA-51197FF5367C}"/>
              </a:ext>
            </a:extLst>
          </p:cNvPr>
          <p:cNvSpPr/>
          <p:nvPr/>
        </p:nvSpPr>
        <p:spPr>
          <a:xfrm>
            <a:off x="7021485" y="656060"/>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152" name="Google Shape;5152;p32">
            <a:extLst>
              <a:ext uri="{FF2B5EF4-FFF2-40B4-BE49-F238E27FC236}">
                <a16:creationId xmlns:a16="http://schemas.microsoft.com/office/drawing/2014/main" id="{F89336EF-7199-DDA1-A72B-31C15B1CA160}"/>
              </a:ext>
            </a:extLst>
          </p:cNvPr>
          <p:cNvSpPr/>
          <p:nvPr/>
        </p:nvSpPr>
        <p:spPr>
          <a:xfrm rot="1782">
            <a:off x="2887763" y="4389773"/>
            <a:ext cx="1157400"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153" name="Google Shape;5153;p32">
            <a:extLst>
              <a:ext uri="{FF2B5EF4-FFF2-40B4-BE49-F238E27FC236}">
                <a16:creationId xmlns:a16="http://schemas.microsoft.com/office/drawing/2014/main" id="{3DCF668C-0446-B150-11EC-9B94D8C20845}"/>
              </a:ext>
            </a:extLst>
          </p:cNvPr>
          <p:cNvSpPr/>
          <p:nvPr/>
        </p:nvSpPr>
        <p:spPr>
          <a:xfrm rot="2700000">
            <a:off x="5323491" y="3655004"/>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4" name="Google Shape;5154;p32">
            <a:extLst>
              <a:ext uri="{FF2B5EF4-FFF2-40B4-BE49-F238E27FC236}">
                <a16:creationId xmlns:a16="http://schemas.microsoft.com/office/drawing/2014/main" id="{5D4ADBCD-D5EF-A261-F540-18D6B120B7F9}"/>
              </a:ext>
            </a:extLst>
          </p:cNvPr>
          <p:cNvSpPr/>
          <p:nvPr/>
        </p:nvSpPr>
        <p:spPr>
          <a:xfrm rot="2700000">
            <a:off x="4721791" y="-27971"/>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Google Shape;4658;p32">
            <a:extLst>
              <a:ext uri="{FF2B5EF4-FFF2-40B4-BE49-F238E27FC236}">
                <a16:creationId xmlns:a16="http://schemas.microsoft.com/office/drawing/2014/main" id="{D898C80D-B40C-B629-39E2-78EA04FA859C}"/>
              </a:ext>
            </a:extLst>
          </p:cNvPr>
          <p:cNvSpPr txBox="1">
            <a:spLocks/>
          </p:cNvSpPr>
          <p:nvPr/>
        </p:nvSpPr>
        <p:spPr>
          <a:xfrm>
            <a:off x="-953051" y="1843491"/>
            <a:ext cx="6439628" cy="4842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8900"/>
              <a:buFont typeface="Montserrat ExtraBold"/>
              <a:buNone/>
              <a:defRPr sz="6000" b="1"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2"/>
              </a:buClr>
              <a:buSzPts val="8900"/>
              <a:buFont typeface="Montserrat ExtraBold"/>
              <a:buNone/>
              <a:defRPr sz="8900" b="0" i="0" u="none" strike="noStrike" cap="none">
                <a:solidFill>
                  <a:schemeClr val="dk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dk2"/>
              </a:buClr>
              <a:buSzPts val="8900"/>
              <a:buFont typeface="Montserrat ExtraBold"/>
              <a:buNone/>
              <a:defRPr sz="8900" b="0" i="0" u="none" strike="noStrike" cap="none">
                <a:solidFill>
                  <a:schemeClr val="dk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dk2"/>
              </a:buClr>
              <a:buSzPts val="8900"/>
              <a:buFont typeface="Montserrat ExtraBold"/>
              <a:buNone/>
              <a:defRPr sz="8900" b="0" i="0" u="none" strike="noStrike" cap="none">
                <a:solidFill>
                  <a:schemeClr val="dk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dk2"/>
              </a:buClr>
              <a:buSzPts val="8900"/>
              <a:buFont typeface="Montserrat ExtraBold"/>
              <a:buNone/>
              <a:defRPr sz="8900" b="0" i="0" u="none" strike="noStrike" cap="none">
                <a:solidFill>
                  <a:schemeClr val="dk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dk2"/>
              </a:buClr>
              <a:buSzPts val="8900"/>
              <a:buFont typeface="Montserrat ExtraBold"/>
              <a:buNone/>
              <a:defRPr sz="8900" b="0" i="0" u="none" strike="noStrike" cap="none">
                <a:solidFill>
                  <a:schemeClr val="dk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dk2"/>
              </a:buClr>
              <a:buSzPts val="8900"/>
              <a:buFont typeface="Montserrat ExtraBold"/>
              <a:buNone/>
              <a:defRPr sz="8900" b="0" i="0" u="none" strike="noStrike" cap="none">
                <a:solidFill>
                  <a:schemeClr val="dk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dk2"/>
              </a:buClr>
              <a:buSzPts val="8900"/>
              <a:buFont typeface="Montserrat ExtraBold"/>
              <a:buNone/>
              <a:defRPr sz="8900" b="0" i="0" u="none" strike="noStrike" cap="none">
                <a:solidFill>
                  <a:schemeClr val="dk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dk2"/>
              </a:buClr>
              <a:buSzPts val="8900"/>
              <a:buFont typeface="Montserrat ExtraBold"/>
              <a:buNone/>
              <a:defRPr sz="8900" b="0" i="0" u="none" strike="noStrike" cap="none">
                <a:solidFill>
                  <a:schemeClr val="dk2"/>
                </a:solidFill>
                <a:latin typeface="Montserrat ExtraBold"/>
                <a:ea typeface="Montserrat ExtraBold"/>
                <a:cs typeface="Montserrat ExtraBold"/>
                <a:sym typeface="Montserrat ExtraBold"/>
              </a:defRPr>
            </a:lvl9pPr>
          </a:lstStyle>
          <a:p>
            <a:r>
              <a:rPr lang="en" sz="1800" dirty="0">
                <a:latin typeface="Sitka Display"/>
              </a:rPr>
              <a:t> </a:t>
            </a:r>
            <a:r>
              <a:rPr lang="en" sz="1800" b="0" dirty="0">
                <a:latin typeface="Sitka Display"/>
              </a:rPr>
              <a:t> 4. </a:t>
            </a:r>
            <a:r>
              <a:rPr lang="en" sz="1800" dirty="0">
                <a:latin typeface="Sitka Display"/>
              </a:rPr>
              <a:t>Segmentation Accuracy</a:t>
            </a:r>
          </a:p>
        </p:txBody>
      </p:sp>
      <p:sp>
        <p:nvSpPr>
          <p:cNvPr id="3" name="Google Shape;4657;p32">
            <a:extLst>
              <a:ext uri="{FF2B5EF4-FFF2-40B4-BE49-F238E27FC236}">
                <a16:creationId xmlns:a16="http://schemas.microsoft.com/office/drawing/2014/main" id="{910973F0-2F13-C78E-FF01-B97E9AEC2CAE}"/>
              </a:ext>
            </a:extLst>
          </p:cNvPr>
          <p:cNvSpPr txBox="1">
            <a:spLocks/>
          </p:cNvSpPr>
          <p:nvPr/>
        </p:nvSpPr>
        <p:spPr>
          <a:xfrm>
            <a:off x="960358" y="1940003"/>
            <a:ext cx="7342970" cy="10077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Montserrat ExtraBold"/>
              <a:buNone/>
              <a:defRPr sz="5000" b="1"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9pPr>
          </a:lstStyle>
          <a:p>
            <a:pPr algn="l"/>
            <a:r>
              <a:rPr lang="en" sz="1400" b="0" dirty="0">
                <a:solidFill>
                  <a:schemeClr val="tx1"/>
                </a:solidFill>
                <a:latin typeface="Sitka Display"/>
              </a:rPr>
              <a:t>Ensuring that customer segmentation accurately reflects real-world behaviors and preferences is essential for effective targeting. Inaccurate segmentation may lead to misdirected marketing</a:t>
            </a:r>
          </a:p>
          <a:p>
            <a:pPr algn="l"/>
            <a:r>
              <a:rPr lang="en" sz="1400" b="0" dirty="0">
                <a:solidFill>
                  <a:schemeClr val="tx1"/>
                </a:solidFill>
                <a:latin typeface="Sitka Display"/>
              </a:rPr>
              <a:t> efforts.</a:t>
            </a:r>
            <a:endParaRPr lang="en-US" sz="1400" dirty="0">
              <a:solidFill>
                <a:schemeClr val="tx1"/>
              </a:solidFill>
              <a:latin typeface="Sitka Display"/>
            </a:endParaRPr>
          </a:p>
        </p:txBody>
      </p:sp>
      <p:sp>
        <p:nvSpPr>
          <p:cNvPr id="4" name="TextBox 3">
            <a:extLst>
              <a:ext uri="{FF2B5EF4-FFF2-40B4-BE49-F238E27FC236}">
                <a16:creationId xmlns:a16="http://schemas.microsoft.com/office/drawing/2014/main" id="{8BE1955C-1624-7A16-88C5-96B171B100E7}"/>
              </a:ext>
            </a:extLst>
          </p:cNvPr>
          <p:cNvSpPr txBox="1"/>
          <p:nvPr/>
        </p:nvSpPr>
        <p:spPr>
          <a:xfrm>
            <a:off x="1023958" y="2943080"/>
            <a:ext cx="5834640" cy="646331"/>
          </a:xfrm>
          <a:prstGeom prst="rect">
            <a:avLst/>
          </a:prstGeom>
          <a:noFill/>
        </p:spPr>
        <p:txBody>
          <a:bodyPr wrap="square" rtlCol="0">
            <a:spAutoFit/>
          </a:bodyPr>
          <a:lstStyle/>
          <a:p>
            <a:r>
              <a:rPr lang="en" sz="1800" b="0" dirty="0">
                <a:solidFill>
                  <a:schemeClr val="tx1"/>
                </a:solidFill>
                <a:latin typeface="Sitka Display" pitchFamily="2" charset="0"/>
              </a:rPr>
              <a:t>5.  </a:t>
            </a:r>
            <a:r>
              <a:rPr lang="en" sz="1800" dirty="0">
                <a:solidFill>
                  <a:schemeClr val="tx1"/>
                </a:solidFill>
                <a:latin typeface="Sitka Display" pitchFamily="2" charset="0"/>
              </a:rPr>
              <a:t>Cross-Channel Consistency:</a:t>
            </a:r>
          </a:p>
          <a:p>
            <a:endParaRPr lang="en-IN" sz="1800" dirty="0">
              <a:solidFill>
                <a:schemeClr val="tx1"/>
              </a:solidFill>
              <a:latin typeface="Sitka Display" pitchFamily="2" charset="0"/>
            </a:endParaRPr>
          </a:p>
        </p:txBody>
      </p:sp>
      <p:sp>
        <p:nvSpPr>
          <p:cNvPr id="5" name="Google Shape;4657;p32">
            <a:extLst>
              <a:ext uri="{FF2B5EF4-FFF2-40B4-BE49-F238E27FC236}">
                <a16:creationId xmlns:a16="http://schemas.microsoft.com/office/drawing/2014/main" id="{E87A9FFE-4C09-46C9-5CD4-3ED0A77AFB7F}"/>
              </a:ext>
            </a:extLst>
          </p:cNvPr>
          <p:cNvSpPr txBox="1">
            <a:spLocks/>
          </p:cNvSpPr>
          <p:nvPr/>
        </p:nvSpPr>
        <p:spPr>
          <a:xfrm>
            <a:off x="1013794" y="2782344"/>
            <a:ext cx="7342970" cy="10077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Montserrat ExtraBold"/>
              <a:buNone/>
              <a:defRPr sz="5000" b="1"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dk1"/>
              </a:buClr>
              <a:buSzPts val="3600"/>
              <a:buFont typeface="Montserrat ExtraBold"/>
              <a:buNone/>
              <a:defRPr sz="3600" b="0" i="0" u="none" strike="noStrike" cap="none">
                <a:solidFill>
                  <a:schemeClr val="dk1"/>
                </a:solidFill>
                <a:latin typeface="Montserrat ExtraBold"/>
                <a:ea typeface="Montserrat ExtraBold"/>
                <a:cs typeface="Montserrat ExtraBold"/>
                <a:sym typeface="Montserrat ExtraBold"/>
              </a:defRPr>
            </a:lvl9pPr>
          </a:lstStyle>
          <a:p>
            <a:pPr algn="l"/>
            <a:r>
              <a:rPr lang="en" sz="1400" b="0" dirty="0">
                <a:solidFill>
                  <a:schemeClr val="tx1"/>
                </a:solidFill>
                <a:latin typeface="Sitka Display"/>
              </a:rPr>
              <a:t>Maintaining a consistent and cohesive customer experience across various marketing channels is challenging due to the diversity of platforms and communication method</a:t>
            </a:r>
            <a:r>
              <a:rPr lang="en" sz="1400" b="0" dirty="0">
                <a:solidFill>
                  <a:schemeClr val="tx1"/>
                </a:solidFill>
              </a:rPr>
              <a:t>s.</a:t>
            </a:r>
            <a:endParaRPr lang="en-US" sz="1400" dirty="0">
              <a:solidFill>
                <a:schemeClr val="tx1"/>
              </a:solidFill>
            </a:endParaRPr>
          </a:p>
        </p:txBody>
      </p:sp>
    </p:spTree>
    <p:extLst>
      <p:ext uri="{BB962C8B-B14F-4D97-AF65-F5344CB8AC3E}">
        <p14:creationId xmlns:p14="http://schemas.microsoft.com/office/powerpoint/2010/main" val="125004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56">
          <a:extLst>
            <a:ext uri="{FF2B5EF4-FFF2-40B4-BE49-F238E27FC236}">
              <a16:creationId xmlns:a16="http://schemas.microsoft.com/office/drawing/2014/main" id="{9D0B459F-54BA-793D-D06F-8AD5FB05D4AC}"/>
            </a:ext>
          </a:extLst>
        </p:cNvPr>
        <p:cNvGrpSpPr/>
        <p:nvPr/>
      </p:nvGrpSpPr>
      <p:grpSpPr>
        <a:xfrm>
          <a:off x="0" y="0"/>
          <a:ext cx="0" cy="0"/>
          <a:chOff x="0" y="0"/>
          <a:chExt cx="0" cy="0"/>
        </a:xfrm>
      </p:grpSpPr>
      <p:sp>
        <p:nvSpPr>
          <p:cNvPr id="4657" name="Google Shape;4657;p32">
            <a:extLst>
              <a:ext uri="{FF2B5EF4-FFF2-40B4-BE49-F238E27FC236}">
                <a16:creationId xmlns:a16="http://schemas.microsoft.com/office/drawing/2014/main" id="{D96B4CA3-6206-8CCA-F55D-930B525E0C3A}"/>
              </a:ext>
            </a:extLst>
          </p:cNvPr>
          <p:cNvSpPr txBox="1">
            <a:spLocks noGrp="1"/>
          </p:cNvSpPr>
          <p:nvPr>
            <p:ph type="title"/>
          </p:nvPr>
        </p:nvSpPr>
        <p:spPr>
          <a:xfrm>
            <a:off x="2386414" y="2155931"/>
            <a:ext cx="4714071" cy="934264"/>
          </a:xfrm>
          <a:prstGeom prst="rect">
            <a:avLst/>
          </a:prstGeom>
        </p:spPr>
        <p:txBody>
          <a:bodyPr spcFirstLastPara="1" wrap="square" lIns="91425" tIns="91425" rIns="91425" bIns="91425" anchor="b" anchorCtr="0">
            <a:noAutofit/>
          </a:bodyPr>
          <a:lstStyle/>
          <a:p>
            <a:r>
              <a:rPr lang="en"/>
              <a:t>Use Case</a:t>
            </a:r>
          </a:p>
        </p:txBody>
      </p:sp>
      <p:sp>
        <p:nvSpPr>
          <p:cNvPr id="4658" name="Google Shape;4658;p32">
            <a:extLst>
              <a:ext uri="{FF2B5EF4-FFF2-40B4-BE49-F238E27FC236}">
                <a16:creationId xmlns:a16="http://schemas.microsoft.com/office/drawing/2014/main" id="{B9A56E5E-4027-432D-4645-01B80B35F55C}"/>
              </a:ext>
            </a:extLst>
          </p:cNvPr>
          <p:cNvSpPr txBox="1">
            <a:spLocks noGrp="1"/>
          </p:cNvSpPr>
          <p:nvPr>
            <p:ph type="title" idx="2"/>
          </p:nvPr>
        </p:nvSpPr>
        <p:spPr>
          <a:xfrm>
            <a:off x="3646350" y="1286614"/>
            <a:ext cx="1851300" cy="101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4659" name="Google Shape;4659;p32">
            <a:extLst>
              <a:ext uri="{FF2B5EF4-FFF2-40B4-BE49-F238E27FC236}">
                <a16:creationId xmlns:a16="http://schemas.microsoft.com/office/drawing/2014/main" id="{E4879260-9935-2A06-8599-59A4D01465AB}"/>
              </a:ext>
            </a:extLst>
          </p:cNvPr>
          <p:cNvSpPr/>
          <p:nvPr/>
        </p:nvSpPr>
        <p:spPr>
          <a:xfrm rot="409828">
            <a:off x="7767697" y="1150927"/>
            <a:ext cx="3051118" cy="3034859"/>
          </a:xfrm>
          <a:custGeom>
            <a:avLst/>
            <a:gdLst/>
            <a:ahLst/>
            <a:cxnLst/>
            <a:rect l="l" t="t" r="r" b="b"/>
            <a:pathLst>
              <a:path w="2199247" h="2187527" extrusionOk="0">
                <a:moveTo>
                  <a:pt x="27680" y="1108861"/>
                </a:moveTo>
                <a:lnTo>
                  <a:pt x="845687" y="51776"/>
                </a:lnTo>
                <a:cubicBezTo>
                  <a:pt x="891979" y="-8041"/>
                  <a:pt x="979895" y="-17375"/>
                  <a:pt x="1042188" y="30821"/>
                </a:cubicBezTo>
                <a:lnTo>
                  <a:pt x="2142611" y="883118"/>
                </a:lnTo>
                <a:cubicBezTo>
                  <a:pt x="2204810" y="931315"/>
                  <a:pt x="2217764" y="1018850"/>
                  <a:pt x="2171567" y="1078667"/>
                </a:cubicBezTo>
                <a:lnTo>
                  <a:pt x="1353560" y="2135751"/>
                </a:lnTo>
                <a:cubicBezTo>
                  <a:pt x="1307269" y="2195568"/>
                  <a:pt x="1219353" y="2204903"/>
                  <a:pt x="1157060" y="2156706"/>
                </a:cubicBezTo>
                <a:lnTo>
                  <a:pt x="56636" y="1304409"/>
                </a:lnTo>
                <a:cubicBezTo>
                  <a:pt x="-5562" y="1256213"/>
                  <a:pt x="-18516" y="1168678"/>
                  <a:pt x="27680" y="11088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60" name="Google Shape;4660;p32">
            <a:extLst>
              <a:ext uri="{FF2B5EF4-FFF2-40B4-BE49-F238E27FC236}">
                <a16:creationId xmlns:a16="http://schemas.microsoft.com/office/drawing/2014/main" id="{D638774D-705C-109E-4B52-E0F83329B3B0}"/>
              </a:ext>
            </a:extLst>
          </p:cNvPr>
          <p:cNvGrpSpPr/>
          <p:nvPr/>
        </p:nvGrpSpPr>
        <p:grpSpPr>
          <a:xfrm flipH="1">
            <a:off x="-2199939" y="2090292"/>
            <a:ext cx="4552378" cy="4582857"/>
            <a:chOff x="3819525" y="1138237"/>
            <a:chExt cx="4552378" cy="4582857"/>
          </a:xfrm>
        </p:grpSpPr>
        <p:grpSp>
          <p:nvGrpSpPr>
            <p:cNvPr id="4661" name="Google Shape;4661;p32">
              <a:extLst>
                <a:ext uri="{FF2B5EF4-FFF2-40B4-BE49-F238E27FC236}">
                  <a16:creationId xmlns:a16="http://schemas.microsoft.com/office/drawing/2014/main" id="{9B7A6870-686F-8357-E1C5-22B46A3C519E}"/>
                </a:ext>
              </a:extLst>
            </p:cNvPr>
            <p:cNvGrpSpPr/>
            <p:nvPr/>
          </p:nvGrpSpPr>
          <p:grpSpPr>
            <a:xfrm>
              <a:off x="3821144" y="1138237"/>
              <a:ext cx="4550759" cy="4582857"/>
              <a:chOff x="3821144" y="1138237"/>
              <a:chExt cx="4550759" cy="4582857"/>
            </a:xfrm>
          </p:grpSpPr>
          <p:sp>
            <p:nvSpPr>
              <p:cNvPr id="4662" name="Google Shape;4662;p32">
                <a:extLst>
                  <a:ext uri="{FF2B5EF4-FFF2-40B4-BE49-F238E27FC236}">
                    <a16:creationId xmlns:a16="http://schemas.microsoft.com/office/drawing/2014/main" id="{4D1AF6C3-D458-82A8-B45E-120DD9E1B9E0}"/>
                  </a:ext>
                </a:extLst>
              </p:cNvPr>
              <p:cNvSpPr/>
              <p:nvPr/>
            </p:nvSpPr>
            <p:spPr>
              <a:xfrm>
                <a:off x="3821144" y="5675089"/>
                <a:ext cx="23050" cy="46005"/>
              </a:xfrm>
              <a:custGeom>
                <a:avLst/>
                <a:gdLst/>
                <a:ahLst/>
                <a:cxnLst/>
                <a:rect l="l" t="t" r="r" b="b"/>
                <a:pathLst>
                  <a:path w="23050" h="46005" extrusionOk="0">
                    <a:moveTo>
                      <a:pt x="0" y="0"/>
                    </a:moveTo>
                    <a:cubicBezTo>
                      <a:pt x="12668" y="0"/>
                      <a:pt x="23051" y="10287"/>
                      <a:pt x="23051" y="22955"/>
                    </a:cubicBezTo>
                    <a:cubicBezTo>
                      <a:pt x="23051" y="35623"/>
                      <a:pt x="12764" y="46006"/>
                      <a:pt x="0" y="46006"/>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3" name="Google Shape;4663;p32">
                <a:extLst>
                  <a:ext uri="{FF2B5EF4-FFF2-40B4-BE49-F238E27FC236}">
                    <a16:creationId xmlns:a16="http://schemas.microsoft.com/office/drawing/2014/main" id="{C8068F2F-1BF6-F10F-C3BB-3F6208275A79}"/>
                  </a:ext>
                </a:extLst>
              </p:cNvPr>
              <p:cNvSpPr/>
              <p:nvPr/>
            </p:nvSpPr>
            <p:spPr>
              <a:xfrm>
                <a:off x="3870960" y="5594127"/>
                <a:ext cx="45148" cy="45148"/>
              </a:xfrm>
              <a:custGeom>
                <a:avLst/>
                <a:gdLst/>
                <a:ahLst/>
                <a:cxnLst/>
                <a:rect l="l" t="t" r="r" b="b"/>
                <a:pathLst>
                  <a:path w="45148" h="45148" extrusionOk="0">
                    <a:moveTo>
                      <a:pt x="22574" y="45148"/>
                    </a:moveTo>
                    <a:cubicBezTo>
                      <a:pt x="10096" y="45148"/>
                      <a:pt x="0" y="35052"/>
                      <a:pt x="0" y="22574"/>
                    </a:cubicBezTo>
                    <a:cubicBezTo>
                      <a:pt x="0" y="10096"/>
                      <a:pt x="10096" y="0"/>
                      <a:pt x="22574" y="0"/>
                    </a:cubicBezTo>
                    <a:cubicBezTo>
                      <a:pt x="35052" y="0"/>
                      <a:pt x="45149" y="10096"/>
                      <a:pt x="45149" y="22574"/>
                    </a:cubicBezTo>
                    <a:cubicBezTo>
                      <a:pt x="45149" y="35052"/>
                      <a:pt x="35052" y="45148"/>
                      <a:pt x="22574" y="4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4" name="Google Shape;4664;p32">
                <a:extLst>
                  <a:ext uri="{FF2B5EF4-FFF2-40B4-BE49-F238E27FC236}">
                    <a16:creationId xmlns:a16="http://schemas.microsoft.com/office/drawing/2014/main" id="{EB09D149-0A70-FB1E-7C33-F6D7597BB90F}"/>
                  </a:ext>
                </a:extLst>
              </p:cNvPr>
              <p:cNvSpPr/>
              <p:nvPr/>
            </p:nvSpPr>
            <p:spPr>
              <a:xfrm>
                <a:off x="3952684" y="5513069"/>
                <a:ext cx="44386" cy="44386"/>
              </a:xfrm>
              <a:custGeom>
                <a:avLst/>
                <a:gdLst/>
                <a:ahLst/>
                <a:cxnLst/>
                <a:rect l="l" t="t" r="r" b="b"/>
                <a:pathLst>
                  <a:path w="44386" h="44386" extrusionOk="0">
                    <a:moveTo>
                      <a:pt x="22193" y="44387"/>
                    </a:moveTo>
                    <a:cubicBezTo>
                      <a:pt x="9906" y="44387"/>
                      <a:pt x="0" y="34481"/>
                      <a:pt x="0" y="22193"/>
                    </a:cubicBezTo>
                    <a:cubicBezTo>
                      <a:pt x="0" y="9906"/>
                      <a:pt x="9906" y="0"/>
                      <a:pt x="22193" y="0"/>
                    </a:cubicBezTo>
                    <a:cubicBezTo>
                      <a:pt x="34481" y="0"/>
                      <a:pt x="44387" y="9906"/>
                      <a:pt x="44387" y="22193"/>
                    </a:cubicBezTo>
                    <a:cubicBezTo>
                      <a:pt x="44387" y="34481"/>
                      <a:pt x="34481" y="44387"/>
                      <a:pt x="22193" y="443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5" name="Google Shape;4665;p32">
                <a:extLst>
                  <a:ext uri="{FF2B5EF4-FFF2-40B4-BE49-F238E27FC236}">
                    <a16:creationId xmlns:a16="http://schemas.microsoft.com/office/drawing/2014/main" id="{A3F2DB61-B51B-0C78-E2D3-140B784428ED}"/>
                  </a:ext>
                </a:extLst>
              </p:cNvPr>
              <p:cNvSpPr/>
              <p:nvPr/>
            </p:nvSpPr>
            <p:spPr>
              <a:xfrm>
                <a:off x="4034504" y="5432011"/>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811"/>
                      <a:pt x="43625" y="21812"/>
                    </a:cubicBezTo>
                    <a:cubicBezTo>
                      <a:pt x="43625" y="33814"/>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6" name="Google Shape;4666;p32">
                <a:extLst>
                  <a:ext uri="{FF2B5EF4-FFF2-40B4-BE49-F238E27FC236}">
                    <a16:creationId xmlns:a16="http://schemas.microsoft.com/office/drawing/2014/main" id="{67C587D1-BA2B-171B-DCEA-8210B894247A}"/>
                  </a:ext>
                </a:extLst>
              </p:cNvPr>
              <p:cNvSpPr/>
              <p:nvPr/>
            </p:nvSpPr>
            <p:spPr>
              <a:xfrm>
                <a:off x="4116323" y="5350953"/>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7" name="Google Shape;4667;p32">
                <a:extLst>
                  <a:ext uri="{FF2B5EF4-FFF2-40B4-BE49-F238E27FC236}">
                    <a16:creationId xmlns:a16="http://schemas.microsoft.com/office/drawing/2014/main" id="{9AA9B35C-1DF2-6108-C612-92B6FCC9225F}"/>
                  </a:ext>
                </a:extLst>
              </p:cNvPr>
              <p:cNvSpPr/>
              <p:nvPr/>
            </p:nvSpPr>
            <p:spPr>
              <a:xfrm>
                <a:off x="4198238" y="5270086"/>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8" name="Google Shape;4668;p32">
                <a:extLst>
                  <a:ext uri="{FF2B5EF4-FFF2-40B4-BE49-F238E27FC236}">
                    <a16:creationId xmlns:a16="http://schemas.microsoft.com/office/drawing/2014/main" id="{AADDE4A3-CD3E-0CF4-8DA6-695BCDAE5A06}"/>
                  </a:ext>
                </a:extLst>
              </p:cNvPr>
              <p:cNvSpPr/>
              <p:nvPr/>
            </p:nvSpPr>
            <p:spPr>
              <a:xfrm>
                <a:off x="4279963" y="5189028"/>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9" name="Google Shape;4669;p32">
                <a:extLst>
                  <a:ext uri="{FF2B5EF4-FFF2-40B4-BE49-F238E27FC236}">
                    <a16:creationId xmlns:a16="http://schemas.microsoft.com/office/drawing/2014/main" id="{AE8B7EFC-76D9-D5C6-455C-F55CEC1FA728}"/>
                  </a:ext>
                </a:extLst>
              </p:cNvPr>
              <p:cNvSpPr/>
              <p:nvPr/>
            </p:nvSpPr>
            <p:spPr>
              <a:xfrm>
                <a:off x="4361783" y="5107971"/>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0" name="Google Shape;4670;p32">
                <a:extLst>
                  <a:ext uri="{FF2B5EF4-FFF2-40B4-BE49-F238E27FC236}">
                    <a16:creationId xmlns:a16="http://schemas.microsoft.com/office/drawing/2014/main" id="{D7ED531B-11B0-54B0-24B5-FD2BCF0F9840}"/>
                  </a:ext>
                </a:extLst>
              </p:cNvPr>
              <p:cNvSpPr/>
              <p:nvPr/>
            </p:nvSpPr>
            <p:spPr>
              <a:xfrm>
                <a:off x="4443602" y="5026913"/>
                <a:ext cx="39624" cy="39624"/>
              </a:xfrm>
              <a:custGeom>
                <a:avLst/>
                <a:gdLst/>
                <a:ahLst/>
                <a:cxnLst/>
                <a:rect l="l" t="t" r="r" b="b"/>
                <a:pathLst>
                  <a:path w="39624"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1" name="Google Shape;4671;p32">
                <a:extLst>
                  <a:ext uri="{FF2B5EF4-FFF2-40B4-BE49-F238E27FC236}">
                    <a16:creationId xmlns:a16="http://schemas.microsoft.com/office/drawing/2014/main" id="{4FADACD7-CAF3-D746-5F58-7A867E55B140}"/>
                  </a:ext>
                </a:extLst>
              </p:cNvPr>
              <p:cNvSpPr/>
              <p:nvPr/>
            </p:nvSpPr>
            <p:spPr>
              <a:xfrm>
                <a:off x="4525518" y="4946046"/>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2" name="Google Shape;4672;p32">
                <a:extLst>
                  <a:ext uri="{FF2B5EF4-FFF2-40B4-BE49-F238E27FC236}">
                    <a16:creationId xmlns:a16="http://schemas.microsoft.com/office/drawing/2014/main" id="{C3BB3545-0E55-E14A-A175-8E5DF1DF4192}"/>
                  </a:ext>
                </a:extLst>
              </p:cNvPr>
              <p:cNvSpPr/>
              <p:nvPr/>
            </p:nvSpPr>
            <p:spPr>
              <a:xfrm>
                <a:off x="4607337" y="486498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3" name="Google Shape;4673;p32">
                <a:extLst>
                  <a:ext uri="{FF2B5EF4-FFF2-40B4-BE49-F238E27FC236}">
                    <a16:creationId xmlns:a16="http://schemas.microsoft.com/office/drawing/2014/main" id="{B55FD5F5-FFDF-0F62-08D2-85C772B916D9}"/>
                  </a:ext>
                </a:extLst>
              </p:cNvPr>
              <p:cNvSpPr/>
              <p:nvPr/>
            </p:nvSpPr>
            <p:spPr>
              <a:xfrm>
                <a:off x="4689062" y="4783930"/>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4" name="Google Shape;4674;p32">
                <a:extLst>
                  <a:ext uri="{FF2B5EF4-FFF2-40B4-BE49-F238E27FC236}">
                    <a16:creationId xmlns:a16="http://schemas.microsoft.com/office/drawing/2014/main" id="{37AAC8EC-4674-09DE-3E97-FAA678EE452E}"/>
                  </a:ext>
                </a:extLst>
              </p:cNvPr>
              <p:cNvSpPr/>
              <p:nvPr/>
            </p:nvSpPr>
            <p:spPr>
              <a:xfrm>
                <a:off x="4770881" y="4702872"/>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5" name="Google Shape;4675;p32">
                <a:extLst>
                  <a:ext uri="{FF2B5EF4-FFF2-40B4-BE49-F238E27FC236}">
                    <a16:creationId xmlns:a16="http://schemas.microsoft.com/office/drawing/2014/main" id="{A7879A9B-793F-282B-6D5F-461AE2A64680}"/>
                  </a:ext>
                </a:extLst>
              </p:cNvPr>
              <p:cNvSpPr/>
              <p:nvPr/>
            </p:nvSpPr>
            <p:spPr>
              <a:xfrm>
                <a:off x="4852797" y="4622005"/>
                <a:ext cx="35432" cy="35433"/>
              </a:xfrm>
              <a:custGeom>
                <a:avLst/>
                <a:gdLst/>
                <a:ahLst/>
                <a:cxnLst/>
                <a:rect l="l" t="t" r="r" b="b"/>
                <a:pathLst>
                  <a:path w="35432" h="35433" extrusionOk="0">
                    <a:moveTo>
                      <a:pt x="17716" y="35433"/>
                    </a:moveTo>
                    <a:cubicBezTo>
                      <a:pt x="7906" y="35433"/>
                      <a:pt x="0" y="27527"/>
                      <a:pt x="0" y="17716"/>
                    </a:cubicBezTo>
                    <a:cubicBezTo>
                      <a:pt x="0" y="7906"/>
                      <a:pt x="7906" y="0"/>
                      <a:pt x="17716" y="0"/>
                    </a:cubicBezTo>
                    <a:cubicBezTo>
                      <a:pt x="27527" y="0"/>
                      <a:pt x="35433" y="7906"/>
                      <a:pt x="35433" y="17716"/>
                    </a:cubicBezTo>
                    <a:cubicBezTo>
                      <a:pt x="35433" y="27527"/>
                      <a:pt x="27527" y="35433"/>
                      <a:pt x="17716"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6" name="Google Shape;4676;p32">
                <a:extLst>
                  <a:ext uri="{FF2B5EF4-FFF2-40B4-BE49-F238E27FC236}">
                    <a16:creationId xmlns:a16="http://schemas.microsoft.com/office/drawing/2014/main" id="{17B46CC0-8946-54E2-7D9E-7B4616E36F79}"/>
                  </a:ext>
                </a:extLst>
              </p:cNvPr>
              <p:cNvSpPr/>
              <p:nvPr/>
            </p:nvSpPr>
            <p:spPr>
              <a:xfrm>
                <a:off x="4934616" y="4540947"/>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7" name="Google Shape;4677;p32">
                <a:extLst>
                  <a:ext uri="{FF2B5EF4-FFF2-40B4-BE49-F238E27FC236}">
                    <a16:creationId xmlns:a16="http://schemas.microsoft.com/office/drawing/2014/main" id="{FE7761A3-FC51-2AF2-16B5-20EE51086A9C}"/>
                  </a:ext>
                </a:extLst>
              </p:cNvPr>
              <p:cNvSpPr/>
              <p:nvPr/>
            </p:nvSpPr>
            <p:spPr>
              <a:xfrm>
                <a:off x="5016436" y="4459890"/>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8" name="Google Shape;4678;p32">
                <a:extLst>
                  <a:ext uri="{FF2B5EF4-FFF2-40B4-BE49-F238E27FC236}">
                    <a16:creationId xmlns:a16="http://schemas.microsoft.com/office/drawing/2014/main" id="{1EBC6B4E-A775-718C-2050-24284E1C50A3}"/>
                  </a:ext>
                </a:extLst>
              </p:cNvPr>
              <p:cNvSpPr/>
              <p:nvPr/>
            </p:nvSpPr>
            <p:spPr>
              <a:xfrm>
                <a:off x="5098161" y="4378832"/>
                <a:ext cx="33147" cy="33147"/>
              </a:xfrm>
              <a:custGeom>
                <a:avLst/>
                <a:gdLst/>
                <a:ahLst/>
                <a:cxnLst/>
                <a:rect l="l" t="t" r="r" b="b"/>
                <a:pathLst>
                  <a:path w="33147"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9" name="Google Shape;4679;p32">
                <a:extLst>
                  <a:ext uri="{FF2B5EF4-FFF2-40B4-BE49-F238E27FC236}">
                    <a16:creationId xmlns:a16="http://schemas.microsoft.com/office/drawing/2014/main" id="{D081DD6D-6373-098D-A776-2909D3E3179D}"/>
                  </a:ext>
                </a:extLst>
              </p:cNvPr>
              <p:cNvSpPr/>
              <p:nvPr/>
            </p:nvSpPr>
            <p:spPr>
              <a:xfrm>
                <a:off x="5180075" y="4297870"/>
                <a:ext cx="32194" cy="32289"/>
              </a:xfrm>
              <a:custGeom>
                <a:avLst/>
                <a:gdLst/>
                <a:ahLst/>
                <a:cxnLst/>
                <a:rect l="l" t="t" r="r" b="b"/>
                <a:pathLst>
                  <a:path w="32194" h="32289" extrusionOk="0">
                    <a:moveTo>
                      <a:pt x="16097" y="32290"/>
                    </a:moveTo>
                    <a:cubicBezTo>
                      <a:pt x="7144" y="32290"/>
                      <a:pt x="0" y="25051"/>
                      <a:pt x="0" y="16193"/>
                    </a:cubicBezTo>
                    <a:cubicBezTo>
                      <a:pt x="0" y="7334"/>
                      <a:pt x="7239" y="0"/>
                      <a:pt x="16097" y="0"/>
                    </a:cubicBezTo>
                    <a:cubicBezTo>
                      <a:pt x="24956" y="0"/>
                      <a:pt x="32195" y="7239"/>
                      <a:pt x="32195" y="16193"/>
                    </a:cubicBezTo>
                    <a:cubicBezTo>
                      <a:pt x="32195"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0" name="Google Shape;4680;p32">
                <a:extLst>
                  <a:ext uri="{FF2B5EF4-FFF2-40B4-BE49-F238E27FC236}">
                    <a16:creationId xmlns:a16="http://schemas.microsoft.com/office/drawing/2014/main" id="{CF2DEEBA-2F33-2931-4C78-0358550DDA47}"/>
                  </a:ext>
                </a:extLst>
              </p:cNvPr>
              <p:cNvSpPr/>
              <p:nvPr/>
            </p:nvSpPr>
            <p:spPr>
              <a:xfrm>
                <a:off x="5261895" y="4216907"/>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1" name="Google Shape;4681;p32">
                <a:extLst>
                  <a:ext uri="{FF2B5EF4-FFF2-40B4-BE49-F238E27FC236}">
                    <a16:creationId xmlns:a16="http://schemas.microsoft.com/office/drawing/2014/main" id="{DA2540EC-A252-CC94-6596-0F5CC6E14C51}"/>
                  </a:ext>
                </a:extLst>
              </p:cNvPr>
              <p:cNvSpPr/>
              <p:nvPr/>
            </p:nvSpPr>
            <p:spPr>
              <a:xfrm>
                <a:off x="5343715" y="413584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2" name="Google Shape;4682;p32">
                <a:extLst>
                  <a:ext uri="{FF2B5EF4-FFF2-40B4-BE49-F238E27FC236}">
                    <a16:creationId xmlns:a16="http://schemas.microsoft.com/office/drawing/2014/main" id="{411E5D06-DA2F-2625-73FD-08EC1F639D9D}"/>
                  </a:ext>
                </a:extLst>
              </p:cNvPr>
              <p:cNvSpPr/>
              <p:nvPr/>
            </p:nvSpPr>
            <p:spPr>
              <a:xfrm>
                <a:off x="5425535" y="4054792"/>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3" name="Google Shape;4683;p32">
                <a:extLst>
                  <a:ext uri="{FF2B5EF4-FFF2-40B4-BE49-F238E27FC236}">
                    <a16:creationId xmlns:a16="http://schemas.microsoft.com/office/drawing/2014/main" id="{36BF2AFC-2CDE-7EBA-E14C-FC760C146114}"/>
                  </a:ext>
                </a:extLst>
              </p:cNvPr>
              <p:cNvSpPr/>
              <p:nvPr/>
            </p:nvSpPr>
            <p:spPr>
              <a:xfrm>
                <a:off x="5507259" y="3973734"/>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4" name="Google Shape;4684;p32">
                <a:extLst>
                  <a:ext uri="{FF2B5EF4-FFF2-40B4-BE49-F238E27FC236}">
                    <a16:creationId xmlns:a16="http://schemas.microsoft.com/office/drawing/2014/main" id="{AB538963-A474-972F-E7E7-1CB24C255347}"/>
                  </a:ext>
                </a:extLst>
              </p:cNvPr>
              <p:cNvSpPr/>
              <p:nvPr/>
            </p:nvSpPr>
            <p:spPr>
              <a:xfrm>
                <a:off x="5589174" y="3892867"/>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5" name="Google Shape;4685;p32">
                <a:extLst>
                  <a:ext uri="{FF2B5EF4-FFF2-40B4-BE49-F238E27FC236}">
                    <a16:creationId xmlns:a16="http://schemas.microsoft.com/office/drawing/2014/main" id="{D4EEE31B-AEB1-DD49-ABBA-348F24037E14}"/>
                  </a:ext>
                </a:extLst>
              </p:cNvPr>
              <p:cNvSpPr/>
              <p:nvPr/>
            </p:nvSpPr>
            <p:spPr>
              <a:xfrm>
                <a:off x="5670994" y="3811809"/>
                <a:ext cx="27431" cy="27432"/>
              </a:xfrm>
              <a:custGeom>
                <a:avLst/>
                <a:gdLst/>
                <a:ahLst/>
                <a:cxnLst/>
                <a:rect l="l" t="t" r="r" b="b"/>
                <a:pathLst>
                  <a:path w="27431" h="27432"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6" name="Google Shape;4686;p32">
                <a:extLst>
                  <a:ext uri="{FF2B5EF4-FFF2-40B4-BE49-F238E27FC236}">
                    <a16:creationId xmlns:a16="http://schemas.microsoft.com/office/drawing/2014/main" id="{91DFE1FC-0D20-32B9-055A-2D79433E1C47}"/>
                  </a:ext>
                </a:extLst>
              </p:cNvPr>
              <p:cNvSpPr/>
              <p:nvPr/>
            </p:nvSpPr>
            <p:spPr>
              <a:xfrm>
                <a:off x="5752814" y="3730751"/>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7" name="Google Shape;4687;p32">
                <a:extLst>
                  <a:ext uri="{FF2B5EF4-FFF2-40B4-BE49-F238E27FC236}">
                    <a16:creationId xmlns:a16="http://schemas.microsoft.com/office/drawing/2014/main" id="{8C2EBDA8-9E5D-6D56-E903-A58003361CAB}"/>
                  </a:ext>
                </a:extLst>
              </p:cNvPr>
              <p:cNvSpPr/>
              <p:nvPr/>
            </p:nvSpPr>
            <p:spPr>
              <a:xfrm>
                <a:off x="5834633" y="364969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8" name="Google Shape;4688;p32">
                <a:extLst>
                  <a:ext uri="{FF2B5EF4-FFF2-40B4-BE49-F238E27FC236}">
                    <a16:creationId xmlns:a16="http://schemas.microsoft.com/office/drawing/2014/main" id="{0540525F-91FE-EA4C-11E5-2A67170ED067}"/>
                  </a:ext>
                </a:extLst>
              </p:cNvPr>
              <p:cNvSpPr/>
              <p:nvPr/>
            </p:nvSpPr>
            <p:spPr>
              <a:xfrm>
                <a:off x="5916453" y="3568826"/>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9" name="Google Shape;4689;p32">
                <a:extLst>
                  <a:ext uri="{FF2B5EF4-FFF2-40B4-BE49-F238E27FC236}">
                    <a16:creationId xmlns:a16="http://schemas.microsoft.com/office/drawing/2014/main" id="{655045A3-010F-D08E-056B-1877ABC5F690}"/>
                  </a:ext>
                </a:extLst>
              </p:cNvPr>
              <p:cNvSpPr/>
              <p:nvPr/>
            </p:nvSpPr>
            <p:spPr>
              <a:xfrm>
                <a:off x="5998273" y="348767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0" name="Google Shape;4690;p32">
                <a:extLst>
                  <a:ext uri="{FF2B5EF4-FFF2-40B4-BE49-F238E27FC236}">
                    <a16:creationId xmlns:a16="http://schemas.microsoft.com/office/drawing/2014/main" id="{6EA9D5E5-785A-810B-EFDA-A67EF6C31C50}"/>
                  </a:ext>
                </a:extLst>
              </p:cNvPr>
              <p:cNvSpPr/>
              <p:nvPr/>
            </p:nvSpPr>
            <p:spPr>
              <a:xfrm>
                <a:off x="6080093" y="340661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1" name="Google Shape;4691;p32">
                <a:extLst>
                  <a:ext uri="{FF2B5EF4-FFF2-40B4-BE49-F238E27FC236}">
                    <a16:creationId xmlns:a16="http://schemas.microsoft.com/office/drawing/2014/main" id="{95E8D75D-B4E2-05EE-D2AE-E588E5533C44}"/>
                  </a:ext>
                </a:extLst>
              </p:cNvPr>
              <p:cNvSpPr/>
              <p:nvPr/>
            </p:nvSpPr>
            <p:spPr>
              <a:xfrm>
                <a:off x="6161912" y="332555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2" name="Google Shape;4692;p32">
                <a:extLst>
                  <a:ext uri="{FF2B5EF4-FFF2-40B4-BE49-F238E27FC236}">
                    <a16:creationId xmlns:a16="http://schemas.microsoft.com/office/drawing/2014/main" id="{7EBF6B82-4D61-FA0C-ADB5-CE1176FDA09E}"/>
                  </a:ext>
                </a:extLst>
              </p:cNvPr>
              <p:cNvSpPr/>
              <p:nvPr/>
            </p:nvSpPr>
            <p:spPr>
              <a:xfrm>
                <a:off x="6243828" y="3244690"/>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3" name="Google Shape;4693;p32">
                <a:extLst>
                  <a:ext uri="{FF2B5EF4-FFF2-40B4-BE49-F238E27FC236}">
                    <a16:creationId xmlns:a16="http://schemas.microsoft.com/office/drawing/2014/main" id="{2B3EBBDF-3F7D-02B2-6B6D-2402182B8FDB}"/>
                  </a:ext>
                </a:extLst>
              </p:cNvPr>
              <p:cNvSpPr/>
              <p:nvPr/>
            </p:nvSpPr>
            <p:spPr>
              <a:xfrm>
                <a:off x="6325552" y="3163632"/>
                <a:ext cx="20954" cy="20954"/>
              </a:xfrm>
              <a:custGeom>
                <a:avLst/>
                <a:gdLst/>
                <a:ahLst/>
                <a:cxnLst/>
                <a:rect l="l" t="t" r="r" b="b"/>
                <a:pathLst>
                  <a:path w="20954" h="20954" extrusionOk="0">
                    <a:moveTo>
                      <a:pt x="10478" y="20955"/>
                    </a:moveTo>
                    <a:cubicBezTo>
                      <a:pt x="4667" y="20955"/>
                      <a:pt x="0" y="16288"/>
                      <a:pt x="0" y="10478"/>
                    </a:cubicBezTo>
                    <a:cubicBezTo>
                      <a:pt x="0" y="4667"/>
                      <a:pt x="4667" y="0"/>
                      <a:pt x="10478" y="0"/>
                    </a:cubicBezTo>
                    <a:cubicBezTo>
                      <a:pt x="16288" y="0"/>
                      <a:pt x="20955" y="4667"/>
                      <a:pt x="20955" y="10478"/>
                    </a:cubicBezTo>
                    <a:cubicBezTo>
                      <a:pt x="20955" y="16288"/>
                      <a:pt x="16288" y="20955"/>
                      <a:pt x="10478"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4" name="Google Shape;4694;p32">
                <a:extLst>
                  <a:ext uri="{FF2B5EF4-FFF2-40B4-BE49-F238E27FC236}">
                    <a16:creationId xmlns:a16="http://schemas.microsoft.com/office/drawing/2014/main" id="{2BF17DE9-2549-8A9C-E49E-D1AD603AB798}"/>
                  </a:ext>
                </a:extLst>
              </p:cNvPr>
              <p:cNvSpPr/>
              <p:nvPr/>
            </p:nvSpPr>
            <p:spPr>
              <a:xfrm>
                <a:off x="6407372" y="3082575"/>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5" name="Google Shape;4695;p32">
                <a:extLst>
                  <a:ext uri="{FF2B5EF4-FFF2-40B4-BE49-F238E27FC236}">
                    <a16:creationId xmlns:a16="http://schemas.microsoft.com/office/drawing/2014/main" id="{8A76427F-817C-FA93-5AA1-6DF7C5C8DFA4}"/>
                  </a:ext>
                </a:extLst>
              </p:cNvPr>
              <p:cNvSpPr/>
              <p:nvPr/>
            </p:nvSpPr>
            <p:spPr>
              <a:xfrm>
                <a:off x="6489191" y="3001517"/>
                <a:ext cx="19431" cy="19431"/>
              </a:xfrm>
              <a:custGeom>
                <a:avLst/>
                <a:gdLst/>
                <a:ahLst/>
                <a:cxnLst/>
                <a:rect l="l" t="t" r="r" b="b"/>
                <a:pathLst>
                  <a:path w="19431"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6" name="Google Shape;4696;p32">
                <a:extLst>
                  <a:ext uri="{FF2B5EF4-FFF2-40B4-BE49-F238E27FC236}">
                    <a16:creationId xmlns:a16="http://schemas.microsoft.com/office/drawing/2014/main" id="{06187969-69E0-814C-7818-B2D7206E9D75}"/>
                  </a:ext>
                </a:extLst>
              </p:cNvPr>
              <p:cNvSpPr/>
              <p:nvPr/>
            </p:nvSpPr>
            <p:spPr>
              <a:xfrm>
                <a:off x="6571107" y="2920650"/>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7" name="Google Shape;4697;p32">
                <a:extLst>
                  <a:ext uri="{FF2B5EF4-FFF2-40B4-BE49-F238E27FC236}">
                    <a16:creationId xmlns:a16="http://schemas.microsoft.com/office/drawing/2014/main" id="{2C414CD6-19C6-97F0-761D-C452A421E3BD}"/>
                  </a:ext>
                </a:extLst>
              </p:cNvPr>
              <p:cNvSpPr/>
              <p:nvPr/>
            </p:nvSpPr>
            <p:spPr>
              <a:xfrm>
                <a:off x="6652926" y="2839592"/>
                <a:ext cx="17716" cy="17716"/>
              </a:xfrm>
              <a:custGeom>
                <a:avLst/>
                <a:gdLst/>
                <a:ahLst/>
                <a:cxnLst/>
                <a:rect l="l" t="t" r="r" b="b"/>
                <a:pathLst>
                  <a:path w="17716" h="17716" extrusionOk="0">
                    <a:moveTo>
                      <a:pt x="8858" y="17717"/>
                    </a:moveTo>
                    <a:cubicBezTo>
                      <a:pt x="3905" y="17717"/>
                      <a:pt x="0" y="13716"/>
                      <a:pt x="0" y="8858"/>
                    </a:cubicBezTo>
                    <a:cubicBezTo>
                      <a:pt x="0" y="4000"/>
                      <a:pt x="4001"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8" name="Google Shape;4698;p32">
                <a:extLst>
                  <a:ext uri="{FF2B5EF4-FFF2-40B4-BE49-F238E27FC236}">
                    <a16:creationId xmlns:a16="http://schemas.microsoft.com/office/drawing/2014/main" id="{274A1995-379E-908D-7288-A181C476CC2A}"/>
                  </a:ext>
                </a:extLst>
              </p:cNvPr>
              <p:cNvSpPr/>
              <p:nvPr/>
            </p:nvSpPr>
            <p:spPr>
              <a:xfrm>
                <a:off x="6734651" y="2758534"/>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9" name="Google Shape;4699;p32">
                <a:extLst>
                  <a:ext uri="{FF2B5EF4-FFF2-40B4-BE49-F238E27FC236}">
                    <a16:creationId xmlns:a16="http://schemas.microsoft.com/office/drawing/2014/main" id="{E4AC4D1B-559C-79E2-E694-5FE0E673AF4A}"/>
                  </a:ext>
                </a:extLst>
              </p:cNvPr>
              <p:cNvSpPr/>
              <p:nvPr/>
            </p:nvSpPr>
            <p:spPr>
              <a:xfrm>
                <a:off x="6816471" y="2677477"/>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0" name="Google Shape;4700;p32">
                <a:extLst>
                  <a:ext uri="{FF2B5EF4-FFF2-40B4-BE49-F238E27FC236}">
                    <a16:creationId xmlns:a16="http://schemas.microsoft.com/office/drawing/2014/main" id="{DD56B4C3-9F64-81D0-A0A5-793325AD9D65}"/>
                  </a:ext>
                </a:extLst>
              </p:cNvPr>
              <p:cNvSpPr/>
              <p:nvPr/>
            </p:nvSpPr>
            <p:spPr>
              <a:xfrm>
                <a:off x="6898385" y="2596419"/>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1" name="Google Shape;4701;p32">
                <a:extLst>
                  <a:ext uri="{FF2B5EF4-FFF2-40B4-BE49-F238E27FC236}">
                    <a16:creationId xmlns:a16="http://schemas.microsoft.com/office/drawing/2014/main" id="{AAC3FA0F-F6CB-8B40-6E1D-11D5C5CFE4E0}"/>
                  </a:ext>
                </a:extLst>
              </p:cNvPr>
              <p:cNvSpPr/>
              <p:nvPr/>
            </p:nvSpPr>
            <p:spPr>
              <a:xfrm>
                <a:off x="6980205" y="2515552"/>
                <a:ext cx="14478" cy="14477"/>
              </a:xfrm>
              <a:custGeom>
                <a:avLst/>
                <a:gdLst/>
                <a:ahLst/>
                <a:cxnLst/>
                <a:rect l="l" t="t" r="r" b="b"/>
                <a:pathLst>
                  <a:path w="14478" h="14477" extrusionOk="0">
                    <a:moveTo>
                      <a:pt x="7239" y="14478"/>
                    </a:moveTo>
                    <a:cubicBezTo>
                      <a:pt x="3239" y="14478"/>
                      <a:pt x="0" y="11239"/>
                      <a:pt x="0" y="7239"/>
                    </a:cubicBezTo>
                    <a:cubicBezTo>
                      <a:pt x="0" y="3238"/>
                      <a:pt x="3239" y="0"/>
                      <a:pt x="7239" y="0"/>
                    </a:cubicBezTo>
                    <a:cubicBezTo>
                      <a:pt x="11240" y="0"/>
                      <a:pt x="14478" y="3238"/>
                      <a:pt x="14478" y="7239"/>
                    </a:cubicBezTo>
                    <a:cubicBezTo>
                      <a:pt x="14478" y="11239"/>
                      <a:pt x="11240"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2" name="Google Shape;4702;p32">
                <a:extLst>
                  <a:ext uri="{FF2B5EF4-FFF2-40B4-BE49-F238E27FC236}">
                    <a16:creationId xmlns:a16="http://schemas.microsoft.com/office/drawing/2014/main" id="{D5A3EE9D-CC1B-53CC-2F0F-B7BF65D036AF}"/>
                  </a:ext>
                </a:extLst>
              </p:cNvPr>
              <p:cNvSpPr/>
              <p:nvPr/>
            </p:nvSpPr>
            <p:spPr>
              <a:xfrm>
                <a:off x="7062025" y="2434494"/>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3" name="Google Shape;4703;p32">
                <a:extLst>
                  <a:ext uri="{FF2B5EF4-FFF2-40B4-BE49-F238E27FC236}">
                    <a16:creationId xmlns:a16="http://schemas.microsoft.com/office/drawing/2014/main" id="{635C0A50-E9CF-EEFA-8FA4-2A3F8D553F34}"/>
                  </a:ext>
                </a:extLst>
              </p:cNvPr>
              <p:cNvSpPr/>
              <p:nvPr/>
            </p:nvSpPr>
            <p:spPr>
              <a:xfrm>
                <a:off x="7143750" y="2353436"/>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4" name="Google Shape;4704;p32">
                <a:extLst>
                  <a:ext uri="{FF2B5EF4-FFF2-40B4-BE49-F238E27FC236}">
                    <a16:creationId xmlns:a16="http://schemas.microsoft.com/office/drawing/2014/main" id="{8521043F-E0A4-6C81-EC13-4C32E22C4CE7}"/>
                  </a:ext>
                </a:extLst>
              </p:cNvPr>
              <p:cNvSpPr/>
              <p:nvPr/>
            </p:nvSpPr>
            <p:spPr>
              <a:xfrm>
                <a:off x="7225569" y="2272378"/>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5" name="Google Shape;4705;p32">
                <a:extLst>
                  <a:ext uri="{FF2B5EF4-FFF2-40B4-BE49-F238E27FC236}">
                    <a16:creationId xmlns:a16="http://schemas.microsoft.com/office/drawing/2014/main" id="{89BBCD81-DBB0-A0AE-EB1B-3DFCF74BE368}"/>
                  </a:ext>
                </a:extLst>
              </p:cNvPr>
              <p:cNvSpPr/>
              <p:nvPr/>
            </p:nvSpPr>
            <p:spPr>
              <a:xfrm>
                <a:off x="7307484" y="219151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6" name="Google Shape;4706;p32">
                <a:extLst>
                  <a:ext uri="{FF2B5EF4-FFF2-40B4-BE49-F238E27FC236}">
                    <a16:creationId xmlns:a16="http://schemas.microsoft.com/office/drawing/2014/main" id="{F38087AB-68B8-81AC-9749-FFCC5DD6D3CB}"/>
                  </a:ext>
                </a:extLst>
              </p:cNvPr>
              <p:cNvSpPr/>
              <p:nvPr/>
            </p:nvSpPr>
            <p:spPr>
              <a:xfrm>
                <a:off x="7389304" y="2110453"/>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7" name="Google Shape;4707;p32">
                <a:extLst>
                  <a:ext uri="{FF2B5EF4-FFF2-40B4-BE49-F238E27FC236}">
                    <a16:creationId xmlns:a16="http://schemas.microsoft.com/office/drawing/2014/main" id="{1F483AE9-BE1E-710A-D737-9E2C08520BC9}"/>
                  </a:ext>
                </a:extLst>
              </p:cNvPr>
              <p:cNvSpPr/>
              <p:nvPr/>
            </p:nvSpPr>
            <p:spPr>
              <a:xfrm>
                <a:off x="7471124" y="2029395"/>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6" y="2191"/>
                      <a:pt x="9716" y="4858"/>
                    </a:cubicBezTo>
                    <a:cubicBezTo>
                      <a:pt x="9716"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8" name="Google Shape;4708;p32">
                <a:extLst>
                  <a:ext uri="{FF2B5EF4-FFF2-40B4-BE49-F238E27FC236}">
                    <a16:creationId xmlns:a16="http://schemas.microsoft.com/office/drawing/2014/main" id="{04390483-9AFF-25D1-C279-CE2AD10916F4}"/>
                  </a:ext>
                </a:extLst>
              </p:cNvPr>
              <p:cNvSpPr/>
              <p:nvPr/>
            </p:nvSpPr>
            <p:spPr>
              <a:xfrm>
                <a:off x="7552848" y="1948338"/>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9" name="Google Shape;4709;p32">
                <a:extLst>
                  <a:ext uri="{FF2B5EF4-FFF2-40B4-BE49-F238E27FC236}">
                    <a16:creationId xmlns:a16="http://schemas.microsoft.com/office/drawing/2014/main" id="{AE06F6D3-DF69-46E6-77EB-0B9648277F56}"/>
                  </a:ext>
                </a:extLst>
              </p:cNvPr>
              <p:cNvSpPr/>
              <p:nvPr/>
            </p:nvSpPr>
            <p:spPr>
              <a:xfrm>
                <a:off x="7634763" y="1867470"/>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0" name="Google Shape;4710;p32">
                <a:extLst>
                  <a:ext uri="{FF2B5EF4-FFF2-40B4-BE49-F238E27FC236}">
                    <a16:creationId xmlns:a16="http://schemas.microsoft.com/office/drawing/2014/main" id="{84340B52-225B-7EA7-4F76-9D8232C0461D}"/>
                  </a:ext>
                </a:extLst>
              </p:cNvPr>
              <p:cNvSpPr/>
              <p:nvPr/>
            </p:nvSpPr>
            <p:spPr>
              <a:xfrm>
                <a:off x="7716583" y="1786413"/>
                <a:ext cx="7238" cy="7238"/>
              </a:xfrm>
              <a:custGeom>
                <a:avLst/>
                <a:gdLst/>
                <a:ahLst/>
                <a:cxnLst/>
                <a:rect l="l" t="t" r="r" b="b"/>
                <a:pathLst>
                  <a:path w="7238" h="7238" extrusionOk="0">
                    <a:moveTo>
                      <a:pt x="3619" y="7239"/>
                    </a:moveTo>
                    <a:cubicBezTo>
                      <a:pt x="1619" y="7239"/>
                      <a:pt x="0" y="5620"/>
                      <a:pt x="0" y="3619"/>
                    </a:cubicBezTo>
                    <a:cubicBezTo>
                      <a:pt x="0" y="1619"/>
                      <a:pt x="1619" y="0"/>
                      <a:pt x="3619" y="0"/>
                    </a:cubicBezTo>
                    <a:cubicBezTo>
                      <a:pt x="5620" y="0"/>
                      <a:pt x="7239" y="1619"/>
                      <a:pt x="7239" y="3619"/>
                    </a:cubicBezTo>
                    <a:cubicBezTo>
                      <a:pt x="7239" y="5620"/>
                      <a:pt x="5620" y="7239"/>
                      <a:pt x="3619"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1" name="Google Shape;4711;p32">
                <a:extLst>
                  <a:ext uri="{FF2B5EF4-FFF2-40B4-BE49-F238E27FC236}">
                    <a16:creationId xmlns:a16="http://schemas.microsoft.com/office/drawing/2014/main" id="{F12BC1D1-AE11-CA6F-82A3-ADABBE473229}"/>
                  </a:ext>
                </a:extLst>
              </p:cNvPr>
              <p:cNvSpPr/>
              <p:nvPr/>
            </p:nvSpPr>
            <p:spPr>
              <a:xfrm>
                <a:off x="7798403" y="1705355"/>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2" name="Google Shape;4712;p32">
                <a:extLst>
                  <a:ext uri="{FF2B5EF4-FFF2-40B4-BE49-F238E27FC236}">
                    <a16:creationId xmlns:a16="http://schemas.microsoft.com/office/drawing/2014/main" id="{4E66BDFA-0BED-3A2D-AC18-70C2A8E18386}"/>
                  </a:ext>
                </a:extLst>
              </p:cNvPr>
              <p:cNvSpPr/>
              <p:nvPr/>
            </p:nvSpPr>
            <p:spPr>
              <a:xfrm>
                <a:off x="7880223" y="1624297"/>
                <a:ext cx="5715" cy="5715"/>
              </a:xfrm>
              <a:custGeom>
                <a:avLst/>
                <a:gdLst/>
                <a:ahLst/>
                <a:cxnLst/>
                <a:rect l="l" t="t" r="r" b="b"/>
                <a:pathLst>
                  <a:path w="5715"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3" name="Google Shape;4713;p32">
                <a:extLst>
                  <a:ext uri="{FF2B5EF4-FFF2-40B4-BE49-F238E27FC236}">
                    <a16:creationId xmlns:a16="http://schemas.microsoft.com/office/drawing/2014/main" id="{584A7404-BAA0-6E21-11B8-952D156A4299}"/>
                  </a:ext>
                </a:extLst>
              </p:cNvPr>
              <p:cNvSpPr/>
              <p:nvPr/>
            </p:nvSpPr>
            <p:spPr>
              <a:xfrm>
                <a:off x="7962042" y="1543430"/>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4" name="Google Shape;4714;p32">
                <a:extLst>
                  <a:ext uri="{FF2B5EF4-FFF2-40B4-BE49-F238E27FC236}">
                    <a16:creationId xmlns:a16="http://schemas.microsoft.com/office/drawing/2014/main" id="{A1B03391-EC7D-C639-D0ED-0F06EF6A3509}"/>
                  </a:ext>
                </a:extLst>
              </p:cNvPr>
              <p:cNvSpPr/>
              <p:nvPr/>
            </p:nvSpPr>
            <p:spPr>
              <a:xfrm>
                <a:off x="8043862" y="1462372"/>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048"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5" name="Google Shape;4715;p32">
                <a:extLst>
                  <a:ext uri="{FF2B5EF4-FFF2-40B4-BE49-F238E27FC236}">
                    <a16:creationId xmlns:a16="http://schemas.microsoft.com/office/drawing/2014/main" id="{658BD225-3AF4-2880-D4A0-2AC0C4EDBEF2}"/>
                  </a:ext>
                </a:extLst>
              </p:cNvPr>
              <p:cNvSpPr/>
              <p:nvPr/>
            </p:nvSpPr>
            <p:spPr>
              <a:xfrm>
                <a:off x="8125682" y="1381315"/>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6" name="Google Shape;4716;p32">
                <a:extLst>
                  <a:ext uri="{FF2B5EF4-FFF2-40B4-BE49-F238E27FC236}">
                    <a16:creationId xmlns:a16="http://schemas.microsoft.com/office/drawing/2014/main" id="{F66F5F15-1D57-ED76-3534-0A38A99BCCBC}"/>
                  </a:ext>
                </a:extLst>
              </p:cNvPr>
              <p:cNvSpPr/>
              <p:nvPr/>
            </p:nvSpPr>
            <p:spPr>
              <a:xfrm>
                <a:off x="8207501" y="1300257"/>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7" name="Google Shape;4717;p32">
                <a:extLst>
                  <a:ext uri="{FF2B5EF4-FFF2-40B4-BE49-F238E27FC236}">
                    <a16:creationId xmlns:a16="http://schemas.microsoft.com/office/drawing/2014/main" id="{BD711F47-3E6B-78CD-D8F1-E004FC242696}"/>
                  </a:ext>
                </a:extLst>
              </p:cNvPr>
              <p:cNvSpPr/>
              <p:nvPr/>
            </p:nvSpPr>
            <p:spPr>
              <a:xfrm>
                <a:off x="8289416" y="1219390"/>
                <a:ext cx="1524" cy="1523"/>
              </a:xfrm>
              <a:custGeom>
                <a:avLst/>
                <a:gdLst/>
                <a:ahLst/>
                <a:cxnLst/>
                <a:rect l="l" t="t" r="r" b="b"/>
                <a:pathLst>
                  <a:path w="1524" h="1523" extrusionOk="0">
                    <a:moveTo>
                      <a:pt x="762" y="1524"/>
                    </a:moveTo>
                    <a:cubicBezTo>
                      <a:pt x="762" y="1524"/>
                      <a:pt x="0" y="1143"/>
                      <a:pt x="0" y="762"/>
                    </a:cubicBezTo>
                    <a:cubicBezTo>
                      <a:pt x="0" y="381"/>
                      <a:pt x="381" y="0"/>
                      <a:pt x="762" y="0"/>
                    </a:cubicBezTo>
                    <a:cubicBezTo>
                      <a:pt x="1143" y="0"/>
                      <a:pt x="1524" y="381"/>
                      <a:pt x="1524" y="762"/>
                    </a:cubicBezTo>
                    <a:cubicBezTo>
                      <a:pt x="1524" y="1143"/>
                      <a:pt x="1143" y="1524"/>
                      <a:pt x="762" y="15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8" name="Google Shape;4718;p32">
                <a:extLst>
                  <a:ext uri="{FF2B5EF4-FFF2-40B4-BE49-F238E27FC236}">
                    <a16:creationId xmlns:a16="http://schemas.microsoft.com/office/drawing/2014/main" id="{FC81519D-1220-C5FC-145B-5257EC8C4568}"/>
                  </a:ext>
                </a:extLst>
              </p:cNvPr>
              <p:cNvSpPr/>
              <p:nvPr/>
            </p:nvSpPr>
            <p:spPr>
              <a:xfrm>
                <a:off x="8371141" y="1138237"/>
                <a:ext cx="762" cy="761"/>
              </a:xfrm>
              <a:custGeom>
                <a:avLst/>
                <a:gdLst/>
                <a:ahLst/>
                <a:cxnLst/>
                <a:rect l="l" t="t" r="r" b="b"/>
                <a:pathLst>
                  <a:path w="762" h="761" extrusionOk="0">
                    <a:moveTo>
                      <a:pt x="381" y="762"/>
                    </a:moveTo>
                    <a:cubicBezTo>
                      <a:pt x="381" y="762"/>
                      <a:pt x="0" y="572"/>
                      <a:pt x="0" y="381"/>
                    </a:cubicBezTo>
                    <a:cubicBezTo>
                      <a:pt x="0" y="191"/>
                      <a:pt x="191" y="0"/>
                      <a:pt x="381" y="0"/>
                    </a:cubicBezTo>
                    <a:cubicBezTo>
                      <a:pt x="572" y="0"/>
                      <a:pt x="762" y="191"/>
                      <a:pt x="762" y="381"/>
                    </a:cubicBezTo>
                    <a:cubicBezTo>
                      <a:pt x="762" y="572"/>
                      <a:pt x="572" y="762"/>
                      <a:pt x="381" y="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9" name="Google Shape;4719;p32">
              <a:extLst>
                <a:ext uri="{FF2B5EF4-FFF2-40B4-BE49-F238E27FC236}">
                  <a16:creationId xmlns:a16="http://schemas.microsoft.com/office/drawing/2014/main" id="{6FAFB947-8E8B-25C5-68CA-42316ACE5595}"/>
                </a:ext>
              </a:extLst>
            </p:cNvPr>
            <p:cNvGrpSpPr/>
            <p:nvPr/>
          </p:nvGrpSpPr>
          <p:grpSpPr>
            <a:xfrm>
              <a:off x="3819525" y="1144142"/>
              <a:ext cx="4396262" cy="4419980"/>
              <a:chOff x="3819525" y="1144142"/>
              <a:chExt cx="4396262" cy="4419980"/>
            </a:xfrm>
          </p:grpSpPr>
          <p:sp>
            <p:nvSpPr>
              <p:cNvPr id="4720" name="Google Shape;4720;p32">
                <a:extLst>
                  <a:ext uri="{FF2B5EF4-FFF2-40B4-BE49-F238E27FC236}">
                    <a16:creationId xmlns:a16="http://schemas.microsoft.com/office/drawing/2014/main" id="{B4A887AD-DBF3-8C73-EC04-7AB656019060}"/>
                  </a:ext>
                </a:extLst>
              </p:cNvPr>
              <p:cNvSpPr/>
              <p:nvPr/>
            </p:nvSpPr>
            <p:spPr>
              <a:xfrm>
                <a:off x="3819525" y="5518879"/>
                <a:ext cx="22574" cy="45243"/>
              </a:xfrm>
              <a:custGeom>
                <a:avLst/>
                <a:gdLst/>
                <a:ahLst/>
                <a:cxnLst/>
                <a:rect l="l" t="t" r="r" b="b"/>
                <a:pathLst>
                  <a:path w="22574" h="45243" extrusionOk="0">
                    <a:moveTo>
                      <a:pt x="0" y="95"/>
                    </a:moveTo>
                    <a:cubicBezTo>
                      <a:pt x="12478" y="95"/>
                      <a:pt x="22574" y="10192"/>
                      <a:pt x="22574" y="22670"/>
                    </a:cubicBezTo>
                    <a:cubicBezTo>
                      <a:pt x="22574" y="35147"/>
                      <a:pt x="12478" y="45244"/>
                      <a:pt x="0" y="45244"/>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1" name="Google Shape;4721;p32">
                <a:extLst>
                  <a:ext uri="{FF2B5EF4-FFF2-40B4-BE49-F238E27FC236}">
                    <a16:creationId xmlns:a16="http://schemas.microsoft.com/office/drawing/2014/main" id="{EB71BE71-A111-2580-E86F-19DBC0566AF2}"/>
                  </a:ext>
                </a:extLst>
              </p:cNvPr>
              <p:cNvSpPr/>
              <p:nvPr/>
            </p:nvSpPr>
            <p:spPr>
              <a:xfrm>
                <a:off x="3877532" y="5438012"/>
                <a:ext cx="44386" cy="44386"/>
              </a:xfrm>
              <a:custGeom>
                <a:avLst/>
                <a:gdLst/>
                <a:ahLst/>
                <a:cxnLst/>
                <a:rect l="l" t="t" r="r" b="b"/>
                <a:pathLst>
                  <a:path w="44386" h="44386" extrusionOk="0">
                    <a:moveTo>
                      <a:pt x="22193" y="44386"/>
                    </a:moveTo>
                    <a:cubicBezTo>
                      <a:pt x="9906" y="44386"/>
                      <a:pt x="0" y="34480"/>
                      <a:pt x="0" y="22193"/>
                    </a:cubicBezTo>
                    <a:cubicBezTo>
                      <a:pt x="0" y="9906"/>
                      <a:pt x="9906" y="0"/>
                      <a:pt x="22193" y="0"/>
                    </a:cubicBezTo>
                    <a:cubicBezTo>
                      <a:pt x="34481" y="0"/>
                      <a:pt x="44387" y="9906"/>
                      <a:pt x="44387" y="22193"/>
                    </a:cubicBezTo>
                    <a:cubicBezTo>
                      <a:pt x="44387" y="34480"/>
                      <a:pt x="34481" y="44386"/>
                      <a:pt x="22193" y="44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2" name="Google Shape;4722;p32">
                <a:extLst>
                  <a:ext uri="{FF2B5EF4-FFF2-40B4-BE49-F238E27FC236}">
                    <a16:creationId xmlns:a16="http://schemas.microsoft.com/office/drawing/2014/main" id="{29427F06-F2EF-98D2-8A35-48656805B69E}"/>
                  </a:ext>
                </a:extLst>
              </p:cNvPr>
              <p:cNvSpPr/>
              <p:nvPr/>
            </p:nvSpPr>
            <p:spPr>
              <a:xfrm>
                <a:off x="3959352" y="5356859"/>
                <a:ext cx="43624" cy="43624"/>
              </a:xfrm>
              <a:custGeom>
                <a:avLst/>
                <a:gdLst/>
                <a:ahLst/>
                <a:cxnLst/>
                <a:rect l="l" t="t" r="r" b="b"/>
                <a:pathLst>
                  <a:path w="43624" h="43624" extrusionOk="0">
                    <a:moveTo>
                      <a:pt x="21812" y="43625"/>
                    </a:moveTo>
                    <a:cubicBezTo>
                      <a:pt x="9811" y="43625"/>
                      <a:pt x="0" y="33909"/>
                      <a:pt x="0" y="21812"/>
                    </a:cubicBezTo>
                    <a:cubicBezTo>
                      <a:pt x="0" y="9716"/>
                      <a:pt x="9715" y="0"/>
                      <a:pt x="21812" y="0"/>
                    </a:cubicBezTo>
                    <a:cubicBezTo>
                      <a:pt x="33909" y="0"/>
                      <a:pt x="43625" y="9716"/>
                      <a:pt x="43625" y="21812"/>
                    </a:cubicBezTo>
                    <a:cubicBezTo>
                      <a:pt x="43625" y="33909"/>
                      <a:pt x="33909" y="43625"/>
                      <a:pt x="21812" y="436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3" name="Google Shape;4723;p32">
                <a:extLst>
                  <a:ext uri="{FF2B5EF4-FFF2-40B4-BE49-F238E27FC236}">
                    <a16:creationId xmlns:a16="http://schemas.microsoft.com/office/drawing/2014/main" id="{2D560455-A0DB-521C-93C9-5854FDFE72D9}"/>
                  </a:ext>
                </a:extLst>
              </p:cNvPr>
              <p:cNvSpPr/>
              <p:nvPr/>
            </p:nvSpPr>
            <p:spPr>
              <a:xfrm>
                <a:off x="4041171" y="5275801"/>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620"/>
                      <a:pt x="42863" y="21431"/>
                    </a:cubicBezTo>
                    <a:cubicBezTo>
                      <a:pt x="42863"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4" name="Google Shape;4724;p32">
                <a:extLst>
                  <a:ext uri="{FF2B5EF4-FFF2-40B4-BE49-F238E27FC236}">
                    <a16:creationId xmlns:a16="http://schemas.microsoft.com/office/drawing/2014/main" id="{941E1C97-A663-0586-1E66-27B4296FB77D}"/>
                  </a:ext>
                </a:extLst>
              </p:cNvPr>
              <p:cNvSpPr/>
              <p:nvPr/>
            </p:nvSpPr>
            <p:spPr>
              <a:xfrm>
                <a:off x="4123086" y="5194934"/>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5" name="Google Shape;4725;p32">
                <a:extLst>
                  <a:ext uri="{FF2B5EF4-FFF2-40B4-BE49-F238E27FC236}">
                    <a16:creationId xmlns:a16="http://schemas.microsoft.com/office/drawing/2014/main" id="{A435B094-19D3-AFF7-993B-F7B0BEE4CD04}"/>
                  </a:ext>
                </a:extLst>
              </p:cNvPr>
              <p:cNvSpPr/>
              <p:nvPr/>
            </p:nvSpPr>
            <p:spPr>
              <a:xfrm>
                <a:off x="4204906" y="5113876"/>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6" name="Google Shape;4726;p32">
                <a:extLst>
                  <a:ext uri="{FF2B5EF4-FFF2-40B4-BE49-F238E27FC236}">
                    <a16:creationId xmlns:a16="http://schemas.microsoft.com/office/drawing/2014/main" id="{CBEBBA5E-861D-05F2-E70C-D077A36E8245}"/>
                  </a:ext>
                </a:extLst>
              </p:cNvPr>
              <p:cNvSpPr/>
              <p:nvPr/>
            </p:nvSpPr>
            <p:spPr>
              <a:xfrm>
                <a:off x="4286631" y="5032819"/>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7" name="Google Shape;4727;p32">
                <a:extLst>
                  <a:ext uri="{FF2B5EF4-FFF2-40B4-BE49-F238E27FC236}">
                    <a16:creationId xmlns:a16="http://schemas.microsoft.com/office/drawing/2014/main" id="{9D9D29CC-EBA0-44DE-5256-1530E5AC59C8}"/>
                  </a:ext>
                </a:extLst>
              </p:cNvPr>
              <p:cNvSpPr/>
              <p:nvPr/>
            </p:nvSpPr>
            <p:spPr>
              <a:xfrm>
                <a:off x="4368450" y="4951761"/>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8" name="Google Shape;4728;p32">
                <a:extLst>
                  <a:ext uri="{FF2B5EF4-FFF2-40B4-BE49-F238E27FC236}">
                    <a16:creationId xmlns:a16="http://schemas.microsoft.com/office/drawing/2014/main" id="{FB669A0F-8A5F-EAF0-FCDB-4158A1751202}"/>
                  </a:ext>
                </a:extLst>
              </p:cNvPr>
              <p:cNvSpPr/>
              <p:nvPr/>
            </p:nvSpPr>
            <p:spPr>
              <a:xfrm>
                <a:off x="4450365" y="4870894"/>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9" name="Google Shape;4729;p32">
                <a:extLst>
                  <a:ext uri="{FF2B5EF4-FFF2-40B4-BE49-F238E27FC236}">
                    <a16:creationId xmlns:a16="http://schemas.microsoft.com/office/drawing/2014/main" id="{F36C67BB-DEC0-2A65-80C8-AA3F8B48981C}"/>
                  </a:ext>
                </a:extLst>
              </p:cNvPr>
              <p:cNvSpPr/>
              <p:nvPr/>
            </p:nvSpPr>
            <p:spPr>
              <a:xfrm>
                <a:off x="4532185" y="4789836"/>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10" y="8477"/>
                      <a:pt x="37910" y="18955"/>
                    </a:cubicBezTo>
                    <a:cubicBezTo>
                      <a:pt x="37910"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0" name="Google Shape;4730;p32">
                <a:extLst>
                  <a:ext uri="{FF2B5EF4-FFF2-40B4-BE49-F238E27FC236}">
                    <a16:creationId xmlns:a16="http://schemas.microsoft.com/office/drawing/2014/main" id="{F6DB9234-4EED-5DAF-B828-67A2499D96F1}"/>
                  </a:ext>
                </a:extLst>
              </p:cNvPr>
              <p:cNvSpPr/>
              <p:nvPr/>
            </p:nvSpPr>
            <p:spPr>
              <a:xfrm>
                <a:off x="4614005" y="4708778"/>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7" y="8287"/>
                      <a:pt x="37147" y="18574"/>
                    </a:cubicBezTo>
                    <a:cubicBezTo>
                      <a:pt x="37147"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1" name="Google Shape;4731;p32">
                <a:extLst>
                  <a:ext uri="{FF2B5EF4-FFF2-40B4-BE49-F238E27FC236}">
                    <a16:creationId xmlns:a16="http://schemas.microsoft.com/office/drawing/2014/main" id="{9C61FBE4-3EB2-C3A0-8295-FD07409F14C0}"/>
                  </a:ext>
                </a:extLst>
              </p:cNvPr>
              <p:cNvSpPr/>
              <p:nvPr/>
            </p:nvSpPr>
            <p:spPr>
              <a:xfrm>
                <a:off x="4695729" y="462772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2" name="Google Shape;4732;p32">
                <a:extLst>
                  <a:ext uri="{FF2B5EF4-FFF2-40B4-BE49-F238E27FC236}">
                    <a16:creationId xmlns:a16="http://schemas.microsoft.com/office/drawing/2014/main" id="{EE787630-DB59-437F-2D76-34200C1F77F5}"/>
                  </a:ext>
                </a:extLst>
              </p:cNvPr>
              <p:cNvSpPr/>
              <p:nvPr/>
            </p:nvSpPr>
            <p:spPr>
              <a:xfrm>
                <a:off x="4777644" y="4546758"/>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432"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3" name="Google Shape;4733;p32">
                <a:extLst>
                  <a:ext uri="{FF2B5EF4-FFF2-40B4-BE49-F238E27FC236}">
                    <a16:creationId xmlns:a16="http://schemas.microsoft.com/office/drawing/2014/main" id="{0A7AB4FA-B850-3AE6-60E3-FF3E1830E875}"/>
                  </a:ext>
                </a:extLst>
              </p:cNvPr>
              <p:cNvSpPr/>
              <p:nvPr/>
            </p:nvSpPr>
            <p:spPr>
              <a:xfrm>
                <a:off x="4859464" y="4465795"/>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4" name="Google Shape;4734;p32">
                <a:extLst>
                  <a:ext uri="{FF2B5EF4-FFF2-40B4-BE49-F238E27FC236}">
                    <a16:creationId xmlns:a16="http://schemas.microsoft.com/office/drawing/2014/main" id="{A5287A0A-04D6-4475-C3A3-3D07023C38E6}"/>
                  </a:ext>
                </a:extLst>
              </p:cNvPr>
              <p:cNvSpPr/>
              <p:nvPr/>
            </p:nvSpPr>
            <p:spPr>
              <a:xfrm>
                <a:off x="4941284" y="4384737"/>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5" name="Google Shape;4735;p32">
                <a:extLst>
                  <a:ext uri="{FF2B5EF4-FFF2-40B4-BE49-F238E27FC236}">
                    <a16:creationId xmlns:a16="http://schemas.microsoft.com/office/drawing/2014/main" id="{8FB2464F-F549-4E16-6304-A22817EA83DF}"/>
                  </a:ext>
                </a:extLst>
              </p:cNvPr>
              <p:cNvSpPr/>
              <p:nvPr/>
            </p:nvSpPr>
            <p:spPr>
              <a:xfrm>
                <a:off x="5023104" y="4303680"/>
                <a:ext cx="33147" cy="33147"/>
              </a:xfrm>
              <a:custGeom>
                <a:avLst/>
                <a:gdLst/>
                <a:ahLst/>
                <a:cxnLst/>
                <a:rect l="l" t="t" r="r" b="b"/>
                <a:pathLst>
                  <a:path w="33147" h="33147" extrusionOk="0">
                    <a:moveTo>
                      <a:pt x="33147" y="16574"/>
                    </a:moveTo>
                    <a:cubicBezTo>
                      <a:pt x="33147" y="25727"/>
                      <a:pt x="25727" y="33147"/>
                      <a:pt x="16573" y="33147"/>
                    </a:cubicBezTo>
                    <a:cubicBezTo>
                      <a:pt x="7420" y="33147"/>
                      <a:pt x="0" y="25727"/>
                      <a:pt x="0" y="16574"/>
                    </a:cubicBezTo>
                    <a:cubicBezTo>
                      <a:pt x="0" y="7420"/>
                      <a:pt x="7420" y="0"/>
                      <a:pt x="16573"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6" name="Google Shape;4736;p32">
                <a:extLst>
                  <a:ext uri="{FF2B5EF4-FFF2-40B4-BE49-F238E27FC236}">
                    <a16:creationId xmlns:a16="http://schemas.microsoft.com/office/drawing/2014/main" id="{E96B7C0E-BB6F-1C46-666E-0B33FFC9875E}"/>
                  </a:ext>
                </a:extLst>
              </p:cNvPr>
              <p:cNvSpPr/>
              <p:nvPr/>
            </p:nvSpPr>
            <p:spPr>
              <a:xfrm>
                <a:off x="5104923" y="4222622"/>
                <a:ext cx="32289" cy="32384"/>
              </a:xfrm>
              <a:custGeom>
                <a:avLst/>
                <a:gdLst/>
                <a:ahLst/>
                <a:cxnLst/>
                <a:rect l="l" t="t" r="r" b="b"/>
                <a:pathLst>
                  <a:path w="32289" h="32384" extrusionOk="0">
                    <a:moveTo>
                      <a:pt x="16097" y="32385"/>
                    </a:moveTo>
                    <a:cubicBezTo>
                      <a:pt x="7144" y="32385"/>
                      <a:pt x="0" y="25146"/>
                      <a:pt x="0" y="16192"/>
                    </a:cubicBezTo>
                    <a:cubicBezTo>
                      <a:pt x="0" y="7239"/>
                      <a:pt x="7239" y="0"/>
                      <a:pt x="16097" y="0"/>
                    </a:cubicBezTo>
                    <a:cubicBezTo>
                      <a:pt x="24956" y="0"/>
                      <a:pt x="32290" y="7239"/>
                      <a:pt x="32290" y="16192"/>
                    </a:cubicBezTo>
                    <a:cubicBezTo>
                      <a:pt x="32290" y="25146"/>
                      <a:pt x="25051" y="32385"/>
                      <a:pt x="16097"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7" name="Google Shape;4737;p32">
                <a:extLst>
                  <a:ext uri="{FF2B5EF4-FFF2-40B4-BE49-F238E27FC236}">
                    <a16:creationId xmlns:a16="http://schemas.microsoft.com/office/drawing/2014/main" id="{57F23C9E-F71E-7ED2-CCB2-6B697A377598}"/>
                  </a:ext>
                </a:extLst>
              </p:cNvPr>
              <p:cNvSpPr/>
              <p:nvPr/>
            </p:nvSpPr>
            <p:spPr>
              <a:xfrm>
                <a:off x="5186743" y="4141755"/>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8" name="Google Shape;4738;p32">
                <a:extLst>
                  <a:ext uri="{FF2B5EF4-FFF2-40B4-BE49-F238E27FC236}">
                    <a16:creationId xmlns:a16="http://schemas.microsoft.com/office/drawing/2014/main" id="{BB1CAED9-7A01-B9FA-A843-E277AF7D6733}"/>
                  </a:ext>
                </a:extLst>
              </p:cNvPr>
              <p:cNvSpPr/>
              <p:nvPr/>
            </p:nvSpPr>
            <p:spPr>
              <a:xfrm>
                <a:off x="5268563" y="4060697"/>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9" name="Google Shape;4739;p32">
                <a:extLst>
                  <a:ext uri="{FF2B5EF4-FFF2-40B4-BE49-F238E27FC236}">
                    <a16:creationId xmlns:a16="http://schemas.microsoft.com/office/drawing/2014/main" id="{1C2BAB50-B46C-919A-3698-A45DB0F58960}"/>
                  </a:ext>
                </a:extLst>
              </p:cNvPr>
              <p:cNvSpPr/>
              <p:nvPr/>
            </p:nvSpPr>
            <p:spPr>
              <a:xfrm>
                <a:off x="5350383" y="3979639"/>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0" name="Google Shape;4740;p32">
                <a:extLst>
                  <a:ext uri="{FF2B5EF4-FFF2-40B4-BE49-F238E27FC236}">
                    <a16:creationId xmlns:a16="http://schemas.microsoft.com/office/drawing/2014/main" id="{6F09B05B-432F-B7F9-1634-EB956CEFBF14}"/>
                  </a:ext>
                </a:extLst>
              </p:cNvPr>
              <p:cNvSpPr/>
              <p:nvPr/>
            </p:nvSpPr>
            <p:spPr>
              <a:xfrm>
                <a:off x="5432202" y="3898581"/>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1" name="Google Shape;4741;p32">
                <a:extLst>
                  <a:ext uri="{FF2B5EF4-FFF2-40B4-BE49-F238E27FC236}">
                    <a16:creationId xmlns:a16="http://schemas.microsoft.com/office/drawing/2014/main" id="{98BC99C0-D655-0939-8D30-E2089FBA31D2}"/>
                  </a:ext>
                </a:extLst>
              </p:cNvPr>
              <p:cNvSpPr/>
              <p:nvPr/>
            </p:nvSpPr>
            <p:spPr>
              <a:xfrm>
                <a:off x="5514022" y="3817714"/>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2" name="Google Shape;4742;p32">
                <a:extLst>
                  <a:ext uri="{FF2B5EF4-FFF2-40B4-BE49-F238E27FC236}">
                    <a16:creationId xmlns:a16="http://schemas.microsoft.com/office/drawing/2014/main" id="{8F015D10-3132-4B4B-BEF0-32AA40A5351F}"/>
                  </a:ext>
                </a:extLst>
              </p:cNvPr>
              <p:cNvSpPr/>
              <p:nvPr/>
            </p:nvSpPr>
            <p:spPr>
              <a:xfrm>
                <a:off x="5595842" y="3736657"/>
                <a:ext cx="27431" cy="27431"/>
              </a:xfrm>
              <a:custGeom>
                <a:avLst/>
                <a:gdLst/>
                <a:ahLst/>
                <a:cxnLst/>
                <a:rect l="l" t="t" r="r" b="b"/>
                <a:pathLst>
                  <a:path w="27431" h="27431" extrusionOk="0">
                    <a:moveTo>
                      <a:pt x="27432" y="13716"/>
                    </a:moveTo>
                    <a:cubicBezTo>
                      <a:pt x="27432" y="21291"/>
                      <a:pt x="21291" y="27432"/>
                      <a:pt x="13716" y="27432"/>
                    </a:cubicBezTo>
                    <a:cubicBezTo>
                      <a:pt x="6141" y="27432"/>
                      <a:pt x="0" y="21291"/>
                      <a:pt x="0" y="13716"/>
                    </a:cubicBezTo>
                    <a:cubicBezTo>
                      <a:pt x="0" y="6141"/>
                      <a:pt x="6141" y="0"/>
                      <a:pt x="13716" y="0"/>
                    </a:cubicBezTo>
                    <a:cubicBezTo>
                      <a:pt x="21291" y="0"/>
                      <a:pt x="27432" y="6141"/>
                      <a:pt x="27432"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3" name="Google Shape;4743;p32">
                <a:extLst>
                  <a:ext uri="{FF2B5EF4-FFF2-40B4-BE49-F238E27FC236}">
                    <a16:creationId xmlns:a16="http://schemas.microsoft.com/office/drawing/2014/main" id="{8F3CEA4B-E625-1C08-3AEB-5B653E20BB88}"/>
                  </a:ext>
                </a:extLst>
              </p:cNvPr>
              <p:cNvSpPr/>
              <p:nvPr/>
            </p:nvSpPr>
            <p:spPr>
              <a:xfrm>
                <a:off x="5677662" y="3655599"/>
                <a:ext cx="26670" cy="26669"/>
              </a:xfrm>
              <a:custGeom>
                <a:avLst/>
                <a:gdLst/>
                <a:ahLst/>
                <a:cxnLst/>
                <a:rect l="l" t="t" r="r" b="b"/>
                <a:pathLst>
                  <a:path w="26670" h="26669"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4" name="Google Shape;4744;p32">
                <a:extLst>
                  <a:ext uri="{FF2B5EF4-FFF2-40B4-BE49-F238E27FC236}">
                    <a16:creationId xmlns:a16="http://schemas.microsoft.com/office/drawing/2014/main" id="{CD4C623C-D849-5AB1-6625-5FF4A97438A1}"/>
                  </a:ext>
                </a:extLst>
              </p:cNvPr>
              <p:cNvSpPr/>
              <p:nvPr/>
            </p:nvSpPr>
            <p:spPr>
              <a:xfrm>
                <a:off x="5759481" y="3574541"/>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5" name="Google Shape;4745;p32">
                <a:extLst>
                  <a:ext uri="{FF2B5EF4-FFF2-40B4-BE49-F238E27FC236}">
                    <a16:creationId xmlns:a16="http://schemas.microsoft.com/office/drawing/2014/main" id="{09AB4A24-7BF0-91A9-4493-B8716B7A57FB}"/>
                  </a:ext>
                </a:extLst>
              </p:cNvPr>
              <p:cNvSpPr/>
              <p:nvPr/>
            </p:nvSpPr>
            <p:spPr>
              <a:xfrm>
                <a:off x="5841396" y="3493674"/>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6" name="Google Shape;4746;p32">
                <a:extLst>
                  <a:ext uri="{FF2B5EF4-FFF2-40B4-BE49-F238E27FC236}">
                    <a16:creationId xmlns:a16="http://schemas.microsoft.com/office/drawing/2014/main" id="{68F01216-F970-399D-4A5F-488DFD79E788}"/>
                  </a:ext>
                </a:extLst>
              </p:cNvPr>
              <p:cNvSpPr/>
              <p:nvPr/>
            </p:nvSpPr>
            <p:spPr>
              <a:xfrm>
                <a:off x="5923121" y="3412616"/>
                <a:ext cx="24193" cy="24193"/>
              </a:xfrm>
              <a:custGeom>
                <a:avLst/>
                <a:gdLst/>
                <a:ahLst/>
                <a:cxnLst/>
                <a:rect l="l" t="t" r="r" b="b"/>
                <a:pathLst>
                  <a:path w="24193" h="24193" extrusionOk="0">
                    <a:moveTo>
                      <a:pt x="12097" y="24194"/>
                    </a:moveTo>
                    <a:cubicBezTo>
                      <a:pt x="5429" y="24194"/>
                      <a:pt x="0" y="18764"/>
                      <a:pt x="0" y="12097"/>
                    </a:cubicBezTo>
                    <a:cubicBezTo>
                      <a:pt x="0" y="5429"/>
                      <a:pt x="5429" y="0"/>
                      <a:pt x="12097" y="0"/>
                    </a:cubicBezTo>
                    <a:cubicBezTo>
                      <a:pt x="18764" y="0"/>
                      <a:pt x="24193" y="5429"/>
                      <a:pt x="24193" y="12097"/>
                    </a:cubicBezTo>
                    <a:cubicBezTo>
                      <a:pt x="24193" y="18764"/>
                      <a:pt x="18764" y="24194"/>
                      <a:pt x="12097" y="24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7" name="Google Shape;4747;p32">
                <a:extLst>
                  <a:ext uri="{FF2B5EF4-FFF2-40B4-BE49-F238E27FC236}">
                    <a16:creationId xmlns:a16="http://schemas.microsoft.com/office/drawing/2014/main" id="{D4BD807F-F0D4-72AD-010E-AFC1C8FAB00B}"/>
                  </a:ext>
                </a:extLst>
              </p:cNvPr>
              <p:cNvSpPr/>
              <p:nvPr/>
            </p:nvSpPr>
            <p:spPr>
              <a:xfrm>
                <a:off x="6004941" y="3331558"/>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8" name="Google Shape;4748;p32">
                <a:extLst>
                  <a:ext uri="{FF2B5EF4-FFF2-40B4-BE49-F238E27FC236}">
                    <a16:creationId xmlns:a16="http://schemas.microsoft.com/office/drawing/2014/main" id="{3111FDEE-1B91-E6A6-EE63-C2576E252A59}"/>
                  </a:ext>
                </a:extLst>
              </p:cNvPr>
              <p:cNvSpPr/>
              <p:nvPr/>
            </p:nvSpPr>
            <p:spPr>
              <a:xfrm>
                <a:off x="6086760" y="3250500"/>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9" name="Google Shape;4749;p32">
                <a:extLst>
                  <a:ext uri="{FF2B5EF4-FFF2-40B4-BE49-F238E27FC236}">
                    <a16:creationId xmlns:a16="http://schemas.microsoft.com/office/drawing/2014/main" id="{D92C9135-067F-3CF0-C623-C4E674293B46}"/>
                  </a:ext>
                </a:extLst>
              </p:cNvPr>
              <p:cNvSpPr/>
              <p:nvPr/>
            </p:nvSpPr>
            <p:spPr>
              <a:xfrm>
                <a:off x="6168675" y="3169538"/>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0" name="Google Shape;4750;p32">
                <a:extLst>
                  <a:ext uri="{FF2B5EF4-FFF2-40B4-BE49-F238E27FC236}">
                    <a16:creationId xmlns:a16="http://schemas.microsoft.com/office/drawing/2014/main" id="{76168AB7-152E-626D-DA51-CE4D074B54CC}"/>
                  </a:ext>
                </a:extLst>
              </p:cNvPr>
              <p:cNvSpPr/>
              <p:nvPr/>
            </p:nvSpPr>
            <p:spPr>
              <a:xfrm>
                <a:off x="6250400" y="3088480"/>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1" name="Google Shape;4751;p32">
                <a:extLst>
                  <a:ext uri="{FF2B5EF4-FFF2-40B4-BE49-F238E27FC236}">
                    <a16:creationId xmlns:a16="http://schemas.microsoft.com/office/drawing/2014/main" id="{4B27E79A-7C89-1247-ED01-6CF3B4DA8789}"/>
                  </a:ext>
                </a:extLst>
              </p:cNvPr>
              <p:cNvSpPr/>
              <p:nvPr/>
            </p:nvSpPr>
            <p:spPr>
              <a:xfrm>
                <a:off x="6332219" y="3007423"/>
                <a:ext cx="20193" cy="20192"/>
              </a:xfrm>
              <a:custGeom>
                <a:avLst/>
                <a:gdLst/>
                <a:ahLst/>
                <a:cxnLst/>
                <a:rect l="l" t="t" r="r" b="b"/>
                <a:pathLst>
                  <a:path w="20193"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2" name="Google Shape;4752;p32">
                <a:extLst>
                  <a:ext uri="{FF2B5EF4-FFF2-40B4-BE49-F238E27FC236}">
                    <a16:creationId xmlns:a16="http://schemas.microsoft.com/office/drawing/2014/main" id="{1C7294E0-A322-514F-04AE-F09A9ADA2236}"/>
                  </a:ext>
                </a:extLst>
              </p:cNvPr>
              <p:cNvSpPr/>
              <p:nvPr/>
            </p:nvSpPr>
            <p:spPr>
              <a:xfrm>
                <a:off x="6414039" y="2926365"/>
                <a:ext cx="19430" cy="19431"/>
              </a:xfrm>
              <a:custGeom>
                <a:avLst/>
                <a:gdLst/>
                <a:ahLst/>
                <a:cxnLst/>
                <a:rect l="l" t="t" r="r" b="b"/>
                <a:pathLst>
                  <a:path w="19430" h="19431" extrusionOk="0">
                    <a:moveTo>
                      <a:pt x="9715" y="19431"/>
                    </a:moveTo>
                    <a:cubicBezTo>
                      <a:pt x="4381" y="19431"/>
                      <a:pt x="0" y="15050"/>
                      <a:pt x="0" y="9716"/>
                    </a:cubicBezTo>
                    <a:cubicBezTo>
                      <a:pt x="0" y="4382"/>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3" name="Google Shape;4753;p32">
                <a:extLst>
                  <a:ext uri="{FF2B5EF4-FFF2-40B4-BE49-F238E27FC236}">
                    <a16:creationId xmlns:a16="http://schemas.microsoft.com/office/drawing/2014/main" id="{D0F16795-4147-1CEB-2B71-A3C1A49B044E}"/>
                  </a:ext>
                </a:extLst>
              </p:cNvPr>
              <p:cNvSpPr/>
              <p:nvPr/>
            </p:nvSpPr>
            <p:spPr>
              <a:xfrm>
                <a:off x="6495954" y="2845498"/>
                <a:ext cx="18478" cy="18478"/>
              </a:xfrm>
              <a:custGeom>
                <a:avLst/>
                <a:gdLst/>
                <a:ahLst/>
                <a:cxnLst/>
                <a:rect l="l" t="t" r="r" b="b"/>
                <a:pathLst>
                  <a:path w="18478" h="18478" extrusionOk="0">
                    <a:moveTo>
                      <a:pt x="18478" y="9239"/>
                    </a:moveTo>
                    <a:cubicBezTo>
                      <a:pt x="18478" y="14342"/>
                      <a:pt x="14342" y="18479"/>
                      <a:pt x="9239" y="18479"/>
                    </a:cubicBezTo>
                    <a:cubicBezTo>
                      <a:pt x="4137" y="18479"/>
                      <a:pt x="0" y="14342"/>
                      <a:pt x="0" y="9239"/>
                    </a:cubicBezTo>
                    <a:cubicBezTo>
                      <a:pt x="0" y="4137"/>
                      <a:pt x="4137" y="0"/>
                      <a:pt x="9239" y="0"/>
                    </a:cubicBezTo>
                    <a:cubicBezTo>
                      <a:pt x="14342" y="0"/>
                      <a:pt x="18478" y="4137"/>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4" name="Google Shape;4754;p32">
                <a:extLst>
                  <a:ext uri="{FF2B5EF4-FFF2-40B4-BE49-F238E27FC236}">
                    <a16:creationId xmlns:a16="http://schemas.microsoft.com/office/drawing/2014/main" id="{23FB95B6-4973-82F7-903E-DABBB8F41B26}"/>
                  </a:ext>
                </a:extLst>
              </p:cNvPr>
              <p:cNvSpPr/>
              <p:nvPr/>
            </p:nvSpPr>
            <p:spPr>
              <a:xfrm>
                <a:off x="6577774" y="2764440"/>
                <a:ext cx="17716" cy="17716"/>
              </a:xfrm>
              <a:custGeom>
                <a:avLst/>
                <a:gdLst/>
                <a:ahLst/>
                <a:cxnLst/>
                <a:rect l="l" t="t" r="r" b="b"/>
                <a:pathLst>
                  <a:path w="17716" h="17716" extrusionOk="0">
                    <a:moveTo>
                      <a:pt x="17717" y="8858"/>
                    </a:moveTo>
                    <a:cubicBezTo>
                      <a:pt x="17717" y="13751"/>
                      <a:pt x="13750" y="17716"/>
                      <a:pt x="8858" y="17716"/>
                    </a:cubicBezTo>
                    <a:cubicBezTo>
                      <a:pt x="3966" y="17716"/>
                      <a:pt x="0" y="13750"/>
                      <a:pt x="0" y="8858"/>
                    </a:cubicBezTo>
                    <a:cubicBezTo>
                      <a:pt x="0" y="3966"/>
                      <a:pt x="3966" y="0"/>
                      <a:pt x="8858" y="0"/>
                    </a:cubicBezTo>
                    <a:cubicBezTo>
                      <a:pt x="13750"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5" name="Google Shape;4755;p32">
                <a:extLst>
                  <a:ext uri="{FF2B5EF4-FFF2-40B4-BE49-F238E27FC236}">
                    <a16:creationId xmlns:a16="http://schemas.microsoft.com/office/drawing/2014/main" id="{55BE86DD-7AA4-2E8D-263F-74431B7F18A9}"/>
                  </a:ext>
                </a:extLst>
              </p:cNvPr>
              <p:cNvSpPr/>
              <p:nvPr/>
            </p:nvSpPr>
            <p:spPr>
              <a:xfrm>
                <a:off x="6659499" y="2683382"/>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6" name="Google Shape;4756;p32">
                <a:extLst>
                  <a:ext uri="{FF2B5EF4-FFF2-40B4-BE49-F238E27FC236}">
                    <a16:creationId xmlns:a16="http://schemas.microsoft.com/office/drawing/2014/main" id="{8AE73BF6-3A97-FCE2-4C87-258B1E6A8969}"/>
                  </a:ext>
                </a:extLst>
              </p:cNvPr>
              <p:cNvSpPr/>
              <p:nvPr/>
            </p:nvSpPr>
            <p:spPr>
              <a:xfrm>
                <a:off x="6741318" y="2602324"/>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7" name="Google Shape;4757;p32">
                <a:extLst>
                  <a:ext uri="{FF2B5EF4-FFF2-40B4-BE49-F238E27FC236}">
                    <a16:creationId xmlns:a16="http://schemas.microsoft.com/office/drawing/2014/main" id="{7A943471-2D71-4A56-87DE-B0BBDF772D4B}"/>
                  </a:ext>
                </a:extLst>
              </p:cNvPr>
              <p:cNvSpPr/>
              <p:nvPr/>
            </p:nvSpPr>
            <p:spPr>
              <a:xfrm>
                <a:off x="6823138" y="2521362"/>
                <a:ext cx="15430" cy="15335"/>
              </a:xfrm>
              <a:custGeom>
                <a:avLst/>
                <a:gdLst/>
                <a:ahLst/>
                <a:cxnLst/>
                <a:rect l="l" t="t" r="r" b="b"/>
                <a:pathLst>
                  <a:path w="15430" h="15335" extrusionOk="0">
                    <a:moveTo>
                      <a:pt x="7715" y="15335"/>
                    </a:moveTo>
                    <a:cubicBezTo>
                      <a:pt x="3524" y="15335"/>
                      <a:pt x="0" y="11906"/>
                      <a:pt x="0" y="7620"/>
                    </a:cubicBezTo>
                    <a:cubicBezTo>
                      <a:pt x="0" y="3334"/>
                      <a:pt x="3429" y="0"/>
                      <a:pt x="7715" y="0"/>
                    </a:cubicBezTo>
                    <a:cubicBezTo>
                      <a:pt x="12002" y="0"/>
                      <a:pt x="15430" y="3429"/>
                      <a:pt x="15430" y="7620"/>
                    </a:cubicBezTo>
                    <a:cubicBezTo>
                      <a:pt x="15430" y="11811"/>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8" name="Google Shape;4758;p32">
                <a:extLst>
                  <a:ext uri="{FF2B5EF4-FFF2-40B4-BE49-F238E27FC236}">
                    <a16:creationId xmlns:a16="http://schemas.microsoft.com/office/drawing/2014/main" id="{9CA9B287-CAD9-30DE-AC25-BABA8CD8EB00}"/>
                  </a:ext>
                </a:extLst>
              </p:cNvPr>
              <p:cNvSpPr/>
              <p:nvPr/>
            </p:nvSpPr>
            <p:spPr>
              <a:xfrm>
                <a:off x="6905053" y="2440399"/>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9" name="Google Shape;4759;p32">
                <a:extLst>
                  <a:ext uri="{FF2B5EF4-FFF2-40B4-BE49-F238E27FC236}">
                    <a16:creationId xmlns:a16="http://schemas.microsoft.com/office/drawing/2014/main" id="{9AFBE93F-C8C3-B0F7-253E-319BEBA7BB6E}"/>
                  </a:ext>
                </a:extLst>
              </p:cNvPr>
              <p:cNvSpPr/>
              <p:nvPr/>
            </p:nvSpPr>
            <p:spPr>
              <a:xfrm>
                <a:off x="6986873" y="2359341"/>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0" name="Google Shape;4760;p32">
                <a:extLst>
                  <a:ext uri="{FF2B5EF4-FFF2-40B4-BE49-F238E27FC236}">
                    <a16:creationId xmlns:a16="http://schemas.microsoft.com/office/drawing/2014/main" id="{205F0835-4C49-6DC0-860D-5B3F39A3F847}"/>
                  </a:ext>
                </a:extLst>
              </p:cNvPr>
              <p:cNvSpPr/>
              <p:nvPr/>
            </p:nvSpPr>
            <p:spPr>
              <a:xfrm>
                <a:off x="7068597" y="2278284"/>
                <a:ext cx="12954" cy="12954"/>
              </a:xfrm>
              <a:custGeom>
                <a:avLst/>
                <a:gdLst/>
                <a:ahLst/>
                <a:cxnLst/>
                <a:rect l="l" t="t" r="r" b="b"/>
                <a:pathLst>
                  <a:path w="12954" h="12954" extrusionOk="0">
                    <a:moveTo>
                      <a:pt x="6477" y="12954"/>
                    </a:moveTo>
                    <a:cubicBezTo>
                      <a:pt x="2953" y="12954"/>
                      <a:pt x="0" y="10096"/>
                      <a:pt x="0" y="6477"/>
                    </a:cubicBezTo>
                    <a:cubicBezTo>
                      <a:pt x="0" y="2857"/>
                      <a:pt x="2858" y="0"/>
                      <a:pt x="6477" y="0"/>
                    </a:cubicBezTo>
                    <a:cubicBezTo>
                      <a:pt x="10097" y="0"/>
                      <a:pt x="12954" y="2857"/>
                      <a:pt x="12954" y="6477"/>
                    </a:cubicBezTo>
                    <a:cubicBezTo>
                      <a:pt x="12954" y="10096"/>
                      <a:pt x="10097"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1" name="Google Shape;4761;p32">
                <a:extLst>
                  <a:ext uri="{FF2B5EF4-FFF2-40B4-BE49-F238E27FC236}">
                    <a16:creationId xmlns:a16="http://schemas.microsoft.com/office/drawing/2014/main" id="{7BF39752-49BE-391B-E3F3-6CBCED253F01}"/>
                  </a:ext>
                </a:extLst>
              </p:cNvPr>
              <p:cNvSpPr/>
              <p:nvPr/>
            </p:nvSpPr>
            <p:spPr>
              <a:xfrm>
                <a:off x="7150417" y="2197226"/>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2" name="Google Shape;4762;p32">
                <a:extLst>
                  <a:ext uri="{FF2B5EF4-FFF2-40B4-BE49-F238E27FC236}">
                    <a16:creationId xmlns:a16="http://schemas.microsoft.com/office/drawing/2014/main" id="{D27334ED-6D88-A4B9-7CEA-84197D533138}"/>
                  </a:ext>
                </a:extLst>
              </p:cNvPr>
              <p:cNvSpPr/>
              <p:nvPr/>
            </p:nvSpPr>
            <p:spPr>
              <a:xfrm>
                <a:off x="7232332" y="2116359"/>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3" name="Google Shape;4763;p32">
                <a:extLst>
                  <a:ext uri="{FF2B5EF4-FFF2-40B4-BE49-F238E27FC236}">
                    <a16:creationId xmlns:a16="http://schemas.microsoft.com/office/drawing/2014/main" id="{63E8AE87-5021-8D32-E234-6D4612FF7C52}"/>
                  </a:ext>
                </a:extLst>
              </p:cNvPr>
              <p:cNvSpPr/>
              <p:nvPr/>
            </p:nvSpPr>
            <p:spPr>
              <a:xfrm>
                <a:off x="7314152" y="2035301"/>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7" y="2381"/>
                      <a:pt x="10477" y="5239"/>
                    </a:cubicBezTo>
                    <a:cubicBezTo>
                      <a:pt x="10477"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4" name="Google Shape;4764;p32">
                <a:extLst>
                  <a:ext uri="{FF2B5EF4-FFF2-40B4-BE49-F238E27FC236}">
                    <a16:creationId xmlns:a16="http://schemas.microsoft.com/office/drawing/2014/main" id="{D818F837-7825-91FB-C479-EE6194034287}"/>
                  </a:ext>
                </a:extLst>
              </p:cNvPr>
              <p:cNvSpPr/>
              <p:nvPr/>
            </p:nvSpPr>
            <p:spPr>
              <a:xfrm>
                <a:off x="7395972" y="1954243"/>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5" name="Google Shape;4765;p32">
                <a:extLst>
                  <a:ext uri="{FF2B5EF4-FFF2-40B4-BE49-F238E27FC236}">
                    <a16:creationId xmlns:a16="http://schemas.microsoft.com/office/drawing/2014/main" id="{7FB06C14-DAF4-8791-C9B1-4F6327561B83}"/>
                  </a:ext>
                </a:extLst>
              </p:cNvPr>
              <p:cNvSpPr/>
              <p:nvPr/>
            </p:nvSpPr>
            <p:spPr>
              <a:xfrm>
                <a:off x="7477696" y="1873186"/>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6" name="Google Shape;4766;p32">
                <a:extLst>
                  <a:ext uri="{FF2B5EF4-FFF2-40B4-BE49-F238E27FC236}">
                    <a16:creationId xmlns:a16="http://schemas.microsoft.com/office/drawing/2014/main" id="{628B3C5B-0328-1FC2-CA8E-C8FCB481B9B3}"/>
                  </a:ext>
                </a:extLst>
              </p:cNvPr>
              <p:cNvSpPr/>
              <p:nvPr/>
            </p:nvSpPr>
            <p:spPr>
              <a:xfrm>
                <a:off x="7559611" y="1792318"/>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7" name="Google Shape;4767;p32">
                <a:extLst>
                  <a:ext uri="{FF2B5EF4-FFF2-40B4-BE49-F238E27FC236}">
                    <a16:creationId xmlns:a16="http://schemas.microsoft.com/office/drawing/2014/main" id="{891B9D49-81B6-22E1-FE5D-38570037EA43}"/>
                  </a:ext>
                </a:extLst>
              </p:cNvPr>
              <p:cNvSpPr/>
              <p:nvPr/>
            </p:nvSpPr>
            <p:spPr>
              <a:xfrm>
                <a:off x="7641431" y="1711260"/>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8" name="Google Shape;4768;p32">
                <a:extLst>
                  <a:ext uri="{FF2B5EF4-FFF2-40B4-BE49-F238E27FC236}">
                    <a16:creationId xmlns:a16="http://schemas.microsoft.com/office/drawing/2014/main" id="{FB6713C0-19B1-B6C7-F73C-5E7A7930B65F}"/>
                  </a:ext>
                </a:extLst>
              </p:cNvPr>
              <p:cNvSpPr/>
              <p:nvPr/>
            </p:nvSpPr>
            <p:spPr>
              <a:xfrm>
                <a:off x="7723250" y="1630203"/>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9" name="Google Shape;4769;p32">
                <a:extLst>
                  <a:ext uri="{FF2B5EF4-FFF2-40B4-BE49-F238E27FC236}">
                    <a16:creationId xmlns:a16="http://schemas.microsoft.com/office/drawing/2014/main" id="{E91FF13D-1F40-CAE6-2ECF-715E99DCB28F}"/>
                  </a:ext>
                </a:extLst>
              </p:cNvPr>
              <p:cNvSpPr/>
              <p:nvPr/>
            </p:nvSpPr>
            <p:spPr>
              <a:xfrm>
                <a:off x="7805070" y="1549145"/>
                <a:ext cx="5715" cy="5715"/>
              </a:xfrm>
              <a:custGeom>
                <a:avLst/>
                <a:gdLst/>
                <a:ahLst/>
                <a:cxnLst/>
                <a:rect l="l" t="t" r="r" b="b"/>
                <a:pathLst>
                  <a:path w="5715" h="5715"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0" name="Google Shape;4770;p32">
                <a:extLst>
                  <a:ext uri="{FF2B5EF4-FFF2-40B4-BE49-F238E27FC236}">
                    <a16:creationId xmlns:a16="http://schemas.microsoft.com/office/drawing/2014/main" id="{36407E12-78F2-134B-5053-66BF93915127}"/>
                  </a:ext>
                </a:extLst>
              </p:cNvPr>
              <p:cNvSpPr/>
              <p:nvPr/>
            </p:nvSpPr>
            <p:spPr>
              <a:xfrm>
                <a:off x="7886890" y="1468278"/>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1" name="Google Shape;4771;p32">
                <a:extLst>
                  <a:ext uri="{FF2B5EF4-FFF2-40B4-BE49-F238E27FC236}">
                    <a16:creationId xmlns:a16="http://schemas.microsoft.com/office/drawing/2014/main" id="{CAEBF50B-C844-F052-4412-7FDE1F21C61B}"/>
                  </a:ext>
                </a:extLst>
              </p:cNvPr>
              <p:cNvSpPr/>
              <p:nvPr/>
            </p:nvSpPr>
            <p:spPr>
              <a:xfrm>
                <a:off x="7968710" y="1387220"/>
                <a:ext cx="4000" cy="4000"/>
              </a:xfrm>
              <a:custGeom>
                <a:avLst/>
                <a:gdLst/>
                <a:ahLst/>
                <a:cxnLst/>
                <a:rect l="l" t="t" r="r" b="b"/>
                <a:pathLst>
                  <a:path w="4000" h="4000" extrusionOk="0">
                    <a:moveTo>
                      <a:pt x="4000" y="2000"/>
                    </a:moveTo>
                    <a:cubicBezTo>
                      <a:pt x="4000" y="3105"/>
                      <a:pt x="3105" y="4000"/>
                      <a:pt x="2000" y="4000"/>
                    </a:cubicBezTo>
                    <a:cubicBezTo>
                      <a:pt x="896" y="4000"/>
                      <a:pt x="0" y="3105"/>
                      <a:pt x="0" y="2000"/>
                    </a:cubicBezTo>
                    <a:cubicBezTo>
                      <a:pt x="0" y="896"/>
                      <a:pt x="896" y="0"/>
                      <a:pt x="2000" y="0"/>
                    </a:cubicBezTo>
                    <a:cubicBezTo>
                      <a:pt x="3105" y="0"/>
                      <a:pt x="4000" y="896"/>
                      <a:pt x="4000" y="2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2" name="Google Shape;4772;p32">
                <a:extLst>
                  <a:ext uri="{FF2B5EF4-FFF2-40B4-BE49-F238E27FC236}">
                    <a16:creationId xmlns:a16="http://schemas.microsoft.com/office/drawing/2014/main" id="{DF612D87-D834-D5F1-E38F-347105FF79B7}"/>
                  </a:ext>
                </a:extLst>
              </p:cNvPr>
              <p:cNvSpPr/>
              <p:nvPr/>
            </p:nvSpPr>
            <p:spPr>
              <a:xfrm>
                <a:off x="8050530" y="1306162"/>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6" y="0"/>
                      <a:pt x="3238" y="762"/>
                      <a:pt x="3238" y="1619"/>
                    </a:cubicBezTo>
                    <a:cubicBezTo>
                      <a:pt x="3238" y="2477"/>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3" name="Google Shape;4773;p32">
                <a:extLst>
                  <a:ext uri="{FF2B5EF4-FFF2-40B4-BE49-F238E27FC236}">
                    <a16:creationId xmlns:a16="http://schemas.microsoft.com/office/drawing/2014/main" id="{1CB84966-411A-3109-BDF6-5908B77AC458}"/>
                  </a:ext>
                </a:extLst>
              </p:cNvPr>
              <p:cNvSpPr/>
              <p:nvPr/>
            </p:nvSpPr>
            <p:spPr>
              <a:xfrm>
                <a:off x="8132349" y="1225104"/>
                <a:ext cx="2476" cy="2476"/>
              </a:xfrm>
              <a:custGeom>
                <a:avLst/>
                <a:gdLst/>
                <a:ahLst/>
                <a:cxnLst/>
                <a:rect l="l" t="t" r="r" b="b"/>
                <a:pathLst>
                  <a:path w="2476" h="2476" extrusionOk="0">
                    <a:moveTo>
                      <a:pt x="1238" y="2477"/>
                    </a:moveTo>
                    <a:cubicBezTo>
                      <a:pt x="571" y="2477"/>
                      <a:pt x="0" y="1905"/>
                      <a:pt x="0" y="1238"/>
                    </a:cubicBezTo>
                    <a:cubicBezTo>
                      <a:pt x="0" y="572"/>
                      <a:pt x="571" y="0"/>
                      <a:pt x="1238" y="0"/>
                    </a:cubicBezTo>
                    <a:cubicBezTo>
                      <a:pt x="1905" y="0"/>
                      <a:pt x="2476" y="572"/>
                      <a:pt x="2476" y="1238"/>
                    </a:cubicBezTo>
                    <a:cubicBezTo>
                      <a:pt x="2476"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4" name="Google Shape;4774;p32">
                <a:extLst>
                  <a:ext uri="{FF2B5EF4-FFF2-40B4-BE49-F238E27FC236}">
                    <a16:creationId xmlns:a16="http://schemas.microsoft.com/office/drawing/2014/main" id="{1F117CD1-2729-84F7-05FB-DF87E89EBEF0}"/>
                  </a:ext>
                </a:extLst>
              </p:cNvPr>
              <p:cNvSpPr/>
              <p:nvPr/>
            </p:nvSpPr>
            <p:spPr>
              <a:xfrm>
                <a:off x="8214264" y="1144142"/>
                <a:ext cx="1523" cy="1619"/>
              </a:xfrm>
              <a:custGeom>
                <a:avLst/>
                <a:gdLst/>
                <a:ahLst/>
                <a:cxnLst/>
                <a:rect l="l" t="t" r="r" b="b"/>
                <a:pathLst>
                  <a:path w="1523" h="1619" extrusionOk="0">
                    <a:moveTo>
                      <a:pt x="762" y="1619"/>
                    </a:moveTo>
                    <a:cubicBezTo>
                      <a:pt x="762" y="1619"/>
                      <a:pt x="0" y="1238"/>
                      <a:pt x="0" y="762"/>
                    </a:cubicBezTo>
                    <a:cubicBezTo>
                      <a:pt x="0" y="286"/>
                      <a:pt x="381" y="0"/>
                      <a:pt x="762" y="0"/>
                    </a:cubicBezTo>
                    <a:cubicBezTo>
                      <a:pt x="1143" y="0"/>
                      <a:pt x="1524" y="381"/>
                      <a:pt x="1524" y="762"/>
                    </a:cubicBezTo>
                    <a:cubicBezTo>
                      <a:pt x="1524" y="1143"/>
                      <a:pt x="1143" y="1619"/>
                      <a:pt x="762" y="16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5" name="Google Shape;4775;p32">
              <a:extLst>
                <a:ext uri="{FF2B5EF4-FFF2-40B4-BE49-F238E27FC236}">
                  <a16:creationId xmlns:a16="http://schemas.microsoft.com/office/drawing/2014/main" id="{79771ED4-7C40-638D-1647-90520F2A31A2}"/>
                </a:ext>
              </a:extLst>
            </p:cNvPr>
            <p:cNvGrpSpPr/>
            <p:nvPr/>
          </p:nvGrpSpPr>
          <p:grpSpPr>
            <a:xfrm>
              <a:off x="3821525" y="1149952"/>
              <a:ext cx="4238148" cy="4257198"/>
              <a:chOff x="3821525" y="1149952"/>
              <a:chExt cx="4238148" cy="4257198"/>
            </a:xfrm>
          </p:grpSpPr>
          <p:sp>
            <p:nvSpPr>
              <p:cNvPr id="4776" name="Google Shape;4776;p32">
                <a:extLst>
                  <a:ext uri="{FF2B5EF4-FFF2-40B4-BE49-F238E27FC236}">
                    <a16:creationId xmlns:a16="http://schemas.microsoft.com/office/drawing/2014/main" id="{1B21E570-F302-56E0-3C90-F94F3AD7940A}"/>
                  </a:ext>
                </a:extLst>
              </p:cNvPr>
              <p:cNvSpPr/>
              <p:nvPr/>
            </p:nvSpPr>
            <p:spPr>
              <a:xfrm>
                <a:off x="3821525" y="5362764"/>
                <a:ext cx="22193" cy="44386"/>
              </a:xfrm>
              <a:custGeom>
                <a:avLst/>
                <a:gdLst/>
                <a:ahLst/>
                <a:cxnLst/>
                <a:rect l="l" t="t" r="r" b="b"/>
                <a:pathLst>
                  <a:path w="22193" h="44386" extrusionOk="0">
                    <a:moveTo>
                      <a:pt x="0" y="0"/>
                    </a:moveTo>
                    <a:cubicBezTo>
                      <a:pt x="12287" y="0"/>
                      <a:pt x="22193" y="9906"/>
                      <a:pt x="22193" y="22193"/>
                    </a:cubicBezTo>
                    <a:cubicBezTo>
                      <a:pt x="22193" y="34481"/>
                      <a:pt x="12287" y="44387"/>
                      <a:pt x="0" y="44387"/>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7" name="Google Shape;4777;p32">
                <a:extLst>
                  <a:ext uri="{FF2B5EF4-FFF2-40B4-BE49-F238E27FC236}">
                    <a16:creationId xmlns:a16="http://schemas.microsoft.com/office/drawing/2014/main" id="{3D035E2A-598E-70AB-A06E-DEE36F7462E1}"/>
                  </a:ext>
                </a:extLst>
              </p:cNvPr>
              <p:cNvSpPr/>
              <p:nvPr/>
            </p:nvSpPr>
            <p:spPr>
              <a:xfrm>
                <a:off x="3884199" y="5281707"/>
                <a:ext cx="43624" cy="43624"/>
              </a:xfrm>
              <a:custGeom>
                <a:avLst/>
                <a:gdLst/>
                <a:ahLst/>
                <a:cxnLst/>
                <a:rect l="l" t="t" r="r" b="b"/>
                <a:pathLst>
                  <a:path w="43624" h="43624" extrusionOk="0">
                    <a:moveTo>
                      <a:pt x="21812" y="43624"/>
                    </a:moveTo>
                    <a:cubicBezTo>
                      <a:pt x="9811" y="43624"/>
                      <a:pt x="0" y="33909"/>
                      <a:pt x="0" y="21812"/>
                    </a:cubicBezTo>
                    <a:cubicBezTo>
                      <a:pt x="0" y="9715"/>
                      <a:pt x="9716" y="0"/>
                      <a:pt x="21812" y="0"/>
                    </a:cubicBezTo>
                    <a:cubicBezTo>
                      <a:pt x="33909" y="0"/>
                      <a:pt x="43625" y="9715"/>
                      <a:pt x="43625" y="21812"/>
                    </a:cubicBezTo>
                    <a:cubicBezTo>
                      <a:pt x="43625" y="33909"/>
                      <a:pt x="33909" y="43624"/>
                      <a:pt x="21812" y="43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8" name="Google Shape;4778;p32">
                <a:extLst>
                  <a:ext uri="{FF2B5EF4-FFF2-40B4-BE49-F238E27FC236}">
                    <a16:creationId xmlns:a16="http://schemas.microsoft.com/office/drawing/2014/main" id="{46A3E801-398B-F598-5820-BD92E7C8A3B0}"/>
                  </a:ext>
                </a:extLst>
              </p:cNvPr>
              <p:cNvSpPr/>
              <p:nvPr/>
            </p:nvSpPr>
            <p:spPr>
              <a:xfrm>
                <a:off x="3966019" y="5200649"/>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2" y="9620"/>
                      <a:pt x="42862" y="21431"/>
                    </a:cubicBezTo>
                    <a:cubicBezTo>
                      <a:pt x="42862" y="33242"/>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9" name="Google Shape;4779;p32">
                <a:extLst>
                  <a:ext uri="{FF2B5EF4-FFF2-40B4-BE49-F238E27FC236}">
                    <a16:creationId xmlns:a16="http://schemas.microsoft.com/office/drawing/2014/main" id="{6C56A5AF-A79E-C156-F024-92EFAE68C113}"/>
                  </a:ext>
                </a:extLst>
              </p:cNvPr>
              <p:cNvSpPr/>
              <p:nvPr/>
            </p:nvSpPr>
            <p:spPr>
              <a:xfrm>
                <a:off x="4047934" y="5119782"/>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0" name="Google Shape;4780;p32">
                <a:extLst>
                  <a:ext uri="{FF2B5EF4-FFF2-40B4-BE49-F238E27FC236}">
                    <a16:creationId xmlns:a16="http://schemas.microsoft.com/office/drawing/2014/main" id="{D51B6038-CCC0-FAFC-AD46-A99DB5F51590}"/>
                  </a:ext>
                </a:extLst>
              </p:cNvPr>
              <p:cNvSpPr/>
              <p:nvPr/>
            </p:nvSpPr>
            <p:spPr>
              <a:xfrm>
                <a:off x="4129754" y="5038724"/>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1" name="Google Shape;4781;p32">
                <a:extLst>
                  <a:ext uri="{FF2B5EF4-FFF2-40B4-BE49-F238E27FC236}">
                    <a16:creationId xmlns:a16="http://schemas.microsoft.com/office/drawing/2014/main" id="{4AD0151A-F098-F542-C918-BF31C8DF6329}"/>
                  </a:ext>
                </a:extLst>
              </p:cNvPr>
              <p:cNvSpPr/>
              <p:nvPr/>
            </p:nvSpPr>
            <p:spPr>
              <a:xfrm>
                <a:off x="4211478" y="4957666"/>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2" name="Google Shape;4782;p32">
                <a:extLst>
                  <a:ext uri="{FF2B5EF4-FFF2-40B4-BE49-F238E27FC236}">
                    <a16:creationId xmlns:a16="http://schemas.microsoft.com/office/drawing/2014/main" id="{AE881B54-61F0-38EB-E2BA-D933437F4854}"/>
                  </a:ext>
                </a:extLst>
              </p:cNvPr>
              <p:cNvSpPr/>
              <p:nvPr/>
            </p:nvSpPr>
            <p:spPr>
              <a:xfrm>
                <a:off x="4293298" y="4876609"/>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3" name="Google Shape;4783;p32">
                <a:extLst>
                  <a:ext uri="{FF2B5EF4-FFF2-40B4-BE49-F238E27FC236}">
                    <a16:creationId xmlns:a16="http://schemas.microsoft.com/office/drawing/2014/main" id="{1C676A7B-5F7F-5C9D-D28F-B57BD66E382B}"/>
                  </a:ext>
                </a:extLst>
              </p:cNvPr>
              <p:cNvSpPr/>
              <p:nvPr/>
            </p:nvSpPr>
            <p:spPr>
              <a:xfrm>
                <a:off x="4375213" y="479574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4" name="Google Shape;4784;p32">
                <a:extLst>
                  <a:ext uri="{FF2B5EF4-FFF2-40B4-BE49-F238E27FC236}">
                    <a16:creationId xmlns:a16="http://schemas.microsoft.com/office/drawing/2014/main" id="{A97B0A38-D9A7-6A38-8A57-1B75EE740D37}"/>
                  </a:ext>
                </a:extLst>
              </p:cNvPr>
              <p:cNvSpPr/>
              <p:nvPr/>
            </p:nvSpPr>
            <p:spPr>
              <a:xfrm>
                <a:off x="4457033" y="4714684"/>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10" y="8477"/>
                      <a:pt x="37910" y="18955"/>
                    </a:cubicBezTo>
                    <a:cubicBezTo>
                      <a:pt x="37910"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5" name="Google Shape;4785;p32">
                <a:extLst>
                  <a:ext uri="{FF2B5EF4-FFF2-40B4-BE49-F238E27FC236}">
                    <a16:creationId xmlns:a16="http://schemas.microsoft.com/office/drawing/2014/main" id="{EEF16FD1-CA84-CF5D-5DCB-650DA0D822B3}"/>
                  </a:ext>
                </a:extLst>
              </p:cNvPr>
              <p:cNvSpPr/>
              <p:nvPr/>
            </p:nvSpPr>
            <p:spPr>
              <a:xfrm>
                <a:off x="4538852" y="4633626"/>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6" name="Google Shape;4786;p32">
                <a:extLst>
                  <a:ext uri="{FF2B5EF4-FFF2-40B4-BE49-F238E27FC236}">
                    <a16:creationId xmlns:a16="http://schemas.microsoft.com/office/drawing/2014/main" id="{9EE68B27-2E3A-04D0-0AF0-F6C41CEAD470}"/>
                  </a:ext>
                </a:extLst>
              </p:cNvPr>
              <p:cNvSpPr/>
              <p:nvPr/>
            </p:nvSpPr>
            <p:spPr>
              <a:xfrm>
                <a:off x="4620577" y="4552568"/>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7" name="Google Shape;4787;p32">
                <a:extLst>
                  <a:ext uri="{FF2B5EF4-FFF2-40B4-BE49-F238E27FC236}">
                    <a16:creationId xmlns:a16="http://schemas.microsoft.com/office/drawing/2014/main" id="{B9BE8B65-53A4-7BD1-FAA6-A409380F8353}"/>
                  </a:ext>
                </a:extLst>
              </p:cNvPr>
              <p:cNvSpPr/>
              <p:nvPr/>
            </p:nvSpPr>
            <p:spPr>
              <a:xfrm>
                <a:off x="4702492" y="4471701"/>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8" name="Google Shape;4788;p32">
                <a:extLst>
                  <a:ext uri="{FF2B5EF4-FFF2-40B4-BE49-F238E27FC236}">
                    <a16:creationId xmlns:a16="http://schemas.microsoft.com/office/drawing/2014/main" id="{8277C5BB-A52C-70F1-143D-848E005F7C6B}"/>
                  </a:ext>
                </a:extLst>
              </p:cNvPr>
              <p:cNvSpPr/>
              <p:nvPr/>
            </p:nvSpPr>
            <p:spPr>
              <a:xfrm>
                <a:off x="4784312" y="4390643"/>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9" name="Google Shape;4789;p32">
                <a:extLst>
                  <a:ext uri="{FF2B5EF4-FFF2-40B4-BE49-F238E27FC236}">
                    <a16:creationId xmlns:a16="http://schemas.microsoft.com/office/drawing/2014/main" id="{4702D2BE-EBCC-6F1C-D849-5B53EF3F2F1B}"/>
                  </a:ext>
                </a:extLst>
              </p:cNvPr>
              <p:cNvSpPr/>
              <p:nvPr/>
            </p:nvSpPr>
            <p:spPr>
              <a:xfrm>
                <a:off x="4866131" y="4309585"/>
                <a:ext cx="33909" cy="33908"/>
              </a:xfrm>
              <a:custGeom>
                <a:avLst/>
                <a:gdLst/>
                <a:ahLst/>
                <a:cxnLst/>
                <a:rect l="l" t="t" r="r" b="b"/>
                <a:pathLst>
                  <a:path w="33909" h="33908" extrusionOk="0">
                    <a:moveTo>
                      <a:pt x="16955" y="33909"/>
                    </a:moveTo>
                    <a:cubicBezTo>
                      <a:pt x="7620" y="33909"/>
                      <a:pt x="0" y="26289"/>
                      <a:pt x="0" y="16954"/>
                    </a:cubicBezTo>
                    <a:cubicBezTo>
                      <a:pt x="0" y="7620"/>
                      <a:pt x="7620" y="0"/>
                      <a:pt x="16955" y="0"/>
                    </a:cubicBezTo>
                    <a:cubicBezTo>
                      <a:pt x="26289" y="0"/>
                      <a:pt x="33909" y="7620"/>
                      <a:pt x="33909" y="16954"/>
                    </a:cubicBezTo>
                    <a:cubicBezTo>
                      <a:pt x="33909" y="26289"/>
                      <a:pt x="26289" y="33909"/>
                      <a:pt x="16955"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0" name="Google Shape;4790;p32">
                <a:extLst>
                  <a:ext uri="{FF2B5EF4-FFF2-40B4-BE49-F238E27FC236}">
                    <a16:creationId xmlns:a16="http://schemas.microsoft.com/office/drawing/2014/main" id="{E74F9227-EFC3-AAF3-8DA5-1B957035322A}"/>
                  </a:ext>
                </a:extLst>
              </p:cNvPr>
              <p:cNvSpPr/>
              <p:nvPr/>
            </p:nvSpPr>
            <p:spPr>
              <a:xfrm>
                <a:off x="4947951" y="4228528"/>
                <a:ext cx="33146" cy="33147"/>
              </a:xfrm>
              <a:custGeom>
                <a:avLst/>
                <a:gdLst/>
                <a:ahLst/>
                <a:cxnLst/>
                <a:rect l="l" t="t" r="r" b="b"/>
                <a:pathLst>
                  <a:path w="33146" h="33147" extrusionOk="0">
                    <a:moveTo>
                      <a:pt x="33147" y="16573"/>
                    </a:moveTo>
                    <a:cubicBezTo>
                      <a:pt x="33147" y="25727"/>
                      <a:pt x="25727" y="33147"/>
                      <a:pt x="16573" y="33147"/>
                    </a:cubicBezTo>
                    <a:cubicBezTo>
                      <a:pt x="7420" y="33147"/>
                      <a:pt x="0" y="25727"/>
                      <a:pt x="0" y="16573"/>
                    </a:cubicBezTo>
                    <a:cubicBezTo>
                      <a:pt x="0" y="7420"/>
                      <a:pt x="7420" y="0"/>
                      <a:pt x="16573"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1" name="Google Shape;4791;p32">
                <a:extLst>
                  <a:ext uri="{FF2B5EF4-FFF2-40B4-BE49-F238E27FC236}">
                    <a16:creationId xmlns:a16="http://schemas.microsoft.com/office/drawing/2014/main" id="{895145F2-FD21-EA57-2B82-3DFAED6D5225}"/>
                  </a:ext>
                </a:extLst>
              </p:cNvPr>
              <p:cNvSpPr/>
              <p:nvPr/>
            </p:nvSpPr>
            <p:spPr>
              <a:xfrm>
                <a:off x="5029771" y="4147565"/>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5" y="7239"/>
                      <a:pt x="32195" y="16097"/>
                    </a:cubicBezTo>
                    <a:cubicBezTo>
                      <a:pt x="32195"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2" name="Google Shape;4792;p32">
                <a:extLst>
                  <a:ext uri="{FF2B5EF4-FFF2-40B4-BE49-F238E27FC236}">
                    <a16:creationId xmlns:a16="http://schemas.microsoft.com/office/drawing/2014/main" id="{3BB5AAF2-326F-B410-83DF-03DB790BB78B}"/>
                  </a:ext>
                </a:extLst>
              </p:cNvPr>
              <p:cNvSpPr/>
              <p:nvPr/>
            </p:nvSpPr>
            <p:spPr>
              <a:xfrm>
                <a:off x="5111591" y="4066603"/>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3" name="Google Shape;4793;p32">
                <a:extLst>
                  <a:ext uri="{FF2B5EF4-FFF2-40B4-BE49-F238E27FC236}">
                    <a16:creationId xmlns:a16="http://schemas.microsoft.com/office/drawing/2014/main" id="{29DBC411-C784-1712-7CCC-DACB995C4E37}"/>
                  </a:ext>
                </a:extLst>
              </p:cNvPr>
              <p:cNvSpPr/>
              <p:nvPr/>
            </p:nvSpPr>
            <p:spPr>
              <a:xfrm>
                <a:off x="5193411" y="3985545"/>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4" name="Google Shape;4794;p32">
                <a:extLst>
                  <a:ext uri="{FF2B5EF4-FFF2-40B4-BE49-F238E27FC236}">
                    <a16:creationId xmlns:a16="http://schemas.microsoft.com/office/drawing/2014/main" id="{A62B1898-7465-1CEE-DEEB-4F8CD3510401}"/>
                  </a:ext>
                </a:extLst>
              </p:cNvPr>
              <p:cNvSpPr/>
              <p:nvPr/>
            </p:nvSpPr>
            <p:spPr>
              <a:xfrm>
                <a:off x="5275230" y="3904487"/>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5" name="Google Shape;4795;p32">
                <a:extLst>
                  <a:ext uri="{FF2B5EF4-FFF2-40B4-BE49-F238E27FC236}">
                    <a16:creationId xmlns:a16="http://schemas.microsoft.com/office/drawing/2014/main" id="{86DD1AE8-15D0-49D4-3C34-BF867C233FFF}"/>
                  </a:ext>
                </a:extLst>
              </p:cNvPr>
              <p:cNvSpPr/>
              <p:nvPr/>
            </p:nvSpPr>
            <p:spPr>
              <a:xfrm>
                <a:off x="5357050" y="3823429"/>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6" name="Google Shape;4796;p32">
                <a:extLst>
                  <a:ext uri="{FF2B5EF4-FFF2-40B4-BE49-F238E27FC236}">
                    <a16:creationId xmlns:a16="http://schemas.microsoft.com/office/drawing/2014/main" id="{68F4B7AE-2BF8-9353-854A-614C6FF92257}"/>
                  </a:ext>
                </a:extLst>
              </p:cNvPr>
              <p:cNvSpPr/>
              <p:nvPr/>
            </p:nvSpPr>
            <p:spPr>
              <a:xfrm>
                <a:off x="5438870" y="3742562"/>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7" name="Google Shape;4797;p32">
                <a:extLst>
                  <a:ext uri="{FF2B5EF4-FFF2-40B4-BE49-F238E27FC236}">
                    <a16:creationId xmlns:a16="http://schemas.microsoft.com/office/drawing/2014/main" id="{5A51DE89-2E4B-9E34-7F03-5B4B6A6CE529}"/>
                  </a:ext>
                </a:extLst>
              </p:cNvPr>
              <p:cNvSpPr/>
              <p:nvPr/>
            </p:nvSpPr>
            <p:spPr>
              <a:xfrm>
                <a:off x="5520690" y="3661504"/>
                <a:ext cx="27431" cy="27432"/>
              </a:xfrm>
              <a:custGeom>
                <a:avLst/>
                <a:gdLst/>
                <a:ahLst/>
                <a:cxnLst/>
                <a:rect l="l" t="t" r="r" b="b"/>
                <a:pathLst>
                  <a:path w="27431" h="27432" extrusionOk="0">
                    <a:moveTo>
                      <a:pt x="13716" y="27432"/>
                    </a:moveTo>
                    <a:cubicBezTo>
                      <a:pt x="6096" y="27432"/>
                      <a:pt x="0" y="21241"/>
                      <a:pt x="0" y="13716"/>
                    </a:cubicBezTo>
                    <a:cubicBezTo>
                      <a:pt x="0" y="6191"/>
                      <a:pt x="6096" y="0"/>
                      <a:pt x="13716" y="0"/>
                    </a:cubicBezTo>
                    <a:cubicBezTo>
                      <a:pt x="21336"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8" name="Google Shape;4798;p32">
                <a:extLst>
                  <a:ext uri="{FF2B5EF4-FFF2-40B4-BE49-F238E27FC236}">
                    <a16:creationId xmlns:a16="http://schemas.microsoft.com/office/drawing/2014/main" id="{490CF606-3321-1DD1-E980-DD17C952EC96}"/>
                  </a:ext>
                </a:extLst>
              </p:cNvPr>
              <p:cNvSpPr/>
              <p:nvPr/>
            </p:nvSpPr>
            <p:spPr>
              <a:xfrm>
                <a:off x="5602509" y="3580446"/>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9" name="Google Shape;4799;p32">
                <a:extLst>
                  <a:ext uri="{FF2B5EF4-FFF2-40B4-BE49-F238E27FC236}">
                    <a16:creationId xmlns:a16="http://schemas.microsoft.com/office/drawing/2014/main" id="{96EC6BDF-BC14-52ED-89A1-73011764C723}"/>
                  </a:ext>
                </a:extLst>
              </p:cNvPr>
              <p:cNvSpPr/>
              <p:nvPr/>
            </p:nvSpPr>
            <p:spPr>
              <a:xfrm>
                <a:off x="5684329" y="3499389"/>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0" name="Google Shape;4800;p32">
                <a:extLst>
                  <a:ext uri="{FF2B5EF4-FFF2-40B4-BE49-F238E27FC236}">
                    <a16:creationId xmlns:a16="http://schemas.microsoft.com/office/drawing/2014/main" id="{D4AC8290-3831-0B7C-5AC4-E02A3501C8AE}"/>
                  </a:ext>
                </a:extLst>
              </p:cNvPr>
              <p:cNvSpPr/>
              <p:nvPr/>
            </p:nvSpPr>
            <p:spPr>
              <a:xfrm>
                <a:off x="5766244" y="3418426"/>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1" name="Google Shape;4801;p32">
                <a:extLst>
                  <a:ext uri="{FF2B5EF4-FFF2-40B4-BE49-F238E27FC236}">
                    <a16:creationId xmlns:a16="http://schemas.microsoft.com/office/drawing/2014/main" id="{8BF20B19-C62C-8150-4E4A-507D92164D9E}"/>
                  </a:ext>
                </a:extLst>
              </p:cNvPr>
              <p:cNvSpPr/>
              <p:nvPr/>
            </p:nvSpPr>
            <p:spPr>
              <a:xfrm>
                <a:off x="5847969" y="3337464"/>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2" name="Google Shape;4802;p32">
                <a:extLst>
                  <a:ext uri="{FF2B5EF4-FFF2-40B4-BE49-F238E27FC236}">
                    <a16:creationId xmlns:a16="http://schemas.microsoft.com/office/drawing/2014/main" id="{1359BFFC-F0CB-F404-37EF-3B3810802202}"/>
                  </a:ext>
                </a:extLst>
              </p:cNvPr>
              <p:cNvSpPr/>
              <p:nvPr/>
            </p:nvSpPr>
            <p:spPr>
              <a:xfrm>
                <a:off x="5929788" y="3256406"/>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3" name="Google Shape;4803;p32">
                <a:extLst>
                  <a:ext uri="{FF2B5EF4-FFF2-40B4-BE49-F238E27FC236}">
                    <a16:creationId xmlns:a16="http://schemas.microsoft.com/office/drawing/2014/main" id="{DBAADB95-9E99-2EDA-5C51-4F5DF8BA583A}"/>
                  </a:ext>
                </a:extLst>
              </p:cNvPr>
              <p:cNvSpPr/>
              <p:nvPr/>
            </p:nvSpPr>
            <p:spPr>
              <a:xfrm>
                <a:off x="6011608" y="3175348"/>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4" name="Google Shape;4804;p32">
                <a:extLst>
                  <a:ext uri="{FF2B5EF4-FFF2-40B4-BE49-F238E27FC236}">
                    <a16:creationId xmlns:a16="http://schemas.microsoft.com/office/drawing/2014/main" id="{99D1C475-15B9-63CE-2AD1-01CFC1AA2571}"/>
                  </a:ext>
                </a:extLst>
              </p:cNvPr>
              <p:cNvSpPr/>
              <p:nvPr/>
            </p:nvSpPr>
            <p:spPr>
              <a:xfrm>
                <a:off x="6093523" y="3094481"/>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5" name="Google Shape;4805;p32">
                <a:extLst>
                  <a:ext uri="{FF2B5EF4-FFF2-40B4-BE49-F238E27FC236}">
                    <a16:creationId xmlns:a16="http://schemas.microsoft.com/office/drawing/2014/main" id="{DAF2F75B-1B36-2D01-4358-BB185871B825}"/>
                  </a:ext>
                </a:extLst>
              </p:cNvPr>
              <p:cNvSpPr/>
              <p:nvPr/>
            </p:nvSpPr>
            <p:spPr>
              <a:xfrm>
                <a:off x="6175343" y="3013328"/>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6" name="Google Shape;4806;p32">
                <a:extLst>
                  <a:ext uri="{FF2B5EF4-FFF2-40B4-BE49-F238E27FC236}">
                    <a16:creationId xmlns:a16="http://schemas.microsoft.com/office/drawing/2014/main" id="{433EC23A-4045-2F33-1D3B-2663DA81D4CF}"/>
                  </a:ext>
                </a:extLst>
              </p:cNvPr>
              <p:cNvSpPr/>
              <p:nvPr/>
            </p:nvSpPr>
            <p:spPr>
              <a:xfrm>
                <a:off x="6257067" y="293227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7" name="Google Shape;4807;p32">
                <a:extLst>
                  <a:ext uri="{FF2B5EF4-FFF2-40B4-BE49-F238E27FC236}">
                    <a16:creationId xmlns:a16="http://schemas.microsoft.com/office/drawing/2014/main" id="{232F804A-0B7C-6EAA-DA8D-7A7173EC3027}"/>
                  </a:ext>
                </a:extLst>
              </p:cNvPr>
              <p:cNvSpPr/>
              <p:nvPr/>
            </p:nvSpPr>
            <p:spPr>
              <a:xfrm>
                <a:off x="6338887" y="2851212"/>
                <a:ext cx="19431" cy="19431"/>
              </a:xfrm>
              <a:custGeom>
                <a:avLst/>
                <a:gdLst/>
                <a:ahLst/>
                <a:cxnLst/>
                <a:rect l="l" t="t" r="r" b="b"/>
                <a:pathLst>
                  <a:path w="19431" h="19431" extrusionOk="0">
                    <a:moveTo>
                      <a:pt x="9715" y="19431"/>
                    </a:moveTo>
                    <a:cubicBezTo>
                      <a:pt x="4381" y="19431"/>
                      <a:pt x="0" y="15145"/>
                      <a:pt x="0" y="9716"/>
                    </a:cubicBezTo>
                    <a:cubicBezTo>
                      <a:pt x="0" y="4286"/>
                      <a:pt x="4381" y="0"/>
                      <a:pt x="9715" y="0"/>
                    </a:cubicBezTo>
                    <a:cubicBezTo>
                      <a:pt x="15049" y="0"/>
                      <a:pt x="19431" y="4382"/>
                      <a:pt x="19431" y="9716"/>
                    </a:cubicBezTo>
                    <a:cubicBezTo>
                      <a:pt x="19431" y="15050"/>
                      <a:pt x="15049" y="19431"/>
                      <a:pt x="9715"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8" name="Google Shape;4808;p32">
                <a:extLst>
                  <a:ext uri="{FF2B5EF4-FFF2-40B4-BE49-F238E27FC236}">
                    <a16:creationId xmlns:a16="http://schemas.microsoft.com/office/drawing/2014/main" id="{7899E27F-755B-854A-F5F6-6A732245093E}"/>
                  </a:ext>
                </a:extLst>
              </p:cNvPr>
              <p:cNvSpPr/>
              <p:nvPr/>
            </p:nvSpPr>
            <p:spPr>
              <a:xfrm>
                <a:off x="6420802" y="2770345"/>
                <a:ext cx="18478" cy="18478"/>
              </a:xfrm>
              <a:custGeom>
                <a:avLst/>
                <a:gdLst/>
                <a:ahLst/>
                <a:cxnLst/>
                <a:rect l="l" t="t" r="r" b="b"/>
                <a:pathLst>
                  <a:path w="18478" h="18478" extrusionOk="0">
                    <a:moveTo>
                      <a:pt x="18479" y="9239"/>
                    </a:moveTo>
                    <a:cubicBezTo>
                      <a:pt x="18479" y="14342"/>
                      <a:pt x="14342" y="18479"/>
                      <a:pt x="9239" y="18479"/>
                    </a:cubicBezTo>
                    <a:cubicBezTo>
                      <a:pt x="4137" y="18479"/>
                      <a:pt x="0" y="14342"/>
                      <a:pt x="0" y="9239"/>
                    </a:cubicBezTo>
                    <a:cubicBezTo>
                      <a:pt x="0" y="4137"/>
                      <a:pt x="4137" y="0"/>
                      <a:pt x="9239" y="0"/>
                    </a:cubicBezTo>
                    <a:cubicBezTo>
                      <a:pt x="14342" y="0"/>
                      <a:pt x="18479" y="4137"/>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9" name="Google Shape;4809;p32">
                <a:extLst>
                  <a:ext uri="{FF2B5EF4-FFF2-40B4-BE49-F238E27FC236}">
                    <a16:creationId xmlns:a16="http://schemas.microsoft.com/office/drawing/2014/main" id="{CD885209-148A-FE5F-EEAA-5A7CFED44EC4}"/>
                  </a:ext>
                </a:extLst>
              </p:cNvPr>
              <p:cNvSpPr/>
              <p:nvPr/>
            </p:nvSpPr>
            <p:spPr>
              <a:xfrm>
                <a:off x="6502622" y="268928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0" name="Google Shape;4810;p32">
                <a:extLst>
                  <a:ext uri="{FF2B5EF4-FFF2-40B4-BE49-F238E27FC236}">
                    <a16:creationId xmlns:a16="http://schemas.microsoft.com/office/drawing/2014/main" id="{FF0D32F6-A127-8412-CAAC-D9F09B1EE8E5}"/>
                  </a:ext>
                </a:extLst>
              </p:cNvPr>
              <p:cNvSpPr/>
              <p:nvPr/>
            </p:nvSpPr>
            <p:spPr>
              <a:xfrm>
                <a:off x="6584441" y="2608230"/>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1" name="Google Shape;4811;p32">
                <a:extLst>
                  <a:ext uri="{FF2B5EF4-FFF2-40B4-BE49-F238E27FC236}">
                    <a16:creationId xmlns:a16="http://schemas.microsoft.com/office/drawing/2014/main" id="{8EA75F9B-6B4E-E083-BD16-7E01F838577F}"/>
                  </a:ext>
                </a:extLst>
              </p:cNvPr>
              <p:cNvSpPr/>
              <p:nvPr/>
            </p:nvSpPr>
            <p:spPr>
              <a:xfrm>
                <a:off x="6666166" y="2527172"/>
                <a:ext cx="16192" cy="16192"/>
              </a:xfrm>
              <a:custGeom>
                <a:avLst/>
                <a:gdLst/>
                <a:ahLst/>
                <a:cxnLst/>
                <a:rect l="l" t="t" r="r" b="b"/>
                <a:pathLst>
                  <a:path w="16192" h="16192" extrusionOk="0">
                    <a:moveTo>
                      <a:pt x="8096" y="16192"/>
                    </a:moveTo>
                    <a:cubicBezTo>
                      <a:pt x="3620" y="16192"/>
                      <a:pt x="0" y="12573"/>
                      <a:pt x="0" y="8096"/>
                    </a:cubicBezTo>
                    <a:cubicBezTo>
                      <a:pt x="0" y="3619"/>
                      <a:pt x="3620" y="0"/>
                      <a:pt x="8096" y="0"/>
                    </a:cubicBezTo>
                    <a:cubicBezTo>
                      <a:pt x="12573" y="0"/>
                      <a:pt x="16193" y="3619"/>
                      <a:pt x="16193" y="8096"/>
                    </a:cubicBezTo>
                    <a:cubicBezTo>
                      <a:pt x="16193"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2" name="Google Shape;4812;p32">
                <a:extLst>
                  <a:ext uri="{FF2B5EF4-FFF2-40B4-BE49-F238E27FC236}">
                    <a16:creationId xmlns:a16="http://schemas.microsoft.com/office/drawing/2014/main" id="{7744CCC4-2690-8BBB-6B2A-CD9141DB01C7}"/>
                  </a:ext>
                </a:extLst>
              </p:cNvPr>
              <p:cNvSpPr/>
              <p:nvPr/>
            </p:nvSpPr>
            <p:spPr>
              <a:xfrm>
                <a:off x="6748081" y="2446114"/>
                <a:ext cx="15335" cy="15430"/>
              </a:xfrm>
              <a:custGeom>
                <a:avLst/>
                <a:gdLst/>
                <a:ahLst/>
                <a:cxnLst/>
                <a:rect l="l" t="t" r="r" b="b"/>
                <a:pathLst>
                  <a:path w="15335" h="15430" extrusionOk="0">
                    <a:moveTo>
                      <a:pt x="7620" y="15430"/>
                    </a:moveTo>
                    <a:cubicBezTo>
                      <a:pt x="3429" y="15430"/>
                      <a:pt x="0" y="12002"/>
                      <a:pt x="0" y="7715"/>
                    </a:cubicBezTo>
                    <a:cubicBezTo>
                      <a:pt x="0" y="3429"/>
                      <a:pt x="3429" y="0"/>
                      <a:pt x="7620" y="0"/>
                    </a:cubicBezTo>
                    <a:cubicBezTo>
                      <a:pt x="11811" y="0"/>
                      <a:pt x="15335" y="3429"/>
                      <a:pt x="15335" y="7715"/>
                    </a:cubicBezTo>
                    <a:cubicBezTo>
                      <a:pt x="15335" y="12002"/>
                      <a:pt x="11906" y="15430"/>
                      <a:pt x="7620"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3" name="Google Shape;4813;p32">
                <a:extLst>
                  <a:ext uri="{FF2B5EF4-FFF2-40B4-BE49-F238E27FC236}">
                    <a16:creationId xmlns:a16="http://schemas.microsoft.com/office/drawing/2014/main" id="{AB48A4ED-D4FB-1C7D-C3D2-E4F0729B9DF4}"/>
                  </a:ext>
                </a:extLst>
              </p:cNvPr>
              <p:cNvSpPr/>
              <p:nvPr/>
            </p:nvSpPr>
            <p:spPr>
              <a:xfrm>
                <a:off x="6829901" y="2365247"/>
                <a:ext cx="14477" cy="14477"/>
              </a:xfrm>
              <a:custGeom>
                <a:avLst/>
                <a:gdLst/>
                <a:ahLst/>
                <a:cxnLst/>
                <a:rect l="l" t="t" r="r" b="b"/>
                <a:pathLst>
                  <a:path w="14477" h="14477"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4" name="Google Shape;4814;p32">
                <a:extLst>
                  <a:ext uri="{FF2B5EF4-FFF2-40B4-BE49-F238E27FC236}">
                    <a16:creationId xmlns:a16="http://schemas.microsoft.com/office/drawing/2014/main" id="{87307356-15C6-396D-EEF0-963AB51199A9}"/>
                  </a:ext>
                </a:extLst>
              </p:cNvPr>
              <p:cNvSpPr/>
              <p:nvPr/>
            </p:nvSpPr>
            <p:spPr>
              <a:xfrm>
                <a:off x="6911721" y="2284189"/>
                <a:ext cx="13715" cy="13716"/>
              </a:xfrm>
              <a:custGeom>
                <a:avLst/>
                <a:gdLst/>
                <a:ahLst/>
                <a:cxnLst/>
                <a:rect l="l" t="t" r="r" b="b"/>
                <a:pathLst>
                  <a:path w="13715"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5" name="Google Shape;4815;p32">
                <a:extLst>
                  <a:ext uri="{FF2B5EF4-FFF2-40B4-BE49-F238E27FC236}">
                    <a16:creationId xmlns:a16="http://schemas.microsoft.com/office/drawing/2014/main" id="{99E1379C-9018-FEE8-1945-CDF43887AFEB}"/>
                  </a:ext>
                </a:extLst>
              </p:cNvPr>
              <p:cNvSpPr/>
              <p:nvPr/>
            </p:nvSpPr>
            <p:spPr>
              <a:xfrm>
                <a:off x="6993540" y="2203132"/>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6" name="Google Shape;4816;p32">
                <a:extLst>
                  <a:ext uri="{FF2B5EF4-FFF2-40B4-BE49-F238E27FC236}">
                    <a16:creationId xmlns:a16="http://schemas.microsoft.com/office/drawing/2014/main" id="{8A2E36BB-4D9C-EDCA-2510-4BA3A7208366}"/>
                  </a:ext>
                </a:extLst>
              </p:cNvPr>
              <p:cNvSpPr/>
              <p:nvPr/>
            </p:nvSpPr>
            <p:spPr>
              <a:xfrm>
                <a:off x="7075265" y="2122074"/>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7" name="Google Shape;4817;p32">
                <a:extLst>
                  <a:ext uri="{FF2B5EF4-FFF2-40B4-BE49-F238E27FC236}">
                    <a16:creationId xmlns:a16="http://schemas.microsoft.com/office/drawing/2014/main" id="{F1FB7506-8186-D9FF-F0D0-76DB39E470BE}"/>
                  </a:ext>
                </a:extLst>
              </p:cNvPr>
              <p:cNvSpPr/>
              <p:nvPr/>
            </p:nvSpPr>
            <p:spPr>
              <a:xfrm>
                <a:off x="7157180" y="2041207"/>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8" name="Google Shape;4818;p32">
                <a:extLst>
                  <a:ext uri="{FF2B5EF4-FFF2-40B4-BE49-F238E27FC236}">
                    <a16:creationId xmlns:a16="http://schemas.microsoft.com/office/drawing/2014/main" id="{F0DE0AE7-EA24-659B-8696-0E45412BFC05}"/>
                  </a:ext>
                </a:extLst>
              </p:cNvPr>
              <p:cNvSpPr/>
              <p:nvPr/>
            </p:nvSpPr>
            <p:spPr>
              <a:xfrm>
                <a:off x="7239000" y="1960149"/>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9" name="Google Shape;4819;p32">
                <a:extLst>
                  <a:ext uri="{FF2B5EF4-FFF2-40B4-BE49-F238E27FC236}">
                    <a16:creationId xmlns:a16="http://schemas.microsoft.com/office/drawing/2014/main" id="{A8719959-5BFA-1469-EF50-20382B319BA7}"/>
                  </a:ext>
                </a:extLst>
              </p:cNvPr>
              <p:cNvSpPr/>
              <p:nvPr/>
            </p:nvSpPr>
            <p:spPr>
              <a:xfrm>
                <a:off x="7320819" y="1879091"/>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0" name="Google Shape;4820;p32">
                <a:extLst>
                  <a:ext uri="{FF2B5EF4-FFF2-40B4-BE49-F238E27FC236}">
                    <a16:creationId xmlns:a16="http://schemas.microsoft.com/office/drawing/2014/main" id="{3EE8BE64-3A0D-BB01-8E8D-E52B0249B8ED}"/>
                  </a:ext>
                </a:extLst>
              </p:cNvPr>
              <p:cNvSpPr/>
              <p:nvPr/>
            </p:nvSpPr>
            <p:spPr>
              <a:xfrm>
                <a:off x="7402639" y="1798033"/>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1" name="Google Shape;4821;p32">
                <a:extLst>
                  <a:ext uri="{FF2B5EF4-FFF2-40B4-BE49-F238E27FC236}">
                    <a16:creationId xmlns:a16="http://schemas.microsoft.com/office/drawing/2014/main" id="{35DEA2EE-25C5-4B62-6587-6E6D15776D00}"/>
                  </a:ext>
                </a:extLst>
              </p:cNvPr>
              <p:cNvSpPr/>
              <p:nvPr/>
            </p:nvSpPr>
            <p:spPr>
              <a:xfrm>
                <a:off x="7484459" y="1717166"/>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2" name="Google Shape;4822;p32">
                <a:extLst>
                  <a:ext uri="{FF2B5EF4-FFF2-40B4-BE49-F238E27FC236}">
                    <a16:creationId xmlns:a16="http://schemas.microsoft.com/office/drawing/2014/main" id="{D57FEA81-CAA0-0C9D-23C7-F0878F9D8416}"/>
                  </a:ext>
                </a:extLst>
              </p:cNvPr>
              <p:cNvSpPr/>
              <p:nvPr/>
            </p:nvSpPr>
            <p:spPr>
              <a:xfrm>
                <a:off x="7566278" y="1636108"/>
                <a:ext cx="7239" cy="7238"/>
              </a:xfrm>
              <a:custGeom>
                <a:avLst/>
                <a:gdLst/>
                <a:ahLst/>
                <a:cxnLst/>
                <a:rect l="l" t="t" r="r" b="b"/>
                <a:pathLst>
                  <a:path w="7239" h="7238"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3" name="Google Shape;4823;p32">
                <a:extLst>
                  <a:ext uri="{FF2B5EF4-FFF2-40B4-BE49-F238E27FC236}">
                    <a16:creationId xmlns:a16="http://schemas.microsoft.com/office/drawing/2014/main" id="{4165CE4B-8CD3-D34F-1966-676D6EF7AEA5}"/>
                  </a:ext>
                </a:extLst>
              </p:cNvPr>
              <p:cNvSpPr/>
              <p:nvPr/>
            </p:nvSpPr>
            <p:spPr>
              <a:xfrm>
                <a:off x="7648098" y="1555050"/>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4" name="Google Shape;4824;p32">
                <a:extLst>
                  <a:ext uri="{FF2B5EF4-FFF2-40B4-BE49-F238E27FC236}">
                    <a16:creationId xmlns:a16="http://schemas.microsoft.com/office/drawing/2014/main" id="{B4A702F1-7AF9-A341-CB07-AB5E0DA311C1}"/>
                  </a:ext>
                </a:extLst>
              </p:cNvPr>
              <p:cNvSpPr/>
              <p:nvPr/>
            </p:nvSpPr>
            <p:spPr>
              <a:xfrm>
                <a:off x="7729918" y="1473993"/>
                <a:ext cx="5715" cy="5714"/>
              </a:xfrm>
              <a:custGeom>
                <a:avLst/>
                <a:gdLst/>
                <a:ahLst/>
                <a:cxnLst/>
                <a:rect l="l" t="t" r="r" b="b"/>
                <a:pathLst>
                  <a:path w="5715"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5" name="Google Shape;4825;p32">
                <a:extLst>
                  <a:ext uri="{FF2B5EF4-FFF2-40B4-BE49-F238E27FC236}">
                    <a16:creationId xmlns:a16="http://schemas.microsoft.com/office/drawing/2014/main" id="{A9ED78F1-75CA-2B6B-F90F-074F75E90A15}"/>
                  </a:ext>
                </a:extLst>
              </p:cNvPr>
              <p:cNvSpPr/>
              <p:nvPr/>
            </p:nvSpPr>
            <p:spPr>
              <a:xfrm>
                <a:off x="7811833" y="1393126"/>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6" name="Google Shape;4826;p32">
                <a:extLst>
                  <a:ext uri="{FF2B5EF4-FFF2-40B4-BE49-F238E27FC236}">
                    <a16:creationId xmlns:a16="http://schemas.microsoft.com/office/drawing/2014/main" id="{8A404AA0-C2CA-AA86-B3FB-08BA8070A464}"/>
                  </a:ext>
                </a:extLst>
              </p:cNvPr>
              <p:cNvSpPr/>
              <p:nvPr/>
            </p:nvSpPr>
            <p:spPr>
              <a:xfrm>
                <a:off x="7893558" y="1312068"/>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1" y="953"/>
                      <a:pt x="4001" y="2000"/>
                    </a:cubicBezTo>
                    <a:cubicBezTo>
                      <a:pt x="4001" y="3048"/>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7" name="Google Shape;4827;p32">
                <a:extLst>
                  <a:ext uri="{FF2B5EF4-FFF2-40B4-BE49-F238E27FC236}">
                    <a16:creationId xmlns:a16="http://schemas.microsoft.com/office/drawing/2014/main" id="{109C6C05-430E-3B2A-A1FB-A83E53F984D2}"/>
                  </a:ext>
                </a:extLst>
              </p:cNvPr>
              <p:cNvSpPr/>
              <p:nvPr/>
            </p:nvSpPr>
            <p:spPr>
              <a:xfrm>
                <a:off x="7975377" y="1231010"/>
                <a:ext cx="3238" cy="3238"/>
              </a:xfrm>
              <a:custGeom>
                <a:avLst/>
                <a:gdLst/>
                <a:ahLst/>
                <a:cxnLst/>
                <a:rect l="l" t="t" r="r" b="b"/>
                <a:pathLst>
                  <a:path w="3238" h="3238" extrusionOk="0">
                    <a:moveTo>
                      <a:pt x="1619" y="3239"/>
                    </a:moveTo>
                    <a:cubicBezTo>
                      <a:pt x="762" y="3239"/>
                      <a:pt x="0" y="2477"/>
                      <a:pt x="0" y="1619"/>
                    </a:cubicBezTo>
                    <a:cubicBezTo>
                      <a:pt x="0" y="762"/>
                      <a:pt x="762" y="0"/>
                      <a:pt x="1619" y="0"/>
                    </a:cubicBezTo>
                    <a:cubicBezTo>
                      <a:pt x="2477" y="0"/>
                      <a:pt x="3238" y="762"/>
                      <a:pt x="3238" y="1619"/>
                    </a:cubicBezTo>
                    <a:cubicBezTo>
                      <a:pt x="3238" y="2477"/>
                      <a:pt x="2477"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8" name="Google Shape;4828;p32">
                <a:extLst>
                  <a:ext uri="{FF2B5EF4-FFF2-40B4-BE49-F238E27FC236}">
                    <a16:creationId xmlns:a16="http://schemas.microsoft.com/office/drawing/2014/main" id="{7044FEE1-B94B-EAB3-FDB4-FF83C1F96AF0}"/>
                  </a:ext>
                </a:extLst>
              </p:cNvPr>
              <p:cNvSpPr/>
              <p:nvPr/>
            </p:nvSpPr>
            <p:spPr>
              <a:xfrm>
                <a:off x="8057197" y="1149952"/>
                <a:ext cx="2476" cy="2476"/>
              </a:xfrm>
              <a:custGeom>
                <a:avLst/>
                <a:gdLst/>
                <a:ahLst/>
                <a:cxnLst/>
                <a:rect l="l" t="t" r="r" b="b"/>
                <a:pathLst>
                  <a:path w="2476" h="2476" extrusionOk="0">
                    <a:moveTo>
                      <a:pt x="1238" y="2477"/>
                    </a:moveTo>
                    <a:cubicBezTo>
                      <a:pt x="571" y="2477"/>
                      <a:pt x="0" y="1905"/>
                      <a:pt x="0" y="1238"/>
                    </a:cubicBezTo>
                    <a:cubicBezTo>
                      <a:pt x="0" y="571"/>
                      <a:pt x="571" y="0"/>
                      <a:pt x="1238" y="0"/>
                    </a:cubicBezTo>
                    <a:cubicBezTo>
                      <a:pt x="1905" y="0"/>
                      <a:pt x="2477" y="571"/>
                      <a:pt x="2477" y="1238"/>
                    </a:cubicBezTo>
                    <a:cubicBezTo>
                      <a:pt x="2477" y="1905"/>
                      <a:pt x="1905" y="2477"/>
                      <a:pt x="1238" y="2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29" name="Google Shape;4829;p32">
              <a:extLst>
                <a:ext uri="{FF2B5EF4-FFF2-40B4-BE49-F238E27FC236}">
                  <a16:creationId xmlns:a16="http://schemas.microsoft.com/office/drawing/2014/main" id="{BA76F1A5-9412-B50C-93B5-DB8C85C27F37}"/>
                </a:ext>
              </a:extLst>
            </p:cNvPr>
            <p:cNvGrpSpPr/>
            <p:nvPr/>
          </p:nvGrpSpPr>
          <p:grpSpPr>
            <a:xfrm>
              <a:off x="3825335" y="1155858"/>
              <a:ext cx="4078128" cy="4094320"/>
              <a:chOff x="3825335" y="1155858"/>
              <a:chExt cx="4078128" cy="4094320"/>
            </a:xfrm>
          </p:grpSpPr>
          <p:sp>
            <p:nvSpPr>
              <p:cNvPr id="4830" name="Google Shape;4830;p32">
                <a:extLst>
                  <a:ext uri="{FF2B5EF4-FFF2-40B4-BE49-F238E27FC236}">
                    <a16:creationId xmlns:a16="http://schemas.microsoft.com/office/drawing/2014/main" id="{7A3A5AF8-43B9-0F28-7F1C-841D7A2E23C3}"/>
                  </a:ext>
                </a:extLst>
              </p:cNvPr>
              <p:cNvSpPr/>
              <p:nvPr/>
            </p:nvSpPr>
            <p:spPr>
              <a:xfrm>
                <a:off x="3825335" y="5206554"/>
                <a:ext cx="21812" cy="43624"/>
              </a:xfrm>
              <a:custGeom>
                <a:avLst/>
                <a:gdLst/>
                <a:ahLst/>
                <a:cxnLst/>
                <a:rect l="l" t="t" r="r" b="b"/>
                <a:pathLst>
                  <a:path w="21812" h="43624" extrusionOk="0">
                    <a:moveTo>
                      <a:pt x="0" y="43625"/>
                    </a:moveTo>
                    <a:cubicBezTo>
                      <a:pt x="12002" y="43625"/>
                      <a:pt x="21812" y="33909"/>
                      <a:pt x="21812" y="21812"/>
                    </a:cubicBezTo>
                    <a:cubicBezTo>
                      <a:pt x="21812" y="9716"/>
                      <a:pt x="12097" y="0"/>
                      <a:pt x="0" y="0"/>
                    </a:cubicBezTo>
                    <a:lnTo>
                      <a:pt x="0" y="436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1" name="Google Shape;4831;p32">
                <a:extLst>
                  <a:ext uri="{FF2B5EF4-FFF2-40B4-BE49-F238E27FC236}">
                    <a16:creationId xmlns:a16="http://schemas.microsoft.com/office/drawing/2014/main" id="{C6191D9F-640D-691F-A683-03E3AB3E6CBD}"/>
                  </a:ext>
                </a:extLst>
              </p:cNvPr>
              <p:cNvSpPr/>
              <p:nvPr/>
            </p:nvSpPr>
            <p:spPr>
              <a:xfrm>
                <a:off x="3890867" y="5125592"/>
                <a:ext cx="42862" cy="42862"/>
              </a:xfrm>
              <a:custGeom>
                <a:avLst/>
                <a:gdLst/>
                <a:ahLst/>
                <a:cxnLst/>
                <a:rect l="l" t="t" r="r" b="b"/>
                <a:pathLst>
                  <a:path w="42862" h="42862" extrusionOk="0">
                    <a:moveTo>
                      <a:pt x="21431" y="42863"/>
                    </a:moveTo>
                    <a:cubicBezTo>
                      <a:pt x="9620" y="42863"/>
                      <a:pt x="0" y="33242"/>
                      <a:pt x="0" y="21431"/>
                    </a:cubicBezTo>
                    <a:cubicBezTo>
                      <a:pt x="0" y="9620"/>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2" name="Google Shape;4832;p32">
                <a:extLst>
                  <a:ext uri="{FF2B5EF4-FFF2-40B4-BE49-F238E27FC236}">
                    <a16:creationId xmlns:a16="http://schemas.microsoft.com/office/drawing/2014/main" id="{D42272F3-3B7E-55ED-6EF8-A7D75DD5FE81}"/>
                  </a:ext>
                </a:extLst>
              </p:cNvPr>
              <p:cNvSpPr/>
              <p:nvPr/>
            </p:nvSpPr>
            <p:spPr>
              <a:xfrm>
                <a:off x="3972782" y="5044629"/>
                <a:ext cx="41909" cy="41909"/>
              </a:xfrm>
              <a:custGeom>
                <a:avLst/>
                <a:gdLst/>
                <a:ahLst/>
                <a:cxnLst/>
                <a:rect l="l" t="t" r="r" b="b"/>
                <a:pathLst>
                  <a:path w="41909" h="41909" extrusionOk="0">
                    <a:moveTo>
                      <a:pt x="20955" y="41910"/>
                    </a:moveTo>
                    <a:cubicBezTo>
                      <a:pt x="9334"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3" name="Google Shape;4833;p32">
                <a:extLst>
                  <a:ext uri="{FF2B5EF4-FFF2-40B4-BE49-F238E27FC236}">
                    <a16:creationId xmlns:a16="http://schemas.microsoft.com/office/drawing/2014/main" id="{0BAFC188-64F5-E757-37F3-316D98B3FD46}"/>
                  </a:ext>
                </a:extLst>
              </p:cNvPr>
              <p:cNvSpPr/>
              <p:nvPr/>
            </p:nvSpPr>
            <p:spPr>
              <a:xfrm>
                <a:off x="4054602" y="4963572"/>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4" name="Google Shape;4834;p32">
                <a:extLst>
                  <a:ext uri="{FF2B5EF4-FFF2-40B4-BE49-F238E27FC236}">
                    <a16:creationId xmlns:a16="http://schemas.microsoft.com/office/drawing/2014/main" id="{89BB8E50-86D4-EC17-31B1-67713B8EF579}"/>
                  </a:ext>
                </a:extLst>
              </p:cNvPr>
              <p:cNvSpPr/>
              <p:nvPr/>
            </p:nvSpPr>
            <p:spPr>
              <a:xfrm>
                <a:off x="4136326" y="4882514"/>
                <a:ext cx="40386" cy="40385"/>
              </a:xfrm>
              <a:custGeom>
                <a:avLst/>
                <a:gdLst/>
                <a:ahLst/>
                <a:cxnLst/>
                <a:rect l="l" t="t" r="r" b="b"/>
                <a:pathLst>
                  <a:path w="40386"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5" name="Google Shape;4835;p32">
                <a:extLst>
                  <a:ext uri="{FF2B5EF4-FFF2-40B4-BE49-F238E27FC236}">
                    <a16:creationId xmlns:a16="http://schemas.microsoft.com/office/drawing/2014/main" id="{B11B6851-4EC9-6036-4F25-FA215D611ECE}"/>
                  </a:ext>
                </a:extLst>
              </p:cNvPr>
              <p:cNvSpPr/>
              <p:nvPr/>
            </p:nvSpPr>
            <p:spPr>
              <a:xfrm>
                <a:off x="4218146" y="4801456"/>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6" name="Google Shape;4836;p32">
                <a:extLst>
                  <a:ext uri="{FF2B5EF4-FFF2-40B4-BE49-F238E27FC236}">
                    <a16:creationId xmlns:a16="http://schemas.microsoft.com/office/drawing/2014/main" id="{55C43F46-F69E-528F-EDE5-F4CEC64D8492}"/>
                  </a:ext>
                </a:extLst>
              </p:cNvPr>
              <p:cNvSpPr/>
              <p:nvPr/>
            </p:nvSpPr>
            <p:spPr>
              <a:xfrm>
                <a:off x="4300061" y="4720589"/>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7" name="Google Shape;4837;p32">
                <a:extLst>
                  <a:ext uri="{FF2B5EF4-FFF2-40B4-BE49-F238E27FC236}">
                    <a16:creationId xmlns:a16="http://schemas.microsoft.com/office/drawing/2014/main" id="{3C725DFD-FFB4-9B87-B202-2B3BCB6F1DC2}"/>
                  </a:ext>
                </a:extLst>
              </p:cNvPr>
              <p:cNvSpPr/>
              <p:nvPr/>
            </p:nvSpPr>
            <p:spPr>
              <a:xfrm>
                <a:off x="4381881" y="4639531"/>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8" name="Google Shape;4838;p32">
                <a:extLst>
                  <a:ext uri="{FF2B5EF4-FFF2-40B4-BE49-F238E27FC236}">
                    <a16:creationId xmlns:a16="http://schemas.microsoft.com/office/drawing/2014/main" id="{2E3B5DBB-FDC6-2652-A5E3-D2DA43B7F94F}"/>
                  </a:ext>
                </a:extLst>
              </p:cNvPr>
              <p:cNvSpPr/>
              <p:nvPr/>
            </p:nvSpPr>
            <p:spPr>
              <a:xfrm>
                <a:off x="4463700" y="4558473"/>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9" name="Google Shape;4839;p32">
                <a:extLst>
                  <a:ext uri="{FF2B5EF4-FFF2-40B4-BE49-F238E27FC236}">
                    <a16:creationId xmlns:a16="http://schemas.microsoft.com/office/drawing/2014/main" id="{1F3C4F16-9CB1-011E-C0A9-FB86D504A60C}"/>
                  </a:ext>
                </a:extLst>
              </p:cNvPr>
              <p:cNvSpPr/>
              <p:nvPr/>
            </p:nvSpPr>
            <p:spPr>
              <a:xfrm>
                <a:off x="4545425" y="4477416"/>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0" name="Google Shape;4840;p32">
                <a:extLst>
                  <a:ext uri="{FF2B5EF4-FFF2-40B4-BE49-F238E27FC236}">
                    <a16:creationId xmlns:a16="http://schemas.microsoft.com/office/drawing/2014/main" id="{7F46ADE5-2CD6-C3EB-8F49-C2AF9488FAA9}"/>
                  </a:ext>
                </a:extLst>
              </p:cNvPr>
              <p:cNvSpPr/>
              <p:nvPr/>
            </p:nvSpPr>
            <p:spPr>
              <a:xfrm>
                <a:off x="4627340" y="4396548"/>
                <a:ext cx="35433" cy="35433"/>
              </a:xfrm>
              <a:custGeom>
                <a:avLst/>
                <a:gdLst/>
                <a:ahLst/>
                <a:cxnLst/>
                <a:rect l="l" t="t" r="r" b="b"/>
                <a:pathLst>
                  <a:path w="35433" h="35433" extrusionOk="0">
                    <a:moveTo>
                      <a:pt x="17717" y="35433"/>
                    </a:moveTo>
                    <a:cubicBezTo>
                      <a:pt x="7906" y="35433"/>
                      <a:pt x="0" y="27527"/>
                      <a:pt x="0" y="17717"/>
                    </a:cubicBezTo>
                    <a:cubicBezTo>
                      <a:pt x="0" y="7906"/>
                      <a:pt x="7906" y="0"/>
                      <a:pt x="17717" y="0"/>
                    </a:cubicBezTo>
                    <a:cubicBezTo>
                      <a:pt x="27527" y="0"/>
                      <a:pt x="35433" y="7906"/>
                      <a:pt x="35433" y="17717"/>
                    </a:cubicBezTo>
                    <a:cubicBezTo>
                      <a:pt x="35433" y="27527"/>
                      <a:pt x="27432"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1" name="Google Shape;4841;p32">
                <a:extLst>
                  <a:ext uri="{FF2B5EF4-FFF2-40B4-BE49-F238E27FC236}">
                    <a16:creationId xmlns:a16="http://schemas.microsoft.com/office/drawing/2014/main" id="{216F5873-9DCD-0C6F-2527-9E5C0A57BA8A}"/>
                  </a:ext>
                </a:extLst>
              </p:cNvPr>
              <p:cNvSpPr/>
              <p:nvPr/>
            </p:nvSpPr>
            <p:spPr>
              <a:xfrm>
                <a:off x="4709160" y="4315491"/>
                <a:ext cx="34670" cy="34670"/>
              </a:xfrm>
              <a:custGeom>
                <a:avLst/>
                <a:gdLst/>
                <a:ahLst/>
                <a:cxnLst/>
                <a:rect l="l" t="t" r="r" b="b"/>
                <a:pathLst>
                  <a:path w="34670" h="34670"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2" name="Google Shape;4842;p32">
                <a:extLst>
                  <a:ext uri="{FF2B5EF4-FFF2-40B4-BE49-F238E27FC236}">
                    <a16:creationId xmlns:a16="http://schemas.microsoft.com/office/drawing/2014/main" id="{020EFF51-516E-8CFE-A8CA-8DD5394B9B32}"/>
                  </a:ext>
                </a:extLst>
              </p:cNvPr>
              <p:cNvSpPr/>
              <p:nvPr/>
            </p:nvSpPr>
            <p:spPr>
              <a:xfrm>
                <a:off x="4790979" y="4234433"/>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3" name="Google Shape;4843;p32">
                <a:extLst>
                  <a:ext uri="{FF2B5EF4-FFF2-40B4-BE49-F238E27FC236}">
                    <a16:creationId xmlns:a16="http://schemas.microsoft.com/office/drawing/2014/main" id="{CBB2B8E5-0E16-C589-BF59-47071EC87EF6}"/>
                  </a:ext>
                </a:extLst>
              </p:cNvPr>
              <p:cNvSpPr/>
              <p:nvPr/>
            </p:nvSpPr>
            <p:spPr>
              <a:xfrm>
                <a:off x="4872799" y="4153375"/>
                <a:ext cx="33146" cy="33147"/>
              </a:xfrm>
              <a:custGeom>
                <a:avLst/>
                <a:gdLst/>
                <a:ahLst/>
                <a:cxnLst/>
                <a:rect l="l" t="t" r="r" b="b"/>
                <a:pathLst>
                  <a:path w="33146" h="33147" extrusionOk="0">
                    <a:moveTo>
                      <a:pt x="16573" y="33147"/>
                    </a:moveTo>
                    <a:cubicBezTo>
                      <a:pt x="7429" y="33147"/>
                      <a:pt x="0" y="25718"/>
                      <a:pt x="0" y="16574"/>
                    </a:cubicBezTo>
                    <a:cubicBezTo>
                      <a:pt x="0" y="7429"/>
                      <a:pt x="7429" y="0"/>
                      <a:pt x="16573" y="0"/>
                    </a:cubicBezTo>
                    <a:cubicBezTo>
                      <a:pt x="25717" y="0"/>
                      <a:pt x="33147" y="7429"/>
                      <a:pt x="33147" y="16574"/>
                    </a:cubicBezTo>
                    <a:cubicBezTo>
                      <a:pt x="33147" y="25718"/>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4" name="Google Shape;4844;p32">
                <a:extLst>
                  <a:ext uri="{FF2B5EF4-FFF2-40B4-BE49-F238E27FC236}">
                    <a16:creationId xmlns:a16="http://schemas.microsoft.com/office/drawing/2014/main" id="{B11AFDA8-7657-AEF7-D0AD-6A1454E30B4A}"/>
                  </a:ext>
                </a:extLst>
              </p:cNvPr>
              <p:cNvSpPr/>
              <p:nvPr/>
            </p:nvSpPr>
            <p:spPr>
              <a:xfrm>
                <a:off x="4954524" y="4072413"/>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5" name="Google Shape;4845;p32">
                <a:extLst>
                  <a:ext uri="{FF2B5EF4-FFF2-40B4-BE49-F238E27FC236}">
                    <a16:creationId xmlns:a16="http://schemas.microsoft.com/office/drawing/2014/main" id="{26A150D0-B680-8FDE-FC5F-364D92C28EF7}"/>
                  </a:ext>
                </a:extLst>
              </p:cNvPr>
              <p:cNvSpPr/>
              <p:nvPr/>
            </p:nvSpPr>
            <p:spPr>
              <a:xfrm>
                <a:off x="5036439" y="3991450"/>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6" name="Google Shape;4846;p32">
                <a:extLst>
                  <a:ext uri="{FF2B5EF4-FFF2-40B4-BE49-F238E27FC236}">
                    <a16:creationId xmlns:a16="http://schemas.microsoft.com/office/drawing/2014/main" id="{A1AB8C7F-2D62-4576-4151-99C39FCF7C16}"/>
                  </a:ext>
                </a:extLst>
              </p:cNvPr>
              <p:cNvSpPr/>
              <p:nvPr/>
            </p:nvSpPr>
            <p:spPr>
              <a:xfrm>
                <a:off x="5118258" y="3910393"/>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7" name="Google Shape;4847;p32">
                <a:extLst>
                  <a:ext uri="{FF2B5EF4-FFF2-40B4-BE49-F238E27FC236}">
                    <a16:creationId xmlns:a16="http://schemas.microsoft.com/office/drawing/2014/main" id="{1CAFCAA9-0865-FB21-069A-868AA5AC2873}"/>
                  </a:ext>
                </a:extLst>
              </p:cNvPr>
              <p:cNvSpPr/>
              <p:nvPr/>
            </p:nvSpPr>
            <p:spPr>
              <a:xfrm>
                <a:off x="5200078" y="3829335"/>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8" name="Google Shape;4848;p32">
                <a:extLst>
                  <a:ext uri="{FF2B5EF4-FFF2-40B4-BE49-F238E27FC236}">
                    <a16:creationId xmlns:a16="http://schemas.microsoft.com/office/drawing/2014/main" id="{DDF4E45B-FC96-7AB3-19D3-5A3B6392F12F}"/>
                  </a:ext>
                </a:extLst>
              </p:cNvPr>
              <p:cNvSpPr/>
              <p:nvPr/>
            </p:nvSpPr>
            <p:spPr>
              <a:xfrm>
                <a:off x="5281898" y="3748277"/>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4"/>
                      <a:pt x="6525" y="0"/>
                      <a:pt x="14573" y="0"/>
                    </a:cubicBezTo>
                    <a:cubicBezTo>
                      <a:pt x="22622" y="0"/>
                      <a:pt x="29146" y="6524"/>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9" name="Google Shape;4849;p32">
                <a:extLst>
                  <a:ext uri="{FF2B5EF4-FFF2-40B4-BE49-F238E27FC236}">
                    <a16:creationId xmlns:a16="http://schemas.microsoft.com/office/drawing/2014/main" id="{07E75B20-9C1C-0755-D640-089D9B26148B}"/>
                  </a:ext>
                </a:extLst>
              </p:cNvPr>
              <p:cNvSpPr/>
              <p:nvPr/>
            </p:nvSpPr>
            <p:spPr>
              <a:xfrm>
                <a:off x="5363717" y="3667410"/>
                <a:ext cx="28194" cy="28193"/>
              </a:xfrm>
              <a:custGeom>
                <a:avLst/>
                <a:gdLst/>
                <a:ahLst/>
                <a:cxnLst/>
                <a:rect l="l" t="t" r="r" b="b"/>
                <a:pathLst>
                  <a:path w="28194" h="28193" extrusionOk="0">
                    <a:moveTo>
                      <a:pt x="14097" y="28194"/>
                    </a:moveTo>
                    <a:cubicBezTo>
                      <a:pt x="6287" y="28194"/>
                      <a:pt x="0" y="21907"/>
                      <a:pt x="0" y="14097"/>
                    </a:cubicBezTo>
                    <a:cubicBezTo>
                      <a:pt x="0" y="6287"/>
                      <a:pt x="6287" y="0"/>
                      <a:pt x="14097" y="0"/>
                    </a:cubicBezTo>
                    <a:cubicBezTo>
                      <a:pt x="21908" y="0"/>
                      <a:pt x="28194" y="6287"/>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0" name="Google Shape;4850;p32">
                <a:extLst>
                  <a:ext uri="{FF2B5EF4-FFF2-40B4-BE49-F238E27FC236}">
                    <a16:creationId xmlns:a16="http://schemas.microsoft.com/office/drawing/2014/main" id="{2908DB17-0E8B-F545-C9DE-D1DFACE4C421}"/>
                  </a:ext>
                </a:extLst>
              </p:cNvPr>
              <p:cNvSpPr/>
              <p:nvPr/>
            </p:nvSpPr>
            <p:spPr>
              <a:xfrm>
                <a:off x="5445537" y="3586352"/>
                <a:ext cx="27431" cy="27432"/>
              </a:xfrm>
              <a:custGeom>
                <a:avLst/>
                <a:gdLst/>
                <a:ahLst/>
                <a:cxnLst/>
                <a:rect l="l" t="t" r="r" b="b"/>
                <a:pathLst>
                  <a:path w="27431" h="27432"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1" name="Google Shape;4851;p32">
                <a:extLst>
                  <a:ext uri="{FF2B5EF4-FFF2-40B4-BE49-F238E27FC236}">
                    <a16:creationId xmlns:a16="http://schemas.microsoft.com/office/drawing/2014/main" id="{834ED374-3422-E937-E7EA-272D1883A7B7}"/>
                  </a:ext>
                </a:extLst>
              </p:cNvPr>
              <p:cNvSpPr/>
              <p:nvPr/>
            </p:nvSpPr>
            <p:spPr>
              <a:xfrm>
                <a:off x="5527357" y="3505294"/>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2" name="Google Shape;4852;p32">
                <a:extLst>
                  <a:ext uri="{FF2B5EF4-FFF2-40B4-BE49-F238E27FC236}">
                    <a16:creationId xmlns:a16="http://schemas.microsoft.com/office/drawing/2014/main" id="{CCEFE366-F9BF-5D65-77C6-87A281E42F1A}"/>
                  </a:ext>
                </a:extLst>
              </p:cNvPr>
              <p:cNvSpPr/>
              <p:nvPr/>
            </p:nvSpPr>
            <p:spPr>
              <a:xfrm>
                <a:off x="5609177" y="3424237"/>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3" name="Google Shape;4853;p32">
                <a:extLst>
                  <a:ext uri="{FF2B5EF4-FFF2-40B4-BE49-F238E27FC236}">
                    <a16:creationId xmlns:a16="http://schemas.microsoft.com/office/drawing/2014/main" id="{B85B99A3-7DA7-E2CF-008C-EDCBEAE9E4F9}"/>
                  </a:ext>
                </a:extLst>
              </p:cNvPr>
              <p:cNvSpPr/>
              <p:nvPr/>
            </p:nvSpPr>
            <p:spPr>
              <a:xfrm>
                <a:off x="5691092" y="3343369"/>
                <a:ext cx="24955" cy="24955"/>
              </a:xfrm>
              <a:custGeom>
                <a:avLst/>
                <a:gdLst/>
                <a:ahLst/>
                <a:cxnLst/>
                <a:rect l="l" t="t" r="r" b="b"/>
                <a:pathLst>
                  <a:path w="24955" h="24955" extrusionOk="0">
                    <a:moveTo>
                      <a:pt x="12478" y="24956"/>
                    </a:moveTo>
                    <a:cubicBezTo>
                      <a:pt x="5525"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4" name="Google Shape;4854;p32">
                <a:extLst>
                  <a:ext uri="{FF2B5EF4-FFF2-40B4-BE49-F238E27FC236}">
                    <a16:creationId xmlns:a16="http://schemas.microsoft.com/office/drawing/2014/main" id="{8C09A627-2C9A-0A44-AA9A-14DD54430C2D}"/>
                  </a:ext>
                </a:extLst>
              </p:cNvPr>
              <p:cNvSpPr/>
              <p:nvPr/>
            </p:nvSpPr>
            <p:spPr>
              <a:xfrm>
                <a:off x="5772816" y="3262312"/>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5" name="Google Shape;4855;p32">
                <a:extLst>
                  <a:ext uri="{FF2B5EF4-FFF2-40B4-BE49-F238E27FC236}">
                    <a16:creationId xmlns:a16="http://schemas.microsoft.com/office/drawing/2014/main" id="{ECEE708E-5D69-CBB9-7F2D-FE6F0FA551E4}"/>
                  </a:ext>
                </a:extLst>
              </p:cNvPr>
              <p:cNvSpPr/>
              <p:nvPr/>
            </p:nvSpPr>
            <p:spPr>
              <a:xfrm>
                <a:off x="5854636" y="3181254"/>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6" name="Google Shape;4856;p32">
                <a:extLst>
                  <a:ext uri="{FF2B5EF4-FFF2-40B4-BE49-F238E27FC236}">
                    <a16:creationId xmlns:a16="http://schemas.microsoft.com/office/drawing/2014/main" id="{15841EA4-6FE9-6617-6A07-2F4F1EA38A52}"/>
                  </a:ext>
                </a:extLst>
              </p:cNvPr>
              <p:cNvSpPr/>
              <p:nvPr/>
            </p:nvSpPr>
            <p:spPr>
              <a:xfrm>
                <a:off x="5936456" y="3100196"/>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7" name="Google Shape;4857;p32">
                <a:extLst>
                  <a:ext uri="{FF2B5EF4-FFF2-40B4-BE49-F238E27FC236}">
                    <a16:creationId xmlns:a16="http://schemas.microsoft.com/office/drawing/2014/main" id="{D870484A-EA8A-200A-4D0F-12DB159DF46C}"/>
                  </a:ext>
                </a:extLst>
              </p:cNvPr>
              <p:cNvSpPr/>
              <p:nvPr/>
            </p:nvSpPr>
            <p:spPr>
              <a:xfrm>
                <a:off x="6018371" y="3019329"/>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8" name="Google Shape;4858;p32">
                <a:extLst>
                  <a:ext uri="{FF2B5EF4-FFF2-40B4-BE49-F238E27FC236}">
                    <a16:creationId xmlns:a16="http://schemas.microsoft.com/office/drawing/2014/main" id="{D38A6777-01B7-918F-9909-2184E9B125D6}"/>
                  </a:ext>
                </a:extLst>
              </p:cNvPr>
              <p:cNvSpPr/>
              <p:nvPr/>
            </p:nvSpPr>
            <p:spPr>
              <a:xfrm>
                <a:off x="6100191" y="2938271"/>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9" name="Google Shape;4859;p32">
                <a:extLst>
                  <a:ext uri="{FF2B5EF4-FFF2-40B4-BE49-F238E27FC236}">
                    <a16:creationId xmlns:a16="http://schemas.microsoft.com/office/drawing/2014/main" id="{3ACF1EE5-5000-043D-F90A-982249A19069}"/>
                  </a:ext>
                </a:extLst>
              </p:cNvPr>
              <p:cNvSpPr/>
              <p:nvPr/>
            </p:nvSpPr>
            <p:spPr>
              <a:xfrm>
                <a:off x="6181915" y="2857213"/>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0" name="Google Shape;4860;p32">
                <a:extLst>
                  <a:ext uri="{FF2B5EF4-FFF2-40B4-BE49-F238E27FC236}">
                    <a16:creationId xmlns:a16="http://schemas.microsoft.com/office/drawing/2014/main" id="{EDF5E24B-3640-C891-94F5-D375895A7BE8}"/>
                  </a:ext>
                </a:extLst>
              </p:cNvPr>
              <p:cNvSpPr/>
              <p:nvPr/>
            </p:nvSpPr>
            <p:spPr>
              <a:xfrm>
                <a:off x="6263735" y="2776156"/>
                <a:ext cx="19431" cy="19430"/>
              </a:xfrm>
              <a:custGeom>
                <a:avLst/>
                <a:gdLst/>
                <a:ahLst/>
                <a:cxnLst/>
                <a:rect l="l" t="t" r="r" b="b"/>
                <a:pathLst>
                  <a:path w="19431" h="19430"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1" name="Google Shape;4861;p32">
                <a:extLst>
                  <a:ext uri="{FF2B5EF4-FFF2-40B4-BE49-F238E27FC236}">
                    <a16:creationId xmlns:a16="http://schemas.microsoft.com/office/drawing/2014/main" id="{CBE4E2B0-8A6A-6A52-A051-F3DF442B054B}"/>
                  </a:ext>
                </a:extLst>
              </p:cNvPr>
              <p:cNvSpPr/>
              <p:nvPr/>
            </p:nvSpPr>
            <p:spPr>
              <a:xfrm>
                <a:off x="6345650" y="2695193"/>
                <a:ext cx="18478" cy="18478"/>
              </a:xfrm>
              <a:custGeom>
                <a:avLst/>
                <a:gdLst/>
                <a:ahLst/>
                <a:cxnLst/>
                <a:rect l="l" t="t" r="r" b="b"/>
                <a:pathLst>
                  <a:path w="18478" h="18478" extrusionOk="0">
                    <a:moveTo>
                      <a:pt x="9239" y="18478"/>
                    </a:moveTo>
                    <a:cubicBezTo>
                      <a:pt x="4096" y="18478"/>
                      <a:pt x="0" y="14288"/>
                      <a:pt x="0" y="9239"/>
                    </a:cubicBezTo>
                    <a:cubicBezTo>
                      <a:pt x="0" y="4191"/>
                      <a:pt x="4191" y="0"/>
                      <a:pt x="9239" y="0"/>
                    </a:cubicBezTo>
                    <a:cubicBezTo>
                      <a:pt x="14288" y="0"/>
                      <a:pt x="18479" y="4191"/>
                      <a:pt x="18479" y="9239"/>
                    </a:cubicBezTo>
                    <a:cubicBezTo>
                      <a:pt x="18479" y="14288"/>
                      <a:pt x="14288" y="18478"/>
                      <a:pt x="9239" y="18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2" name="Google Shape;4862;p32">
                <a:extLst>
                  <a:ext uri="{FF2B5EF4-FFF2-40B4-BE49-F238E27FC236}">
                    <a16:creationId xmlns:a16="http://schemas.microsoft.com/office/drawing/2014/main" id="{1E184923-1A51-1E76-A842-D8BB9AD8AB7D}"/>
                  </a:ext>
                </a:extLst>
              </p:cNvPr>
              <p:cNvSpPr/>
              <p:nvPr/>
            </p:nvSpPr>
            <p:spPr>
              <a:xfrm>
                <a:off x="6427469" y="2614135"/>
                <a:ext cx="17716" cy="17716"/>
              </a:xfrm>
              <a:custGeom>
                <a:avLst/>
                <a:gdLst/>
                <a:ahLst/>
                <a:cxnLst/>
                <a:rect l="l" t="t" r="r" b="b"/>
                <a:pathLst>
                  <a:path w="17716" h="17716" extrusionOk="0">
                    <a:moveTo>
                      <a:pt x="8858" y="17717"/>
                    </a:moveTo>
                    <a:cubicBezTo>
                      <a:pt x="4001" y="17717"/>
                      <a:pt x="0" y="13716"/>
                      <a:pt x="0" y="8858"/>
                    </a:cubicBezTo>
                    <a:cubicBezTo>
                      <a:pt x="0" y="4000"/>
                      <a:pt x="4001"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3" name="Google Shape;4863;p32">
                <a:extLst>
                  <a:ext uri="{FF2B5EF4-FFF2-40B4-BE49-F238E27FC236}">
                    <a16:creationId xmlns:a16="http://schemas.microsoft.com/office/drawing/2014/main" id="{A1671B9F-34E6-D2C2-370B-043423FF2272}"/>
                  </a:ext>
                </a:extLst>
              </p:cNvPr>
              <p:cNvSpPr/>
              <p:nvPr/>
            </p:nvSpPr>
            <p:spPr>
              <a:xfrm>
                <a:off x="6509289" y="2533078"/>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4" y="0"/>
                      <a:pt x="16954" y="3810"/>
                      <a:pt x="16954" y="8477"/>
                    </a:cubicBezTo>
                    <a:cubicBezTo>
                      <a:pt x="16954" y="13145"/>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4" name="Google Shape;4864;p32">
                <a:extLst>
                  <a:ext uri="{FF2B5EF4-FFF2-40B4-BE49-F238E27FC236}">
                    <a16:creationId xmlns:a16="http://schemas.microsoft.com/office/drawing/2014/main" id="{4B4C5A43-C1E1-D461-6F31-3A202211C6F3}"/>
                  </a:ext>
                </a:extLst>
              </p:cNvPr>
              <p:cNvSpPr/>
              <p:nvPr/>
            </p:nvSpPr>
            <p:spPr>
              <a:xfrm>
                <a:off x="6591014" y="2452020"/>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5" name="Google Shape;4865;p32">
                <a:extLst>
                  <a:ext uri="{FF2B5EF4-FFF2-40B4-BE49-F238E27FC236}">
                    <a16:creationId xmlns:a16="http://schemas.microsoft.com/office/drawing/2014/main" id="{DEC2D4D0-516F-5954-3707-42122832F5B7}"/>
                  </a:ext>
                </a:extLst>
              </p:cNvPr>
              <p:cNvSpPr/>
              <p:nvPr/>
            </p:nvSpPr>
            <p:spPr>
              <a:xfrm>
                <a:off x="6672833" y="2371057"/>
                <a:ext cx="15430" cy="15335"/>
              </a:xfrm>
              <a:custGeom>
                <a:avLst/>
                <a:gdLst/>
                <a:ahLst/>
                <a:cxnLst/>
                <a:rect l="l" t="t" r="r" b="b"/>
                <a:pathLst>
                  <a:path w="15430" h="15335" extrusionOk="0">
                    <a:moveTo>
                      <a:pt x="7715" y="15335"/>
                    </a:moveTo>
                    <a:cubicBezTo>
                      <a:pt x="3524" y="15335"/>
                      <a:pt x="0" y="11906"/>
                      <a:pt x="0" y="7715"/>
                    </a:cubicBezTo>
                    <a:cubicBezTo>
                      <a:pt x="0" y="3524"/>
                      <a:pt x="3429" y="0"/>
                      <a:pt x="7715" y="0"/>
                    </a:cubicBezTo>
                    <a:cubicBezTo>
                      <a:pt x="12002" y="0"/>
                      <a:pt x="15430" y="3429"/>
                      <a:pt x="15430" y="7715"/>
                    </a:cubicBezTo>
                    <a:cubicBezTo>
                      <a:pt x="15430" y="12002"/>
                      <a:pt x="12002" y="15335"/>
                      <a:pt x="7715"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6" name="Google Shape;4866;p32">
                <a:extLst>
                  <a:ext uri="{FF2B5EF4-FFF2-40B4-BE49-F238E27FC236}">
                    <a16:creationId xmlns:a16="http://schemas.microsoft.com/office/drawing/2014/main" id="{87789560-197A-1B27-75D6-3793C2A70B77}"/>
                  </a:ext>
                </a:extLst>
              </p:cNvPr>
              <p:cNvSpPr/>
              <p:nvPr/>
            </p:nvSpPr>
            <p:spPr>
              <a:xfrm>
                <a:off x="6754749" y="2290095"/>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7" name="Google Shape;4867;p32">
                <a:extLst>
                  <a:ext uri="{FF2B5EF4-FFF2-40B4-BE49-F238E27FC236}">
                    <a16:creationId xmlns:a16="http://schemas.microsoft.com/office/drawing/2014/main" id="{1A934BD3-DFD2-0DBE-33FE-F59D8D54DFF8}"/>
                  </a:ext>
                </a:extLst>
              </p:cNvPr>
              <p:cNvSpPr/>
              <p:nvPr/>
            </p:nvSpPr>
            <p:spPr>
              <a:xfrm>
                <a:off x="6836568" y="2209037"/>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8" name="Google Shape;4868;p32">
                <a:extLst>
                  <a:ext uri="{FF2B5EF4-FFF2-40B4-BE49-F238E27FC236}">
                    <a16:creationId xmlns:a16="http://schemas.microsoft.com/office/drawing/2014/main" id="{EFE236A4-F4EC-3A36-B030-79C47AEFE621}"/>
                  </a:ext>
                </a:extLst>
              </p:cNvPr>
              <p:cNvSpPr/>
              <p:nvPr/>
            </p:nvSpPr>
            <p:spPr>
              <a:xfrm>
                <a:off x="6918388" y="2127979"/>
                <a:ext cx="12954" cy="12953"/>
              </a:xfrm>
              <a:custGeom>
                <a:avLst/>
                <a:gdLst/>
                <a:ahLst/>
                <a:cxnLst/>
                <a:rect l="l" t="t" r="r" b="b"/>
                <a:pathLst>
                  <a:path w="12954" h="12953" extrusionOk="0">
                    <a:moveTo>
                      <a:pt x="6477" y="12954"/>
                    </a:moveTo>
                    <a:cubicBezTo>
                      <a:pt x="2953" y="12954"/>
                      <a:pt x="0" y="10096"/>
                      <a:pt x="0" y="6477"/>
                    </a:cubicBezTo>
                    <a:cubicBezTo>
                      <a:pt x="0" y="2857"/>
                      <a:pt x="2858"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9" name="Google Shape;4869;p32">
                <a:extLst>
                  <a:ext uri="{FF2B5EF4-FFF2-40B4-BE49-F238E27FC236}">
                    <a16:creationId xmlns:a16="http://schemas.microsoft.com/office/drawing/2014/main" id="{C3470A19-EB4C-4597-88A8-E86DA7CCA800}"/>
                  </a:ext>
                </a:extLst>
              </p:cNvPr>
              <p:cNvSpPr/>
              <p:nvPr/>
            </p:nvSpPr>
            <p:spPr>
              <a:xfrm>
                <a:off x="7000113" y="2046922"/>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0" name="Google Shape;4870;p32">
                <a:extLst>
                  <a:ext uri="{FF2B5EF4-FFF2-40B4-BE49-F238E27FC236}">
                    <a16:creationId xmlns:a16="http://schemas.microsoft.com/office/drawing/2014/main" id="{00C57C9D-AE88-9444-41E2-BA649A74684A}"/>
                  </a:ext>
                </a:extLst>
              </p:cNvPr>
              <p:cNvSpPr/>
              <p:nvPr/>
            </p:nvSpPr>
            <p:spPr>
              <a:xfrm>
                <a:off x="7082027" y="1966054"/>
                <a:ext cx="11239" cy="11239"/>
              </a:xfrm>
              <a:custGeom>
                <a:avLst/>
                <a:gdLst/>
                <a:ahLst/>
                <a:cxnLst/>
                <a:rect l="l" t="t" r="r" b="b"/>
                <a:pathLst>
                  <a:path w="11239" h="11239" extrusionOk="0">
                    <a:moveTo>
                      <a:pt x="5620" y="11239"/>
                    </a:moveTo>
                    <a:cubicBezTo>
                      <a:pt x="2477" y="11239"/>
                      <a:pt x="0" y="8668"/>
                      <a:pt x="0" y="5620"/>
                    </a:cubicBezTo>
                    <a:cubicBezTo>
                      <a:pt x="0" y="2572"/>
                      <a:pt x="2572" y="0"/>
                      <a:pt x="5620" y="0"/>
                    </a:cubicBezTo>
                    <a:cubicBezTo>
                      <a:pt x="8668" y="0"/>
                      <a:pt x="11240" y="2572"/>
                      <a:pt x="11240" y="5620"/>
                    </a:cubicBezTo>
                    <a:cubicBezTo>
                      <a:pt x="11240"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1" name="Google Shape;4871;p32">
                <a:extLst>
                  <a:ext uri="{FF2B5EF4-FFF2-40B4-BE49-F238E27FC236}">
                    <a16:creationId xmlns:a16="http://schemas.microsoft.com/office/drawing/2014/main" id="{8FA0013E-09CD-54EC-4790-F009C567C820}"/>
                  </a:ext>
                </a:extLst>
              </p:cNvPr>
              <p:cNvSpPr/>
              <p:nvPr/>
            </p:nvSpPr>
            <p:spPr>
              <a:xfrm>
                <a:off x="7163847" y="1884997"/>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2" name="Google Shape;4872;p32">
                <a:extLst>
                  <a:ext uri="{FF2B5EF4-FFF2-40B4-BE49-F238E27FC236}">
                    <a16:creationId xmlns:a16="http://schemas.microsoft.com/office/drawing/2014/main" id="{9011FF99-5B4A-8280-4510-98314CFA75E4}"/>
                  </a:ext>
                </a:extLst>
              </p:cNvPr>
              <p:cNvSpPr/>
              <p:nvPr/>
            </p:nvSpPr>
            <p:spPr>
              <a:xfrm>
                <a:off x="7245667" y="1803939"/>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3" name="Google Shape;4873;p32">
                <a:extLst>
                  <a:ext uri="{FF2B5EF4-FFF2-40B4-BE49-F238E27FC236}">
                    <a16:creationId xmlns:a16="http://schemas.microsoft.com/office/drawing/2014/main" id="{104F0401-496F-FA09-833A-2148B92AACC7}"/>
                  </a:ext>
                </a:extLst>
              </p:cNvPr>
              <p:cNvSpPr/>
              <p:nvPr/>
            </p:nvSpPr>
            <p:spPr>
              <a:xfrm>
                <a:off x="7327487" y="1722881"/>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4" name="Google Shape;4874;p32">
                <a:extLst>
                  <a:ext uri="{FF2B5EF4-FFF2-40B4-BE49-F238E27FC236}">
                    <a16:creationId xmlns:a16="http://schemas.microsoft.com/office/drawing/2014/main" id="{723C652A-899C-4515-06F1-FEF5A52271A8}"/>
                  </a:ext>
                </a:extLst>
              </p:cNvPr>
              <p:cNvSpPr/>
              <p:nvPr/>
            </p:nvSpPr>
            <p:spPr>
              <a:xfrm>
                <a:off x="7409307" y="1642014"/>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5" name="Google Shape;4875;p32">
                <a:extLst>
                  <a:ext uri="{FF2B5EF4-FFF2-40B4-BE49-F238E27FC236}">
                    <a16:creationId xmlns:a16="http://schemas.microsoft.com/office/drawing/2014/main" id="{04849F25-750B-2726-6F2D-479A278EA2F6}"/>
                  </a:ext>
                </a:extLst>
              </p:cNvPr>
              <p:cNvSpPr/>
              <p:nvPr/>
            </p:nvSpPr>
            <p:spPr>
              <a:xfrm>
                <a:off x="7491126" y="1560956"/>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6" name="Google Shape;4876;p32">
                <a:extLst>
                  <a:ext uri="{FF2B5EF4-FFF2-40B4-BE49-F238E27FC236}">
                    <a16:creationId xmlns:a16="http://schemas.microsoft.com/office/drawing/2014/main" id="{BA77E23D-C57E-EEC8-9C05-6FABB8DDF0C5}"/>
                  </a:ext>
                </a:extLst>
              </p:cNvPr>
              <p:cNvSpPr/>
              <p:nvPr/>
            </p:nvSpPr>
            <p:spPr>
              <a:xfrm>
                <a:off x="7572946" y="1479898"/>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7" name="Google Shape;4877;p32">
                <a:extLst>
                  <a:ext uri="{FF2B5EF4-FFF2-40B4-BE49-F238E27FC236}">
                    <a16:creationId xmlns:a16="http://schemas.microsoft.com/office/drawing/2014/main" id="{07BF01E9-ACCB-B740-A69B-F0FD2D11B12F}"/>
                  </a:ext>
                </a:extLst>
              </p:cNvPr>
              <p:cNvSpPr/>
              <p:nvPr/>
            </p:nvSpPr>
            <p:spPr>
              <a:xfrm>
                <a:off x="7654766" y="1398841"/>
                <a:ext cx="5715" cy="5714"/>
              </a:xfrm>
              <a:custGeom>
                <a:avLst/>
                <a:gdLst/>
                <a:ahLst/>
                <a:cxnLst/>
                <a:rect l="l" t="t" r="r" b="b"/>
                <a:pathLst>
                  <a:path w="5715" h="5714" extrusionOk="0">
                    <a:moveTo>
                      <a:pt x="2858" y="5715"/>
                    </a:moveTo>
                    <a:cubicBezTo>
                      <a:pt x="1334" y="5715"/>
                      <a:pt x="0" y="4477"/>
                      <a:pt x="0" y="2857"/>
                    </a:cubicBezTo>
                    <a:cubicBezTo>
                      <a:pt x="0" y="1238"/>
                      <a:pt x="1238" y="0"/>
                      <a:pt x="2858" y="0"/>
                    </a:cubicBezTo>
                    <a:cubicBezTo>
                      <a:pt x="4477" y="0"/>
                      <a:pt x="5715" y="1238"/>
                      <a:pt x="5715" y="2857"/>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8" name="Google Shape;4878;p32">
                <a:extLst>
                  <a:ext uri="{FF2B5EF4-FFF2-40B4-BE49-F238E27FC236}">
                    <a16:creationId xmlns:a16="http://schemas.microsoft.com/office/drawing/2014/main" id="{9D750F5A-D534-7280-5987-6F0CBBA75718}"/>
                  </a:ext>
                </a:extLst>
              </p:cNvPr>
              <p:cNvSpPr/>
              <p:nvPr/>
            </p:nvSpPr>
            <p:spPr>
              <a:xfrm>
                <a:off x="7736681" y="1317973"/>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9" name="Google Shape;4879;p32">
                <a:extLst>
                  <a:ext uri="{FF2B5EF4-FFF2-40B4-BE49-F238E27FC236}">
                    <a16:creationId xmlns:a16="http://schemas.microsoft.com/office/drawing/2014/main" id="{4DAB2645-2D21-707C-6B3E-5C32CC358D0B}"/>
                  </a:ext>
                </a:extLst>
              </p:cNvPr>
              <p:cNvSpPr/>
              <p:nvPr/>
            </p:nvSpPr>
            <p:spPr>
              <a:xfrm>
                <a:off x="7818405" y="1236915"/>
                <a:ext cx="4000" cy="4000"/>
              </a:xfrm>
              <a:custGeom>
                <a:avLst/>
                <a:gdLst/>
                <a:ahLst/>
                <a:cxnLst/>
                <a:rect l="l" t="t" r="r" b="b"/>
                <a:pathLst>
                  <a:path w="4000" h="4000" extrusionOk="0">
                    <a:moveTo>
                      <a:pt x="2000" y="4001"/>
                    </a:moveTo>
                    <a:cubicBezTo>
                      <a:pt x="858" y="4001"/>
                      <a:pt x="0" y="3143"/>
                      <a:pt x="0" y="2000"/>
                    </a:cubicBezTo>
                    <a:cubicBezTo>
                      <a:pt x="0" y="857"/>
                      <a:pt x="858" y="0"/>
                      <a:pt x="2000" y="0"/>
                    </a:cubicBezTo>
                    <a:cubicBezTo>
                      <a:pt x="3143" y="0"/>
                      <a:pt x="4001" y="857"/>
                      <a:pt x="4001" y="2000"/>
                    </a:cubicBezTo>
                    <a:cubicBezTo>
                      <a:pt x="4001"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0" name="Google Shape;4880;p32">
                <a:extLst>
                  <a:ext uri="{FF2B5EF4-FFF2-40B4-BE49-F238E27FC236}">
                    <a16:creationId xmlns:a16="http://schemas.microsoft.com/office/drawing/2014/main" id="{774FD035-DEF1-464C-CE7C-836B2C216A05}"/>
                  </a:ext>
                </a:extLst>
              </p:cNvPr>
              <p:cNvSpPr/>
              <p:nvPr/>
            </p:nvSpPr>
            <p:spPr>
              <a:xfrm>
                <a:off x="7900225" y="1155858"/>
                <a:ext cx="3238" cy="3238"/>
              </a:xfrm>
              <a:custGeom>
                <a:avLst/>
                <a:gdLst/>
                <a:ahLst/>
                <a:cxnLst/>
                <a:rect l="l" t="t" r="r" b="b"/>
                <a:pathLst>
                  <a:path w="3238" h="3238" extrusionOk="0">
                    <a:moveTo>
                      <a:pt x="1619" y="3239"/>
                    </a:moveTo>
                    <a:cubicBezTo>
                      <a:pt x="762" y="3239"/>
                      <a:pt x="0" y="2476"/>
                      <a:pt x="0" y="1619"/>
                    </a:cubicBezTo>
                    <a:cubicBezTo>
                      <a:pt x="0" y="762"/>
                      <a:pt x="762" y="0"/>
                      <a:pt x="1619" y="0"/>
                    </a:cubicBezTo>
                    <a:cubicBezTo>
                      <a:pt x="2476" y="0"/>
                      <a:pt x="3238" y="762"/>
                      <a:pt x="3238" y="1619"/>
                    </a:cubicBezTo>
                    <a:cubicBezTo>
                      <a:pt x="3238" y="2476"/>
                      <a:pt x="2476" y="3239"/>
                      <a:pt x="1619" y="3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81" name="Google Shape;4881;p32">
              <a:extLst>
                <a:ext uri="{FF2B5EF4-FFF2-40B4-BE49-F238E27FC236}">
                  <a16:creationId xmlns:a16="http://schemas.microsoft.com/office/drawing/2014/main" id="{CFE7E6A9-62B2-0EA0-5A4F-E080EF125FF3}"/>
                </a:ext>
              </a:extLst>
            </p:cNvPr>
            <p:cNvGrpSpPr/>
            <p:nvPr/>
          </p:nvGrpSpPr>
          <p:grpSpPr>
            <a:xfrm>
              <a:off x="3826954" y="1161763"/>
              <a:ext cx="3920299" cy="3931539"/>
              <a:chOff x="3826954" y="1161763"/>
              <a:chExt cx="3920299" cy="3931539"/>
            </a:xfrm>
          </p:grpSpPr>
          <p:sp>
            <p:nvSpPr>
              <p:cNvPr id="4882" name="Google Shape;4882;p32">
                <a:extLst>
                  <a:ext uri="{FF2B5EF4-FFF2-40B4-BE49-F238E27FC236}">
                    <a16:creationId xmlns:a16="http://schemas.microsoft.com/office/drawing/2014/main" id="{A4F3E5A7-2EE0-7B2C-EFF8-47C613833782}"/>
                  </a:ext>
                </a:extLst>
              </p:cNvPr>
              <p:cNvSpPr/>
              <p:nvPr/>
            </p:nvSpPr>
            <p:spPr>
              <a:xfrm>
                <a:off x="3826954" y="5050440"/>
                <a:ext cx="42862" cy="42862"/>
              </a:xfrm>
              <a:custGeom>
                <a:avLst/>
                <a:gdLst/>
                <a:ahLst/>
                <a:cxnLst/>
                <a:rect l="l" t="t" r="r" b="b"/>
                <a:pathLst>
                  <a:path w="42862" h="42862" extrusionOk="0">
                    <a:moveTo>
                      <a:pt x="21431" y="42863"/>
                    </a:moveTo>
                    <a:cubicBezTo>
                      <a:pt x="9620" y="42863"/>
                      <a:pt x="0" y="33338"/>
                      <a:pt x="0" y="21431"/>
                    </a:cubicBezTo>
                    <a:cubicBezTo>
                      <a:pt x="0" y="9525"/>
                      <a:pt x="9620" y="0"/>
                      <a:pt x="21431" y="0"/>
                    </a:cubicBezTo>
                    <a:cubicBezTo>
                      <a:pt x="33242" y="0"/>
                      <a:pt x="42863" y="9525"/>
                      <a:pt x="42863" y="21431"/>
                    </a:cubicBezTo>
                    <a:cubicBezTo>
                      <a:pt x="42863" y="33338"/>
                      <a:pt x="33242" y="42863"/>
                      <a:pt x="21431" y="428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3" name="Google Shape;4883;p32">
                <a:extLst>
                  <a:ext uri="{FF2B5EF4-FFF2-40B4-BE49-F238E27FC236}">
                    <a16:creationId xmlns:a16="http://schemas.microsoft.com/office/drawing/2014/main" id="{8951365D-2F5A-83B9-AEEE-A6688A78D355}"/>
                  </a:ext>
                </a:extLst>
              </p:cNvPr>
              <p:cNvSpPr/>
              <p:nvPr/>
            </p:nvSpPr>
            <p:spPr>
              <a:xfrm>
                <a:off x="3897629" y="4969572"/>
                <a:ext cx="41910" cy="41910"/>
              </a:xfrm>
              <a:custGeom>
                <a:avLst/>
                <a:gdLst/>
                <a:ahLst/>
                <a:cxnLst/>
                <a:rect l="l" t="t" r="r" b="b"/>
                <a:pathLst>
                  <a:path w="41910" h="41910"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4" name="Google Shape;4884;p32">
                <a:extLst>
                  <a:ext uri="{FF2B5EF4-FFF2-40B4-BE49-F238E27FC236}">
                    <a16:creationId xmlns:a16="http://schemas.microsoft.com/office/drawing/2014/main" id="{EFA32767-C7BF-33E1-7582-98E383601FE5}"/>
                  </a:ext>
                </a:extLst>
              </p:cNvPr>
              <p:cNvSpPr/>
              <p:nvPr/>
            </p:nvSpPr>
            <p:spPr>
              <a:xfrm>
                <a:off x="3979449" y="4888420"/>
                <a:ext cx="41147" cy="41148"/>
              </a:xfrm>
              <a:custGeom>
                <a:avLst/>
                <a:gdLst/>
                <a:ahLst/>
                <a:cxnLst/>
                <a:rect l="l" t="t" r="r" b="b"/>
                <a:pathLst>
                  <a:path w="41147"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5" name="Google Shape;4885;p32">
                <a:extLst>
                  <a:ext uri="{FF2B5EF4-FFF2-40B4-BE49-F238E27FC236}">
                    <a16:creationId xmlns:a16="http://schemas.microsoft.com/office/drawing/2014/main" id="{978A619F-5353-8B4D-B7A9-A007F505F5D8}"/>
                  </a:ext>
                </a:extLst>
              </p:cNvPr>
              <p:cNvSpPr/>
              <p:nvPr/>
            </p:nvSpPr>
            <p:spPr>
              <a:xfrm>
                <a:off x="4061269" y="4807362"/>
                <a:ext cx="40386" cy="40386"/>
              </a:xfrm>
              <a:custGeom>
                <a:avLst/>
                <a:gdLst/>
                <a:ahLst/>
                <a:cxnLst/>
                <a:rect l="l" t="t" r="r" b="b"/>
                <a:pathLst>
                  <a:path w="40386"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6" name="Google Shape;4886;p32">
                <a:extLst>
                  <a:ext uri="{FF2B5EF4-FFF2-40B4-BE49-F238E27FC236}">
                    <a16:creationId xmlns:a16="http://schemas.microsoft.com/office/drawing/2014/main" id="{66C48A3B-6601-2D93-B8EA-4E0EFF2078EF}"/>
                  </a:ext>
                </a:extLst>
              </p:cNvPr>
              <p:cNvSpPr/>
              <p:nvPr/>
            </p:nvSpPr>
            <p:spPr>
              <a:xfrm>
                <a:off x="4142993" y="4726304"/>
                <a:ext cx="39623" cy="39623"/>
              </a:xfrm>
              <a:custGeom>
                <a:avLst/>
                <a:gdLst/>
                <a:ahLst/>
                <a:cxnLst/>
                <a:rect l="l" t="t" r="r" b="b"/>
                <a:pathLst>
                  <a:path w="39623" h="39623"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7" name="Google Shape;4887;p32">
                <a:extLst>
                  <a:ext uri="{FF2B5EF4-FFF2-40B4-BE49-F238E27FC236}">
                    <a16:creationId xmlns:a16="http://schemas.microsoft.com/office/drawing/2014/main" id="{C2D55129-4372-8D21-D8C0-7189728490ED}"/>
                  </a:ext>
                </a:extLst>
              </p:cNvPr>
              <p:cNvSpPr/>
              <p:nvPr/>
            </p:nvSpPr>
            <p:spPr>
              <a:xfrm>
                <a:off x="4224909" y="4645437"/>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8" name="Google Shape;4888;p32">
                <a:extLst>
                  <a:ext uri="{FF2B5EF4-FFF2-40B4-BE49-F238E27FC236}">
                    <a16:creationId xmlns:a16="http://schemas.microsoft.com/office/drawing/2014/main" id="{A3BE4B02-AF08-A104-0B08-8E0C77C94ED4}"/>
                  </a:ext>
                </a:extLst>
              </p:cNvPr>
              <p:cNvSpPr/>
              <p:nvPr/>
            </p:nvSpPr>
            <p:spPr>
              <a:xfrm>
                <a:off x="4306728" y="4564379"/>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9" name="Google Shape;4889;p32">
                <a:extLst>
                  <a:ext uri="{FF2B5EF4-FFF2-40B4-BE49-F238E27FC236}">
                    <a16:creationId xmlns:a16="http://schemas.microsoft.com/office/drawing/2014/main" id="{664B62EC-67DB-8F6C-6674-42761035A68A}"/>
                  </a:ext>
                </a:extLst>
              </p:cNvPr>
              <p:cNvSpPr/>
              <p:nvPr/>
            </p:nvSpPr>
            <p:spPr>
              <a:xfrm>
                <a:off x="4388548" y="4483321"/>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7" y="8287"/>
                      <a:pt x="37147" y="18574"/>
                    </a:cubicBezTo>
                    <a:cubicBezTo>
                      <a:pt x="37147"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0" name="Google Shape;4890;p32">
                <a:extLst>
                  <a:ext uri="{FF2B5EF4-FFF2-40B4-BE49-F238E27FC236}">
                    <a16:creationId xmlns:a16="http://schemas.microsoft.com/office/drawing/2014/main" id="{909DD107-2FEF-56E2-5863-262BEB3A0709}"/>
                  </a:ext>
                </a:extLst>
              </p:cNvPr>
              <p:cNvSpPr/>
              <p:nvPr/>
            </p:nvSpPr>
            <p:spPr>
              <a:xfrm>
                <a:off x="4470368" y="4402263"/>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1" name="Google Shape;4891;p32">
                <a:extLst>
                  <a:ext uri="{FF2B5EF4-FFF2-40B4-BE49-F238E27FC236}">
                    <a16:creationId xmlns:a16="http://schemas.microsoft.com/office/drawing/2014/main" id="{997F39D8-FDDF-E142-E7D9-4B93FD10D250}"/>
                  </a:ext>
                </a:extLst>
              </p:cNvPr>
              <p:cNvSpPr/>
              <p:nvPr/>
            </p:nvSpPr>
            <p:spPr>
              <a:xfrm rot="-128855">
                <a:off x="4552045" y="4321410"/>
                <a:ext cx="35458" cy="35458"/>
              </a:xfrm>
              <a:custGeom>
                <a:avLst/>
                <a:gdLst/>
                <a:ahLst/>
                <a:cxnLst/>
                <a:rect l="l" t="t" r="r" b="b"/>
                <a:pathLst>
                  <a:path w="35433" h="35433" extrusionOk="0">
                    <a:moveTo>
                      <a:pt x="35433" y="17716"/>
                    </a:moveTo>
                    <a:cubicBezTo>
                      <a:pt x="35433" y="27501"/>
                      <a:pt x="27501" y="35433"/>
                      <a:pt x="17716" y="35433"/>
                    </a:cubicBezTo>
                    <a:cubicBezTo>
                      <a:pt x="7932" y="35433"/>
                      <a:pt x="0" y="27501"/>
                      <a:pt x="0" y="17716"/>
                    </a:cubicBezTo>
                    <a:cubicBezTo>
                      <a:pt x="0" y="7932"/>
                      <a:pt x="7932" y="0"/>
                      <a:pt x="17716" y="0"/>
                    </a:cubicBezTo>
                    <a:cubicBezTo>
                      <a:pt x="27501" y="0"/>
                      <a:pt x="35433" y="7932"/>
                      <a:pt x="35433" y="17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2" name="Google Shape;4892;p32">
                <a:extLst>
                  <a:ext uri="{FF2B5EF4-FFF2-40B4-BE49-F238E27FC236}">
                    <a16:creationId xmlns:a16="http://schemas.microsoft.com/office/drawing/2014/main" id="{16A7EE35-C6DF-5001-7E9C-48A1C7050645}"/>
                  </a:ext>
                </a:extLst>
              </p:cNvPr>
              <p:cNvSpPr/>
              <p:nvPr/>
            </p:nvSpPr>
            <p:spPr>
              <a:xfrm>
                <a:off x="4634007" y="4240338"/>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3" name="Google Shape;4893;p32">
                <a:extLst>
                  <a:ext uri="{FF2B5EF4-FFF2-40B4-BE49-F238E27FC236}">
                    <a16:creationId xmlns:a16="http://schemas.microsoft.com/office/drawing/2014/main" id="{895ACB4D-123C-140F-2BA3-93A62DDD3042}"/>
                  </a:ext>
                </a:extLst>
              </p:cNvPr>
              <p:cNvSpPr/>
              <p:nvPr/>
            </p:nvSpPr>
            <p:spPr>
              <a:xfrm>
                <a:off x="4715827" y="4159281"/>
                <a:ext cx="33909" cy="33908"/>
              </a:xfrm>
              <a:custGeom>
                <a:avLst/>
                <a:gdLst/>
                <a:ahLst/>
                <a:cxnLst/>
                <a:rect l="l" t="t" r="r" b="b"/>
                <a:pathLst>
                  <a:path w="33909"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4" name="Google Shape;4894;p32">
                <a:extLst>
                  <a:ext uri="{FF2B5EF4-FFF2-40B4-BE49-F238E27FC236}">
                    <a16:creationId xmlns:a16="http://schemas.microsoft.com/office/drawing/2014/main" id="{35B17DF7-0B89-2638-373C-747BF1CA5482}"/>
                  </a:ext>
                </a:extLst>
              </p:cNvPr>
              <p:cNvSpPr/>
              <p:nvPr/>
            </p:nvSpPr>
            <p:spPr>
              <a:xfrm>
                <a:off x="4797647" y="4078223"/>
                <a:ext cx="33146" cy="33147"/>
              </a:xfrm>
              <a:custGeom>
                <a:avLst/>
                <a:gdLst/>
                <a:ahLst/>
                <a:cxnLst/>
                <a:rect l="l" t="t" r="r" b="b"/>
                <a:pathLst>
                  <a:path w="33146" h="33147"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5" name="Google Shape;4895;p32">
                <a:extLst>
                  <a:ext uri="{FF2B5EF4-FFF2-40B4-BE49-F238E27FC236}">
                    <a16:creationId xmlns:a16="http://schemas.microsoft.com/office/drawing/2014/main" id="{B936C5D4-D1FF-48EE-4A2E-FCDE35A7DEDB}"/>
                  </a:ext>
                </a:extLst>
              </p:cNvPr>
              <p:cNvSpPr/>
              <p:nvPr/>
            </p:nvSpPr>
            <p:spPr>
              <a:xfrm>
                <a:off x="4879562" y="3997261"/>
                <a:ext cx="32194" cy="32289"/>
              </a:xfrm>
              <a:custGeom>
                <a:avLst/>
                <a:gdLst/>
                <a:ahLst/>
                <a:cxnLst/>
                <a:rect l="l" t="t" r="r" b="b"/>
                <a:pathLst>
                  <a:path w="32194" h="32289" extrusionOk="0">
                    <a:moveTo>
                      <a:pt x="16097" y="32290"/>
                    </a:moveTo>
                    <a:cubicBezTo>
                      <a:pt x="7144" y="32290"/>
                      <a:pt x="0" y="25051"/>
                      <a:pt x="0" y="16192"/>
                    </a:cubicBezTo>
                    <a:cubicBezTo>
                      <a:pt x="0" y="7334"/>
                      <a:pt x="7239" y="0"/>
                      <a:pt x="16097" y="0"/>
                    </a:cubicBezTo>
                    <a:cubicBezTo>
                      <a:pt x="24956" y="0"/>
                      <a:pt x="32194" y="7239"/>
                      <a:pt x="32194" y="16192"/>
                    </a:cubicBezTo>
                    <a:cubicBezTo>
                      <a:pt x="32194" y="25146"/>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6" name="Google Shape;4896;p32">
                <a:extLst>
                  <a:ext uri="{FF2B5EF4-FFF2-40B4-BE49-F238E27FC236}">
                    <a16:creationId xmlns:a16="http://schemas.microsoft.com/office/drawing/2014/main" id="{9F5D9A5D-3FFE-CB0B-8914-4302E761AC0B}"/>
                  </a:ext>
                </a:extLst>
              </p:cNvPr>
              <p:cNvSpPr/>
              <p:nvPr/>
            </p:nvSpPr>
            <p:spPr>
              <a:xfrm>
                <a:off x="4961286" y="3916298"/>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2" y="7048"/>
                      <a:pt x="31432" y="15716"/>
                    </a:cubicBezTo>
                    <a:cubicBezTo>
                      <a:pt x="31432"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7" name="Google Shape;4897;p32">
                <a:extLst>
                  <a:ext uri="{FF2B5EF4-FFF2-40B4-BE49-F238E27FC236}">
                    <a16:creationId xmlns:a16="http://schemas.microsoft.com/office/drawing/2014/main" id="{E6E38293-492A-8387-EDE5-53272DC272AC}"/>
                  </a:ext>
                </a:extLst>
              </p:cNvPr>
              <p:cNvSpPr/>
              <p:nvPr/>
            </p:nvSpPr>
            <p:spPr>
              <a:xfrm>
                <a:off x="5043106" y="3835240"/>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0" y="6858"/>
                      <a:pt x="30670" y="15335"/>
                    </a:cubicBezTo>
                    <a:cubicBezTo>
                      <a:pt x="30670"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8" name="Google Shape;4898;p32">
                <a:extLst>
                  <a:ext uri="{FF2B5EF4-FFF2-40B4-BE49-F238E27FC236}">
                    <a16:creationId xmlns:a16="http://schemas.microsoft.com/office/drawing/2014/main" id="{04461084-D99D-5678-37FA-7D312C0E3EFA}"/>
                  </a:ext>
                </a:extLst>
              </p:cNvPr>
              <p:cNvSpPr/>
              <p:nvPr/>
            </p:nvSpPr>
            <p:spPr>
              <a:xfrm>
                <a:off x="5124926" y="3754183"/>
                <a:ext cx="29908" cy="29908"/>
              </a:xfrm>
              <a:custGeom>
                <a:avLst/>
                <a:gdLst/>
                <a:ahLst/>
                <a:cxnLst/>
                <a:rect l="l" t="t" r="r" b="b"/>
                <a:pathLst>
                  <a:path w="29908" h="29908" extrusionOk="0">
                    <a:moveTo>
                      <a:pt x="14954" y="29908"/>
                    </a:moveTo>
                    <a:cubicBezTo>
                      <a:pt x="6667" y="29908"/>
                      <a:pt x="0" y="23241"/>
                      <a:pt x="0" y="14954"/>
                    </a:cubicBezTo>
                    <a:cubicBezTo>
                      <a:pt x="0" y="6667"/>
                      <a:pt x="6667"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9" name="Google Shape;4899;p32">
                <a:extLst>
                  <a:ext uri="{FF2B5EF4-FFF2-40B4-BE49-F238E27FC236}">
                    <a16:creationId xmlns:a16="http://schemas.microsoft.com/office/drawing/2014/main" id="{FFAF2CB2-F11B-2A12-E2A5-AF236815BE1C}"/>
                  </a:ext>
                </a:extLst>
              </p:cNvPr>
              <p:cNvSpPr/>
              <p:nvPr/>
            </p:nvSpPr>
            <p:spPr>
              <a:xfrm>
                <a:off x="5206746" y="3673125"/>
                <a:ext cx="29146" cy="29146"/>
              </a:xfrm>
              <a:custGeom>
                <a:avLst/>
                <a:gdLst/>
                <a:ahLst/>
                <a:cxnLst/>
                <a:rect l="l" t="t" r="r" b="b"/>
                <a:pathLst>
                  <a:path w="29146" h="29146" extrusionOk="0">
                    <a:moveTo>
                      <a:pt x="29146" y="14573"/>
                    </a:moveTo>
                    <a:cubicBezTo>
                      <a:pt x="29146" y="22622"/>
                      <a:pt x="22622" y="29147"/>
                      <a:pt x="14573" y="29147"/>
                    </a:cubicBezTo>
                    <a:cubicBezTo>
                      <a:pt x="6525" y="29147"/>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0" name="Google Shape;4900;p32">
                <a:extLst>
                  <a:ext uri="{FF2B5EF4-FFF2-40B4-BE49-F238E27FC236}">
                    <a16:creationId xmlns:a16="http://schemas.microsoft.com/office/drawing/2014/main" id="{B898C696-A96C-F7EC-241F-3D6C61B40111}"/>
                  </a:ext>
                </a:extLst>
              </p:cNvPr>
              <p:cNvSpPr/>
              <p:nvPr/>
            </p:nvSpPr>
            <p:spPr>
              <a:xfrm>
                <a:off x="5288565" y="3592258"/>
                <a:ext cx="28194" cy="28193"/>
              </a:xfrm>
              <a:custGeom>
                <a:avLst/>
                <a:gdLst/>
                <a:ahLst/>
                <a:cxnLst/>
                <a:rect l="l" t="t" r="r" b="b"/>
                <a:pathLst>
                  <a:path w="28194" h="28193" extrusionOk="0">
                    <a:moveTo>
                      <a:pt x="14097" y="28194"/>
                    </a:moveTo>
                    <a:cubicBezTo>
                      <a:pt x="6287" y="28194"/>
                      <a:pt x="0" y="21907"/>
                      <a:pt x="0" y="14097"/>
                    </a:cubicBezTo>
                    <a:cubicBezTo>
                      <a:pt x="0" y="6286"/>
                      <a:pt x="6287" y="0"/>
                      <a:pt x="14097" y="0"/>
                    </a:cubicBezTo>
                    <a:cubicBezTo>
                      <a:pt x="21908" y="0"/>
                      <a:pt x="28194" y="6286"/>
                      <a:pt x="28194" y="14097"/>
                    </a:cubicBezTo>
                    <a:cubicBezTo>
                      <a:pt x="28194" y="21907"/>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1" name="Google Shape;4901;p32">
                <a:extLst>
                  <a:ext uri="{FF2B5EF4-FFF2-40B4-BE49-F238E27FC236}">
                    <a16:creationId xmlns:a16="http://schemas.microsoft.com/office/drawing/2014/main" id="{061E4391-F65C-37E3-AFBB-5F93803A5B4C}"/>
                  </a:ext>
                </a:extLst>
              </p:cNvPr>
              <p:cNvSpPr/>
              <p:nvPr/>
            </p:nvSpPr>
            <p:spPr>
              <a:xfrm>
                <a:off x="5370385" y="3511200"/>
                <a:ext cx="27431" cy="27431"/>
              </a:xfrm>
              <a:custGeom>
                <a:avLst/>
                <a:gdLst/>
                <a:ahLst/>
                <a:cxnLst/>
                <a:rect l="l" t="t" r="r" b="b"/>
                <a:pathLst>
                  <a:path w="27431" h="27431" extrusionOk="0">
                    <a:moveTo>
                      <a:pt x="13716" y="27432"/>
                    </a:moveTo>
                    <a:cubicBezTo>
                      <a:pt x="6096" y="27432"/>
                      <a:pt x="0" y="21336"/>
                      <a:pt x="0" y="13716"/>
                    </a:cubicBezTo>
                    <a:cubicBezTo>
                      <a:pt x="0" y="6096"/>
                      <a:pt x="6096" y="0"/>
                      <a:pt x="13716" y="0"/>
                    </a:cubicBezTo>
                    <a:cubicBezTo>
                      <a:pt x="21336" y="0"/>
                      <a:pt x="27432" y="6096"/>
                      <a:pt x="27432" y="13716"/>
                    </a:cubicBezTo>
                    <a:cubicBezTo>
                      <a:pt x="27432" y="21336"/>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2" name="Google Shape;4902;p32">
                <a:extLst>
                  <a:ext uri="{FF2B5EF4-FFF2-40B4-BE49-F238E27FC236}">
                    <a16:creationId xmlns:a16="http://schemas.microsoft.com/office/drawing/2014/main" id="{08D8889D-5861-CBD2-F825-CF2D843CEAF9}"/>
                  </a:ext>
                </a:extLst>
              </p:cNvPr>
              <p:cNvSpPr/>
              <p:nvPr/>
            </p:nvSpPr>
            <p:spPr>
              <a:xfrm>
                <a:off x="5452205" y="3430142"/>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3" name="Google Shape;4903;p32">
                <a:extLst>
                  <a:ext uri="{FF2B5EF4-FFF2-40B4-BE49-F238E27FC236}">
                    <a16:creationId xmlns:a16="http://schemas.microsoft.com/office/drawing/2014/main" id="{B6522088-DF62-6EA5-3BC0-2C0DE7F4A66D}"/>
                  </a:ext>
                </a:extLst>
              </p:cNvPr>
              <p:cNvSpPr/>
              <p:nvPr/>
            </p:nvSpPr>
            <p:spPr>
              <a:xfrm>
                <a:off x="5534025" y="3349084"/>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4" name="Google Shape;4904;p32">
                <a:extLst>
                  <a:ext uri="{FF2B5EF4-FFF2-40B4-BE49-F238E27FC236}">
                    <a16:creationId xmlns:a16="http://schemas.microsoft.com/office/drawing/2014/main" id="{88837640-113B-73E7-7C84-C7E5BB93ADCB}"/>
                  </a:ext>
                </a:extLst>
              </p:cNvPr>
              <p:cNvSpPr/>
              <p:nvPr/>
            </p:nvSpPr>
            <p:spPr>
              <a:xfrm>
                <a:off x="5615940" y="3268217"/>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5" name="Google Shape;4905;p32">
                <a:extLst>
                  <a:ext uri="{FF2B5EF4-FFF2-40B4-BE49-F238E27FC236}">
                    <a16:creationId xmlns:a16="http://schemas.microsoft.com/office/drawing/2014/main" id="{B5EF61DF-F827-328A-E815-74333BB3660E}"/>
                  </a:ext>
                </a:extLst>
              </p:cNvPr>
              <p:cNvSpPr/>
              <p:nvPr/>
            </p:nvSpPr>
            <p:spPr>
              <a:xfrm>
                <a:off x="5697759" y="3187159"/>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6" name="Google Shape;4906;p32">
                <a:extLst>
                  <a:ext uri="{FF2B5EF4-FFF2-40B4-BE49-F238E27FC236}">
                    <a16:creationId xmlns:a16="http://schemas.microsoft.com/office/drawing/2014/main" id="{6F8AB1CB-DC26-94FD-37A2-06B9F6E7100A}"/>
                  </a:ext>
                </a:extLst>
              </p:cNvPr>
              <p:cNvSpPr/>
              <p:nvPr/>
            </p:nvSpPr>
            <p:spPr>
              <a:xfrm>
                <a:off x="5779484" y="3106102"/>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7" name="Google Shape;4907;p32">
                <a:extLst>
                  <a:ext uri="{FF2B5EF4-FFF2-40B4-BE49-F238E27FC236}">
                    <a16:creationId xmlns:a16="http://schemas.microsoft.com/office/drawing/2014/main" id="{07DE25F6-586D-CEDF-50C8-38B4B6BFABA9}"/>
                  </a:ext>
                </a:extLst>
              </p:cNvPr>
              <p:cNvSpPr/>
              <p:nvPr/>
            </p:nvSpPr>
            <p:spPr>
              <a:xfrm>
                <a:off x="5861304" y="3025044"/>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8" name="Google Shape;4908;p32">
                <a:extLst>
                  <a:ext uri="{FF2B5EF4-FFF2-40B4-BE49-F238E27FC236}">
                    <a16:creationId xmlns:a16="http://schemas.microsoft.com/office/drawing/2014/main" id="{72692117-43A3-E649-DC25-91C45BE1FF25}"/>
                  </a:ext>
                </a:extLst>
              </p:cNvPr>
              <p:cNvSpPr/>
              <p:nvPr/>
            </p:nvSpPr>
            <p:spPr>
              <a:xfrm>
                <a:off x="5943219" y="2944177"/>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9" name="Google Shape;4909;p32">
                <a:extLst>
                  <a:ext uri="{FF2B5EF4-FFF2-40B4-BE49-F238E27FC236}">
                    <a16:creationId xmlns:a16="http://schemas.microsoft.com/office/drawing/2014/main" id="{27E14F11-90B0-BEFD-4443-069192F25488}"/>
                  </a:ext>
                </a:extLst>
              </p:cNvPr>
              <p:cNvSpPr/>
              <p:nvPr/>
            </p:nvSpPr>
            <p:spPr>
              <a:xfrm>
                <a:off x="6025038" y="2863119"/>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0" name="Google Shape;4910;p32">
                <a:extLst>
                  <a:ext uri="{FF2B5EF4-FFF2-40B4-BE49-F238E27FC236}">
                    <a16:creationId xmlns:a16="http://schemas.microsoft.com/office/drawing/2014/main" id="{485525CE-7A7F-45FA-272F-60B1AF197A70}"/>
                  </a:ext>
                </a:extLst>
              </p:cNvPr>
              <p:cNvSpPr/>
              <p:nvPr/>
            </p:nvSpPr>
            <p:spPr>
              <a:xfrm>
                <a:off x="6106763" y="2782061"/>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1" name="Google Shape;4911;p32">
                <a:extLst>
                  <a:ext uri="{FF2B5EF4-FFF2-40B4-BE49-F238E27FC236}">
                    <a16:creationId xmlns:a16="http://schemas.microsoft.com/office/drawing/2014/main" id="{56135953-87DB-ACDA-19CE-043271F3AA33}"/>
                  </a:ext>
                </a:extLst>
              </p:cNvPr>
              <p:cNvSpPr/>
              <p:nvPr/>
            </p:nvSpPr>
            <p:spPr>
              <a:xfrm>
                <a:off x="6188583" y="2701003"/>
                <a:ext cx="19430" cy="19430"/>
              </a:xfrm>
              <a:custGeom>
                <a:avLst/>
                <a:gdLst/>
                <a:ahLst/>
                <a:cxnLst/>
                <a:rect l="l" t="t" r="r" b="b"/>
                <a:pathLst>
                  <a:path w="19430" h="19430" extrusionOk="0">
                    <a:moveTo>
                      <a:pt x="9716" y="19431"/>
                    </a:moveTo>
                    <a:cubicBezTo>
                      <a:pt x="4381" y="19431"/>
                      <a:pt x="0" y="15049"/>
                      <a:pt x="0" y="9715"/>
                    </a:cubicBezTo>
                    <a:cubicBezTo>
                      <a:pt x="0" y="4381"/>
                      <a:pt x="4381"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2" name="Google Shape;4912;p32">
                <a:extLst>
                  <a:ext uri="{FF2B5EF4-FFF2-40B4-BE49-F238E27FC236}">
                    <a16:creationId xmlns:a16="http://schemas.microsoft.com/office/drawing/2014/main" id="{C3012A08-E157-0B59-138C-6497C2E2170A}"/>
                  </a:ext>
                </a:extLst>
              </p:cNvPr>
              <p:cNvSpPr/>
              <p:nvPr/>
            </p:nvSpPr>
            <p:spPr>
              <a:xfrm>
                <a:off x="6270498" y="2620041"/>
                <a:ext cx="18478" cy="18478"/>
              </a:xfrm>
              <a:custGeom>
                <a:avLst/>
                <a:gdLst/>
                <a:ahLst/>
                <a:cxnLst/>
                <a:rect l="l" t="t" r="r" b="b"/>
                <a:pathLst>
                  <a:path w="18478" h="18478" extrusionOk="0">
                    <a:moveTo>
                      <a:pt x="18479" y="9239"/>
                    </a:moveTo>
                    <a:cubicBezTo>
                      <a:pt x="18479" y="14342"/>
                      <a:pt x="14342" y="18478"/>
                      <a:pt x="9239" y="18478"/>
                    </a:cubicBezTo>
                    <a:cubicBezTo>
                      <a:pt x="4137" y="18478"/>
                      <a:pt x="0" y="14342"/>
                      <a:pt x="0" y="9239"/>
                    </a:cubicBezTo>
                    <a:cubicBezTo>
                      <a:pt x="0" y="4136"/>
                      <a:pt x="4137" y="0"/>
                      <a:pt x="9239" y="0"/>
                    </a:cubicBezTo>
                    <a:cubicBezTo>
                      <a:pt x="14342" y="0"/>
                      <a:pt x="18479" y="4136"/>
                      <a:pt x="18479"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3" name="Google Shape;4913;p32">
                <a:extLst>
                  <a:ext uri="{FF2B5EF4-FFF2-40B4-BE49-F238E27FC236}">
                    <a16:creationId xmlns:a16="http://schemas.microsoft.com/office/drawing/2014/main" id="{C57AB574-6A91-531C-FFD6-51CA73AD748F}"/>
                  </a:ext>
                </a:extLst>
              </p:cNvPr>
              <p:cNvSpPr/>
              <p:nvPr/>
            </p:nvSpPr>
            <p:spPr>
              <a:xfrm>
                <a:off x="6352317" y="2538983"/>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6" y="4000"/>
                      <a:pt x="17716" y="8858"/>
                    </a:cubicBezTo>
                    <a:cubicBezTo>
                      <a:pt x="17716"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4" name="Google Shape;4914;p32">
                <a:extLst>
                  <a:ext uri="{FF2B5EF4-FFF2-40B4-BE49-F238E27FC236}">
                    <a16:creationId xmlns:a16="http://schemas.microsoft.com/office/drawing/2014/main" id="{5C3FF6CF-D61C-DA83-2A14-DAE8B5BBACDA}"/>
                  </a:ext>
                </a:extLst>
              </p:cNvPr>
              <p:cNvSpPr/>
              <p:nvPr/>
            </p:nvSpPr>
            <p:spPr>
              <a:xfrm>
                <a:off x="6434137" y="2457925"/>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5" name="Google Shape;4915;p32">
                <a:extLst>
                  <a:ext uri="{FF2B5EF4-FFF2-40B4-BE49-F238E27FC236}">
                    <a16:creationId xmlns:a16="http://schemas.microsoft.com/office/drawing/2014/main" id="{47DE720B-8D0B-735C-2D4B-3BA0D40A4373}"/>
                  </a:ext>
                </a:extLst>
              </p:cNvPr>
              <p:cNvSpPr/>
              <p:nvPr/>
            </p:nvSpPr>
            <p:spPr>
              <a:xfrm>
                <a:off x="6515861" y="2376867"/>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6" name="Google Shape;4916;p32">
                <a:extLst>
                  <a:ext uri="{FF2B5EF4-FFF2-40B4-BE49-F238E27FC236}">
                    <a16:creationId xmlns:a16="http://schemas.microsoft.com/office/drawing/2014/main" id="{9F5927EF-5616-0171-F4F3-EE2D8DD208C5}"/>
                  </a:ext>
                </a:extLst>
              </p:cNvPr>
              <p:cNvSpPr/>
              <p:nvPr/>
            </p:nvSpPr>
            <p:spPr>
              <a:xfrm>
                <a:off x="6597776" y="2295810"/>
                <a:ext cx="15335" cy="15430"/>
              </a:xfrm>
              <a:custGeom>
                <a:avLst/>
                <a:gdLst/>
                <a:ahLst/>
                <a:cxnLst/>
                <a:rect l="l" t="t" r="r" b="b"/>
                <a:pathLst>
                  <a:path w="15335" h="15430" extrusionOk="0">
                    <a:moveTo>
                      <a:pt x="7620" y="15431"/>
                    </a:moveTo>
                    <a:cubicBezTo>
                      <a:pt x="3429" y="15431"/>
                      <a:pt x="0" y="12002"/>
                      <a:pt x="0" y="7715"/>
                    </a:cubicBezTo>
                    <a:cubicBezTo>
                      <a:pt x="0" y="3429"/>
                      <a:pt x="3429" y="0"/>
                      <a:pt x="7620" y="0"/>
                    </a:cubicBezTo>
                    <a:cubicBezTo>
                      <a:pt x="11811" y="0"/>
                      <a:pt x="15335" y="3429"/>
                      <a:pt x="15335" y="7715"/>
                    </a:cubicBezTo>
                    <a:cubicBezTo>
                      <a:pt x="15335" y="12002"/>
                      <a:pt x="11906" y="15431"/>
                      <a:pt x="7620" y="15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7" name="Google Shape;4917;p32">
                <a:extLst>
                  <a:ext uri="{FF2B5EF4-FFF2-40B4-BE49-F238E27FC236}">
                    <a16:creationId xmlns:a16="http://schemas.microsoft.com/office/drawing/2014/main" id="{F725F9EF-92F6-648F-6CBC-B492A6823FF3}"/>
                  </a:ext>
                </a:extLst>
              </p:cNvPr>
              <p:cNvSpPr/>
              <p:nvPr/>
            </p:nvSpPr>
            <p:spPr>
              <a:xfrm>
                <a:off x="6679596" y="2214943"/>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8" name="Google Shape;4918;p32">
                <a:extLst>
                  <a:ext uri="{FF2B5EF4-FFF2-40B4-BE49-F238E27FC236}">
                    <a16:creationId xmlns:a16="http://schemas.microsoft.com/office/drawing/2014/main" id="{FAFE1147-54EA-7E2C-BF24-36F7E7AE5DC6}"/>
                  </a:ext>
                </a:extLst>
              </p:cNvPr>
              <p:cNvSpPr/>
              <p:nvPr/>
            </p:nvSpPr>
            <p:spPr>
              <a:xfrm>
                <a:off x="6761416" y="2133885"/>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9" name="Google Shape;4919;p32">
                <a:extLst>
                  <a:ext uri="{FF2B5EF4-FFF2-40B4-BE49-F238E27FC236}">
                    <a16:creationId xmlns:a16="http://schemas.microsoft.com/office/drawing/2014/main" id="{9E5A9F9E-95AC-8379-CAC3-438E71E5E220}"/>
                  </a:ext>
                </a:extLst>
              </p:cNvPr>
              <p:cNvSpPr/>
              <p:nvPr/>
            </p:nvSpPr>
            <p:spPr>
              <a:xfrm>
                <a:off x="6843236" y="2052827"/>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0" name="Google Shape;4920;p32">
                <a:extLst>
                  <a:ext uri="{FF2B5EF4-FFF2-40B4-BE49-F238E27FC236}">
                    <a16:creationId xmlns:a16="http://schemas.microsoft.com/office/drawing/2014/main" id="{C2F4E726-853F-0876-2FFB-CD259397D82D}"/>
                  </a:ext>
                </a:extLst>
              </p:cNvPr>
              <p:cNvSpPr/>
              <p:nvPr/>
            </p:nvSpPr>
            <p:spPr>
              <a:xfrm>
                <a:off x="6924960" y="1971769"/>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1" name="Google Shape;4921;p32">
                <a:extLst>
                  <a:ext uri="{FF2B5EF4-FFF2-40B4-BE49-F238E27FC236}">
                    <a16:creationId xmlns:a16="http://schemas.microsoft.com/office/drawing/2014/main" id="{82348E2C-7111-D77D-BAAC-4749F0231B25}"/>
                  </a:ext>
                </a:extLst>
              </p:cNvPr>
              <p:cNvSpPr/>
              <p:nvPr/>
            </p:nvSpPr>
            <p:spPr>
              <a:xfrm>
                <a:off x="7006875" y="1890902"/>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2" name="Google Shape;4922;p32">
                <a:extLst>
                  <a:ext uri="{FF2B5EF4-FFF2-40B4-BE49-F238E27FC236}">
                    <a16:creationId xmlns:a16="http://schemas.microsoft.com/office/drawing/2014/main" id="{C470D274-7283-346C-EF02-708453ED4532}"/>
                  </a:ext>
                </a:extLst>
              </p:cNvPr>
              <p:cNvSpPr/>
              <p:nvPr/>
            </p:nvSpPr>
            <p:spPr>
              <a:xfrm>
                <a:off x="7088695" y="1809844"/>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3" name="Google Shape;4923;p32">
                <a:extLst>
                  <a:ext uri="{FF2B5EF4-FFF2-40B4-BE49-F238E27FC236}">
                    <a16:creationId xmlns:a16="http://schemas.microsoft.com/office/drawing/2014/main" id="{1C6F053F-64E8-A440-988B-E152CE63B62C}"/>
                  </a:ext>
                </a:extLst>
              </p:cNvPr>
              <p:cNvSpPr/>
              <p:nvPr/>
            </p:nvSpPr>
            <p:spPr>
              <a:xfrm>
                <a:off x="7170515" y="1728787"/>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4" name="Google Shape;4924;p32">
                <a:extLst>
                  <a:ext uri="{FF2B5EF4-FFF2-40B4-BE49-F238E27FC236}">
                    <a16:creationId xmlns:a16="http://schemas.microsoft.com/office/drawing/2014/main" id="{0635180D-B4B3-D0B1-248F-810FC8C4FE6E}"/>
                  </a:ext>
                </a:extLst>
              </p:cNvPr>
              <p:cNvSpPr/>
              <p:nvPr/>
            </p:nvSpPr>
            <p:spPr>
              <a:xfrm>
                <a:off x="7252334" y="1647729"/>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5" name="Google Shape;4925;p32">
                <a:extLst>
                  <a:ext uri="{FF2B5EF4-FFF2-40B4-BE49-F238E27FC236}">
                    <a16:creationId xmlns:a16="http://schemas.microsoft.com/office/drawing/2014/main" id="{B2610D50-7ED6-0906-EA41-E26EC122B84D}"/>
                  </a:ext>
                </a:extLst>
              </p:cNvPr>
              <p:cNvSpPr/>
              <p:nvPr/>
            </p:nvSpPr>
            <p:spPr>
              <a:xfrm>
                <a:off x="7334154" y="1566862"/>
                <a:ext cx="8000" cy="8001"/>
              </a:xfrm>
              <a:custGeom>
                <a:avLst/>
                <a:gdLst/>
                <a:ahLst/>
                <a:cxnLst/>
                <a:rect l="l" t="t" r="r" b="b"/>
                <a:pathLst>
                  <a:path w="8000" h="8001"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6" name="Google Shape;4926;p32">
                <a:extLst>
                  <a:ext uri="{FF2B5EF4-FFF2-40B4-BE49-F238E27FC236}">
                    <a16:creationId xmlns:a16="http://schemas.microsoft.com/office/drawing/2014/main" id="{F5482F31-9830-D989-4F61-84F5347EC7C4}"/>
                  </a:ext>
                </a:extLst>
              </p:cNvPr>
              <p:cNvSpPr/>
              <p:nvPr/>
            </p:nvSpPr>
            <p:spPr>
              <a:xfrm>
                <a:off x="7415974" y="1485804"/>
                <a:ext cx="7239" cy="7238"/>
              </a:xfrm>
              <a:custGeom>
                <a:avLst/>
                <a:gdLst/>
                <a:ahLst/>
                <a:cxnLst/>
                <a:rect l="l" t="t" r="r" b="b"/>
                <a:pathLst>
                  <a:path w="7239" h="7238"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7" name="Google Shape;4927;p32">
                <a:extLst>
                  <a:ext uri="{FF2B5EF4-FFF2-40B4-BE49-F238E27FC236}">
                    <a16:creationId xmlns:a16="http://schemas.microsoft.com/office/drawing/2014/main" id="{B70E234B-F284-BF6F-A5B1-C8683D4240FC}"/>
                  </a:ext>
                </a:extLst>
              </p:cNvPr>
              <p:cNvSpPr/>
              <p:nvPr/>
            </p:nvSpPr>
            <p:spPr>
              <a:xfrm>
                <a:off x="7497794" y="1404746"/>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8" name="Google Shape;4928;p32">
                <a:extLst>
                  <a:ext uri="{FF2B5EF4-FFF2-40B4-BE49-F238E27FC236}">
                    <a16:creationId xmlns:a16="http://schemas.microsoft.com/office/drawing/2014/main" id="{E2899F9F-4147-0051-D6DD-F31678B6972C}"/>
                  </a:ext>
                </a:extLst>
              </p:cNvPr>
              <p:cNvSpPr/>
              <p:nvPr/>
            </p:nvSpPr>
            <p:spPr>
              <a:xfrm>
                <a:off x="7579614" y="1323688"/>
                <a:ext cx="5714" cy="5715"/>
              </a:xfrm>
              <a:custGeom>
                <a:avLst/>
                <a:gdLst/>
                <a:ahLst/>
                <a:cxnLst/>
                <a:rect l="l" t="t" r="r" b="b"/>
                <a:pathLst>
                  <a:path w="5714" h="5715" extrusionOk="0">
                    <a:moveTo>
                      <a:pt x="2857" y="5715"/>
                    </a:moveTo>
                    <a:cubicBezTo>
                      <a:pt x="1333" y="5715"/>
                      <a:pt x="0" y="4477"/>
                      <a:pt x="0" y="2858"/>
                    </a:cubicBezTo>
                    <a:cubicBezTo>
                      <a:pt x="0" y="1238"/>
                      <a:pt x="1238" y="0"/>
                      <a:pt x="2857" y="0"/>
                    </a:cubicBezTo>
                    <a:cubicBezTo>
                      <a:pt x="4477" y="0"/>
                      <a:pt x="5715" y="1238"/>
                      <a:pt x="5715" y="2858"/>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9" name="Google Shape;4929;p32">
                <a:extLst>
                  <a:ext uri="{FF2B5EF4-FFF2-40B4-BE49-F238E27FC236}">
                    <a16:creationId xmlns:a16="http://schemas.microsoft.com/office/drawing/2014/main" id="{6F86B340-5579-B35A-E5A6-0A5A9850815B}"/>
                  </a:ext>
                </a:extLst>
              </p:cNvPr>
              <p:cNvSpPr/>
              <p:nvPr/>
            </p:nvSpPr>
            <p:spPr>
              <a:xfrm>
                <a:off x="7661528" y="1242821"/>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0" name="Google Shape;4930;p32">
                <a:extLst>
                  <a:ext uri="{FF2B5EF4-FFF2-40B4-BE49-F238E27FC236}">
                    <a16:creationId xmlns:a16="http://schemas.microsoft.com/office/drawing/2014/main" id="{FDF79B6B-FDF2-2ACD-8E3D-0B46FBC6895A}"/>
                  </a:ext>
                </a:extLst>
              </p:cNvPr>
              <p:cNvSpPr/>
              <p:nvPr/>
            </p:nvSpPr>
            <p:spPr>
              <a:xfrm>
                <a:off x="7743253" y="1161763"/>
                <a:ext cx="4000" cy="4000"/>
              </a:xfrm>
              <a:custGeom>
                <a:avLst/>
                <a:gdLst/>
                <a:ahLst/>
                <a:cxnLst/>
                <a:rect l="l" t="t" r="r" b="b"/>
                <a:pathLst>
                  <a:path w="4000" h="4000" extrusionOk="0">
                    <a:moveTo>
                      <a:pt x="2000" y="4001"/>
                    </a:moveTo>
                    <a:cubicBezTo>
                      <a:pt x="857" y="4001"/>
                      <a:pt x="0" y="3143"/>
                      <a:pt x="0" y="2000"/>
                    </a:cubicBezTo>
                    <a:cubicBezTo>
                      <a:pt x="0" y="857"/>
                      <a:pt x="857" y="0"/>
                      <a:pt x="2000" y="0"/>
                    </a:cubicBezTo>
                    <a:cubicBezTo>
                      <a:pt x="3143" y="0"/>
                      <a:pt x="4000" y="857"/>
                      <a:pt x="4000" y="2000"/>
                    </a:cubicBezTo>
                    <a:cubicBezTo>
                      <a:pt x="4000" y="3143"/>
                      <a:pt x="3143" y="4001"/>
                      <a:pt x="2000" y="4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1" name="Google Shape;4931;p32">
              <a:extLst>
                <a:ext uri="{FF2B5EF4-FFF2-40B4-BE49-F238E27FC236}">
                  <a16:creationId xmlns:a16="http://schemas.microsoft.com/office/drawing/2014/main" id="{620F5F2E-2BCA-BE32-18A8-01C5590A3F57}"/>
                </a:ext>
              </a:extLst>
            </p:cNvPr>
            <p:cNvGrpSpPr/>
            <p:nvPr/>
          </p:nvGrpSpPr>
          <p:grpSpPr>
            <a:xfrm>
              <a:off x="3822477" y="1167669"/>
              <a:ext cx="3768661" cy="3768660"/>
              <a:chOff x="3822477" y="1167669"/>
              <a:chExt cx="3768661" cy="3768660"/>
            </a:xfrm>
          </p:grpSpPr>
          <p:sp>
            <p:nvSpPr>
              <p:cNvPr id="4932" name="Google Shape;4932;p32">
                <a:extLst>
                  <a:ext uri="{FF2B5EF4-FFF2-40B4-BE49-F238E27FC236}">
                    <a16:creationId xmlns:a16="http://schemas.microsoft.com/office/drawing/2014/main" id="{70F27347-9359-87F3-EAC9-5D3565316E3B}"/>
                  </a:ext>
                </a:extLst>
              </p:cNvPr>
              <p:cNvSpPr/>
              <p:nvPr/>
            </p:nvSpPr>
            <p:spPr>
              <a:xfrm>
                <a:off x="3822477" y="4894420"/>
                <a:ext cx="41910" cy="41909"/>
              </a:xfrm>
              <a:custGeom>
                <a:avLst/>
                <a:gdLst/>
                <a:ahLst/>
                <a:cxnLst/>
                <a:rect l="l" t="t" r="r" b="b"/>
                <a:pathLst>
                  <a:path w="41910" h="41909" extrusionOk="0">
                    <a:moveTo>
                      <a:pt x="20955" y="41910"/>
                    </a:moveTo>
                    <a:cubicBezTo>
                      <a:pt x="9335" y="41910"/>
                      <a:pt x="0" y="32480"/>
                      <a:pt x="0" y="20955"/>
                    </a:cubicBezTo>
                    <a:cubicBezTo>
                      <a:pt x="0" y="9430"/>
                      <a:pt x="9430" y="0"/>
                      <a:pt x="20955" y="0"/>
                    </a:cubicBezTo>
                    <a:cubicBezTo>
                      <a:pt x="32480" y="0"/>
                      <a:pt x="41910" y="9430"/>
                      <a:pt x="41910" y="20955"/>
                    </a:cubicBezTo>
                    <a:cubicBezTo>
                      <a:pt x="41910" y="32480"/>
                      <a:pt x="32480" y="41910"/>
                      <a:pt x="20955"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3" name="Google Shape;4933;p32">
                <a:extLst>
                  <a:ext uri="{FF2B5EF4-FFF2-40B4-BE49-F238E27FC236}">
                    <a16:creationId xmlns:a16="http://schemas.microsoft.com/office/drawing/2014/main" id="{6C8EAC37-2639-8EB8-010A-070F6488EBE4}"/>
                  </a:ext>
                </a:extLst>
              </p:cNvPr>
              <p:cNvSpPr/>
              <p:nvPr/>
            </p:nvSpPr>
            <p:spPr>
              <a:xfrm>
                <a:off x="3904297" y="4813362"/>
                <a:ext cx="41148" cy="41148"/>
              </a:xfrm>
              <a:custGeom>
                <a:avLst/>
                <a:gdLst/>
                <a:ahLst/>
                <a:cxnLst/>
                <a:rect l="l" t="t" r="r" b="b"/>
                <a:pathLst>
                  <a:path w="41148" h="41148"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4" name="Google Shape;4934;p32">
                <a:extLst>
                  <a:ext uri="{FF2B5EF4-FFF2-40B4-BE49-F238E27FC236}">
                    <a16:creationId xmlns:a16="http://schemas.microsoft.com/office/drawing/2014/main" id="{38AEBCBD-3C75-6853-2B61-985A27B287DB}"/>
                  </a:ext>
                </a:extLst>
              </p:cNvPr>
              <p:cNvSpPr/>
              <p:nvPr/>
            </p:nvSpPr>
            <p:spPr>
              <a:xfrm>
                <a:off x="3986117" y="4732305"/>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5" name="Google Shape;4935;p32">
                <a:extLst>
                  <a:ext uri="{FF2B5EF4-FFF2-40B4-BE49-F238E27FC236}">
                    <a16:creationId xmlns:a16="http://schemas.microsoft.com/office/drawing/2014/main" id="{7140B652-D584-8098-1A04-99670785C3FC}"/>
                  </a:ext>
                </a:extLst>
              </p:cNvPr>
              <p:cNvSpPr/>
              <p:nvPr/>
            </p:nvSpPr>
            <p:spPr>
              <a:xfrm>
                <a:off x="4067841" y="4651152"/>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6" name="Google Shape;4936;p32">
                <a:extLst>
                  <a:ext uri="{FF2B5EF4-FFF2-40B4-BE49-F238E27FC236}">
                    <a16:creationId xmlns:a16="http://schemas.microsoft.com/office/drawing/2014/main" id="{E5FE26AC-9D1C-0E5D-1B88-A74B7F289E74}"/>
                  </a:ext>
                </a:extLst>
              </p:cNvPr>
              <p:cNvSpPr/>
              <p:nvPr/>
            </p:nvSpPr>
            <p:spPr>
              <a:xfrm>
                <a:off x="4149756" y="457028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7" name="Google Shape;4937;p32">
                <a:extLst>
                  <a:ext uri="{FF2B5EF4-FFF2-40B4-BE49-F238E27FC236}">
                    <a16:creationId xmlns:a16="http://schemas.microsoft.com/office/drawing/2014/main" id="{7EB6E705-858B-F978-4A96-802D90D0C000}"/>
                  </a:ext>
                </a:extLst>
              </p:cNvPr>
              <p:cNvSpPr/>
              <p:nvPr/>
            </p:nvSpPr>
            <p:spPr>
              <a:xfrm>
                <a:off x="4231576" y="4489227"/>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8" name="Google Shape;4938;p32">
                <a:extLst>
                  <a:ext uri="{FF2B5EF4-FFF2-40B4-BE49-F238E27FC236}">
                    <a16:creationId xmlns:a16="http://schemas.microsoft.com/office/drawing/2014/main" id="{95E60EAD-0344-C996-B45B-9C5712F29037}"/>
                  </a:ext>
                </a:extLst>
              </p:cNvPr>
              <p:cNvSpPr/>
              <p:nvPr/>
            </p:nvSpPr>
            <p:spPr>
              <a:xfrm>
                <a:off x="4313396" y="4408169"/>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9" name="Google Shape;4939;p32">
                <a:extLst>
                  <a:ext uri="{FF2B5EF4-FFF2-40B4-BE49-F238E27FC236}">
                    <a16:creationId xmlns:a16="http://schemas.microsoft.com/office/drawing/2014/main" id="{3A702DD6-CE98-1BD4-65C2-9DD326038A3A}"/>
                  </a:ext>
                </a:extLst>
              </p:cNvPr>
              <p:cNvSpPr/>
              <p:nvPr/>
            </p:nvSpPr>
            <p:spPr>
              <a:xfrm>
                <a:off x="4395215" y="4327111"/>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6" y="8096"/>
                      <a:pt x="36386" y="18193"/>
                    </a:cubicBezTo>
                    <a:cubicBezTo>
                      <a:pt x="36386"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0" name="Google Shape;4940;p32">
                <a:extLst>
                  <a:ext uri="{FF2B5EF4-FFF2-40B4-BE49-F238E27FC236}">
                    <a16:creationId xmlns:a16="http://schemas.microsoft.com/office/drawing/2014/main" id="{69576295-C63D-084A-8FAA-0680DDA095DB}"/>
                  </a:ext>
                </a:extLst>
              </p:cNvPr>
              <p:cNvSpPr/>
              <p:nvPr/>
            </p:nvSpPr>
            <p:spPr>
              <a:xfrm>
                <a:off x="4477035" y="4246149"/>
                <a:ext cx="35433" cy="35528"/>
              </a:xfrm>
              <a:custGeom>
                <a:avLst/>
                <a:gdLst/>
                <a:ahLst/>
                <a:cxnLst/>
                <a:rect l="l" t="t" r="r" b="b"/>
                <a:pathLst>
                  <a:path w="35433" h="35528" extrusionOk="0">
                    <a:moveTo>
                      <a:pt x="17717" y="35528"/>
                    </a:moveTo>
                    <a:cubicBezTo>
                      <a:pt x="7906" y="35528"/>
                      <a:pt x="0" y="27622"/>
                      <a:pt x="0" y="17812"/>
                    </a:cubicBezTo>
                    <a:cubicBezTo>
                      <a:pt x="0" y="8001"/>
                      <a:pt x="7906" y="0"/>
                      <a:pt x="17717" y="0"/>
                    </a:cubicBezTo>
                    <a:cubicBezTo>
                      <a:pt x="27527" y="0"/>
                      <a:pt x="35433" y="7906"/>
                      <a:pt x="35433" y="17812"/>
                    </a:cubicBezTo>
                    <a:cubicBezTo>
                      <a:pt x="35433" y="27718"/>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1" name="Google Shape;4941;p32">
                <a:extLst>
                  <a:ext uri="{FF2B5EF4-FFF2-40B4-BE49-F238E27FC236}">
                    <a16:creationId xmlns:a16="http://schemas.microsoft.com/office/drawing/2014/main" id="{1DE3AEAE-5ADF-0117-C26E-4FD365C58A9E}"/>
                  </a:ext>
                </a:extLst>
              </p:cNvPr>
              <p:cNvSpPr/>
              <p:nvPr/>
            </p:nvSpPr>
            <p:spPr>
              <a:xfrm>
                <a:off x="4558855" y="4165186"/>
                <a:ext cx="34670" cy="34670"/>
              </a:xfrm>
              <a:custGeom>
                <a:avLst/>
                <a:gdLst/>
                <a:ahLst/>
                <a:cxnLst/>
                <a:rect l="l" t="t" r="r" b="b"/>
                <a:pathLst>
                  <a:path w="34670" h="34670" extrusionOk="0">
                    <a:moveTo>
                      <a:pt x="17335" y="34671"/>
                    </a:moveTo>
                    <a:cubicBezTo>
                      <a:pt x="7715" y="34671"/>
                      <a:pt x="0" y="26860"/>
                      <a:pt x="0" y="17335"/>
                    </a:cubicBezTo>
                    <a:cubicBezTo>
                      <a:pt x="0" y="7810"/>
                      <a:pt x="7810" y="0"/>
                      <a:pt x="17335" y="0"/>
                    </a:cubicBezTo>
                    <a:cubicBezTo>
                      <a:pt x="26860" y="0"/>
                      <a:pt x="34671" y="7810"/>
                      <a:pt x="34671" y="17335"/>
                    </a:cubicBezTo>
                    <a:cubicBezTo>
                      <a:pt x="34671" y="26860"/>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2" name="Google Shape;4942;p32">
                <a:extLst>
                  <a:ext uri="{FF2B5EF4-FFF2-40B4-BE49-F238E27FC236}">
                    <a16:creationId xmlns:a16="http://schemas.microsoft.com/office/drawing/2014/main" id="{5F6DFACA-5927-7033-AE0D-218FA7946039}"/>
                  </a:ext>
                </a:extLst>
              </p:cNvPr>
              <p:cNvSpPr/>
              <p:nvPr/>
            </p:nvSpPr>
            <p:spPr>
              <a:xfrm>
                <a:off x="4640675" y="4084128"/>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3" name="Google Shape;4943;p32">
                <a:extLst>
                  <a:ext uri="{FF2B5EF4-FFF2-40B4-BE49-F238E27FC236}">
                    <a16:creationId xmlns:a16="http://schemas.microsoft.com/office/drawing/2014/main" id="{26C66A9C-7EB8-3B58-D19F-53BBE35C564F}"/>
                  </a:ext>
                </a:extLst>
              </p:cNvPr>
              <p:cNvSpPr/>
              <p:nvPr/>
            </p:nvSpPr>
            <p:spPr>
              <a:xfrm>
                <a:off x="4722495" y="4003071"/>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4" name="Google Shape;4944;p32">
                <a:extLst>
                  <a:ext uri="{FF2B5EF4-FFF2-40B4-BE49-F238E27FC236}">
                    <a16:creationId xmlns:a16="http://schemas.microsoft.com/office/drawing/2014/main" id="{FF487AEC-0C21-7855-DCBC-1E919B1E56D6}"/>
                  </a:ext>
                </a:extLst>
              </p:cNvPr>
              <p:cNvSpPr/>
              <p:nvPr/>
            </p:nvSpPr>
            <p:spPr>
              <a:xfrm>
                <a:off x="4804314" y="3922013"/>
                <a:ext cx="32289" cy="32384"/>
              </a:xfrm>
              <a:custGeom>
                <a:avLst/>
                <a:gdLst/>
                <a:ahLst/>
                <a:cxnLst/>
                <a:rect l="l" t="t" r="r" b="b"/>
                <a:pathLst>
                  <a:path w="32289" h="32384" extrusionOk="0">
                    <a:moveTo>
                      <a:pt x="16192" y="32385"/>
                    </a:moveTo>
                    <a:cubicBezTo>
                      <a:pt x="7239" y="32385"/>
                      <a:pt x="0" y="25146"/>
                      <a:pt x="0" y="16192"/>
                    </a:cubicBezTo>
                    <a:cubicBezTo>
                      <a:pt x="0" y="7239"/>
                      <a:pt x="7239" y="0"/>
                      <a:pt x="16192" y="0"/>
                    </a:cubicBezTo>
                    <a:cubicBezTo>
                      <a:pt x="25146" y="0"/>
                      <a:pt x="32290" y="7239"/>
                      <a:pt x="32290" y="16192"/>
                    </a:cubicBezTo>
                    <a:cubicBezTo>
                      <a:pt x="32290" y="25146"/>
                      <a:pt x="25051" y="32385"/>
                      <a:pt x="16192" y="32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5" name="Google Shape;4945;p32">
                <a:extLst>
                  <a:ext uri="{FF2B5EF4-FFF2-40B4-BE49-F238E27FC236}">
                    <a16:creationId xmlns:a16="http://schemas.microsoft.com/office/drawing/2014/main" id="{79506965-3AD8-B8FA-EB0F-7CFFED7125E6}"/>
                  </a:ext>
                </a:extLst>
              </p:cNvPr>
              <p:cNvSpPr/>
              <p:nvPr/>
            </p:nvSpPr>
            <p:spPr>
              <a:xfrm>
                <a:off x="4886134" y="3841146"/>
                <a:ext cx="31432" cy="31432"/>
              </a:xfrm>
              <a:custGeom>
                <a:avLst/>
                <a:gdLst/>
                <a:ahLst/>
                <a:cxnLst/>
                <a:rect l="l" t="t" r="r" b="b"/>
                <a:pathLst>
                  <a:path w="31432" h="31432" extrusionOk="0">
                    <a:moveTo>
                      <a:pt x="15716" y="31433"/>
                    </a:moveTo>
                    <a:cubicBezTo>
                      <a:pt x="7048" y="31433"/>
                      <a:pt x="0" y="24384"/>
                      <a:pt x="0" y="15716"/>
                    </a:cubicBezTo>
                    <a:cubicBezTo>
                      <a:pt x="0" y="7049"/>
                      <a:pt x="7048" y="0"/>
                      <a:pt x="15716" y="0"/>
                    </a:cubicBezTo>
                    <a:cubicBezTo>
                      <a:pt x="24384" y="0"/>
                      <a:pt x="31432" y="7049"/>
                      <a:pt x="31432" y="15716"/>
                    </a:cubicBezTo>
                    <a:cubicBezTo>
                      <a:pt x="31432"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6" name="Google Shape;4946;p32">
                <a:extLst>
                  <a:ext uri="{FF2B5EF4-FFF2-40B4-BE49-F238E27FC236}">
                    <a16:creationId xmlns:a16="http://schemas.microsoft.com/office/drawing/2014/main" id="{2787B9E4-04BC-2931-706D-DB639ED85809}"/>
                  </a:ext>
                </a:extLst>
              </p:cNvPr>
              <p:cNvSpPr/>
              <p:nvPr/>
            </p:nvSpPr>
            <p:spPr>
              <a:xfrm>
                <a:off x="4967954" y="3760088"/>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7" name="Google Shape;4947;p32">
                <a:extLst>
                  <a:ext uri="{FF2B5EF4-FFF2-40B4-BE49-F238E27FC236}">
                    <a16:creationId xmlns:a16="http://schemas.microsoft.com/office/drawing/2014/main" id="{F4100B05-E70A-AB1E-E063-AAC97952D65C}"/>
                  </a:ext>
                </a:extLst>
              </p:cNvPr>
              <p:cNvSpPr/>
              <p:nvPr/>
            </p:nvSpPr>
            <p:spPr>
              <a:xfrm>
                <a:off x="5049774" y="3679030"/>
                <a:ext cx="29908" cy="29908"/>
              </a:xfrm>
              <a:custGeom>
                <a:avLst/>
                <a:gdLst/>
                <a:ahLst/>
                <a:cxnLst/>
                <a:rect l="l" t="t" r="r" b="b"/>
                <a:pathLst>
                  <a:path w="29908" h="29908" extrusionOk="0">
                    <a:moveTo>
                      <a:pt x="14954" y="29909"/>
                    </a:moveTo>
                    <a:cubicBezTo>
                      <a:pt x="6667" y="29909"/>
                      <a:pt x="0" y="23241"/>
                      <a:pt x="0" y="14954"/>
                    </a:cubicBezTo>
                    <a:cubicBezTo>
                      <a:pt x="0" y="6668"/>
                      <a:pt x="6667" y="0"/>
                      <a:pt x="14954" y="0"/>
                    </a:cubicBezTo>
                    <a:cubicBezTo>
                      <a:pt x="23241" y="0"/>
                      <a:pt x="29908" y="6668"/>
                      <a:pt x="29908" y="14954"/>
                    </a:cubicBezTo>
                    <a:cubicBezTo>
                      <a:pt x="29908"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8" name="Google Shape;4948;p32">
                <a:extLst>
                  <a:ext uri="{FF2B5EF4-FFF2-40B4-BE49-F238E27FC236}">
                    <a16:creationId xmlns:a16="http://schemas.microsoft.com/office/drawing/2014/main" id="{07B6B9FE-3430-B5EB-2B55-FEAF1C495899}"/>
                  </a:ext>
                </a:extLst>
              </p:cNvPr>
              <p:cNvSpPr/>
              <p:nvPr/>
            </p:nvSpPr>
            <p:spPr>
              <a:xfrm>
                <a:off x="5131593" y="3597972"/>
                <a:ext cx="29146" cy="29146"/>
              </a:xfrm>
              <a:custGeom>
                <a:avLst/>
                <a:gdLst/>
                <a:ahLst/>
                <a:cxnLst/>
                <a:rect l="l" t="t" r="r" b="b"/>
                <a:pathLst>
                  <a:path w="29146" h="29146" extrusionOk="0">
                    <a:moveTo>
                      <a:pt x="14573" y="29146"/>
                    </a:moveTo>
                    <a:cubicBezTo>
                      <a:pt x="6572" y="29146"/>
                      <a:pt x="0" y="22670"/>
                      <a:pt x="0" y="14573"/>
                    </a:cubicBezTo>
                    <a:cubicBezTo>
                      <a:pt x="0" y="6477"/>
                      <a:pt x="6477" y="0"/>
                      <a:pt x="14573" y="0"/>
                    </a:cubicBezTo>
                    <a:cubicBezTo>
                      <a:pt x="22670" y="0"/>
                      <a:pt x="29146" y="6477"/>
                      <a:pt x="29146" y="14573"/>
                    </a:cubicBezTo>
                    <a:cubicBezTo>
                      <a:pt x="29146" y="22670"/>
                      <a:pt x="22670"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9" name="Google Shape;4949;p32">
                <a:extLst>
                  <a:ext uri="{FF2B5EF4-FFF2-40B4-BE49-F238E27FC236}">
                    <a16:creationId xmlns:a16="http://schemas.microsoft.com/office/drawing/2014/main" id="{5D2F831C-01A8-8FCF-4630-BA93ACF3496E}"/>
                  </a:ext>
                </a:extLst>
              </p:cNvPr>
              <p:cNvSpPr/>
              <p:nvPr/>
            </p:nvSpPr>
            <p:spPr>
              <a:xfrm>
                <a:off x="5213508" y="3517105"/>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0" name="Google Shape;4950;p32">
                <a:extLst>
                  <a:ext uri="{FF2B5EF4-FFF2-40B4-BE49-F238E27FC236}">
                    <a16:creationId xmlns:a16="http://schemas.microsoft.com/office/drawing/2014/main" id="{D182D43C-9D46-039E-616E-86D856F46D1F}"/>
                  </a:ext>
                </a:extLst>
              </p:cNvPr>
              <p:cNvSpPr/>
              <p:nvPr/>
            </p:nvSpPr>
            <p:spPr>
              <a:xfrm>
                <a:off x="5295233" y="3436048"/>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1" name="Google Shape;4951;p32">
                <a:extLst>
                  <a:ext uri="{FF2B5EF4-FFF2-40B4-BE49-F238E27FC236}">
                    <a16:creationId xmlns:a16="http://schemas.microsoft.com/office/drawing/2014/main" id="{DD15B281-7336-B7B6-D0C8-3ABAA1D113E2}"/>
                  </a:ext>
                </a:extLst>
              </p:cNvPr>
              <p:cNvSpPr/>
              <p:nvPr/>
            </p:nvSpPr>
            <p:spPr>
              <a:xfrm>
                <a:off x="5377053" y="3354990"/>
                <a:ext cx="26670" cy="26670"/>
              </a:xfrm>
              <a:custGeom>
                <a:avLst/>
                <a:gdLst/>
                <a:ahLst/>
                <a:cxnLst/>
                <a:rect l="l" t="t" r="r" b="b"/>
                <a:pathLst>
                  <a:path w="26670"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2" name="Google Shape;4952;p32">
                <a:extLst>
                  <a:ext uri="{FF2B5EF4-FFF2-40B4-BE49-F238E27FC236}">
                    <a16:creationId xmlns:a16="http://schemas.microsoft.com/office/drawing/2014/main" id="{ECA73417-23B2-2EE8-86F6-B41260463D7C}"/>
                  </a:ext>
                </a:extLst>
              </p:cNvPr>
              <p:cNvSpPr/>
              <p:nvPr/>
            </p:nvSpPr>
            <p:spPr>
              <a:xfrm>
                <a:off x="5458872" y="3273932"/>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3" name="Google Shape;4953;p32">
                <a:extLst>
                  <a:ext uri="{FF2B5EF4-FFF2-40B4-BE49-F238E27FC236}">
                    <a16:creationId xmlns:a16="http://schemas.microsoft.com/office/drawing/2014/main" id="{B2E31D69-28F7-B77A-4430-E4F8E9FD02FF}"/>
                  </a:ext>
                </a:extLst>
              </p:cNvPr>
              <p:cNvSpPr/>
              <p:nvPr/>
            </p:nvSpPr>
            <p:spPr>
              <a:xfrm>
                <a:off x="5540787" y="3193065"/>
                <a:ext cx="24955" cy="24955"/>
              </a:xfrm>
              <a:custGeom>
                <a:avLst/>
                <a:gdLst/>
                <a:ahLst/>
                <a:cxnLst/>
                <a:rect l="l" t="t" r="r" b="b"/>
                <a:pathLst>
                  <a:path w="24955" h="24955" extrusionOk="0">
                    <a:moveTo>
                      <a:pt x="24956" y="12478"/>
                    </a:moveTo>
                    <a:cubicBezTo>
                      <a:pt x="24956" y="19369"/>
                      <a:pt x="19369" y="24955"/>
                      <a:pt x="12478" y="24955"/>
                    </a:cubicBezTo>
                    <a:cubicBezTo>
                      <a:pt x="5586" y="24955"/>
                      <a:pt x="0" y="19369"/>
                      <a:pt x="0" y="12478"/>
                    </a:cubicBezTo>
                    <a:cubicBezTo>
                      <a:pt x="0" y="5586"/>
                      <a:pt x="5586"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4" name="Google Shape;4954;p32">
                <a:extLst>
                  <a:ext uri="{FF2B5EF4-FFF2-40B4-BE49-F238E27FC236}">
                    <a16:creationId xmlns:a16="http://schemas.microsoft.com/office/drawing/2014/main" id="{5935A6D9-53BC-35D3-39CD-980E4789E091}"/>
                  </a:ext>
                </a:extLst>
              </p:cNvPr>
              <p:cNvSpPr/>
              <p:nvPr/>
            </p:nvSpPr>
            <p:spPr>
              <a:xfrm>
                <a:off x="5622607" y="3112007"/>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5" name="Google Shape;4955;p32">
                <a:extLst>
                  <a:ext uri="{FF2B5EF4-FFF2-40B4-BE49-F238E27FC236}">
                    <a16:creationId xmlns:a16="http://schemas.microsoft.com/office/drawing/2014/main" id="{CBF04956-BE3C-7051-6ACD-B73A542D4ADF}"/>
                  </a:ext>
                </a:extLst>
              </p:cNvPr>
              <p:cNvSpPr/>
              <p:nvPr/>
            </p:nvSpPr>
            <p:spPr>
              <a:xfrm>
                <a:off x="5704332" y="3030949"/>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6" name="Google Shape;4956;p32">
                <a:extLst>
                  <a:ext uri="{FF2B5EF4-FFF2-40B4-BE49-F238E27FC236}">
                    <a16:creationId xmlns:a16="http://schemas.microsoft.com/office/drawing/2014/main" id="{DCD2DCD3-6D8F-395D-BB96-AEF8FD79F2B3}"/>
                  </a:ext>
                </a:extLst>
              </p:cNvPr>
              <p:cNvSpPr/>
              <p:nvPr/>
            </p:nvSpPr>
            <p:spPr>
              <a:xfrm>
                <a:off x="5786151" y="2949891"/>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7" name="Google Shape;4957;p32">
                <a:extLst>
                  <a:ext uri="{FF2B5EF4-FFF2-40B4-BE49-F238E27FC236}">
                    <a16:creationId xmlns:a16="http://schemas.microsoft.com/office/drawing/2014/main" id="{53E8D6AF-A386-8BDB-C01C-810D9977B1EB}"/>
                  </a:ext>
                </a:extLst>
              </p:cNvPr>
              <p:cNvSpPr/>
              <p:nvPr/>
            </p:nvSpPr>
            <p:spPr>
              <a:xfrm>
                <a:off x="5868066" y="2869024"/>
                <a:ext cx="21716" cy="21716"/>
              </a:xfrm>
              <a:custGeom>
                <a:avLst/>
                <a:gdLst/>
                <a:ahLst/>
                <a:cxnLst/>
                <a:rect l="l" t="t" r="r" b="b"/>
                <a:pathLst>
                  <a:path w="21716" h="21716"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8" name="Google Shape;4958;p32">
                <a:extLst>
                  <a:ext uri="{FF2B5EF4-FFF2-40B4-BE49-F238E27FC236}">
                    <a16:creationId xmlns:a16="http://schemas.microsoft.com/office/drawing/2014/main" id="{548DFE83-520D-86E2-0AC5-E2A1288F5E65}"/>
                  </a:ext>
                </a:extLst>
              </p:cNvPr>
              <p:cNvSpPr/>
              <p:nvPr/>
            </p:nvSpPr>
            <p:spPr>
              <a:xfrm>
                <a:off x="5949886" y="2787966"/>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9" name="Google Shape;4959;p32">
                <a:extLst>
                  <a:ext uri="{FF2B5EF4-FFF2-40B4-BE49-F238E27FC236}">
                    <a16:creationId xmlns:a16="http://schemas.microsoft.com/office/drawing/2014/main" id="{A0D505F6-BCCD-7FB5-E4F6-7D693A506924}"/>
                  </a:ext>
                </a:extLst>
              </p:cNvPr>
              <p:cNvSpPr/>
              <p:nvPr/>
            </p:nvSpPr>
            <p:spPr>
              <a:xfrm>
                <a:off x="6031706" y="2706909"/>
                <a:ext cx="20192" cy="20192"/>
              </a:xfrm>
              <a:custGeom>
                <a:avLst/>
                <a:gdLst/>
                <a:ahLst/>
                <a:cxnLst/>
                <a:rect l="l" t="t" r="r" b="b"/>
                <a:pathLst>
                  <a:path w="20192" h="20192" extrusionOk="0">
                    <a:moveTo>
                      <a:pt x="10096" y="20193"/>
                    </a:moveTo>
                    <a:cubicBezTo>
                      <a:pt x="4477"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0" name="Google Shape;4960;p32">
                <a:extLst>
                  <a:ext uri="{FF2B5EF4-FFF2-40B4-BE49-F238E27FC236}">
                    <a16:creationId xmlns:a16="http://schemas.microsoft.com/office/drawing/2014/main" id="{4311DC22-C408-50E1-76EC-9D821626AD99}"/>
                  </a:ext>
                </a:extLst>
              </p:cNvPr>
              <p:cNvSpPr/>
              <p:nvPr/>
            </p:nvSpPr>
            <p:spPr>
              <a:xfrm>
                <a:off x="6113430" y="2625851"/>
                <a:ext cx="19430" cy="19431"/>
              </a:xfrm>
              <a:custGeom>
                <a:avLst/>
                <a:gdLst/>
                <a:ahLst/>
                <a:cxnLst/>
                <a:rect l="l" t="t" r="r" b="b"/>
                <a:pathLst>
                  <a:path w="19430" h="19431" extrusionOk="0">
                    <a:moveTo>
                      <a:pt x="9716" y="19431"/>
                    </a:moveTo>
                    <a:cubicBezTo>
                      <a:pt x="4381" y="19431"/>
                      <a:pt x="0" y="15050"/>
                      <a:pt x="0" y="9716"/>
                    </a:cubicBezTo>
                    <a:cubicBezTo>
                      <a:pt x="0" y="4382"/>
                      <a:pt x="4286" y="0"/>
                      <a:pt x="9716" y="0"/>
                    </a:cubicBezTo>
                    <a:cubicBezTo>
                      <a:pt x="15145"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1" name="Google Shape;4961;p32">
                <a:extLst>
                  <a:ext uri="{FF2B5EF4-FFF2-40B4-BE49-F238E27FC236}">
                    <a16:creationId xmlns:a16="http://schemas.microsoft.com/office/drawing/2014/main" id="{D319A0C8-4DB5-E25E-B1C9-57405EDD6016}"/>
                  </a:ext>
                </a:extLst>
              </p:cNvPr>
              <p:cNvSpPr/>
              <p:nvPr/>
            </p:nvSpPr>
            <p:spPr>
              <a:xfrm>
                <a:off x="6195345" y="2544889"/>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2" name="Google Shape;4962;p32">
                <a:extLst>
                  <a:ext uri="{FF2B5EF4-FFF2-40B4-BE49-F238E27FC236}">
                    <a16:creationId xmlns:a16="http://schemas.microsoft.com/office/drawing/2014/main" id="{D419D1D1-FB61-9361-B84A-3224C7F91035}"/>
                  </a:ext>
                </a:extLst>
              </p:cNvPr>
              <p:cNvSpPr/>
              <p:nvPr/>
            </p:nvSpPr>
            <p:spPr>
              <a:xfrm>
                <a:off x="6277165" y="2463926"/>
                <a:ext cx="17716" cy="17716"/>
              </a:xfrm>
              <a:custGeom>
                <a:avLst/>
                <a:gdLst/>
                <a:ahLst/>
                <a:cxnLst/>
                <a:rect l="l" t="t" r="r" b="b"/>
                <a:pathLst>
                  <a:path w="17716" h="17716" extrusionOk="0">
                    <a:moveTo>
                      <a:pt x="8858" y="17717"/>
                    </a:moveTo>
                    <a:cubicBezTo>
                      <a:pt x="4001" y="17717"/>
                      <a:pt x="0" y="13716"/>
                      <a:pt x="0" y="8858"/>
                    </a:cubicBezTo>
                    <a:cubicBezTo>
                      <a:pt x="0" y="4001"/>
                      <a:pt x="4001" y="0"/>
                      <a:pt x="8858" y="0"/>
                    </a:cubicBezTo>
                    <a:cubicBezTo>
                      <a:pt x="13716" y="0"/>
                      <a:pt x="17717" y="4001"/>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3" name="Google Shape;4963;p32">
                <a:extLst>
                  <a:ext uri="{FF2B5EF4-FFF2-40B4-BE49-F238E27FC236}">
                    <a16:creationId xmlns:a16="http://schemas.microsoft.com/office/drawing/2014/main" id="{74B9C5FF-22AA-ED2C-7E22-0A74E41E1325}"/>
                  </a:ext>
                </a:extLst>
              </p:cNvPr>
              <p:cNvSpPr/>
              <p:nvPr/>
            </p:nvSpPr>
            <p:spPr>
              <a:xfrm>
                <a:off x="6358985" y="2382773"/>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5" y="3810"/>
                      <a:pt x="16955" y="8477"/>
                    </a:cubicBezTo>
                    <a:cubicBezTo>
                      <a:pt x="16955"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4" name="Google Shape;4964;p32">
                <a:extLst>
                  <a:ext uri="{FF2B5EF4-FFF2-40B4-BE49-F238E27FC236}">
                    <a16:creationId xmlns:a16="http://schemas.microsoft.com/office/drawing/2014/main" id="{1CB2BED4-F7B0-8456-A696-68FDA306459D}"/>
                  </a:ext>
                </a:extLst>
              </p:cNvPr>
              <p:cNvSpPr/>
              <p:nvPr/>
            </p:nvSpPr>
            <p:spPr>
              <a:xfrm>
                <a:off x="6440805" y="2301715"/>
                <a:ext cx="16192" cy="16192"/>
              </a:xfrm>
              <a:custGeom>
                <a:avLst/>
                <a:gdLst/>
                <a:ahLst/>
                <a:cxnLst/>
                <a:rect l="l" t="t" r="r" b="b"/>
                <a:pathLst>
                  <a:path w="16192" h="16192" extrusionOk="0">
                    <a:moveTo>
                      <a:pt x="8096" y="16192"/>
                    </a:moveTo>
                    <a:cubicBezTo>
                      <a:pt x="3619" y="16192"/>
                      <a:pt x="0" y="12573"/>
                      <a:pt x="0" y="8096"/>
                    </a:cubicBezTo>
                    <a:cubicBezTo>
                      <a:pt x="0" y="3619"/>
                      <a:pt x="3619" y="0"/>
                      <a:pt x="8096" y="0"/>
                    </a:cubicBezTo>
                    <a:cubicBezTo>
                      <a:pt x="12573" y="0"/>
                      <a:pt x="16192" y="3619"/>
                      <a:pt x="16192" y="8096"/>
                    </a:cubicBezTo>
                    <a:cubicBezTo>
                      <a:pt x="16192" y="12573"/>
                      <a:pt x="12573" y="16192"/>
                      <a:pt x="8096"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5" name="Google Shape;4965;p32">
                <a:extLst>
                  <a:ext uri="{FF2B5EF4-FFF2-40B4-BE49-F238E27FC236}">
                    <a16:creationId xmlns:a16="http://schemas.microsoft.com/office/drawing/2014/main" id="{E93044A5-D7F4-6561-CBE1-7E908BB7D450}"/>
                  </a:ext>
                </a:extLst>
              </p:cNvPr>
              <p:cNvSpPr/>
              <p:nvPr/>
            </p:nvSpPr>
            <p:spPr>
              <a:xfrm>
                <a:off x="6522529" y="2220753"/>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6" name="Google Shape;4966;p32">
                <a:extLst>
                  <a:ext uri="{FF2B5EF4-FFF2-40B4-BE49-F238E27FC236}">
                    <a16:creationId xmlns:a16="http://schemas.microsoft.com/office/drawing/2014/main" id="{34A64DD7-6752-53D0-F4D7-CB8FD15C2748}"/>
                  </a:ext>
                </a:extLst>
              </p:cNvPr>
              <p:cNvSpPr/>
              <p:nvPr/>
            </p:nvSpPr>
            <p:spPr>
              <a:xfrm>
                <a:off x="6604444" y="2139790"/>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7" name="Google Shape;4967;p32">
                <a:extLst>
                  <a:ext uri="{FF2B5EF4-FFF2-40B4-BE49-F238E27FC236}">
                    <a16:creationId xmlns:a16="http://schemas.microsoft.com/office/drawing/2014/main" id="{A9DFC907-F86C-F196-E4EA-CE82E8473A23}"/>
                  </a:ext>
                </a:extLst>
              </p:cNvPr>
              <p:cNvSpPr/>
              <p:nvPr/>
            </p:nvSpPr>
            <p:spPr>
              <a:xfrm>
                <a:off x="6686264" y="2058732"/>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8" name="Google Shape;4968;p32">
                <a:extLst>
                  <a:ext uri="{FF2B5EF4-FFF2-40B4-BE49-F238E27FC236}">
                    <a16:creationId xmlns:a16="http://schemas.microsoft.com/office/drawing/2014/main" id="{69CAA56B-0E74-AE03-C357-96FE515D1D66}"/>
                  </a:ext>
                </a:extLst>
              </p:cNvPr>
              <p:cNvSpPr/>
              <p:nvPr/>
            </p:nvSpPr>
            <p:spPr>
              <a:xfrm>
                <a:off x="6768083" y="1977675"/>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9" name="Google Shape;4969;p32">
                <a:extLst>
                  <a:ext uri="{FF2B5EF4-FFF2-40B4-BE49-F238E27FC236}">
                    <a16:creationId xmlns:a16="http://schemas.microsoft.com/office/drawing/2014/main" id="{33D518AC-C8C9-D5AE-F448-1D825865F6C1}"/>
                  </a:ext>
                </a:extLst>
              </p:cNvPr>
              <p:cNvSpPr/>
              <p:nvPr/>
            </p:nvSpPr>
            <p:spPr>
              <a:xfrm>
                <a:off x="6849903" y="1896617"/>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0" name="Google Shape;4970;p32">
                <a:extLst>
                  <a:ext uri="{FF2B5EF4-FFF2-40B4-BE49-F238E27FC236}">
                    <a16:creationId xmlns:a16="http://schemas.microsoft.com/office/drawing/2014/main" id="{004BF526-D443-BB13-8885-84E10433A668}"/>
                  </a:ext>
                </a:extLst>
              </p:cNvPr>
              <p:cNvSpPr/>
              <p:nvPr/>
            </p:nvSpPr>
            <p:spPr>
              <a:xfrm>
                <a:off x="6931723" y="1815750"/>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1" name="Google Shape;4971;p32">
                <a:extLst>
                  <a:ext uri="{FF2B5EF4-FFF2-40B4-BE49-F238E27FC236}">
                    <a16:creationId xmlns:a16="http://schemas.microsoft.com/office/drawing/2014/main" id="{3B9B95BF-D1A4-D374-6049-F788BFEEDCE2}"/>
                  </a:ext>
                </a:extLst>
              </p:cNvPr>
              <p:cNvSpPr/>
              <p:nvPr/>
            </p:nvSpPr>
            <p:spPr>
              <a:xfrm>
                <a:off x="7013543" y="1734692"/>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2" name="Google Shape;4972;p32">
                <a:extLst>
                  <a:ext uri="{FF2B5EF4-FFF2-40B4-BE49-F238E27FC236}">
                    <a16:creationId xmlns:a16="http://schemas.microsoft.com/office/drawing/2014/main" id="{A7C59EC2-F575-9F2B-8139-5D6F457F0CDD}"/>
                  </a:ext>
                </a:extLst>
              </p:cNvPr>
              <p:cNvSpPr/>
              <p:nvPr/>
            </p:nvSpPr>
            <p:spPr>
              <a:xfrm>
                <a:off x="7095363" y="1653634"/>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3" name="Google Shape;4973;p32">
                <a:extLst>
                  <a:ext uri="{FF2B5EF4-FFF2-40B4-BE49-F238E27FC236}">
                    <a16:creationId xmlns:a16="http://schemas.microsoft.com/office/drawing/2014/main" id="{28FE91CA-4718-8C9F-5286-16FCF3C49F8B}"/>
                  </a:ext>
                </a:extLst>
              </p:cNvPr>
              <p:cNvSpPr/>
              <p:nvPr/>
            </p:nvSpPr>
            <p:spPr>
              <a:xfrm>
                <a:off x="7177182" y="1572576"/>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4" name="Google Shape;4974;p32">
                <a:extLst>
                  <a:ext uri="{FF2B5EF4-FFF2-40B4-BE49-F238E27FC236}">
                    <a16:creationId xmlns:a16="http://schemas.microsoft.com/office/drawing/2014/main" id="{4F1148D7-1AC1-B8A5-3E13-F4F7BCA2DA49}"/>
                  </a:ext>
                </a:extLst>
              </p:cNvPr>
              <p:cNvSpPr/>
              <p:nvPr/>
            </p:nvSpPr>
            <p:spPr>
              <a:xfrm>
                <a:off x="7259002" y="1491709"/>
                <a:ext cx="8000" cy="8001"/>
              </a:xfrm>
              <a:custGeom>
                <a:avLst/>
                <a:gdLst/>
                <a:ahLst/>
                <a:cxnLst/>
                <a:rect l="l" t="t" r="r" b="b"/>
                <a:pathLst>
                  <a:path w="8000" h="8001" extrusionOk="0">
                    <a:moveTo>
                      <a:pt x="4000" y="8001"/>
                    </a:moveTo>
                    <a:cubicBezTo>
                      <a:pt x="1810" y="8001"/>
                      <a:pt x="0" y="6191"/>
                      <a:pt x="0" y="4000"/>
                    </a:cubicBezTo>
                    <a:cubicBezTo>
                      <a:pt x="0" y="1810"/>
                      <a:pt x="1810" y="0"/>
                      <a:pt x="4000" y="0"/>
                    </a:cubicBezTo>
                    <a:cubicBezTo>
                      <a:pt x="6191" y="0"/>
                      <a:pt x="8001" y="1810"/>
                      <a:pt x="8001" y="4000"/>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5" name="Google Shape;4975;p32">
                <a:extLst>
                  <a:ext uri="{FF2B5EF4-FFF2-40B4-BE49-F238E27FC236}">
                    <a16:creationId xmlns:a16="http://schemas.microsoft.com/office/drawing/2014/main" id="{FE384FE1-8728-EB1C-87D5-693CBEF1A089}"/>
                  </a:ext>
                </a:extLst>
              </p:cNvPr>
              <p:cNvSpPr/>
              <p:nvPr/>
            </p:nvSpPr>
            <p:spPr>
              <a:xfrm>
                <a:off x="7340822" y="1410652"/>
                <a:ext cx="7239" cy="7239"/>
              </a:xfrm>
              <a:custGeom>
                <a:avLst/>
                <a:gdLst/>
                <a:ahLst/>
                <a:cxnLst/>
                <a:rect l="l" t="t" r="r" b="b"/>
                <a:pathLst>
                  <a:path w="7239" h="7239" extrusionOk="0">
                    <a:moveTo>
                      <a:pt x="3620" y="7239"/>
                    </a:moveTo>
                    <a:cubicBezTo>
                      <a:pt x="1619" y="7239"/>
                      <a:pt x="0" y="5620"/>
                      <a:pt x="0" y="3619"/>
                    </a:cubicBezTo>
                    <a:cubicBezTo>
                      <a:pt x="0" y="1619"/>
                      <a:pt x="1619" y="0"/>
                      <a:pt x="3620" y="0"/>
                    </a:cubicBezTo>
                    <a:cubicBezTo>
                      <a:pt x="5620" y="0"/>
                      <a:pt x="7239" y="1619"/>
                      <a:pt x="7239" y="3619"/>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6" name="Google Shape;4976;p32">
                <a:extLst>
                  <a:ext uri="{FF2B5EF4-FFF2-40B4-BE49-F238E27FC236}">
                    <a16:creationId xmlns:a16="http://schemas.microsoft.com/office/drawing/2014/main" id="{CC656500-4F9C-CD93-6838-239ABA2F7FE6}"/>
                  </a:ext>
                </a:extLst>
              </p:cNvPr>
              <p:cNvSpPr/>
              <p:nvPr/>
            </p:nvSpPr>
            <p:spPr>
              <a:xfrm>
                <a:off x="7422641" y="1329594"/>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7" name="Google Shape;4977;p32">
                <a:extLst>
                  <a:ext uri="{FF2B5EF4-FFF2-40B4-BE49-F238E27FC236}">
                    <a16:creationId xmlns:a16="http://schemas.microsoft.com/office/drawing/2014/main" id="{0B9DC0DC-ED6C-8B49-700C-600198E870E3}"/>
                  </a:ext>
                </a:extLst>
              </p:cNvPr>
              <p:cNvSpPr/>
              <p:nvPr/>
            </p:nvSpPr>
            <p:spPr>
              <a:xfrm>
                <a:off x="7504461" y="1248536"/>
                <a:ext cx="5715" cy="5715"/>
              </a:xfrm>
              <a:custGeom>
                <a:avLst/>
                <a:gdLst/>
                <a:ahLst/>
                <a:cxnLst/>
                <a:rect l="l" t="t" r="r" b="b"/>
                <a:pathLst>
                  <a:path w="5715" h="5715" extrusionOk="0">
                    <a:moveTo>
                      <a:pt x="2858" y="5715"/>
                    </a:moveTo>
                    <a:cubicBezTo>
                      <a:pt x="1334" y="5715"/>
                      <a:pt x="0" y="4477"/>
                      <a:pt x="0" y="2858"/>
                    </a:cubicBezTo>
                    <a:cubicBezTo>
                      <a:pt x="0" y="1238"/>
                      <a:pt x="1238" y="0"/>
                      <a:pt x="2858" y="0"/>
                    </a:cubicBezTo>
                    <a:cubicBezTo>
                      <a:pt x="4477" y="0"/>
                      <a:pt x="5715" y="1238"/>
                      <a:pt x="5715" y="2858"/>
                    </a:cubicBezTo>
                    <a:cubicBezTo>
                      <a:pt x="5715" y="4477"/>
                      <a:pt x="4477" y="5715"/>
                      <a:pt x="2858"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8" name="Google Shape;4978;p32">
                <a:extLst>
                  <a:ext uri="{FF2B5EF4-FFF2-40B4-BE49-F238E27FC236}">
                    <a16:creationId xmlns:a16="http://schemas.microsoft.com/office/drawing/2014/main" id="{A1DFA72C-87E2-6629-2BF9-27DB2ECE71CF}"/>
                  </a:ext>
                </a:extLst>
              </p:cNvPr>
              <p:cNvSpPr/>
              <p:nvPr/>
            </p:nvSpPr>
            <p:spPr>
              <a:xfrm>
                <a:off x="7586376" y="1167669"/>
                <a:ext cx="4762" cy="4762"/>
              </a:xfrm>
              <a:custGeom>
                <a:avLst/>
                <a:gdLst/>
                <a:ahLst/>
                <a:cxnLst/>
                <a:rect l="l" t="t" r="r" b="b"/>
                <a:pathLst>
                  <a:path w="4762" h="4762" extrusionOk="0">
                    <a:moveTo>
                      <a:pt x="2381" y="4763"/>
                    </a:moveTo>
                    <a:cubicBezTo>
                      <a:pt x="1048" y="4763"/>
                      <a:pt x="0" y="3715"/>
                      <a:pt x="0" y="2381"/>
                    </a:cubicBezTo>
                    <a:cubicBezTo>
                      <a:pt x="0" y="1048"/>
                      <a:pt x="1048" y="0"/>
                      <a:pt x="2381" y="0"/>
                    </a:cubicBezTo>
                    <a:cubicBezTo>
                      <a:pt x="3715" y="0"/>
                      <a:pt x="4763" y="1048"/>
                      <a:pt x="4763" y="2381"/>
                    </a:cubicBezTo>
                    <a:cubicBezTo>
                      <a:pt x="4763" y="3715"/>
                      <a:pt x="3715" y="4763"/>
                      <a:pt x="2381" y="47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79" name="Google Shape;4979;p32">
              <a:extLst>
                <a:ext uri="{FF2B5EF4-FFF2-40B4-BE49-F238E27FC236}">
                  <a16:creationId xmlns:a16="http://schemas.microsoft.com/office/drawing/2014/main" id="{8E676B7E-50C6-607F-A0B6-B2B7608003C7}"/>
                </a:ext>
              </a:extLst>
            </p:cNvPr>
            <p:cNvGrpSpPr/>
            <p:nvPr/>
          </p:nvGrpSpPr>
          <p:grpSpPr>
            <a:xfrm>
              <a:off x="3829145" y="1173384"/>
              <a:ext cx="3605878" cy="3605973"/>
              <a:chOff x="3829145" y="1173384"/>
              <a:chExt cx="3605878" cy="3605973"/>
            </a:xfrm>
          </p:grpSpPr>
          <p:sp>
            <p:nvSpPr>
              <p:cNvPr id="4980" name="Google Shape;4980;p32">
                <a:extLst>
                  <a:ext uri="{FF2B5EF4-FFF2-40B4-BE49-F238E27FC236}">
                    <a16:creationId xmlns:a16="http://schemas.microsoft.com/office/drawing/2014/main" id="{18E0BFCE-F5D5-D51F-3FAD-B762017653BE}"/>
                  </a:ext>
                </a:extLst>
              </p:cNvPr>
              <p:cNvSpPr/>
              <p:nvPr/>
            </p:nvSpPr>
            <p:spPr>
              <a:xfrm>
                <a:off x="3829145" y="4738210"/>
                <a:ext cx="41147" cy="41147"/>
              </a:xfrm>
              <a:custGeom>
                <a:avLst/>
                <a:gdLst/>
                <a:ahLst/>
                <a:cxnLst/>
                <a:rect l="l" t="t" r="r" b="b"/>
                <a:pathLst>
                  <a:path w="41147" h="41147" extrusionOk="0">
                    <a:moveTo>
                      <a:pt x="20574" y="41148"/>
                    </a:moveTo>
                    <a:cubicBezTo>
                      <a:pt x="9239" y="41148"/>
                      <a:pt x="0" y="31909"/>
                      <a:pt x="0" y="20574"/>
                    </a:cubicBezTo>
                    <a:cubicBezTo>
                      <a:pt x="0" y="9239"/>
                      <a:pt x="9239" y="0"/>
                      <a:pt x="20574" y="0"/>
                    </a:cubicBezTo>
                    <a:cubicBezTo>
                      <a:pt x="31909" y="0"/>
                      <a:pt x="41148" y="9239"/>
                      <a:pt x="41148" y="20574"/>
                    </a:cubicBezTo>
                    <a:cubicBezTo>
                      <a:pt x="41148" y="31909"/>
                      <a:pt x="31909" y="41148"/>
                      <a:pt x="20574" y="41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1" name="Google Shape;4981;p32">
                <a:extLst>
                  <a:ext uri="{FF2B5EF4-FFF2-40B4-BE49-F238E27FC236}">
                    <a16:creationId xmlns:a16="http://schemas.microsoft.com/office/drawing/2014/main" id="{B134D1BC-5E33-A3E6-77FB-3EB6E117500C}"/>
                  </a:ext>
                </a:extLst>
              </p:cNvPr>
              <p:cNvSpPr/>
              <p:nvPr/>
            </p:nvSpPr>
            <p:spPr>
              <a:xfrm>
                <a:off x="3910965" y="4657153"/>
                <a:ext cx="40385" cy="40385"/>
              </a:xfrm>
              <a:custGeom>
                <a:avLst/>
                <a:gdLst/>
                <a:ahLst/>
                <a:cxnLst/>
                <a:rect l="l" t="t" r="r" b="b"/>
                <a:pathLst>
                  <a:path w="40385" h="40385"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2" name="Google Shape;4982;p32">
                <a:extLst>
                  <a:ext uri="{FF2B5EF4-FFF2-40B4-BE49-F238E27FC236}">
                    <a16:creationId xmlns:a16="http://schemas.microsoft.com/office/drawing/2014/main" id="{97074ABE-B085-1793-90FE-8464155B486A}"/>
                  </a:ext>
                </a:extLst>
              </p:cNvPr>
              <p:cNvSpPr/>
              <p:nvPr/>
            </p:nvSpPr>
            <p:spPr>
              <a:xfrm>
                <a:off x="3992689" y="4576095"/>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3" name="Google Shape;4983;p32">
                <a:extLst>
                  <a:ext uri="{FF2B5EF4-FFF2-40B4-BE49-F238E27FC236}">
                    <a16:creationId xmlns:a16="http://schemas.microsoft.com/office/drawing/2014/main" id="{B194EE4F-8EC5-84BB-2F29-4F09DEAD0B4C}"/>
                  </a:ext>
                </a:extLst>
              </p:cNvPr>
              <p:cNvSpPr/>
              <p:nvPr/>
            </p:nvSpPr>
            <p:spPr>
              <a:xfrm>
                <a:off x="4074604" y="4495228"/>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1" y="8668"/>
                      <a:pt x="38671" y="19336"/>
                    </a:cubicBezTo>
                    <a:cubicBezTo>
                      <a:pt x="38671"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4" name="Google Shape;4984;p32">
                <a:extLst>
                  <a:ext uri="{FF2B5EF4-FFF2-40B4-BE49-F238E27FC236}">
                    <a16:creationId xmlns:a16="http://schemas.microsoft.com/office/drawing/2014/main" id="{11E211C4-74A8-ACE0-DC15-41E737480746}"/>
                  </a:ext>
                </a:extLst>
              </p:cNvPr>
              <p:cNvSpPr/>
              <p:nvPr/>
            </p:nvSpPr>
            <p:spPr>
              <a:xfrm>
                <a:off x="4156424" y="4414170"/>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5" name="Google Shape;4985;p32">
                <a:extLst>
                  <a:ext uri="{FF2B5EF4-FFF2-40B4-BE49-F238E27FC236}">
                    <a16:creationId xmlns:a16="http://schemas.microsoft.com/office/drawing/2014/main" id="{CE3CE881-3B97-6C19-16CB-11A02551F8DD}"/>
                  </a:ext>
                </a:extLst>
              </p:cNvPr>
              <p:cNvSpPr/>
              <p:nvPr/>
            </p:nvSpPr>
            <p:spPr>
              <a:xfrm>
                <a:off x="4238243" y="4333017"/>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6" name="Google Shape;4986;p32">
                <a:extLst>
                  <a:ext uri="{FF2B5EF4-FFF2-40B4-BE49-F238E27FC236}">
                    <a16:creationId xmlns:a16="http://schemas.microsoft.com/office/drawing/2014/main" id="{77168E17-FEAD-7D40-2814-289BBB370DE8}"/>
                  </a:ext>
                </a:extLst>
              </p:cNvPr>
              <p:cNvSpPr/>
              <p:nvPr/>
            </p:nvSpPr>
            <p:spPr>
              <a:xfrm>
                <a:off x="4320063" y="4251959"/>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7" name="Google Shape;4987;p32">
                <a:extLst>
                  <a:ext uri="{FF2B5EF4-FFF2-40B4-BE49-F238E27FC236}">
                    <a16:creationId xmlns:a16="http://schemas.microsoft.com/office/drawing/2014/main" id="{0F5F3EED-CA1A-2643-C52B-CC018B70CA2F}"/>
                  </a:ext>
                </a:extLst>
              </p:cNvPr>
              <p:cNvSpPr/>
              <p:nvPr/>
            </p:nvSpPr>
            <p:spPr>
              <a:xfrm>
                <a:off x="4401883" y="4171092"/>
                <a:ext cx="35433" cy="35433"/>
              </a:xfrm>
              <a:custGeom>
                <a:avLst/>
                <a:gdLst/>
                <a:ahLst/>
                <a:cxnLst/>
                <a:rect l="l" t="t" r="r" b="b"/>
                <a:pathLst>
                  <a:path w="35433" h="35433" extrusionOk="0">
                    <a:moveTo>
                      <a:pt x="17717" y="35433"/>
                    </a:moveTo>
                    <a:cubicBezTo>
                      <a:pt x="7906" y="35433"/>
                      <a:pt x="0" y="27527"/>
                      <a:pt x="0" y="17716"/>
                    </a:cubicBezTo>
                    <a:cubicBezTo>
                      <a:pt x="0" y="7906"/>
                      <a:pt x="7906" y="0"/>
                      <a:pt x="17717" y="0"/>
                    </a:cubicBezTo>
                    <a:cubicBezTo>
                      <a:pt x="27527"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8" name="Google Shape;4988;p32">
                <a:extLst>
                  <a:ext uri="{FF2B5EF4-FFF2-40B4-BE49-F238E27FC236}">
                    <a16:creationId xmlns:a16="http://schemas.microsoft.com/office/drawing/2014/main" id="{4899F5AA-13C4-135B-331A-3553C12FBBDA}"/>
                  </a:ext>
                </a:extLst>
              </p:cNvPr>
              <p:cNvSpPr/>
              <p:nvPr/>
            </p:nvSpPr>
            <p:spPr>
              <a:xfrm>
                <a:off x="4483703" y="4090034"/>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9" name="Google Shape;4989;p32">
                <a:extLst>
                  <a:ext uri="{FF2B5EF4-FFF2-40B4-BE49-F238E27FC236}">
                    <a16:creationId xmlns:a16="http://schemas.microsoft.com/office/drawing/2014/main" id="{30B467C0-172B-5BE4-08E9-B6ACD9A8D898}"/>
                  </a:ext>
                </a:extLst>
              </p:cNvPr>
              <p:cNvSpPr/>
              <p:nvPr/>
            </p:nvSpPr>
            <p:spPr>
              <a:xfrm>
                <a:off x="4565522" y="4008976"/>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0" name="Google Shape;4990;p32">
                <a:extLst>
                  <a:ext uri="{FF2B5EF4-FFF2-40B4-BE49-F238E27FC236}">
                    <a16:creationId xmlns:a16="http://schemas.microsoft.com/office/drawing/2014/main" id="{D892C64E-1024-EE3E-7C62-BEF661A55D9D}"/>
                  </a:ext>
                </a:extLst>
              </p:cNvPr>
              <p:cNvSpPr/>
              <p:nvPr/>
            </p:nvSpPr>
            <p:spPr>
              <a:xfrm>
                <a:off x="4647342" y="3927919"/>
                <a:ext cx="33146" cy="33146"/>
              </a:xfrm>
              <a:custGeom>
                <a:avLst/>
                <a:gdLst/>
                <a:ahLst/>
                <a:cxnLst/>
                <a:rect l="l" t="t" r="r" b="b"/>
                <a:pathLst>
                  <a:path w="33146" h="33146" extrusionOk="0">
                    <a:moveTo>
                      <a:pt x="16573" y="33147"/>
                    </a:moveTo>
                    <a:cubicBezTo>
                      <a:pt x="7429" y="33147"/>
                      <a:pt x="0" y="25717"/>
                      <a:pt x="0" y="16573"/>
                    </a:cubicBezTo>
                    <a:cubicBezTo>
                      <a:pt x="0" y="7429"/>
                      <a:pt x="7429" y="0"/>
                      <a:pt x="16573" y="0"/>
                    </a:cubicBezTo>
                    <a:cubicBezTo>
                      <a:pt x="25717" y="0"/>
                      <a:pt x="33147" y="7429"/>
                      <a:pt x="33147" y="16573"/>
                    </a:cubicBezTo>
                    <a:cubicBezTo>
                      <a:pt x="33147" y="25717"/>
                      <a:pt x="25717" y="33147"/>
                      <a:pt x="16573" y="33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1" name="Google Shape;4991;p32">
                <a:extLst>
                  <a:ext uri="{FF2B5EF4-FFF2-40B4-BE49-F238E27FC236}">
                    <a16:creationId xmlns:a16="http://schemas.microsoft.com/office/drawing/2014/main" id="{7C803650-7769-BF78-207F-EECC481282C8}"/>
                  </a:ext>
                </a:extLst>
              </p:cNvPr>
              <p:cNvSpPr/>
              <p:nvPr/>
            </p:nvSpPr>
            <p:spPr>
              <a:xfrm>
                <a:off x="4729257" y="3846956"/>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5" y="0"/>
                      <a:pt x="32194" y="7239"/>
                      <a:pt x="32194" y="16097"/>
                    </a:cubicBezTo>
                    <a:cubicBezTo>
                      <a:pt x="32194" y="24955"/>
                      <a:pt x="24955"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2" name="Google Shape;4992;p32">
                <a:extLst>
                  <a:ext uri="{FF2B5EF4-FFF2-40B4-BE49-F238E27FC236}">
                    <a16:creationId xmlns:a16="http://schemas.microsoft.com/office/drawing/2014/main" id="{9D5CBA7B-8D33-53B3-2411-8EA60381CDF6}"/>
                  </a:ext>
                </a:extLst>
              </p:cNvPr>
              <p:cNvSpPr/>
              <p:nvPr/>
            </p:nvSpPr>
            <p:spPr>
              <a:xfrm>
                <a:off x="4810982" y="3765994"/>
                <a:ext cx="31432" cy="31432"/>
              </a:xfrm>
              <a:custGeom>
                <a:avLst/>
                <a:gdLst/>
                <a:ahLst/>
                <a:cxnLst/>
                <a:rect l="l" t="t" r="r" b="b"/>
                <a:pathLst>
                  <a:path w="31432" h="31432" extrusionOk="0">
                    <a:moveTo>
                      <a:pt x="15716" y="31432"/>
                    </a:moveTo>
                    <a:cubicBezTo>
                      <a:pt x="7049" y="31432"/>
                      <a:pt x="0" y="24384"/>
                      <a:pt x="0" y="15716"/>
                    </a:cubicBezTo>
                    <a:cubicBezTo>
                      <a:pt x="0" y="7048"/>
                      <a:pt x="7049"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3" name="Google Shape;4993;p32">
                <a:extLst>
                  <a:ext uri="{FF2B5EF4-FFF2-40B4-BE49-F238E27FC236}">
                    <a16:creationId xmlns:a16="http://schemas.microsoft.com/office/drawing/2014/main" id="{D4DCE5FA-7DEC-E51E-D5B1-4016FAF99084}"/>
                  </a:ext>
                </a:extLst>
              </p:cNvPr>
              <p:cNvSpPr/>
              <p:nvPr/>
            </p:nvSpPr>
            <p:spPr>
              <a:xfrm>
                <a:off x="4892802" y="3684936"/>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4" name="Google Shape;4994;p32">
                <a:extLst>
                  <a:ext uri="{FF2B5EF4-FFF2-40B4-BE49-F238E27FC236}">
                    <a16:creationId xmlns:a16="http://schemas.microsoft.com/office/drawing/2014/main" id="{F2D2ADA3-C2C9-9140-048D-A7E740CAD240}"/>
                  </a:ext>
                </a:extLst>
              </p:cNvPr>
              <p:cNvSpPr/>
              <p:nvPr/>
            </p:nvSpPr>
            <p:spPr>
              <a:xfrm>
                <a:off x="4974621" y="3603878"/>
                <a:ext cx="29908" cy="29908"/>
              </a:xfrm>
              <a:custGeom>
                <a:avLst/>
                <a:gdLst/>
                <a:ahLst/>
                <a:cxnLst/>
                <a:rect l="l" t="t" r="r" b="b"/>
                <a:pathLst>
                  <a:path w="29908" h="29908" extrusionOk="0">
                    <a:moveTo>
                      <a:pt x="14954" y="29909"/>
                    </a:moveTo>
                    <a:cubicBezTo>
                      <a:pt x="6668" y="29909"/>
                      <a:pt x="0" y="23241"/>
                      <a:pt x="0" y="14954"/>
                    </a:cubicBezTo>
                    <a:cubicBezTo>
                      <a:pt x="0" y="6668"/>
                      <a:pt x="6668" y="0"/>
                      <a:pt x="14954" y="0"/>
                    </a:cubicBezTo>
                    <a:cubicBezTo>
                      <a:pt x="23241" y="0"/>
                      <a:pt x="29909" y="6668"/>
                      <a:pt x="29909" y="14954"/>
                    </a:cubicBezTo>
                    <a:cubicBezTo>
                      <a:pt x="29909" y="23241"/>
                      <a:pt x="23241" y="29909"/>
                      <a:pt x="14954" y="29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5" name="Google Shape;4995;p32">
                <a:extLst>
                  <a:ext uri="{FF2B5EF4-FFF2-40B4-BE49-F238E27FC236}">
                    <a16:creationId xmlns:a16="http://schemas.microsoft.com/office/drawing/2014/main" id="{B5CDA202-9E98-3121-C886-A1DCD050B924}"/>
                  </a:ext>
                </a:extLst>
              </p:cNvPr>
              <p:cNvSpPr/>
              <p:nvPr/>
            </p:nvSpPr>
            <p:spPr>
              <a:xfrm>
                <a:off x="5056441" y="3522916"/>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6" name="Google Shape;4996;p32">
                <a:extLst>
                  <a:ext uri="{FF2B5EF4-FFF2-40B4-BE49-F238E27FC236}">
                    <a16:creationId xmlns:a16="http://schemas.microsoft.com/office/drawing/2014/main" id="{DC09BC1B-24D9-281A-1D07-E9ACBD494610}"/>
                  </a:ext>
                </a:extLst>
              </p:cNvPr>
              <p:cNvSpPr/>
              <p:nvPr/>
            </p:nvSpPr>
            <p:spPr>
              <a:xfrm>
                <a:off x="5138356" y="3441953"/>
                <a:ext cx="28193" cy="28194"/>
              </a:xfrm>
              <a:custGeom>
                <a:avLst/>
                <a:gdLst/>
                <a:ahLst/>
                <a:cxnLst/>
                <a:rect l="l" t="t" r="r" b="b"/>
                <a:pathLst>
                  <a:path w="28193" h="28194" extrusionOk="0">
                    <a:moveTo>
                      <a:pt x="14097" y="28194"/>
                    </a:moveTo>
                    <a:cubicBezTo>
                      <a:pt x="6286" y="28194"/>
                      <a:pt x="0" y="21908"/>
                      <a:pt x="0" y="14097"/>
                    </a:cubicBezTo>
                    <a:cubicBezTo>
                      <a:pt x="0" y="6287"/>
                      <a:pt x="6286" y="0"/>
                      <a:pt x="14097" y="0"/>
                    </a:cubicBezTo>
                    <a:cubicBezTo>
                      <a:pt x="21907" y="0"/>
                      <a:pt x="28194" y="6287"/>
                      <a:pt x="28194" y="14097"/>
                    </a:cubicBezTo>
                    <a:cubicBezTo>
                      <a:pt x="28194" y="21908"/>
                      <a:pt x="21907"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7" name="Google Shape;4997;p32">
                <a:extLst>
                  <a:ext uri="{FF2B5EF4-FFF2-40B4-BE49-F238E27FC236}">
                    <a16:creationId xmlns:a16="http://schemas.microsoft.com/office/drawing/2014/main" id="{4F4AA61C-B2C1-C51B-853B-9A49E4DFA7C9}"/>
                  </a:ext>
                </a:extLst>
              </p:cNvPr>
              <p:cNvSpPr/>
              <p:nvPr/>
            </p:nvSpPr>
            <p:spPr>
              <a:xfrm>
                <a:off x="5220080" y="3360895"/>
                <a:ext cx="27432" cy="27431"/>
              </a:xfrm>
              <a:custGeom>
                <a:avLst/>
                <a:gdLst/>
                <a:ahLst/>
                <a:cxnLst/>
                <a:rect l="l" t="t" r="r" b="b"/>
                <a:pathLst>
                  <a:path w="27432"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241"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8" name="Google Shape;4998;p32">
                <a:extLst>
                  <a:ext uri="{FF2B5EF4-FFF2-40B4-BE49-F238E27FC236}">
                    <a16:creationId xmlns:a16="http://schemas.microsoft.com/office/drawing/2014/main" id="{1AB88796-51E9-0B41-A2FB-8AF8847D8293}"/>
                  </a:ext>
                </a:extLst>
              </p:cNvPr>
              <p:cNvSpPr/>
              <p:nvPr/>
            </p:nvSpPr>
            <p:spPr>
              <a:xfrm>
                <a:off x="5301900" y="3279837"/>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9" name="Google Shape;4999;p32">
                <a:extLst>
                  <a:ext uri="{FF2B5EF4-FFF2-40B4-BE49-F238E27FC236}">
                    <a16:creationId xmlns:a16="http://schemas.microsoft.com/office/drawing/2014/main" id="{A6085ADA-FD16-44BC-E0FE-9E8B12330BFB}"/>
                  </a:ext>
                </a:extLst>
              </p:cNvPr>
              <p:cNvSpPr/>
              <p:nvPr/>
            </p:nvSpPr>
            <p:spPr>
              <a:xfrm>
                <a:off x="5383720" y="3198780"/>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0" name="Google Shape;5000;p32">
                <a:extLst>
                  <a:ext uri="{FF2B5EF4-FFF2-40B4-BE49-F238E27FC236}">
                    <a16:creationId xmlns:a16="http://schemas.microsoft.com/office/drawing/2014/main" id="{C3812428-2FA3-32F3-9005-E7BC508828C3}"/>
                  </a:ext>
                </a:extLst>
              </p:cNvPr>
              <p:cNvSpPr/>
              <p:nvPr/>
            </p:nvSpPr>
            <p:spPr>
              <a:xfrm>
                <a:off x="5465635" y="3117912"/>
                <a:ext cx="24955" cy="24955"/>
              </a:xfrm>
              <a:custGeom>
                <a:avLst/>
                <a:gdLst/>
                <a:ahLst/>
                <a:cxnLst/>
                <a:rect l="l" t="t" r="r" b="b"/>
                <a:pathLst>
                  <a:path w="24955" h="24955" extrusionOk="0">
                    <a:moveTo>
                      <a:pt x="12478" y="24956"/>
                    </a:moveTo>
                    <a:cubicBezTo>
                      <a:pt x="5524" y="24956"/>
                      <a:pt x="0" y="19336"/>
                      <a:pt x="0" y="12478"/>
                    </a:cubicBezTo>
                    <a:cubicBezTo>
                      <a:pt x="0" y="5620"/>
                      <a:pt x="5620" y="0"/>
                      <a:pt x="12478" y="0"/>
                    </a:cubicBezTo>
                    <a:cubicBezTo>
                      <a:pt x="19336" y="0"/>
                      <a:pt x="24955" y="5620"/>
                      <a:pt x="24955" y="12478"/>
                    </a:cubicBezTo>
                    <a:cubicBezTo>
                      <a:pt x="24955" y="19336"/>
                      <a:pt x="19336" y="24956"/>
                      <a:pt x="12478" y="249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1" name="Google Shape;5001;p32">
                <a:extLst>
                  <a:ext uri="{FF2B5EF4-FFF2-40B4-BE49-F238E27FC236}">
                    <a16:creationId xmlns:a16="http://schemas.microsoft.com/office/drawing/2014/main" id="{A70FF7A5-4303-CE2E-DDB2-C591418B1453}"/>
                  </a:ext>
                </a:extLst>
              </p:cNvPr>
              <p:cNvSpPr/>
              <p:nvPr/>
            </p:nvSpPr>
            <p:spPr>
              <a:xfrm>
                <a:off x="5547455" y="3036855"/>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2" name="Google Shape;5002;p32">
                <a:extLst>
                  <a:ext uri="{FF2B5EF4-FFF2-40B4-BE49-F238E27FC236}">
                    <a16:creationId xmlns:a16="http://schemas.microsoft.com/office/drawing/2014/main" id="{B195452C-7367-A45C-2A35-0115BA572557}"/>
                  </a:ext>
                </a:extLst>
              </p:cNvPr>
              <p:cNvSpPr/>
              <p:nvPr/>
            </p:nvSpPr>
            <p:spPr>
              <a:xfrm>
                <a:off x="5629179" y="2955797"/>
                <a:ext cx="23431" cy="23431"/>
              </a:xfrm>
              <a:custGeom>
                <a:avLst/>
                <a:gdLst/>
                <a:ahLst/>
                <a:cxnLst/>
                <a:rect l="l" t="t" r="r" b="b"/>
                <a:pathLst>
                  <a:path w="23431" h="23431" extrusionOk="0">
                    <a:moveTo>
                      <a:pt x="11716" y="23431"/>
                    </a:moveTo>
                    <a:cubicBezTo>
                      <a:pt x="5239" y="23431"/>
                      <a:pt x="0" y="18193"/>
                      <a:pt x="0" y="11716"/>
                    </a:cubicBezTo>
                    <a:cubicBezTo>
                      <a:pt x="0" y="5239"/>
                      <a:pt x="5239" y="0"/>
                      <a:pt x="11716" y="0"/>
                    </a:cubicBezTo>
                    <a:cubicBezTo>
                      <a:pt x="18193" y="0"/>
                      <a:pt x="23431" y="5239"/>
                      <a:pt x="23431" y="11716"/>
                    </a:cubicBezTo>
                    <a:cubicBezTo>
                      <a:pt x="23431" y="18193"/>
                      <a:pt x="18193" y="23431"/>
                      <a:pt x="11716" y="23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3" name="Google Shape;5003;p32">
                <a:extLst>
                  <a:ext uri="{FF2B5EF4-FFF2-40B4-BE49-F238E27FC236}">
                    <a16:creationId xmlns:a16="http://schemas.microsoft.com/office/drawing/2014/main" id="{A0165630-BB88-E1CC-E13F-2D16ED8FD1D6}"/>
                  </a:ext>
                </a:extLst>
              </p:cNvPr>
              <p:cNvSpPr/>
              <p:nvPr/>
            </p:nvSpPr>
            <p:spPr>
              <a:xfrm>
                <a:off x="5710999" y="2874739"/>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4" name="Google Shape;5004;p32">
                <a:extLst>
                  <a:ext uri="{FF2B5EF4-FFF2-40B4-BE49-F238E27FC236}">
                    <a16:creationId xmlns:a16="http://schemas.microsoft.com/office/drawing/2014/main" id="{7E47A30A-C640-A10D-07C7-3AA38A417307}"/>
                  </a:ext>
                </a:extLst>
              </p:cNvPr>
              <p:cNvSpPr/>
              <p:nvPr/>
            </p:nvSpPr>
            <p:spPr>
              <a:xfrm>
                <a:off x="5792914" y="2793872"/>
                <a:ext cx="21717" cy="21716"/>
              </a:xfrm>
              <a:custGeom>
                <a:avLst/>
                <a:gdLst/>
                <a:ahLst/>
                <a:cxnLst/>
                <a:rect l="l" t="t" r="r" b="b"/>
                <a:pathLst>
                  <a:path w="21717" h="21716" extrusionOk="0">
                    <a:moveTo>
                      <a:pt x="10859" y="21717"/>
                    </a:moveTo>
                    <a:cubicBezTo>
                      <a:pt x="4858" y="21717"/>
                      <a:pt x="0" y="16859"/>
                      <a:pt x="0" y="10858"/>
                    </a:cubicBezTo>
                    <a:cubicBezTo>
                      <a:pt x="0" y="4858"/>
                      <a:pt x="4858" y="0"/>
                      <a:pt x="10859" y="0"/>
                    </a:cubicBezTo>
                    <a:cubicBezTo>
                      <a:pt x="16859" y="0"/>
                      <a:pt x="21717" y="4858"/>
                      <a:pt x="21717" y="10858"/>
                    </a:cubicBezTo>
                    <a:cubicBezTo>
                      <a:pt x="21717" y="16859"/>
                      <a:pt x="16859" y="21717"/>
                      <a:pt x="10859"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5" name="Google Shape;5005;p32">
                <a:extLst>
                  <a:ext uri="{FF2B5EF4-FFF2-40B4-BE49-F238E27FC236}">
                    <a16:creationId xmlns:a16="http://schemas.microsoft.com/office/drawing/2014/main" id="{DAA012A3-2E24-F968-7E1D-10C40A3E6BF1}"/>
                  </a:ext>
                </a:extLst>
              </p:cNvPr>
              <p:cNvSpPr/>
              <p:nvPr/>
            </p:nvSpPr>
            <p:spPr>
              <a:xfrm>
                <a:off x="5874734" y="2712814"/>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6" name="Google Shape;5006;p32">
                <a:extLst>
                  <a:ext uri="{FF2B5EF4-FFF2-40B4-BE49-F238E27FC236}">
                    <a16:creationId xmlns:a16="http://schemas.microsoft.com/office/drawing/2014/main" id="{4E4FF62E-23FE-1EB2-4870-E6832C7BE552}"/>
                  </a:ext>
                </a:extLst>
              </p:cNvPr>
              <p:cNvSpPr/>
              <p:nvPr/>
            </p:nvSpPr>
            <p:spPr>
              <a:xfrm>
                <a:off x="5956554" y="2631757"/>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7" name="Google Shape;5007;p32">
                <a:extLst>
                  <a:ext uri="{FF2B5EF4-FFF2-40B4-BE49-F238E27FC236}">
                    <a16:creationId xmlns:a16="http://schemas.microsoft.com/office/drawing/2014/main" id="{38CBB3E1-0B8B-D324-0294-4324A433A0A9}"/>
                  </a:ext>
                </a:extLst>
              </p:cNvPr>
              <p:cNvSpPr/>
              <p:nvPr/>
            </p:nvSpPr>
            <p:spPr>
              <a:xfrm>
                <a:off x="6038278" y="2550699"/>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8" name="Google Shape;5008;p32">
                <a:extLst>
                  <a:ext uri="{FF2B5EF4-FFF2-40B4-BE49-F238E27FC236}">
                    <a16:creationId xmlns:a16="http://schemas.microsoft.com/office/drawing/2014/main" id="{F15833B0-FE5C-9CF6-34E1-20A2F8CCE764}"/>
                  </a:ext>
                </a:extLst>
              </p:cNvPr>
              <p:cNvSpPr/>
              <p:nvPr/>
            </p:nvSpPr>
            <p:spPr>
              <a:xfrm>
                <a:off x="6120193" y="2469832"/>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9" name="Google Shape;5009;p32">
                <a:extLst>
                  <a:ext uri="{FF2B5EF4-FFF2-40B4-BE49-F238E27FC236}">
                    <a16:creationId xmlns:a16="http://schemas.microsoft.com/office/drawing/2014/main" id="{C68C344F-3CD9-8F09-7EDA-2B2B105F8D9C}"/>
                  </a:ext>
                </a:extLst>
              </p:cNvPr>
              <p:cNvSpPr/>
              <p:nvPr/>
            </p:nvSpPr>
            <p:spPr>
              <a:xfrm>
                <a:off x="6202013" y="2388679"/>
                <a:ext cx="17716" cy="17716"/>
              </a:xfrm>
              <a:custGeom>
                <a:avLst/>
                <a:gdLst/>
                <a:ahLst/>
                <a:cxnLst/>
                <a:rect l="l" t="t" r="r" b="b"/>
                <a:pathLst>
                  <a:path w="17716" h="17716" extrusionOk="0">
                    <a:moveTo>
                      <a:pt x="17717" y="8858"/>
                    </a:moveTo>
                    <a:cubicBezTo>
                      <a:pt x="17717" y="13751"/>
                      <a:pt x="13751" y="17716"/>
                      <a:pt x="8858" y="17716"/>
                    </a:cubicBezTo>
                    <a:cubicBezTo>
                      <a:pt x="3966" y="17716"/>
                      <a:pt x="0" y="13750"/>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0" name="Google Shape;5010;p32">
                <a:extLst>
                  <a:ext uri="{FF2B5EF4-FFF2-40B4-BE49-F238E27FC236}">
                    <a16:creationId xmlns:a16="http://schemas.microsoft.com/office/drawing/2014/main" id="{18F015A6-47B0-276A-96BD-5682EEE9B56F}"/>
                  </a:ext>
                </a:extLst>
              </p:cNvPr>
              <p:cNvSpPr/>
              <p:nvPr/>
            </p:nvSpPr>
            <p:spPr>
              <a:xfrm>
                <a:off x="6283833" y="2307716"/>
                <a:ext cx="16954" cy="16954"/>
              </a:xfrm>
              <a:custGeom>
                <a:avLst/>
                <a:gdLst/>
                <a:ahLst/>
                <a:cxnLst/>
                <a:rect l="l" t="t" r="r" b="b"/>
                <a:pathLst>
                  <a:path w="16954" h="16954" extrusionOk="0">
                    <a:moveTo>
                      <a:pt x="8477" y="16954"/>
                    </a:moveTo>
                    <a:cubicBezTo>
                      <a:pt x="3810" y="16954"/>
                      <a:pt x="0" y="13145"/>
                      <a:pt x="0" y="8477"/>
                    </a:cubicBezTo>
                    <a:cubicBezTo>
                      <a:pt x="0" y="3810"/>
                      <a:pt x="3810" y="0"/>
                      <a:pt x="8477" y="0"/>
                    </a:cubicBezTo>
                    <a:cubicBezTo>
                      <a:pt x="13145" y="0"/>
                      <a:pt x="16954" y="3810"/>
                      <a:pt x="16954" y="8477"/>
                    </a:cubicBezTo>
                    <a:cubicBezTo>
                      <a:pt x="16954" y="13145"/>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1" name="Google Shape;5011;p32">
                <a:extLst>
                  <a:ext uri="{FF2B5EF4-FFF2-40B4-BE49-F238E27FC236}">
                    <a16:creationId xmlns:a16="http://schemas.microsoft.com/office/drawing/2014/main" id="{EB534700-6ACB-8483-AF44-122C3E71EC3C}"/>
                  </a:ext>
                </a:extLst>
              </p:cNvPr>
              <p:cNvSpPr/>
              <p:nvPr/>
            </p:nvSpPr>
            <p:spPr>
              <a:xfrm>
                <a:off x="6365652" y="2226658"/>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3" y="3620"/>
                      <a:pt x="16193" y="8096"/>
                    </a:cubicBezTo>
                    <a:cubicBezTo>
                      <a:pt x="16193"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2" name="Google Shape;5012;p32">
                <a:extLst>
                  <a:ext uri="{FF2B5EF4-FFF2-40B4-BE49-F238E27FC236}">
                    <a16:creationId xmlns:a16="http://schemas.microsoft.com/office/drawing/2014/main" id="{1B982B0D-6298-E9E9-1ADE-8C0FCF435392}"/>
                  </a:ext>
                </a:extLst>
              </p:cNvPr>
              <p:cNvSpPr/>
              <p:nvPr/>
            </p:nvSpPr>
            <p:spPr>
              <a:xfrm>
                <a:off x="6447377" y="2145601"/>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1" y="0"/>
                      <a:pt x="15430" y="3429"/>
                      <a:pt x="15430" y="7715"/>
                    </a:cubicBezTo>
                    <a:cubicBezTo>
                      <a:pt x="15430" y="12001"/>
                      <a:pt x="12001"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3" name="Google Shape;5013;p32">
                <a:extLst>
                  <a:ext uri="{FF2B5EF4-FFF2-40B4-BE49-F238E27FC236}">
                    <a16:creationId xmlns:a16="http://schemas.microsoft.com/office/drawing/2014/main" id="{E2F65FC0-2947-E02D-FF78-20483110D63A}"/>
                  </a:ext>
                </a:extLst>
              </p:cNvPr>
              <p:cNvSpPr/>
              <p:nvPr/>
            </p:nvSpPr>
            <p:spPr>
              <a:xfrm>
                <a:off x="6529292" y="2064638"/>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4" name="Google Shape;5014;p32">
                <a:extLst>
                  <a:ext uri="{FF2B5EF4-FFF2-40B4-BE49-F238E27FC236}">
                    <a16:creationId xmlns:a16="http://schemas.microsoft.com/office/drawing/2014/main" id="{4F8AB4EF-F999-DE95-6A17-AEFB4586F225}"/>
                  </a:ext>
                </a:extLst>
              </p:cNvPr>
              <p:cNvSpPr/>
              <p:nvPr/>
            </p:nvSpPr>
            <p:spPr>
              <a:xfrm>
                <a:off x="6611111" y="1983580"/>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5" name="Google Shape;5015;p32">
                <a:extLst>
                  <a:ext uri="{FF2B5EF4-FFF2-40B4-BE49-F238E27FC236}">
                    <a16:creationId xmlns:a16="http://schemas.microsoft.com/office/drawing/2014/main" id="{9C63D35D-40F0-13BE-C3DF-3D99AA543B4C}"/>
                  </a:ext>
                </a:extLst>
              </p:cNvPr>
              <p:cNvSpPr/>
              <p:nvPr/>
            </p:nvSpPr>
            <p:spPr>
              <a:xfrm>
                <a:off x="6692931" y="1902522"/>
                <a:ext cx="12953" cy="12954"/>
              </a:xfrm>
              <a:custGeom>
                <a:avLst/>
                <a:gdLst/>
                <a:ahLst/>
                <a:cxnLst/>
                <a:rect l="l" t="t" r="r" b="b"/>
                <a:pathLst>
                  <a:path w="12953"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6" name="Google Shape;5016;p32">
                <a:extLst>
                  <a:ext uri="{FF2B5EF4-FFF2-40B4-BE49-F238E27FC236}">
                    <a16:creationId xmlns:a16="http://schemas.microsoft.com/office/drawing/2014/main" id="{680070BA-66D9-D4E5-EC22-C072F2D5B982}"/>
                  </a:ext>
                </a:extLst>
              </p:cNvPr>
              <p:cNvSpPr/>
              <p:nvPr/>
            </p:nvSpPr>
            <p:spPr>
              <a:xfrm>
                <a:off x="6774751" y="1821465"/>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7" name="Google Shape;5017;p32">
                <a:extLst>
                  <a:ext uri="{FF2B5EF4-FFF2-40B4-BE49-F238E27FC236}">
                    <a16:creationId xmlns:a16="http://schemas.microsoft.com/office/drawing/2014/main" id="{D49CF78B-90E4-B5DA-B920-E486FBF723F8}"/>
                  </a:ext>
                </a:extLst>
              </p:cNvPr>
              <p:cNvSpPr/>
              <p:nvPr/>
            </p:nvSpPr>
            <p:spPr>
              <a:xfrm>
                <a:off x="6856571" y="1740598"/>
                <a:ext cx="11239" cy="11239"/>
              </a:xfrm>
              <a:custGeom>
                <a:avLst/>
                <a:gdLst/>
                <a:ahLst/>
                <a:cxnLst/>
                <a:rect l="l" t="t" r="r" b="b"/>
                <a:pathLst>
                  <a:path w="11239" h="11239" extrusionOk="0">
                    <a:moveTo>
                      <a:pt x="5620" y="11239"/>
                    </a:moveTo>
                    <a:cubicBezTo>
                      <a:pt x="2476" y="11239"/>
                      <a:pt x="0" y="8668"/>
                      <a:pt x="0" y="5620"/>
                    </a:cubicBezTo>
                    <a:cubicBezTo>
                      <a:pt x="0" y="2572"/>
                      <a:pt x="2572" y="0"/>
                      <a:pt x="5620" y="0"/>
                    </a:cubicBezTo>
                    <a:cubicBezTo>
                      <a:pt x="8668" y="0"/>
                      <a:pt x="11239" y="2572"/>
                      <a:pt x="11239" y="5620"/>
                    </a:cubicBezTo>
                    <a:cubicBezTo>
                      <a:pt x="11239" y="8668"/>
                      <a:pt x="8668" y="11239"/>
                      <a:pt x="5620" y="11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8" name="Google Shape;5018;p32">
                <a:extLst>
                  <a:ext uri="{FF2B5EF4-FFF2-40B4-BE49-F238E27FC236}">
                    <a16:creationId xmlns:a16="http://schemas.microsoft.com/office/drawing/2014/main" id="{538633DC-C1BB-C8A3-EF0D-BFFA25EA2460}"/>
                  </a:ext>
                </a:extLst>
              </p:cNvPr>
              <p:cNvSpPr/>
              <p:nvPr/>
            </p:nvSpPr>
            <p:spPr>
              <a:xfrm>
                <a:off x="6938391" y="1659540"/>
                <a:ext cx="10477" cy="10477"/>
              </a:xfrm>
              <a:custGeom>
                <a:avLst/>
                <a:gdLst/>
                <a:ahLst/>
                <a:cxnLst/>
                <a:rect l="l" t="t" r="r" b="b"/>
                <a:pathLst>
                  <a:path w="10477" h="10477" extrusionOk="0">
                    <a:moveTo>
                      <a:pt x="5239" y="10478"/>
                    </a:moveTo>
                    <a:cubicBezTo>
                      <a:pt x="2381" y="10478"/>
                      <a:pt x="0" y="8096"/>
                      <a:pt x="0" y="5239"/>
                    </a:cubicBezTo>
                    <a:cubicBezTo>
                      <a:pt x="0" y="2381"/>
                      <a:pt x="2381" y="0"/>
                      <a:pt x="5239" y="0"/>
                    </a:cubicBezTo>
                    <a:cubicBezTo>
                      <a:pt x="8096" y="0"/>
                      <a:pt x="10478" y="2381"/>
                      <a:pt x="10478" y="5239"/>
                    </a:cubicBezTo>
                    <a:cubicBezTo>
                      <a:pt x="10478" y="8096"/>
                      <a:pt x="8096" y="10478"/>
                      <a:pt x="5239"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9" name="Google Shape;5019;p32">
                <a:extLst>
                  <a:ext uri="{FF2B5EF4-FFF2-40B4-BE49-F238E27FC236}">
                    <a16:creationId xmlns:a16="http://schemas.microsoft.com/office/drawing/2014/main" id="{22FFC95D-086E-BFF5-00BA-9A631FFCBB5D}"/>
                  </a:ext>
                </a:extLst>
              </p:cNvPr>
              <p:cNvSpPr/>
              <p:nvPr/>
            </p:nvSpPr>
            <p:spPr>
              <a:xfrm>
                <a:off x="7020210" y="1578482"/>
                <a:ext cx="9715" cy="9715"/>
              </a:xfrm>
              <a:custGeom>
                <a:avLst/>
                <a:gdLst/>
                <a:ahLst/>
                <a:cxnLst/>
                <a:rect l="l" t="t" r="r" b="b"/>
                <a:pathLst>
                  <a:path w="9715" h="9715" extrusionOk="0">
                    <a:moveTo>
                      <a:pt x="4858" y="9716"/>
                    </a:moveTo>
                    <a:cubicBezTo>
                      <a:pt x="2191" y="9716"/>
                      <a:pt x="0" y="7525"/>
                      <a:pt x="0" y="4858"/>
                    </a:cubicBezTo>
                    <a:cubicBezTo>
                      <a:pt x="0" y="2191"/>
                      <a:pt x="2191" y="0"/>
                      <a:pt x="4858" y="0"/>
                    </a:cubicBezTo>
                    <a:cubicBezTo>
                      <a:pt x="7525" y="0"/>
                      <a:pt x="9715" y="2191"/>
                      <a:pt x="9715" y="4858"/>
                    </a:cubicBezTo>
                    <a:cubicBezTo>
                      <a:pt x="9715" y="7525"/>
                      <a:pt x="7525" y="9716"/>
                      <a:pt x="4858" y="9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0" name="Google Shape;5020;p32">
                <a:extLst>
                  <a:ext uri="{FF2B5EF4-FFF2-40B4-BE49-F238E27FC236}">
                    <a16:creationId xmlns:a16="http://schemas.microsoft.com/office/drawing/2014/main" id="{360F59C1-95E3-0FCC-05DF-A05A965A761A}"/>
                  </a:ext>
                </a:extLst>
              </p:cNvPr>
              <p:cNvSpPr/>
              <p:nvPr/>
            </p:nvSpPr>
            <p:spPr>
              <a:xfrm>
                <a:off x="7102030" y="1497424"/>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1" name="Google Shape;5021;p32">
                <a:extLst>
                  <a:ext uri="{FF2B5EF4-FFF2-40B4-BE49-F238E27FC236}">
                    <a16:creationId xmlns:a16="http://schemas.microsoft.com/office/drawing/2014/main" id="{934FF961-CF22-B219-641B-B9C3948082A3}"/>
                  </a:ext>
                </a:extLst>
              </p:cNvPr>
              <p:cNvSpPr/>
              <p:nvPr/>
            </p:nvSpPr>
            <p:spPr>
              <a:xfrm>
                <a:off x="7183945" y="1416557"/>
                <a:ext cx="8000" cy="8001"/>
              </a:xfrm>
              <a:custGeom>
                <a:avLst/>
                <a:gdLst/>
                <a:ahLst/>
                <a:cxnLst/>
                <a:rect l="l" t="t" r="r" b="b"/>
                <a:pathLst>
                  <a:path w="8000"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2" name="Google Shape;5022;p32">
                <a:extLst>
                  <a:ext uri="{FF2B5EF4-FFF2-40B4-BE49-F238E27FC236}">
                    <a16:creationId xmlns:a16="http://schemas.microsoft.com/office/drawing/2014/main" id="{3055B76B-124C-99CD-AE49-95EF0F23C741}"/>
                  </a:ext>
                </a:extLst>
              </p:cNvPr>
              <p:cNvSpPr/>
              <p:nvPr/>
            </p:nvSpPr>
            <p:spPr>
              <a:xfrm>
                <a:off x="7265669" y="1335499"/>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3" name="Google Shape;5023;p32">
                <a:extLst>
                  <a:ext uri="{FF2B5EF4-FFF2-40B4-BE49-F238E27FC236}">
                    <a16:creationId xmlns:a16="http://schemas.microsoft.com/office/drawing/2014/main" id="{5D0079C2-3DFD-650D-3669-ECDB0AA23BFE}"/>
                  </a:ext>
                </a:extLst>
              </p:cNvPr>
              <p:cNvSpPr/>
              <p:nvPr/>
            </p:nvSpPr>
            <p:spPr>
              <a:xfrm>
                <a:off x="7347489" y="1254441"/>
                <a:ext cx="6476" cy="6477"/>
              </a:xfrm>
              <a:custGeom>
                <a:avLst/>
                <a:gdLst/>
                <a:ahLst/>
                <a:cxnLst/>
                <a:rect l="l" t="t" r="r" b="b"/>
                <a:pathLst>
                  <a:path w="6476" h="6477"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4" name="Google Shape;5024;p32">
                <a:extLst>
                  <a:ext uri="{FF2B5EF4-FFF2-40B4-BE49-F238E27FC236}">
                    <a16:creationId xmlns:a16="http://schemas.microsoft.com/office/drawing/2014/main" id="{B02392CC-AB5B-2126-E56B-7C05C1A8A876}"/>
                  </a:ext>
                </a:extLst>
              </p:cNvPr>
              <p:cNvSpPr/>
              <p:nvPr/>
            </p:nvSpPr>
            <p:spPr>
              <a:xfrm>
                <a:off x="7429309" y="1173384"/>
                <a:ext cx="5714" cy="5714"/>
              </a:xfrm>
              <a:custGeom>
                <a:avLst/>
                <a:gdLst/>
                <a:ahLst/>
                <a:cxnLst/>
                <a:rect l="l" t="t" r="r" b="b"/>
                <a:pathLst>
                  <a:path w="5714" h="5714" extrusionOk="0">
                    <a:moveTo>
                      <a:pt x="2857" y="5715"/>
                    </a:moveTo>
                    <a:cubicBezTo>
                      <a:pt x="1333" y="5715"/>
                      <a:pt x="0" y="4477"/>
                      <a:pt x="0" y="2857"/>
                    </a:cubicBezTo>
                    <a:cubicBezTo>
                      <a:pt x="0" y="1238"/>
                      <a:pt x="1238" y="0"/>
                      <a:pt x="2857" y="0"/>
                    </a:cubicBezTo>
                    <a:cubicBezTo>
                      <a:pt x="4477" y="0"/>
                      <a:pt x="5715" y="1238"/>
                      <a:pt x="5715" y="2857"/>
                    </a:cubicBezTo>
                    <a:cubicBezTo>
                      <a:pt x="5715" y="4477"/>
                      <a:pt x="4477" y="5715"/>
                      <a:pt x="2857" y="5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25" name="Google Shape;5025;p32">
              <a:extLst>
                <a:ext uri="{FF2B5EF4-FFF2-40B4-BE49-F238E27FC236}">
                  <a16:creationId xmlns:a16="http://schemas.microsoft.com/office/drawing/2014/main" id="{885345A0-FC8B-9E24-DA3A-B2518E5995E8}"/>
                </a:ext>
              </a:extLst>
            </p:cNvPr>
            <p:cNvGrpSpPr/>
            <p:nvPr/>
          </p:nvGrpSpPr>
          <p:grpSpPr>
            <a:xfrm>
              <a:off x="3835812" y="1179289"/>
              <a:ext cx="3443001" cy="3443097"/>
              <a:chOff x="3835812" y="1179289"/>
              <a:chExt cx="3443001" cy="3443097"/>
            </a:xfrm>
          </p:grpSpPr>
          <p:sp>
            <p:nvSpPr>
              <p:cNvPr id="5026" name="Google Shape;5026;p32">
                <a:extLst>
                  <a:ext uri="{FF2B5EF4-FFF2-40B4-BE49-F238E27FC236}">
                    <a16:creationId xmlns:a16="http://schemas.microsoft.com/office/drawing/2014/main" id="{7C4302B8-8BD1-BCCC-BE49-14CFF1683A87}"/>
                  </a:ext>
                </a:extLst>
              </p:cNvPr>
              <p:cNvSpPr/>
              <p:nvPr/>
            </p:nvSpPr>
            <p:spPr>
              <a:xfrm>
                <a:off x="3835812" y="4582000"/>
                <a:ext cx="40385" cy="40386"/>
              </a:xfrm>
              <a:custGeom>
                <a:avLst/>
                <a:gdLst/>
                <a:ahLst/>
                <a:cxnLst/>
                <a:rect l="l" t="t" r="r" b="b"/>
                <a:pathLst>
                  <a:path w="40385" h="40386" extrusionOk="0">
                    <a:moveTo>
                      <a:pt x="20193" y="40386"/>
                    </a:moveTo>
                    <a:cubicBezTo>
                      <a:pt x="9049" y="40386"/>
                      <a:pt x="0" y="31337"/>
                      <a:pt x="0" y="20193"/>
                    </a:cubicBezTo>
                    <a:cubicBezTo>
                      <a:pt x="0" y="9049"/>
                      <a:pt x="9049" y="0"/>
                      <a:pt x="20193" y="0"/>
                    </a:cubicBezTo>
                    <a:cubicBezTo>
                      <a:pt x="31337" y="0"/>
                      <a:pt x="40386" y="9049"/>
                      <a:pt x="40386" y="20193"/>
                    </a:cubicBezTo>
                    <a:cubicBezTo>
                      <a:pt x="40386" y="31337"/>
                      <a:pt x="31337" y="40386"/>
                      <a:pt x="20193" y="40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7" name="Google Shape;5027;p32">
                <a:extLst>
                  <a:ext uri="{FF2B5EF4-FFF2-40B4-BE49-F238E27FC236}">
                    <a16:creationId xmlns:a16="http://schemas.microsoft.com/office/drawing/2014/main" id="{8B0C0C6B-B3C3-8DCE-D22A-938D978162EE}"/>
                  </a:ext>
                </a:extLst>
              </p:cNvPr>
              <p:cNvSpPr/>
              <p:nvPr/>
            </p:nvSpPr>
            <p:spPr>
              <a:xfrm>
                <a:off x="3917632" y="4500943"/>
                <a:ext cx="39623" cy="39624"/>
              </a:xfrm>
              <a:custGeom>
                <a:avLst/>
                <a:gdLst/>
                <a:ahLst/>
                <a:cxnLst/>
                <a:rect l="l" t="t" r="r" b="b"/>
                <a:pathLst>
                  <a:path w="39623" h="39624" extrusionOk="0">
                    <a:moveTo>
                      <a:pt x="19812" y="39624"/>
                    </a:moveTo>
                    <a:cubicBezTo>
                      <a:pt x="8858" y="39624"/>
                      <a:pt x="0" y="30766"/>
                      <a:pt x="0" y="19812"/>
                    </a:cubicBezTo>
                    <a:cubicBezTo>
                      <a:pt x="0" y="8858"/>
                      <a:pt x="8858" y="0"/>
                      <a:pt x="19812" y="0"/>
                    </a:cubicBezTo>
                    <a:cubicBezTo>
                      <a:pt x="30766" y="0"/>
                      <a:pt x="39624" y="8858"/>
                      <a:pt x="39624" y="19812"/>
                    </a:cubicBezTo>
                    <a:cubicBezTo>
                      <a:pt x="39624" y="30766"/>
                      <a:pt x="30766" y="39624"/>
                      <a:pt x="19812" y="39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8" name="Google Shape;5028;p32">
                <a:extLst>
                  <a:ext uri="{FF2B5EF4-FFF2-40B4-BE49-F238E27FC236}">
                    <a16:creationId xmlns:a16="http://schemas.microsoft.com/office/drawing/2014/main" id="{6CCA6671-0DEB-B0A8-2EB2-3E1A801C33B8}"/>
                  </a:ext>
                </a:extLst>
              </p:cNvPr>
              <p:cNvSpPr/>
              <p:nvPr/>
            </p:nvSpPr>
            <p:spPr>
              <a:xfrm>
                <a:off x="3999452" y="4420075"/>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9" name="Google Shape;5029;p32">
                <a:extLst>
                  <a:ext uri="{FF2B5EF4-FFF2-40B4-BE49-F238E27FC236}">
                    <a16:creationId xmlns:a16="http://schemas.microsoft.com/office/drawing/2014/main" id="{F503D5A7-3064-27A9-9520-64B2D131B019}"/>
                  </a:ext>
                </a:extLst>
              </p:cNvPr>
              <p:cNvSpPr/>
              <p:nvPr/>
            </p:nvSpPr>
            <p:spPr>
              <a:xfrm>
                <a:off x="4081271" y="4339018"/>
                <a:ext cx="37909" cy="37909"/>
              </a:xfrm>
              <a:custGeom>
                <a:avLst/>
                <a:gdLst/>
                <a:ahLst/>
                <a:cxnLst/>
                <a:rect l="l" t="t" r="r" b="b"/>
                <a:pathLst>
                  <a:path w="37909" h="37909" extrusionOk="0">
                    <a:moveTo>
                      <a:pt x="18955" y="37909"/>
                    </a:moveTo>
                    <a:cubicBezTo>
                      <a:pt x="8477" y="37909"/>
                      <a:pt x="0" y="29432"/>
                      <a:pt x="0" y="18955"/>
                    </a:cubicBezTo>
                    <a:cubicBezTo>
                      <a:pt x="0" y="8477"/>
                      <a:pt x="8477" y="0"/>
                      <a:pt x="18955" y="0"/>
                    </a:cubicBezTo>
                    <a:cubicBezTo>
                      <a:pt x="29432" y="0"/>
                      <a:pt x="37909" y="8477"/>
                      <a:pt x="37909" y="18955"/>
                    </a:cubicBezTo>
                    <a:cubicBezTo>
                      <a:pt x="37909" y="29432"/>
                      <a:pt x="29432" y="37909"/>
                      <a:pt x="18955" y="37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0" name="Google Shape;5030;p32">
                <a:extLst>
                  <a:ext uri="{FF2B5EF4-FFF2-40B4-BE49-F238E27FC236}">
                    <a16:creationId xmlns:a16="http://schemas.microsoft.com/office/drawing/2014/main" id="{81372DB6-C77D-AB7A-1319-28AC71CD2DA8}"/>
                  </a:ext>
                </a:extLst>
              </p:cNvPr>
              <p:cNvSpPr/>
              <p:nvPr/>
            </p:nvSpPr>
            <p:spPr>
              <a:xfrm>
                <a:off x="4163091" y="4257864"/>
                <a:ext cx="37147" cy="37147"/>
              </a:xfrm>
              <a:custGeom>
                <a:avLst/>
                <a:gdLst/>
                <a:ahLst/>
                <a:cxnLst/>
                <a:rect l="l" t="t" r="r" b="b"/>
                <a:pathLst>
                  <a:path w="37147" h="37147" extrusionOk="0">
                    <a:moveTo>
                      <a:pt x="18574" y="37148"/>
                    </a:moveTo>
                    <a:cubicBezTo>
                      <a:pt x="8287" y="37148"/>
                      <a:pt x="0" y="28861"/>
                      <a:pt x="0" y="18574"/>
                    </a:cubicBezTo>
                    <a:cubicBezTo>
                      <a:pt x="0" y="8287"/>
                      <a:pt x="8287" y="0"/>
                      <a:pt x="18574" y="0"/>
                    </a:cubicBezTo>
                    <a:cubicBezTo>
                      <a:pt x="28861" y="0"/>
                      <a:pt x="37148" y="8287"/>
                      <a:pt x="37148" y="18574"/>
                    </a:cubicBezTo>
                    <a:cubicBezTo>
                      <a:pt x="37148" y="28861"/>
                      <a:pt x="28861" y="37148"/>
                      <a:pt x="18574" y="37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1" name="Google Shape;5031;p32">
                <a:extLst>
                  <a:ext uri="{FF2B5EF4-FFF2-40B4-BE49-F238E27FC236}">
                    <a16:creationId xmlns:a16="http://schemas.microsoft.com/office/drawing/2014/main" id="{CEECBE92-90E9-76E5-0143-4FC04FF1EA77}"/>
                  </a:ext>
                </a:extLst>
              </p:cNvPr>
              <p:cNvSpPr/>
              <p:nvPr/>
            </p:nvSpPr>
            <p:spPr>
              <a:xfrm>
                <a:off x="4244911" y="4176807"/>
                <a:ext cx="36385" cy="36385"/>
              </a:xfrm>
              <a:custGeom>
                <a:avLst/>
                <a:gdLst/>
                <a:ahLst/>
                <a:cxnLst/>
                <a:rect l="l" t="t" r="r" b="b"/>
                <a:pathLst>
                  <a:path w="36385" h="36385" extrusionOk="0">
                    <a:moveTo>
                      <a:pt x="18193" y="36385"/>
                    </a:moveTo>
                    <a:cubicBezTo>
                      <a:pt x="8192" y="36385"/>
                      <a:pt x="0" y="28289"/>
                      <a:pt x="0" y="18193"/>
                    </a:cubicBezTo>
                    <a:cubicBezTo>
                      <a:pt x="0" y="8096"/>
                      <a:pt x="8096" y="0"/>
                      <a:pt x="18193" y="0"/>
                    </a:cubicBezTo>
                    <a:cubicBezTo>
                      <a:pt x="28289" y="0"/>
                      <a:pt x="36385" y="8096"/>
                      <a:pt x="36385" y="18193"/>
                    </a:cubicBezTo>
                    <a:cubicBezTo>
                      <a:pt x="36385" y="28289"/>
                      <a:pt x="28289" y="36385"/>
                      <a:pt x="18193" y="363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2" name="Google Shape;5032;p32">
                <a:extLst>
                  <a:ext uri="{FF2B5EF4-FFF2-40B4-BE49-F238E27FC236}">
                    <a16:creationId xmlns:a16="http://schemas.microsoft.com/office/drawing/2014/main" id="{32D5991F-406A-73E7-6B67-46AE038018F8}"/>
                  </a:ext>
                </a:extLst>
              </p:cNvPr>
              <p:cNvSpPr/>
              <p:nvPr/>
            </p:nvSpPr>
            <p:spPr>
              <a:xfrm>
                <a:off x="4326826" y="4095939"/>
                <a:ext cx="35433" cy="35433"/>
              </a:xfrm>
              <a:custGeom>
                <a:avLst/>
                <a:gdLst/>
                <a:ahLst/>
                <a:cxnLst/>
                <a:rect l="l" t="t" r="r" b="b"/>
                <a:pathLst>
                  <a:path w="35433" h="35433" extrusionOk="0">
                    <a:moveTo>
                      <a:pt x="17717" y="35433"/>
                    </a:moveTo>
                    <a:cubicBezTo>
                      <a:pt x="7906" y="35433"/>
                      <a:pt x="0" y="27527"/>
                      <a:pt x="0" y="17717"/>
                    </a:cubicBezTo>
                    <a:cubicBezTo>
                      <a:pt x="0" y="7906"/>
                      <a:pt x="8001" y="0"/>
                      <a:pt x="17717" y="0"/>
                    </a:cubicBezTo>
                    <a:cubicBezTo>
                      <a:pt x="27432" y="0"/>
                      <a:pt x="35433" y="7906"/>
                      <a:pt x="35433" y="17717"/>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3" name="Google Shape;5033;p32">
                <a:extLst>
                  <a:ext uri="{FF2B5EF4-FFF2-40B4-BE49-F238E27FC236}">
                    <a16:creationId xmlns:a16="http://schemas.microsoft.com/office/drawing/2014/main" id="{8D8B2102-0BE9-8C8D-BDE2-9B6804148521}"/>
                  </a:ext>
                </a:extLst>
              </p:cNvPr>
              <p:cNvSpPr/>
              <p:nvPr/>
            </p:nvSpPr>
            <p:spPr>
              <a:xfrm>
                <a:off x="4408551" y="4014882"/>
                <a:ext cx="34671" cy="34670"/>
              </a:xfrm>
              <a:custGeom>
                <a:avLst/>
                <a:gdLst/>
                <a:ahLst/>
                <a:cxnLst/>
                <a:rect l="l" t="t" r="r" b="b"/>
                <a:pathLst>
                  <a:path w="34671" h="34670" extrusionOk="0">
                    <a:moveTo>
                      <a:pt x="17335" y="34671"/>
                    </a:moveTo>
                    <a:cubicBezTo>
                      <a:pt x="7715" y="34671"/>
                      <a:pt x="0" y="26860"/>
                      <a:pt x="0" y="17335"/>
                    </a:cubicBezTo>
                    <a:cubicBezTo>
                      <a:pt x="0" y="7810"/>
                      <a:pt x="7810" y="0"/>
                      <a:pt x="17335" y="0"/>
                    </a:cubicBezTo>
                    <a:cubicBezTo>
                      <a:pt x="26861" y="0"/>
                      <a:pt x="34671" y="7810"/>
                      <a:pt x="34671" y="17335"/>
                    </a:cubicBezTo>
                    <a:cubicBezTo>
                      <a:pt x="34671" y="26860"/>
                      <a:pt x="26861"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4" name="Google Shape;5034;p32">
                <a:extLst>
                  <a:ext uri="{FF2B5EF4-FFF2-40B4-BE49-F238E27FC236}">
                    <a16:creationId xmlns:a16="http://schemas.microsoft.com/office/drawing/2014/main" id="{0B94F251-8037-6039-FF54-CFCCB5D9FC3D}"/>
                  </a:ext>
                </a:extLst>
              </p:cNvPr>
              <p:cNvSpPr/>
              <p:nvPr/>
            </p:nvSpPr>
            <p:spPr>
              <a:xfrm>
                <a:off x="4490370" y="3933824"/>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5" name="Google Shape;5035;p32">
                <a:extLst>
                  <a:ext uri="{FF2B5EF4-FFF2-40B4-BE49-F238E27FC236}">
                    <a16:creationId xmlns:a16="http://schemas.microsoft.com/office/drawing/2014/main" id="{565122A5-1701-FB28-386B-40C9E2278805}"/>
                  </a:ext>
                </a:extLst>
              </p:cNvPr>
              <p:cNvSpPr/>
              <p:nvPr/>
            </p:nvSpPr>
            <p:spPr>
              <a:xfrm>
                <a:off x="4572190" y="3852862"/>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6" name="Google Shape;5036;p32">
                <a:extLst>
                  <a:ext uri="{FF2B5EF4-FFF2-40B4-BE49-F238E27FC236}">
                    <a16:creationId xmlns:a16="http://schemas.microsoft.com/office/drawing/2014/main" id="{29F7327C-A0EC-6125-12DB-6EF4E2D8D977}"/>
                  </a:ext>
                </a:extLst>
              </p:cNvPr>
              <p:cNvSpPr/>
              <p:nvPr/>
            </p:nvSpPr>
            <p:spPr>
              <a:xfrm>
                <a:off x="4654010" y="3771804"/>
                <a:ext cx="32289" cy="32289"/>
              </a:xfrm>
              <a:custGeom>
                <a:avLst/>
                <a:gdLst/>
                <a:ahLst/>
                <a:cxnLst/>
                <a:rect l="l" t="t" r="r" b="b"/>
                <a:pathLst>
                  <a:path w="32289" h="32289" extrusionOk="0">
                    <a:moveTo>
                      <a:pt x="16192" y="32290"/>
                    </a:moveTo>
                    <a:cubicBezTo>
                      <a:pt x="7239" y="32290"/>
                      <a:pt x="0" y="25051"/>
                      <a:pt x="0" y="16193"/>
                    </a:cubicBezTo>
                    <a:cubicBezTo>
                      <a:pt x="0" y="7334"/>
                      <a:pt x="7239" y="0"/>
                      <a:pt x="16192" y="0"/>
                    </a:cubicBezTo>
                    <a:cubicBezTo>
                      <a:pt x="25146" y="0"/>
                      <a:pt x="32290" y="7239"/>
                      <a:pt x="32290" y="16193"/>
                    </a:cubicBezTo>
                    <a:cubicBezTo>
                      <a:pt x="32290" y="25146"/>
                      <a:pt x="25051" y="32290"/>
                      <a:pt x="16192"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7" name="Google Shape;5037;p32">
                <a:extLst>
                  <a:ext uri="{FF2B5EF4-FFF2-40B4-BE49-F238E27FC236}">
                    <a16:creationId xmlns:a16="http://schemas.microsoft.com/office/drawing/2014/main" id="{9AA1F793-5620-DE14-5CC9-82D365358CFC}"/>
                  </a:ext>
                </a:extLst>
              </p:cNvPr>
              <p:cNvSpPr/>
              <p:nvPr/>
            </p:nvSpPr>
            <p:spPr>
              <a:xfrm>
                <a:off x="4735829" y="3690841"/>
                <a:ext cx="31432" cy="31432"/>
              </a:xfrm>
              <a:custGeom>
                <a:avLst/>
                <a:gdLst/>
                <a:ahLst/>
                <a:cxnLst/>
                <a:rect l="l" t="t" r="r" b="b"/>
                <a:pathLst>
                  <a:path w="31432" h="31432" extrusionOk="0">
                    <a:moveTo>
                      <a:pt x="15716" y="31433"/>
                    </a:moveTo>
                    <a:cubicBezTo>
                      <a:pt x="7049" y="31433"/>
                      <a:pt x="0" y="24384"/>
                      <a:pt x="0" y="15716"/>
                    </a:cubicBezTo>
                    <a:cubicBezTo>
                      <a:pt x="0" y="7049"/>
                      <a:pt x="7049" y="0"/>
                      <a:pt x="15716" y="0"/>
                    </a:cubicBezTo>
                    <a:cubicBezTo>
                      <a:pt x="24384" y="0"/>
                      <a:pt x="31433" y="7049"/>
                      <a:pt x="31433" y="15716"/>
                    </a:cubicBezTo>
                    <a:cubicBezTo>
                      <a:pt x="31433" y="24384"/>
                      <a:pt x="24384" y="31433"/>
                      <a:pt x="15716" y="31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8" name="Google Shape;5038;p32">
                <a:extLst>
                  <a:ext uri="{FF2B5EF4-FFF2-40B4-BE49-F238E27FC236}">
                    <a16:creationId xmlns:a16="http://schemas.microsoft.com/office/drawing/2014/main" id="{88953304-9E27-8423-1400-AC306587FEF3}"/>
                  </a:ext>
                </a:extLst>
              </p:cNvPr>
              <p:cNvSpPr/>
              <p:nvPr/>
            </p:nvSpPr>
            <p:spPr>
              <a:xfrm>
                <a:off x="4817649" y="3609784"/>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9" name="Google Shape;5039;p32">
                <a:extLst>
                  <a:ext uri="{FF2B5EF4-FFF2-40B4-BE49-F238E27FC236}">
                    <a16:creationId xmlns:a16="http://schemas.microsoft.com/office/drawing/2014/main" id="{BFFF5A14-E481-532A-78A3-747F5A0D9AEE}"/>
                  </a:ext>
                </a:extLst>
              </p:cNvPr>
              <p:cNvSpPr/>
              <p:nvPr/>
            </p:nvSpPr>
            <p:spPr>
              <a:xfrm>
                <a:off x="4899469" y="3528726"/>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0" name="Google Shape;5040;p32">
                <a:extLst>
                  <a:ext uri="{FF2B5EF4-FFF2-40B4-BE49-F238E27FC236}">
                    <a16:creationId xmlns:a16="http://schemas.microsoft.com/office/drawing/2014/main" id="{8513D4D3-0F4C-F603-8427-745BA03D2B2A}"/>
                  </a:ext>
                </a:extLst>
              </p:cNvPr>
              <p:cNvSpPr/>
              <p:nvPr/>
            </p:nvSpPr>
            <p:spPr>
              <a:xfrm>
                <a:off x="4981289" y="3447668"/>
                <a:ext cx="29146" cy="29146"/>
              </a:xfrm>
              <a:custGeom>
                <a:avLst/>
                <a:gdLst/>
                <a:ahLst/>
                <a:cxnLst/>
                <a:rect l="l" t="t" r="r" b="b"/>
                <a:pathLst>
                  <a:path w="29146" h="29146" extrusionOk="0">
                    <a:moveTo>
                      <a:pt x="14573" y="29146"/>
                    </a:moveTo>
                    <a:cubicBezTo>
                      <a:pt x="6572" y="29146"/>
                      <a:pt x="0" y="22669"/>
                      <a:pt x="0" y="14573"/>
                    </a:cubicBezTo>
                    <a:cubicBezTo>
                      <a:pt x="0" y="6477"/>
                      <a:pt x="6477" y="0"/>
                      <a:pt x="14573" y="0"/>
                    </a:cubicBezTo>
                    <a:cubicBezTo>
                      <a:pt x="22669" y="0"/>
                      <a:pt x="29146" y="6477"/>
                      <a:pt x="29146" y="14573"/>
                    </a:cubicBezTo>
                    <a:cubicBezTo>
                      <a:pt x="29146" y="22669"/>
                      <a:pt x="22669" y="29146"/>
                      <a:pt x="14573" y="291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1" name="Google Shape;5041;p32">
                <a:extLst>
                  <a:ext uri="{FF2B5EF4-FFF2-40B4-BE49-F238E27FC236}">
                    <a16:creationId xmlns:a16="http://schemas.microsoft.com/office/drawing/2014/main" id="{9DC66D75-8784-2B50-8BC4-1C32C1127BEC}"/>
                  </a:ext>
                </a:extLst>
              </p:cNvPr>
              <p:cNvSpPr/>
              <p:nvPr/>
            </p:nvSpPr>
            <p:spPr>
              <a:xfrm>
                <a:off x="5063204" y="3366801"/>
                <a:ext cx="28193" cy="28193"/>
              </a:xfrm>
              <a:custGeom>
                <a:avLst/>
                <a:gdLst/>
                <a:ahLst/>
                <a:cxnLst/>
                <a:rect l="l" t="t" r="r" b="b"/>
                <a:pathLst>
                  <a:path w="28193"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2" name="Google Shape;5042;p32">
                <a:extLst>
                  <a:ext uri="{FF2B5EF4-FFF2-40B4-BE49-F238E27FC236}">
                    <a16:creationId xmlns:a16="http://schemas.microsoft.com/office/drawing/2014/main" id="{3D888D73-4187-AAF0-9842-05C7DE464E8A}"/>
                  </a:ext>
                </a:extLst>
              </p:cNvPr>
              <p:cNvSpPr/>
              <p:nvPr/>
            </p:nvSpPr>
            <p:spPr>
              <a:xfrm>
                <a:off x="5144928" y="3285743"/>
                <a:ext cx="27432" cy="27431"/>
              </a:xfrm>
              <a:custGeom>
                <a:avLst/>
                <a:gdLst/>
                <a:ahLst/>
                <a:cxnLst/>
                <a:rect l="l" t="t" r="r" b="b"/>
                <a:pathLst>
                  <a:path w="27432" h="27431"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3" name="Google Shape;5043;p32">
                <a:extLst>
                  <a:ext uri="{FF2B5EF4-FFF2-40B4-BE49-F238E27FC236}">
                    <a16:creationId xmlns:a16="http://schemas.microsoft.com/office/drawing/2014/main" id="{DB7C1826-422C-2376-8DFF-06E81F1D53E8}"/>
                  </a:ext>
                </a:extLst>
              </p:cNvPr>
              <p:cNvSpPr/>
              <p:nvPr/>
            </p:nvSpPr>
            <p:spPr>
              <a:xfrm>
                <a:off x="5226748" y="3204685"/>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4" name="Google Shape;5044;p32">
                <a:extLst>
                  <a:ext uri="{FF2B5EF4-FFF2-40B4-BE49-F238E27FC236}">
                    <a16:creationId xmlns:a16="http://schemas.microsoft.com/office/drawing/2014/main" id="{FFCE6445-1B8C-C06F-4445-519C3EB74785}"/>
                  </a:ext>
                </a:extLst>
              </p:cNvPr>
              <p:cNvSpPr/>
              <p:nvPr/>
            </p:nvSpPr>
            <p:spPr>
              <a:xfrm>
                <a:off x="5308568" y="3123628"/>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5" name="Google Shape;5045;p32">
                <a:extLst>
                  <a:ext uri="{FF2B5EF4-FFF2-40B4-BE49-F238E27FC236}">
                    <a16:creationId xmlns:a16="http://schemas.microsoft.com/office/drawing/2014/main" id="{B0FD56AF-B8CC-CDCB-FB5D-B617D3A14944}"/>
                  </a:ext>
                </a:extLst>
              </p:cNvPr>
              <p:cNvSpPr/>
              <p:nvPr/>
            </p:nvSpPr>
            <p:spPr>
              <a:xfrm>
                <a:off x="5390483" y="3042760"/>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6" name="Google Shape;5046;p32">
                <a:extLst>
                  <a:ext uri="{FF2B5EF4-FFF2-40B4-BE49-F238E27FC236}">
                    <a16:creationId xmlns:a16="http://schemas.microsoft.com/office/drawing/2014/main" id="{5B965160-33F8-8FB7-1F73-1AB2307FCC1B}"/>
                  </a:ext>
                </a:extLst>
              </p:cNvPr>
              <p:cNvSpPr/>
              <p:nvPr/>
            </p:nvSpPr>
            <p:spPr>
              <a:xfrm>
                <a:off x="5472303" y="2961703"/>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7" name="Google Shape;5047;p32">
                <a:extLst>
                  <a:ext uri="{FF2B5EF4-FFF2-40B4-BE49-F238E27FC236}">
                    <a16:creationId xmlns:a16="http://schemas.microsoft.com/office/drawing/2014/main" id="{3E2675BD-3AF5-2D19-B8E8-5C800BD41D5F}"/>
                  </a:ext>
                </a:extLst>
              </p:cNvPr>
              <p:cNvSpPr/>
              <p:nvPr/>
            </p:nvSpPr>
            <p:spPr>
              <a:xfrm>
                <a:off x="5554027" y="2880645"/>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8" name="Google Shape;5048;p32">
                <a:extLst>
                  <a:ext uri="{FF2B5EF4-FFF2-40B4-BE49-F238E27FC236}">
                    <a16:creationId xmlns:a16="http://schemas.microsoft.com/office/drawing/2014/main" id="{53AC1118-4370-C099-A430-5000824060BD}"/>
                  </a:ext>
                </a:extLst>
              </p:cNvPr>
              <p:cNvSpPr/>
              <p:nvPr/>
            </p:nvSpPr>
            <p:spPr>
              <a:xfrm>
                <a:off x="5635847" y="2799587"/>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70" y="5048"/>
                      <a:pt x="22670" y="11335"/>
                    </a:cubicBezTo>
                    <a:cubicBezTo>
                      <a:pt x="22670"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9" name="Google Shape;5049;p32">
                <a:extLst>
                  <a:ext uri="{FF2B5EF4-FFF2-40B4-BE49-F238E27FC236}">
                    <a16:creationId xmlns:a16="http://schemas.microsoft.com/office/drawing/2014/main" id="{E9AAAE59-509E-4BA2-0304-2964AF88F525}"/>
                  </a:ext>
                </a:extLst>
              </p:cNvPr>
              <p:cNvSpPr/>
              <p:nvPr/>
            </p:nvSpPr>
            <p:spPr>
              <a:xfrm>
                <a:off x="5717762" y="2718720"/>
                <a:ext cx="21717" cy="21717"/>
              </a:xfrm>
              <a:custGeom>
                <a:avLst/>
                <a:gdLst/>
                <a:ahLst/>
                <a:cxnLst/>
                <a:rect l="l" t="t" r="r" b="b"/>
                <a:pathLst>
                  <a:path w="21717" h="21717" extrusionOk="0">
                    <a:moveTo>
                      <a:pt x="10858" y="21717"/>
                    </a:moveTo>
                    <a:cubicBezTo>
                      <a:pt x="4858" y="21717"/>
                      <a:pt x="0" y="16859"/>
                      <a:pt x="0" y="10859"/>
                    </a:cubicBezTo>
                    <a:cubicBezTo>
                      <a:pt x="0" y="4858"/>
                      <a:pt x="4858" y="0"/>
                      <a:pt x="10858" y="0"/>
                    </a:cubicBezTo>
                    <a:cubicBezTo>
                      <a:pt x="16859" y="0"/>
                      <a:pt x="21717" y="4858"/>
                      <a:pt x="21717" y="10859"/>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0" name="Google Shape;5050;p32">
                <a:extLst>
                  <a:ext uri="{FF2B5EF4-FFF2-40B4-BE49-F238E27FC236}">
                    <a16:creationId xmlns:a16="http://schemas.microsoft.com/office/drawing/2014/main" id="{E11706EC-DED9-CAEB-F106-CE3E90F4A470}"/>
                  </a:ext>
                </a:extLst>
              </p:cNvPr>
              <p:cNvSpPr/>
              <p:nvPr/>
            </p:nvSpPr>
            <p:spPr>
              <a:xfrm>
                <a:off x="5799582" y="2637662"/>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1" name="Google Shape;5051;p32">
                <a:extLst>
                  <a:ext uri="{FF2B5EF4-FFF2-40B4-BE49-F238E27FC236}">
                    <a16:creationId xmlns:a16="http://schemas.microsoft.com/office/drawing/2014/main" id="{CC95E61E-AEA8-1135-5FCD-437B03708A4F}"/>
                  </a:ext>
                </a:extLst>
              </p:cNvPr>
              <p:cNvSpPr/>
              <p:nvPr/>
            </p:nvSpPr>
            <p:spPr>
              <a:xfrm>
                <a:off x="5881401" y="2556604"/>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2" name="Google Shape;5052;p32">
                <a:extLst>
                  <a:ext uri="{FF2B5EF4-FFF2-40B4-BE49-F238E27FC236}">
                    <a16:creationId xmlns:a16="http://schemas.microsoft.com/office/drawing/2014/main" id="{EE3BBADB-EFC7-E47E-48CB-9B0052706150}"/>
                  </a:ext>
                </a:extLst>
              </p:cNvPr>
              <p:cNvSpPr/>
              <p:nvPr/>
            </p:nvSpPr>
            <p:spPr>
              <a:xfrm>
                <a:off x="5963126" y="2475546"/>
                <a:ext cx="19430" cy="19431"/>
              </a:xfrm>
              <a:custGeom>
                <a:avLst/>
                <a:gdLst/>
                <a:ahLst/>
                <a:cxnLst/>
                <a:rect l="l" t="t" r="r" b="b"/>
                <a:pathLst>
                  <a:path w="19430" h="19431" extrusionOk="0">
                    <a:moveTo>
                      <a:pt x="9716" y="19431"/>
                    </a:moveTo>
                    <a:cubicBezTo>
                      <a:pt x="4381" y="19431"/>
                      <a:pt x="0" y="15050"/>
                      <a:pt x="0" y="9716"/>
                    </a:cubicBezTo>
                    <a:cubicBezTo>
                      <a:pt x="0" y="4382"/>
                      <a:pt x="4381"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3" name="Google Shape;5053;p32">
                <a:extLst>
                  <a:ext uri="{FF2B5EF4-FFF2-40B4-BE49-F238E27FC236}">
                    <a16:creationId xmlns:a16="http://schemas.microsoft.com/office/drawing/2014/main" id="{D38A53F4-93D3-DB2C-F95E-FE5AD7192714}"/>
                  </a:ext>
                </a:extLst>
              </p:cNvPr>
              <p:cNvSpPr/>
              <p:nvPr/>
            </p:nvSpPr>
            <p:spPr>
              <a:xfrm>
                <a:off x="6045041" y="2394584"/>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6"/>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4" name="Google Shape;5054;p32">
                <a:extLst>
                  <a:ext uri="{FF2B5EF4-FFF2-40B4-BE49-F238E27FC236}">
                    <a16:creationId xmlns:a16="http://schemas.microsoft.com/office/drawing/2014/main" id="{ABC6FAA7-F837-AD6F-0936-C70A28E0E3EC}"/>
                  </a:ext>
                </a:extLst>
              </p:cNvPr>
              <p:cNvSpPr/>
              <p:nvPr/>
            </p:nvSpPr>
            <p:spPr>
              <a:xfrm>
                <a:off x="6126861" y="2313622"/>
                <a:ext cx="17716" cy="17716"/>
              </a:xfrm>
              <a:custGeom>
                <a:avLst/>
                <a:gdLst/>
                <a:ahLst/>
                <a:cxnLst/>
                <a:rect l="l" t="t" r="r" b="b"/>
                <a:pathLst>
                  <a:path w="17716" h="17716" extrusionOk="0">
                    <a:moveTo>
                      <a:pt x="8858" y="17717"/>
                    </a:moveTo>
                    <a:cubicBezTo>
                      <a:pt x="4000"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5" name="Google Shape;5055;p32">
                <a:extLst>
                  <a:ext uri="{FF2B5EF4-FFF2-40B4-BE49-F238E27FC236}">
                    <a16:creationId xmlns:a16="http://schemas.microsoft.com/office/drawing/2014/main" id="{75364137-2B81-D456-AFB7-B9A8AA8E4807}"/>
                  </a:ext>
                </a:extLst>
              </p:cNvPr>
              <p:cNvSpPr/>
              <p:nvPr/>
            </p:nvSpPr>
            <p:spPr>
              <a:xfrm>
                <a:off x="6208680" y="2232564"/>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6" name="Google Shape;5056;p32">
                <a:extLst>
                  <a:ext uri="{FF2B5EF4-FFF2-40B4-BE49-F238E27FC236}">
                    <a16:creationId xmlns:a16="http://schemas.microsoft.com/office/drawing/2014/main" id="{7E725FE5-A326-AEAE-3F5A-4410EFA96055}"/>
                  </a:ext>
                </a:extLst>
              </p:cNvPr>
              <p:cNvSpPr/>
              <p:nvPr/>
            </p:nvSpPr>
            <p:spPr>
              <a:xfrm>
                <a:off x="6290500" y="2151506"/>
                <a:ext cx="16192" cy="16192"/>
              </a:xfrm>
              <a:custGeom>
                <a:avLst/>
                <a:gdLst/>
                <a:ahLst/>
                <a:cxnLst/>
                <a:rect l="l" t="t" r="r" b="b"/>
                <a:pathLst>
                  <a:path w="16192" h="16192" extrusionOk="0">
                    <a:moveTo>
                      <a:pt x="8096" y="16193"/>
                    </a:moveTo>
                    <a:cubicBezTo>
                      <a:pt x="3619" y="16193"/>
                      <a:pt x="0" y="12573"/>
                      <a:pt x="0" y="8096"/>
                    </a:cubicBezTo>
                    <a:cubicBezTo>
                      <a:pt x="0" y="3620"/>
                      <a:pt x="3619"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7" name="Google Shape;5057;p32">
                <a:extLst>
                  <a:ext uri="{FF2B5EF4-FFF2-40B4-BE49-F238E27FC236}">
                    <a16:creationId xmlns:a16="http://schemas.microsoft.com/office/drawing/2014/main" id="{33BBF052-FC9A-9E4A-080D-379B57A2EF36}"/>
                  </a:ext>
                </a:extLst>
              </p:cNvPr>
              <p:cNvSpPr/>
              <p:nvPr/>
            </p:nvSpPr>
            <p:spPr>
              <a:xfrm>
                <a:off x="6372225" y="2070448"/>
                <a:ext cx="15430" cy="15430"/>
              </a:xfrm>
              <a:custGeom>
                <a:avLst/>
                <a:gdLst/>
                <a:ahLst/>
                <a:cxnLst/>
                <a:rect l="l" t="t" r="r" b="b"/>
                <a:pathLst>
                  <a:path w="15430" h="15430" extrusionOk="0">
                    <a:moveTo>
                      <a:pt x="15430" y="7715"/>
                    </a:moveTo>
                    <a:cubicBezTo>
                      <a:pt x="15430" y="11976"/>
                      <a:pt x="11976" y="15430"/>
                      <a:pt x="7715" y="15430"/>
                    </a:cubicBezTo>
                    <a:cubicBezTo>
                      <a:pt x="3454" y="15430"/>
                      <a:pt x="0" y="11976"/>
                      <a:pt x="0" y="7715"/>
                    </a:cubicBezTo>
                    <a:cubicBezTo>
                      <a:pt x="0" y="3454"/>
                      <a:pt x="3454" y="0"/>
                      <a:pt x="7715" y="0"/>
                    </a:cubicBezTo>
                    <a:cubicBezTo>
                      <a:pt x="11976" y="0"/>
                      <a:pt x="15430" y="3454"/>
                      <a:pt x="1543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8" name="Google Shape;5058;p32">
                <a:extLst>
                  <a:ext uri="{FF2B5EF4-FFF2-40B4-BE49-F238E27FC236}">
                    <a16:creationId xmlns:a16="http://schemas.microsoft.com/office/drawing/2014/main" id="{16AC1EEF-F4E6-1272-63CB-3F5381B198CD}"/>
                  </a:ext>
                </a:extLst>
              </p:cNvPr>
              <p:cNvSpPr/>
              <p:nvPr/>
            </p:nvSpPr>
            <p:spPr>
              <a:xfrm>
                <a:off x="6454140" y="1989581"/>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9" name="Google Shape;5059;p32">
                <a:extLst>
                  <a:ext uri="{FF2B5EF4-FFF2-40B4-BE49-F238E27FC236}">
                    <a16:creationId xmlns:a16="http://schemas.microsoft.com/office/drawing/2014/main" id="{A2325071-280F-628A-6B92-8A8BC2B48EC8}"/>
                  </a:ext>
                </a:extLst>
              </p:cNvPr>
              <p:cNvSpPr/>
              <p:nvPr/>
            </p:nvSpPr>
            <p:spPr>
              <a:xfrm>
                <a:off x="6535959" y="1908428"/>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0" name="Google Shape;5060;p32">
                <a:extLst>
                  <a:ext uri="{FF2B5EF4-FFF2-40B4-BE49-F238E27FC236}">
                    <a16:creationId xmlns:a16="http://schemas.microsoft.com/office/drawing/2014/main" id="{AFFD8BF8-3846-2918-4A5A-3276937FC704}"/>
                  </a:ext>
                </a:extLst>
              </p:cNvPr>
              <p:cNvSpPr/>
              <p:nvPr/>
            </p:nvSpPr>
            <p:spPr>
              <a:xfrm>
                <a:off x="6617779" y="1827370"/>
                <a:ext cx="12954" cy="12954"/>
              </a:xfrm>
              <a:custGeom>
                <a:avLst/>
                <a:gdLst/>
                <a:ahLst/>
                <a:cxnLst/>
                <a:rect l="l" t="t" r="r" b="b"/>
                <a:pathLst>
                  <a:path w="12954" h="12954" extrusionOk="0">
                    <a:moveTo>
                      <a:pt x="6477" y="12954"/>
                    </a:moveTo>
                    <a:cubicBezTo>
                      <a:pt x="2953" y="12954"/>
                      <a:pt x="0" y="10097"/>
                      <a:pt x="0" y="6477"/>
                    </a:cubicBezTo>
                    <a:cubicBezTo>
                      <a:pt x="0" y="2858"/>
                      <a:pt x="2857" y="0"/>
                      <a:pt x="6477" y="0"/>
                    </a:cubicBezTo>
                    <a:cubicBezTo>
                      <a:pt x="10096" y="0"/>
                      <a:pt x="12954" y="2858"/>
                      <a:pt x="12954" y="6477"/>
                    </a:cubicBezTo>
                    <a:cubicBezTo>
                      <a:pt x="12954" y="10097"/>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1" name="Google Shape;5061;p32">
                <a:extLst>
                  <a:ext uri="{FF2B5EF4-FFF2-40B4-BE49-F238E27FC236}">
                    <a16:creationId xmlns:a16="http://schemas.microsoft.com/office/drawing/2014/main" id="{6BAE08FF-4667-A033-AA72-717CCBFCACB7}"/>
                  </a:ext>
                </a:extLst>
              </p:cNvPr>
              <p:cNvSpPr/>
              <p:nvPr/>
            </p:nvSpPr>
            <p:spPr>
              <a:xfrm>
                <a:off x="6699599" y="1746313"/>
                <a:ext cx="12191" cy="12192"/>
              </a:xfrm>
              <a:custGeom>
                <a:avLst/>
                <a:gdLst/>
                <a:ahLst/>
                <a:cxnLst/>
                <a:rect l="l" t="t" r="r" b="b"/>
                <a:pathLst>
                  <a:path w="12191" h="12192"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2" name="Google Shape;5062;p32">
                <a:extLst>
                  <a:ext uri="{FF2B5EF4-FFF2-40B4-BE49-F238E27FC236}">
                    <a16:creationId xmlns:a16="http://schemas.microsoft.com/office/drawing/2014/main" id="{D82FF929-B160-82AC-D57B-0C8E0BB888ED}"/>
                  </a:ext>
                </a:extLst>
              </p:cNvPr>
              <p:cNvSpPr/>
              <p:nvPr/>
            </p:nvSpPr>
            <p:spPr>
              <a:xfrm>
                <a:off x="6781418" y="1665445"/>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3" name="Google Shape;5063;p32">
                <a:extLst>
                  <a:ext uri="{FF2B5EF4-FFF2-40B4-BE49-F238E27FC236}">
                    <a16:creationId xmlns:a16="http://schemas.microsoft.com/office/drawing/2014/main" id="{BFB37080-4D2E-1EDC-AD1E-0637B17F2040}"/>
                  </a:ext>
                </a:extLst>
              </p:cNvPr>
              <p:cNvSpPr/>
              <p:nvPr/>
            </p:nvSpPr>
            <p:spPr>
              <a:xfrm>
                <a:off x="6863238" y="1584388"/>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4" name="Google Shape;5064;p32">
                <a:extLst>
                  <a:ext uri="{FF2B5EF4-FFF2-40B4-BE49-F238E27FC236}">
                    <a16:creationId xmlns:a16="http://schemas.microsoft.com/office/drawing/2014/main" id="{8B5A939E-C1B2-D117-B07D-F1F0148058F8}"/>
                  </a:ext>
                </a:extLst>
              </p:cNvPr>
              <p:cNvSpPr/>
              <p:nvPr/>
            </p:nvSpPr>
            <p:spPr>
              <a:xfrm>
                <a:off x="6945058" y="1503330"/>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5" name="Google Shape;5065;p32">
                <a:extLst>
                  <a:ext uri="{FF2B5EF4-FFF2-40B4-BE49-F238E27FC236}">
                    <a16:creationId xmlns:a16="http://schemas.microsoft.com/office/drawing/2014/main" id="{DD3E5D98-BED7-C53A-E2CC-0FA68D8B8EA5}"/>
                  </a:ext>
                </a:extLst>
              </p:cNvPr>
              <p:cNvSpPr/>
              <p:nvPr/>
            </p:nvSpPr>
            <p:spPr>
              <a:xfrm>
                <a:off x="7026878" y="1422272"/>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6" name="Google Shape;5066;p32">
                <a:extLst>
                  <a:ext uri="{FF2B5EF4-FFF2-40B4-BE49-F238E27FC236}">
                    <a16:creationId xmlns:a16="http://schemas.microsoft.com/office/drawing/2014/main" id="{EEA96F96-225F-281A-9D43-76926C5A70B7}"/>
                  </a:ext>
                </a:extLst>
              </p:cNvPr>
              <p:cNvSpPr/>
              <p:nvPr/>
            </p:nvSpPr>
            <p:spPr>
              <a:xfrm>
                <a:off x="7108793" y="1341405"/>
                <a:ext cx="8001" cy="8001"/>
              </a:xfrm>
              <a:custGeom>
                <a:avLst/>
                <a:gdLst/>
                <a:ahLst/>
                <a:cxnLst/>
                <a:rect l="l" t="t" r="r" b="b"/>
                <a:pathLst>
                  <a:path w="8001" h="8001" extrusionOk="0">
                    <a:moveTo>
                      <a:pt x="4001" y="8001"/>
                    </a:moveTo>
                    <a:cubicBezTo>
                      <a:pt x="1810" y="8001"/>
                      <a:pt x="0" y="6191"/>
                      <a:pt x="0" y="4001"/>
                    </a:cubicBezTo>
                    <a:cubicBezTo>
                      <a:pt x="0" y="1810"/>
                      <a:pt x="1810" y="0"/>
                      <a:pt x="4001" y="0"/>
                    </a:cubicBezTo>
                    <a:cubicBezTo>
                      <a:pt x="6191" y="0"/>
                      <a:pt x="8001" y="1810"/>
                      <a:pt x="8001" y="4001"/>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7" name="Google Shape;5067;p32">
                <a:extLst>
                  <a:ext uri="{FF2B5EF4-FFF2-40B4-BE49-F238E27FC236}">
                    <a16:creationId xmlns:a16="http://schemas.microsoft.com/office/drawing/2014/main" id="{7D4DAB41-BD2B-4EC8-5393-D5925497ECF8}"/>
                  </a:ext>
                </a:extLst>
              </p:cNvPr>
              <p:cNvSpPr/>
              <p:nvPr/>
            </p:nvSpPr>
            <p:spPr>
              <a:xfrm>
                <a:off x="7190517" y="1260347"/>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8" name="Google Shape;5068;p32">
                <a:extLst>
                  <a:ext uri="{FF2B5EF4-FFF2-40B4-BE49-F238E27FC236}">
                    <a16:creationId xmlns:a16="http://schemas.microsoft.com/office/drawing/2014/main" id="{52A8D9DA-B1D5-1867-0F50-90F4F3F7E245}"/>
                  </a:ext>
                </a:extLst>
              </p:cNvPr>
              <p:cNvSpPr/>
              <p:nvPr/>
            </p:nvSpPr>
            <p:spPr>
              <a:xfrm>
                <a:off x="7272337" y="1179289"/>
                <a:ext cx="6476" cy="6476"/>
              </a:xfrm>
              <a:custGeom>
                <a:avLst/>
                <a:gdLst/>
                <a:ahLst/>
                <a:cxnLst/>
                <a:rect l="l" t="t" r="r" b="b"/>
                <a:pathLst>
                  <a:path w="6476" h="6476" extrusionOk="0">
                    <a:moveTo>
                      <a:pt x="3238" y="6477"/>
                    </a:moveTo>
                    <a:cubicBezTo>
                      <a:pt x="1429" y="6477"/>
                      <a:pt x="0" y="5048"/>
                      <a:pt x="0" y="3239"/>
                    </a:cubicBezTo>
                    <a:cubicBezTo>
                      <a:pt x="0" y="1429"/>
                      <a:pt x="1429" y="0"/>
                      <a:pt x="3238" y="0"/>
                    </a:cubicBezTo>
                    <a:cubicBezTo>
                      <a:pt x="5048" y="0"/>
                      <a:pt x="6477" y="1429"/>
                      <a:pt x="6477" y="3239"/>
                    </a:cubicBezTo>
                    <a:cubicBezTo>
                      <a:pt x="6477" y="5048"/>
                      <a:pt x="5048" y="6477"/>
                      <a:pt x="3238" y="6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69" name="Google Shape;5069;p32">
              <a:extLst>
                <a:ext uri="{FF2B5EF4-FFF2-40B4-BE49-F238E27FC236}">
                  <a16:creationId xmlns:a16="http://schemas.microsoft.com/office/drawing/2014/main" id="{07E93AA2-3F31-11A9-E2C8-02AB171244AD}"/>
                </a:ext>
              </a:extLst>
            </p:cNvPr>
            <p:cNvGrpSpPr/>
            <p:nvPr/>
          </p:nvGrpSpPr>
          <p:grpSpPr>
            <a:xfrm>
              <a:off x="3842480" y="1185195"/>
              <a:ext cx="3280124" cy="3280218"/>
              <a:chOff x="3842480" y="1185195"/>
              <a:chExt cx="3280124" cy="3280218"/>
            </a:xfrm>
          </p:grpSpPr>
          <p:sp>
            <p:nvSpPr>
              <p:cNvPr id="5070" name="Google Shape;5070;p32">
                <a:extLst>
                  <a:ext uri="{FF2B5EF4-FFF2-40B4-BE49-F238E27FC236}">
                    <a16:creationId xmlns:a16="http://schemas.microsoft.com/office/drawing/2014/main" id="{F6D1751D-74E0-CECF-725E-5BF9E7665007}"/>
                  </a:ext>
                </a:extLst>
              </p:cNvPr>
              <p:cNvSpPr/>
              <p:nvPr/>
            </p:nvSpPr>
            <p:spPr>
              <a:xfrm>
                <a:off x="3842480" y="4425790"/>
                <a:ext cx="39624" cy="39623"/>
              </a:xfrm>
              <a:custGeom>
                <a:avLst/>
                <a:gdLst/>
                <a:ahLst/>
                <a:cxnLst/>
                <a:rect l="l" t="t" r="r" b="b"/>
                <a:pathLst>
                  <a:path w="39624" h="39623" extrusionOk="0">
                    <a:moveTo>
                      <a:pt x="39624" y="19812"/>
                    </a:moveTo>
                    <a:cubicBezTo>
                      <a:pt x="39624" y="30754"/>
                      <a:pt x="30754" y="39624"/>
                      <a:pt x="19812" y="39624"/>
                    </a:cubicBezTo>
                    <a:cubicBezTo>
                      <a:pt x="8870" y="39624"/>
                      <a:pt x="0" y="30754"/>
                      <a:pt x="0" y="19812"/>
                    </a:cubicBezTo>
                    <a:cubicBezTo>
                      <a:pt x="0" y="8870"/>
                      <a:pt x="8870" y="0"/>
                      <a:pt x="19812" y="0"/>
                    </a:cubicBezTo>
                    <a:cubicBezTo>
                      <a:pt x="30754" y="0"/>
                      <a:pt x="39624" y="8870"/>
                      <a:pt x="39624" y="198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1" name="Google Shape;5071;p32">
                <a:extLst>
                  <a:ext uri="{FF2B5EF4-FFF2-40B4-BE49-F238E27FC236}">
                    <a16:creationId xmlns:a16="http://schemas.microsoft.com/office/drawing/2014/main" id="{1EFD4524-9336-7CC1-0463-53006B93D444}"/>
                  </a:ext>
                </a:extLst>
              </p:cNvPr>
              <p:cNvSpPr/>
              <p:nvPr/>
            </p:nvSpPr>
            <p:spPr>
              <a:xfrm>
                <a:off x="3924300" y="4344923"/>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2" name="Google Shape;5072;p32">
                <a:extLst>
                  <a:ext uri="{FF2B5EF4-FFF2-40B4-BE49-F238E27FC236}">
                    <a16:creationId xmlns:a16="http://schemas.microsoft.com/office/drawing/2014/main" id="{64A4C6B7-75D0-4964-0E0C-FCEEF996D1A0}"/>
                  </a:ext>
                </a:extLst>
              </p:cNvPr>
              <p:cNvSpPr/>
              <p:nvPr/>
            </p:nvSpPr>
            <p:spPr>
              <a:xfrm>
                <a:off x="4006119" y="4263865"/>
                <a:ext cx="37909" cy="37909"/>
              </a:xfrm>
              <a:custGeom>
                <a:avLst/>
                <a:gdLst/>
                <a:ahLst/>
                <a:cxnLst/>
                <a:rect l="l" t="t" r="r" b="b"/>
                <a:pathLst>
                  <a:path w="37909" h="37909" extrusionOk="0">
                    <a:moveTo>
                      <a:pt x="18955" y="37910"/>
                    </a:moveTo>
                    <a:cubicBezTo>
                      <a:pt x="8477" y="37910"/>
                      <a:pt x="0" y="29432"/>
                      <a:pt x="0" y="18955"/>
                    </a:cubicBezTo>
                    <a:cubicBezTo>
                      <a:pt x="0" y="8477"/>
                      <a:pt x="8477" y="0"/>
                      <a:pt x="18955" y="0"/>
                    </a:cubicBezTo>
                    <a:cubicBezTo>
                      <a:pt x="29432" y="0"/>
                      <a:pt x="37909" y="8477"/>
                      <a:pt x="37909" y="18955"/>
                    </a:cubicBezTo>
                    <a:cubicBezTo>
                      <a:pt x="37909" y="29432"/>
                      <a:pt x="29432" y="37910"/>
                      <a:pt x="18955" y="37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3" name="Google Shape;5073;p32">
                <a:extLst>
                  <a:ext uri="{FF2B5EF4-FFF2-40B4-BE49-F238E27FC236}">
                    <a16:creationId xmlns:a16="http://schemas.microsoft.com/office/drawing/2014/main" id="{33BF34E9-0865-1638-D473-9826ED1A046D}"/>
                  </a:ext>
                </a:extLst>
              </p:cNvPr>
              <p:cNvSpPr/>
              <p:nvPr/>
            </p:nvSpPr>
            <p:spPr>
              <a:xfrm>
                <a:off x="4087939" y="4182808"/>
                <a:ext cx="37147" cy="37147"/>
              </a:xfrm>
              <a:custGeom>
                <a:avLst/>
                <a:gdLst/>
                <a:ahLst/>
                <a:cxnLst/>
                <a:rect l="l" t="t" r="r" b="b"/>
                <a:pathLst>
                  <a:path w="37147" h="37147" extrusionOk="0">
                    <a:moveTo>
                      <a:pt x="18574" y="37147"/>
                    </a:moveTo>
                    <a:cubicBezTo>
                      <a:pt x="8287" y="37147"/>
                      <a:pt x="0" y="28861"/>
                      <a:pt x="0" y="18574"/>
                    </a:cubicBezTo>
                    <a:cubicBezTo>
                      <a:pt x="0" y="8287"/>
                      <a:pt x="8287" y="0"/>
                      <a:pt x="18574" y="0"/>
                    </a:cubicBezTo>
                    <a:cubicBezTo>
                      <a:pt x="28861" y="0"/>
                      <a:pt x="37148" y="8287"/>
                      <a:pt x="37148" y="18574"/>
                    </a:cubicBezTo>
                    <a:cubicBezTo>
                      <a:pt x="37148" y="28861"/>
                      <a:pt x="28861" y="37147"/>
                      <a:pt x="18574" y="37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4" name="Google Shape;5074;p32">
                <a:extLst>
                  <a:ext uri="{FF2B5EF4-FFF2-40B4-BE49-F238E27FC236}">
                    <a16:creationId xmlns:a16="http://schemas.microsoft.com/office/drawing/2014/main" id="{94F68CBF-9F63-9D36-0752-87F9A75225A5}"/>
                  </a:ext>
                </a:extLst>
              </p:cNvPr>
              <p:cNvSpPr/>
              <p:nvPr/>
            </p:nvSpPr>
            <p:spPr>
              <a:xfrm>
                <a:off x="4169759" y="4101750"/>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5" y="8096"/>
                      <a:pt x="36385" y="18193"/>
                    </a:cubicBezTo>
                    <a:cubicBezTo>
                      <a:pt x="36385"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5" name="Google Shape;5075;p32">
                <a:extLst>
                  <a:ext uri="{FF2B5EF4-FFF2-40B4-BE49-F238E27FC236}">
                    <a16:creationId xmlns:a16="http://schemas.microsoft.com/office/drawing/2014/main" id="{2FA5D6E5-79C9-5487-92AC-7E9E7D8E366C}"/>
                  </a:ext>
                </a:extLst>
              </p:cNvPr>
              <p:cNvSpPr/>
              <p:nvPr/>
            </p:nvSpPr>
            <p:spPr>
              <a:xfrm>
                <a:off x="4251674" y="4020787"/>
                <a:ext cx="35433" cy="35528"/>
              </a:xfrm>
              <a:custGeom>
                <a:avLst/>
                <a:gdLst/>
                <a:ahLst/>
                <a:cxnLst/>
                <a:rect l="l" t="t" r="r" b="b"/>
                <a:pathLst>
                  <a:path w="35433" h="35528" extrusionOk="0">
                    <a:moveTo>
                      <a:pt x="17717" y="35528"/>
                    </a:moveTo>
                    <a:cubicBezTo>
                      <a:pt x="7906" y="35528"/>
                      <a:pt x="0" y="27622"/>
                      <a:pt x="0" y="17716"/>
                    </a:cubicBezTo>
                    <a:cubicBezTo>
                      <a:pt x="0" y="7811"/>
                      <a:pt x="7906" y="0"/>
                      <a:pt x="17717" y="0"/>
                    </a:cubicBezTo>
                    <a:cubicBezTo>
                      <a:pt x="27527" y="0"/>
                      <a:pt x="35433" y="7906"/>
                      <a:pt x="35433" y="17716"/>
                    </a:cubicBezTo>
                    <a:cubicBezTo>
                      <a:pt x="35433" y="27527"/>
                      <a:pt x="27527" y="35528"/>
                      <a:pt x="17717" y="355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6" name="Google Shape;5076;p32">
                <a:extLst>
                  <a:ext uri="{FF2B5EF4-FFF2-40B4-BE49-F238E27FC236}">
                    <a16:creationId xmlns:a16="http://schemas.microsoft.com/office/drawing/2014/main" id="{406D08CD-3A09-278A-634A-567839D53A15}"/>
                  </a:ext>
                </a:extLst>
              </p:cNvPr>
              <p:cNvSpPr/>
              <p:nvPr/>
            </p:nvSpPr>
            <p:spPr>
              <a:xfrm>
                <a:off x="4333398" y="3939729"/>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7" name="Google Shape;5077;p32">
                <a:extLst>
                  <a:ext uri="{FF2B5EF4-FFF2-40B4-BE49-F238E27FC236}">
                    <a16:creationId xmlns:a16="http://schemas.microsoft.com/office/drawing/2014/main" id="{76C1084C-AB1C-DB2B-0C04-6615C6CC614B}"/>
                  </a:ext>
                </a:extLst>
              </p:cNvPr>
              <p:cNvSpPr/>
              <p:nvPr/>
            </p:nvSpPr>
            <p:spPr>
              <a:xfrm>
                <a:off x="4415218" y="3858672"/>
                <a:ext cx="33908" cy="33909"/>
              </a:xfrm>
              <a:custGeom>
                <a:avLst/>
                <a:gdLst/>
                <a:ahLst/>
                <a:cxnLst/>
                <a:rect l="l" t="t" r="r" b="b"/>
                <a:pathLst>
                  <a:path w="33908" h="33909" extrusionOk="0">
                    <a:moveTo>
                      <a:pt x="16954" y="33909"/>
                    </a:moveTo>
                    <a:cubicBezTo>
                      <a:pt x="7620" y="33909"/>
                      <a:pt x="0" y="26289"/>
                      <a:pt x="0" y="16955"/>
                    </a:cubicBezTo>
                    <a:cubicBezTo>
                      <a:pt x="0" y="7620"/>
                      <a:pt x="7620" y="0"/>
                      <a:pt x="16954" y="0"/>
                    </a:cubicBezTo>
                    <a:cubicBezTo>
                      <a:pt x="26289" y="0"/>
                      <a:pt x="33909" y="7620"/>
                      <a:pt x="33909" y="16955"/>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8" name="Google Shape;5078;p32">
                <a:extLst>
                  <a:ext uri="{FF2B5EF4-FFF2-40B4-BE49-F238E27FC236}">
                    <a16:creationId xmlns:a16="http://schemas.microsoft.com/office/drawing/2014/main" id="{ED0E66B6-92F5-5BA5-00B6-4A3625716199}"/>
                  </a:ext>
                </a:extLst>
              </p:cNvPr>
              <p:cNvSpPr/>
              <p:nvPr/>
            </p:nvSpPr>
            <p:spPr>
              <a:xfrm>
                <a:off x="4497038" y="3777709"/>
                <a:ext cx="33146" cy="33147"/>
              </a:xfrm>
              <a:custGeom>
                <a:avLst/>
                <a:gdLst/>
                <a:ahLst/>
                <a:cxnLst/>
                <a:rect l="l" t="t" r="r" b="b"/>
                <a:pathLst>
                  <a:path w="33146" h="33147" extrusionOk="0">
                    <a:moveTo>
                      <a:pt x="33147" y="16574"/>
                    </a:moveTo>
                    <a:cubicBezTo>
                      <a:pt x="33147" y="25727"/>
                      <a:pt x="25727" y="33147"/>
                      <a:pt x="16574" y="33147"/>
                    </a:cubicBezTo>
                    <a:cubicBezTo>
                      <a:pt x="7420" y="33147"/>
                      <a:pt x="0" y="25727"/>
                      <a:pt x="0" y="16574"/>
                    </a:cubicBezTo>
                    <a:cubicBezTo>
                      <a:pt x="0" y="7420"/>
                      <a:pt x="7420" y="0"/>
                      <a:pt x="16574" y="0"/>
                    </a:cubicBezTo>
                    <a:cubicBezTo>
                      <a:pt x="25727" y="0"/>
                      <a:pt x="33147" y="7420"/>
                      <a:pt x="33147" y="16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9" name="Google Shape;5079;p32">
                <a:extLst>
                  <a:ext uri="{FF2B5EF4-FFF2-40B4-BE49-F238E27FC236}">
                    <a16:creationId xmlns:a16="http://schemas.microsoft.com/office/drawing/2014/main" id="{32F5651C-8487-797F-F52B-00D8AEEFDC3C}"/>
                  </a:ext>
                </a:extLst>
              </p:cNvPr>
              <p:cNvSpPr/>
              <p:nvPr/>
            </p:nvSpPr>
            <p:spPr>
              <a:xfrm rot="-5391406">
                <a:off x="4578878" y="3696629"/>
                <a:ext cx="32385" cy="32385"/>
              </a:xfrm>
              <a:custGeom>
                <a:avLst/>
                <a:gdLst/>
                <a:ahLst/>
                <a:cxnLst/>
                <a:rect l="l" t="t" r="r" b="b"/>
                <a:pathLst>
                  <a:path w="32385" h="32385" extrusionOk="0">
                    <a:moveTo>
                      <a:pt x="32385" y="16192"/>
                    </a:moveTo>
                    <a:cubicBezTo>
                      <a:pt x="32385" y="25135"/>
                      <a:pt x="25135" y="32385"/>
                      <a:pt x="16193" y="32385"/>
                    </a:cubicBezTo>
                    <a:cubicBezTo>
                      <a:pt x="7250" y="32385"/>
                      <a:pt x="0" y="25135"/>
                      <a:pt x="0" y="16192"/>
                    </a:cubicBezTo>
                    <a:cubicBezTo>
                      <a:pt x="0" y="7250"/>
                      <a:pt x="7250" y="0"/>
                      <a:pt x="16193" y="0"/>
                    </a:cubicBezTo>
                    <a:cubicBezTo>
                      <a:pt x="25135" y="0"/>
                      <a:pt x="32385" y="7249"/>
                      <a:pt x="32385" y="16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0" name="Google Shape;5080;p32">
                <a:extLst>
                  <a:ext uri="{FF2B5EF4-FFF2-40B4-BE49-F238E27FC236}">
                    <a16:creationId xmlns:a16="http://schemas.microsoft.com/office/drawing/2014/main" id="{B813EDE5-B69A-AEE7-10C5-DC10CE9DB449}"/>
                  </a:ext>
                </a:extLst>
              </p:cNvPr>
              <p:cNvSpPr/>
              <p:nvPr/>
            </p:nvSpPr>
            <p:spPr>
              <a:xfrm>
                <a:off x="4660772" y="3615689"/>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1" name="Google Shape;5081;p32">
                <a:extLst>
                  <a:ext uri="{FF2B5EF4-FFF2-40B4-BE49-F238E27FC236}">
                    <a16:creationId xmlns:a16="http://schemas.microsoft.com/office/drawing/2014/main" id="{EB54B346-345A-F0E2-F4FF-F87D4D2213DF}"/>
                  </a:ext>
                </a:extLst>
              </p:cNvPr>
              <p:cNvSpPr/>
              <p:nvPr/>
            </p:nvSpPr>
            <p:spPr>
              <a:xfrm>
                <a:off x="4742497" y="3534631"/>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2" name="Google Shape;5082;p32">
                <a:extLst>
                  <a:ext uri="{FF2B5EF4-FFF2-40B4-BE49-F238E27FC236}">
                    <a16:creationId xmlns:a16="http://schemas.microsoft.com/office/drawing/2014/main" id="{4D3B261E-370F-ED30-F06C-BD583E70F8F0}"/>
                  </a:ext>
                </a:extLst>
              </p:cNvPr>
              <p:cNvSpPr/>
              <p:nvPr/>
            </p:nvSpPr>
            <p:spPr>
              <a:xfrm>
                <a:off x="4824317" y="3453574"/>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3" name="Google Shape;5083;p32">
                <a:extLst>
                  <a:ext uri="{FF2B5EF4-FFF2-40B4-BE49-F238E27FC236}">
                    <a16:creationId xmlns:a16="http://schemas.microsoft.com/office/drawing/2014/main" id="{521ED275-2B44-8772-7C7F-87CCDA22DB50}"/>
                  </a:ext>
                </a:extLst>
              </p:cNvPr>
              <p:cNvSpPr/>
              <p:nvPr/>
            </p:nvSpPr>
            <p:spPr>
              <a:xfrm>
                <a:off x="4906137" y="3372611"/>
                <a:ext cx="29146" cy="29146"/>
              </a:xfrm>
              <a:custGeom>
                <a:avLst/>
                <a:gdLst/>
                <a:ahLst/>
                <a:cxnLst/>
                <a:rect l="l" t="t" r="r" b="b"/>
                <a:pathLst>
                  <a:path w="29146" h="29146" extrusionOk="0">
                    <a:moveTo>
                      <a:pt x="29146" y="14573"/>
                    </a:moveTo>
                    <a:cubicBezTo>
                      <a:pt x="29146" y="22622"/>
                      <a:pt x="22622" y="29146"/>
                      <a:pt x="14573" y="29146"/>
                    </a:cubicBezTo>
                    <a:cubicBezTo>
                      <a:pt x="6525" y="29146"/>
                      <a:pt x="0" y="22622"/>
                      <a:pt x="0" y="14573"/>
                    </a:cubicBezTo>
                    <a:cubicBezTo>
                      <a:pt x="0" y="6525"/>
                      <a:pt x="6525" y="0"/>
                      <a:pt x="14573" y="0"/>
                    </a:cubicBezTo>
                    <a:cubicBezTo>
                      <a:pt x="22622" y="0"/>
                      <a:pt x="29146" y="6525"/>
                      <a:pt x="29146" y="14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4" name="Google Shape;5084;p32">
                <a:extLst>
                  <a:ext uri="{FF2B5EF4-FFF2-40B4-BE49-F238E27FC236}">
                    <a16:creationId xmlns:a16="http://schemas.microsoft.com/office/drawing/2014/main" id="{E6829B82-5C8B-06FF-8BA5-3757BE072D08}"/>
                  </a:ext>
                </a:extLst>
              </p:cNvPr>
              <p:cNvSpPr/>
              <p:nvPr/>
            </p:nvSpPr>
            <p:spPr>
              <a:xfrm>
                <a:off x="4988052" y="3291649"/>
                <a:ext cx="28193" cy="28193"/>
              </a:xfrm>
              <a:custGeom>
                <a:avLst/>
                <a:gdLst/>
                <a:ahLst/>
                <a:cxnLst/>
                <a:rect l="l" t="t" r="r" b="b"/>
                <a:pathLst>
                  <a:path w="28193" h="28193" extrusionOk="0">
                    <a:moveTo>
                      <a:pt x="14097" y="28194"/>
                    </a:moveTo>
                    <a:cubicBezTo>
                      <a:pt x="6286" y="28194"/>
                      <a:pt x="0" y="21908"/>
                      <a:pt x="0" y="14097"/>
                    </a:cubicBezTo>
                    <a:cubicBezTo>
                      <a:pt x="0" y="6287"/>
                      <a:pt x="6286" y="0"/>
                      <a:pt x="14097" y="0"/>
                    </a:cubicBezTo>
                    <a:cubicBezTo>
                      <a:pt x="21908" y="0"/>
                      <a:pt x="28194" y="6287"/>
                      <a:pt x="28194" y="14097"/>
                    </a:cubicBezTo>
                    <a:cubicBezTo>
                      <a:pt x="28194" y="21908"/>
                      <a:pt x="21908" y="28194"/>
                      <a:pt x="14097" y="281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5" name="Google Shape;5085;p32">
                <a:extLst>
                  <a:ext uri="{FF2B5EF4-FFF2-40B4-BE49-F238E27FC236}">
                    <a16:creationId xmlns:a16="http://schemas.microsoft.com/office/drawing/2014/main" id="{24C52F29-A7D5-A952-9EAE-A76453E1EA2D}"/>
                  </a:ext>
                </a:extLst>
              </p:cNvPr>
              <p:cNvSpPr/>
              <p:nvPr/>
            </p:nvSpPr>
            <p:spPr>
              <a:xfrm>
                <a:off x="5069871" y="3210591"/>
                <a:ext cx="27431" cy="27431"/>
              </a:xfrm>
              <a:custGeom>
                <a:avLst/>
                <a:gdLst/>
                <a:ahLst/>
                <a:cxnLst/>
                <a:rect l="l" t="t" r="r" b="b"/>
                <a:pathLst>
                  <a:path w="27431" h="27431" extrusionOk="0">
                    <a:moveTo>
                      <a:pt x="13716" y="27432"/>
                    </a:moveTo>
                    <a:cubicBezTo>
                      <a:pt x="6096" y="27432"/>
                      <a:pt x="0" y="21336"/>
                      <a:pt x="0" y="13716"/>
                    </a:cubicBezTo>
                    <a:cubicBezTo>
                      <a:pt x="0" y="6096"/>
                      <a:pt x="6191" y="0"/>
                      <a:pt x="13716" y="0"/>
                    </a:cubicBezTo>
                    <a:cubicBezTo>
                      <a:pt x="21241" y="0"/>
                      <a:pt x="27432" y="6191"/>
                      <a:pt x="27432" y="13716"/>
                    </a:cubicBezTo>
                    <a:cubicBezTo>
                      <a:pt x="27432" y="21241"/>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6" name="Google Shape;5086;p32">
                <a:extLst>
                  <a:ext uri="{FF2B5EF4-FFF2-40B4-BE49-F238E27FC236}">
                    <a16:creationId xmlns:a16="http://schemas.microsoft.com/office/drawing/2014/main" id="{11FEC3B4-4C3C-3953-7095-B06679D63E51}"/>
                  </a:ext>
                </a:extLst>
              </p:cNvPr>
              <p:cNvSpPr/>
              <p:nvPr/>
            </p:nvSpPr>
            <p:spPr>
              <a:xfrm>
                <a:off x="5151596" y="3129533"/>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7" name="Google Shape;5087;p32">
                <a:extLst>
                  <a:ext uri="{FF2B5EF4-FFF2-40B4-BE49-F238E27FC236}">
                    <a16:creationId xmlns:a16="http://schemas.microsoft.com/office/drawing/2014/main" id="{FD4C5459-D5E3-7D88-C4B0-288BD3931719}"/>
                  </a:ext>
                </a:extLst>
              </p:cNvPr>
              <p:cNvSpPr/>
              <p:nvPr/>
            </p:nvSpPr>
            <p:spPr>
              <a:xfrm>
                <a:off x="5233416" y="3048475"/>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8" name="Google Shape;5088;p32">
                <a:extLst>
                  <a:ext uri="{FF2B5EF4-FFF2-40B4-BE49-F238E27FC236}">
                    <a16:creationId xmlns:a16="http://schemas.microsoft.com/office/drawing/2014/main" id="{D9DF5DEB-4D7C-E8C8-3ABC-A238C91E0814}"/>
                  </a:ext>
                </a:extLst>
              </p:cNvPr>
              <p:cNvSpPr/>
              <p:nvPr/>
            </p:nvSpPr>
            <p:spPr>
              <a:xfrm>
                <a:off x="5315330" y="2967608"/>
                <a:ext cx="24955" cy="24955"/>
              </a:xfrm>
              <a:custGeom>
                <a:avLst/>
                <a:gdLst/>
                <a:ahLst/>
                <a:cxnLst/>
                <a:rect l="l" t="t" r="r" b="b"/>
                <a:pathLst>
                  <a:path w="24955" h="24955" extrusionOk="0">
                    <a:moveTo>
                      <a:pt x="12478" y="24955"/>
                    </a:moveTo>
                    <a:cubicBezTo>
                      <a:pt x="5525" y="24955"/>
                      <a:pt x="0" y="19336"/>
                      <a:pt x="0" y="12478"/>
                    </a:cubicBezTo>
                    <a:cubicBezTo>
                      <a:pt x="0" y="5620"/>
                      <a:pt x="5620" y="0"/>
                      <a:pt x="12478" y="0"/>
                    </a:cubicBezTo>
                    <a:cubicBezTo>
                      <a:pt x="19336" y="0"/>
                      <a:pt x="24956" y="5620"/>
                      <a:pt x="24956" y="12478"/>
                    </a:cubicBezTo>
                    <a:cubicBezTo>
                      <a:pt x="24956" y="19336"/>
                      <a:pt x="19336" y="24955"/>
                      <a:pt x="12478" y="24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9" name="Google Shape;5089;p32">
                <a:extLst>
                  <a:ext uri="{FF2B5EF4-FFF2-40B4-BE49-F238E27FC236}">
                    <a16:creationId xmlns:a16="http://schemas.microsoft.com/office/drawing/2014/main" id="{BDAD8FEC-B773-CBB8-47BA-F7CA1AB75BA2}"/>
                  </a:ext>
                </a:extLst>
              </p:cNvPr>
              <p:cNvSpPr/>
              <p:nvPr/>
            </p:nvSpPr>
            <p:spPr>
              <a:xfrm>
                <a:off x="5397150" y="2886550"/>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0" name="Google Shape;5090;p32">
                <a:extLst>
                  <a:ext uri="{FF2B5EF4-FFF2-40B4-BE49-F238E27FC236}">
                    <a16:creationId xmlns:a16="http://schemas.microsoft.com/office/drawing/2014/main" id="{186FA69C-4D7E-290F-6825-A995F9FA0CAE}"/>
                  </a:ext>
                </a:extLst>
              </p:cNvPr>
              <p:cNvSpPr/>
              <p:nvPr/>
            </p:nvSpPr>
            <p:spPr>
              <a:xfrm>
                <a:off x="5478970" y="2805492"/>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1" name="Google Shape;5091;p32">
                <a:extLst>
                  <a:ext uri="{FF2B5EF4-FFF2-40B4-BE49-F238E27FC236}">
                    <a16:creationId xmlns:a16="http://schemas.microsoft.com/office/drawing/2014/main" id="{BCA09E43-F05A-8449-1D46-09B4EB0117DA}"/>
                  </a:ext>
                </a:extLst>
              </p:cNvPr>
              <p:cNvSpPr/>
              <p:nvPr/>
            </p:nvSpPr>
            <p:spPr>
              <a:xfrm>
                <a:off x="5560695" y="2724435"/>
                <a:ext cx="22669" cy="22669"/>
              </a:xfrm>
              <a:custGeom>
                <a:avLst/>
                <a:gdLst/>
                <a:ahLst/>
                <a:cxnLst/>
                <a:rect l="l" t="t" r="r" b="b"/>
                <a:pathLst>
                  <a:path w="22669" h="22669" extrusionOk="0">
                    <a:moveTo>
                      <a:pt x="22669" y="11335"/>
                    </a:moveTo>
                    <a:cubicBezTo>
                      <a:pt x="22669" y="17595"/>
                      <a:pt x="17595" y="22670"/>
                      <a:pt x="11335" y="22670"/>
                    </a:cubicBezTo>
                    <a:cubicBezTo>
                      <a:pt x="5075" y="22670"/>
                      <a:pt x="0" y="17595"/>
                      <a:pt x="0" y="11335"/>
                    </a:cubicBezTo>
                    <a:cubicBezTo>
                      <a:pt x="0" y="5075"/>
                      <a:pt x="5075" y="0"/>
                      <a:pt x="11335" y="0"/>
                    </a:cubicBezTo>
                    <a:cubicBezTo>
                      <a:pt x="17595" y="0"/>
                      <a:pt x="22669" y="5075"/>
                      <a:pt x="22669" y="11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2" name="Google Shape;5092;p32">
                <a:extLst>
                  <a:ext uri="{FF2B5EF4-FFF2-40B4-BE49-F238E27FC236}">
                    <a16:creationId xmlns:a16="http://schemas.microsoft.com/office/drawing/2014/main" id="{10CCCA24-AA88-C543-F0B5-6AF0DA5E9314}"/>
                  </a:ext>
                </a:extLst>
              </p:cNvPr>
              <p:cNvSpPr/>
              <p:nvPr/>
            </p:nvSpPr>
            <p:spPr>
              <a:xfrm>
                <a:off x="5642609" y="2643567"/>
                <a:ext cx="21716" cy="21717"/>
              </a:xfrm>
              <a:custGeom>
                <a:avLst/>
                <a:gdLst/>
                <a:ahLst/>
                <a:cxnLst/>
                <a:rect l="l" t="t" r="r" b="b"/>
                <a:pathLst>
                  <a:path w="21716" h="21717" extrusionOk="0">
                    <a:moveTo>
                      <a:pt x="10858" y="21717"/>
                    </a:moveTo>
                    <a:cubicBezTo>
                      <a:pt x="4858" y="21717"/>
                      <a:pt x="0" y="16859"/>
                      <a:pt x="0" y="10858"/>
                    </a:cubicBezTo>
                    <a:cubicBezTo>
                      <a:pt x="0" y="4858"/>
                      <a:pt x="4858" y="0"/>
                      <a:pt x="10858" y="0"/>
                    </a:cubicBezTo>
                    <a:cubicBezTo>
                      <a:pt x="16859" y="0"/>
                      <a:pt x="21717" y="4858"/>
                      <a:pt x="21717" y="10858"/>
                    </a:cubicBezTo>
                    <a:cubicBezTo>
                      <a:pt x="21717" y="16859"/>
                      <a:pt x="16859" y="21717"/>
                      <a:pt x="10858" y="21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3" name="Google Shape;5093;p32">
                <a:extLst>
                  <a:ext uri="{FF2B5EF4-FFF2-40B4-BE49-F238E27FC236}">
                    <a16:creationId xmlns:a16="http://schemas.microsoft.com/office/drawing/2014/main" id="{D570EFB9-B322-56C2-F1A5-2BC0B6CA17D6}"/>
                  </a:ext>
                </a:extLst>
              </p:cNvPr>
              <p:cNvSpPr/>
              <p:nvPr/>
            </p:nvSpPr>
            <p:spPr>
              <a:xfrm>
                <a:off x="5724429" y="2562510"/>
                <a:ext cx="20954" cy="20954"/>
              </a:xfrm>
              <a:custGeom>
                <a:avLst/>
                <a:gdLst/>
                <a:ahLst/>
                <a:cxnLst/>
                <a:rect l="l" t="t" r="r" b="b"/>
                <a:pathLst>
                  <a:path w="20954" h="20954" extrusionOk="0">
                    <a:moveTo>
                      <a:pt x="20955" y="10478"/>
                    </a:moveTo>
                    <a:cubicBezTo>
                      <a:pt x="20955" y="16264"/>
                      <a:pt x="16264" y="20955"/>
                      <a:pt x="10477" y="20955"/>
                    </a:cubicBezTo>
                    <a:cubicBezTo>
                      <a:pt x="4691" y="20955"/>
                      <a:pt x="0" y="16264"/>
                      <a:pt x="0" y="10478"/>
                    </a:cubicBezTo>
                    <a:cubicBezTo>
                      <a:pt x="0" y="4691"/>
                      <a:pt x="4691" y="0"/>
                      <a:pt x="10477" y="0"/>
                    </a:cubicBezTo>
                    <a:cubicBezTo>
                      <a:pt x="16264" y="0"/>
                      <a:pt x="20955" y="4691"/>
                      <a:pt x="20955" y="10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4" name="Google Shape;5094;p32">
                <a:extLst>
                  <a:ext uri="{FF2B5EF4-FFF2-40B4-BE49-F238E27FC236}">
                    <a16:creationId xmlns:a16="http://schemas.microsoft.com/office/drawing/2014/main" id="{BE7CEBE4-9A5E-F6C8-5F00-67C412251987}"/>
                  </a:ext>
                </a:extLst>
              </p:cNvPr>
              <p:cNvSpPr/>
              <p:nvPr/>
            </p:nvSpPr>
            <p:spPr>
              <a:xfrm>
                <a:off x="5806249" y="2481452"/>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5" name="Google Shape;5095;p32">
                <a:extLst>
                  <a:ext uri="{FF2B5EF4-FFF2-40B4-BE49-F238E27FC236}">
                    <a16:creationId xmlns:a16="http://schemas.microsoft.com/office/drawing/2014/main" id="{AEB81E28-BF52-6697-89B3-F937EE17EBF2}"/>
                  </a:ext>
                </a:extLst>
              </p:cNvPr>
              <p:cNvSpPr/>
              <p:nvPr/>
            </p:nvSpPr>
            <p:spPr>
              <a:xfrm>
                <a:off x="5888069" y="2400394"/>
                <a:ext cx="19431" cy="19431"/>
              </a:xfrm>
              <a:custGeom>
                <a:avLst/>
                <a:gdLst/>
                <a:ahLst/>
                <a:cxnLst/>
                <a:rect l="l" t="t" r="r" b="b"/>
                <a:pathLst>
                  <a:path w="19431" h="19431" extrusionOk="0">
                    <a:moveTo>
                      <a:pt x="9716" y="19431"/>
                    </a:moveTo>
                    <a:cubicBezTo>
                      <a:pt x="4382" y="19431"/>
                      <a:pt x="0" y="15050"/>
                      <a:pt x="0" y="9716"/>
                    </a:cubicBezTo>
                    <a:cubicBezTo>
                      <a:pt x="0" y="4382"/>
                      <a:pt x="4382" y="0"/>
                      <a:pt x="9716" y="0"/>
                    </a:cubicBezTo>
                    <a:cubicBezTo>
                      <a:pt x="15050" y="0"/>
                      <a:pt x="19431" y="4382"/>
                      <a:pt x="19431" y="9716"/>
                    </a:cubicBezTo>
                    <a:cubicBezTo>
                      <a:pt x="19431" y="15050"/>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6" name="Google Shape;5096;p32">
                <a:extLst>
                  <a:ext uri="{FF2B5EF4-FFF2-40B4-BE49-F238E27FC236}">
                    <a16:creationId xmlns:a16="http://schemas.microsoft.com/office/drawing/2014/main" id="{8A796456-440F-C687-E394-F180BEBFED60}"/>
                  </a:ext>
                </a:extLst>
              </p:cNvPr>
              <p:cNvSpPr/>
              <p:nvPr/>
            </p:nvSpPr>
            <p:spPr>
              <a:xfrm>
                <a:off x="5969888" y="2319527"/>
                <a:ext cx="18478" cy="18478"/>
              </a:xfrm>
              <a:custGeom>
                <a:avLst/>
                <a:gdLst/>
                <a:ahLst/>
                <a:cxnLst/>
                <a:rect l="l" t="t" r="r" b="b"/>
                <a:pathLst>
                  <a:path w="18478" h="18478" extrusionOk="0">
                    <a:moveTo>
                      <a:pt x="9239" y="18479"/>
                    </a:moveTo>
                    <a:cubicBezTo>
                      <a:pt x="4096" y="18479"/>
                      <a:pt x="0" y="14288"/>
                      <a:pt x="0" y="9239"/>
                    </a:cubicBezTo>
                    <a:cubicBezTo>
                      <a:pt x="0" y="4191"/>
                      <a:pt x="4191" y="0"/>
                      <a:pt x="9239" y="0"/>
                    </a:cubicBezTo>
                    <a:cubicBezTo>
                      <a:pt x="14288" y="0"/>
                      <a:pt x="18479" y="4191"/>
                      <a:pt x="18479" y="9239"/>
                    </a:cubicBezTo>
                    <a:cubicBezTo>
                      <a:pt x="18479" y="14288"/>
                      <a:pt x="14288" y="18479"/>
                      <a:pt x="9239" y="184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7" name="Google Shape;5097;p32">
                <a:extLst>
                  <a:ext uri="{FF2B5EF4-FFF2-40B4-BE49-F238E27FC236}">
                    <a16:creationId xmlns:a16="http://schemas.microsoft.com/office/drawing/2014/main" id="{6E75B6A0-3117-894D-85C4-5760C9F4E311}"/>
                  </a:ext>
                </a:extLst>
              </p:cNvPr>
              <p:cNvSpPr/>
              <p:nvPr/>
            </p:nvSpPr>
            <p:spPr>
              <a:xfrm>
                <a:off x="6051708" y="2238469"/>
                <a:ext cx="17716" cy="17716"/>
              </a:xfrm>
              <a:custGeom>
                <a:avLst/>
                <a:gdLst/>
                <a:ahLst/>
                <a:cxnLst/>
                <a:rect l="l" t="t" r="r" b="b"/>
                <a:pathLst>
                  <a:path w="17716" h="17716" extrusionOk="0">
                    <a:moveTo>
                      <a:pt x="17717" y="8858"/>
                    </a:moveTo>
                    <a:cubicBezTo>
                      <a:pt x="17717" y="13751"/>
                      <a:pt x="13751" y="17717"/>
                      <a:pt x="8858" y="17717"/>
                    </a:cubicBezTo>
                    <a:cubicBezTo>
                      <a:pt x="3966" y="17717"/>
                      <a:pt x="0" y="13751"/>
                      <a:pt x="0" y="8858"/>
                    </a:cubicBezTo>
                    <a:cubicBezTo>
                      <a:pt x="0" y="3966"/>
                      <a:pt x="3966" y="0"/>
                      <a:pt x="8858" y="0"/>
                    </a:cubicBezTo>
                    <a:cubicBezTo>
                      <a:pt x="13751" y="0"/>
                      <a:pt x="17717" y="3966"/>
                      <a:pt x="17717" y="8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8" name="Google Shape;5098;p32">
                <a:extLst>
                  <a:ext uri="{FF2B5EF4-FFF2-40B4-BE49-F238E27FC236}">
                    <a16:creationId xmlns:a16="http://schemas.microsoft.com/office/drawing/2014/main" id="{16F1DC4F-669A-CFBC-F6BD-81E5518232FF}"/>
                  </a:ext>
                </a:extLst>
              </p:cNvPr>
              <p:cNvSpPr/>
              <p:nvPr/>
            </p:nvSpPr>
            <p:spPr>
              <a:xfrm>
                <a:off x="6133528" y="2157412"/>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5" y="0"/>
                      <a:pt x="16954" y="3810"/>
                      <a:pt x="16954" y="8477"/>
                    </a:cubicBezTo>
                    <a:cubicBezTo>
                      <a:pt x="16954" y="13144"/>
                      <a:pt x="13145"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9" name="Google Shape;5099;p32">
                <a:extLst>
                  <a:ext uri="{FF2B5EF4-FFF2-40B4-BE49-F238E27FC236}">
                    <a16:creationId xmlns:a16="http://schemas.microsoft.com/office/drawing/2014/main" id="{70C3473F-0326-8FD9-876E-28ECA172AD7D}"/>
                  </a:ext>
                </a:extLst>
              </p:cNvPr>
              <p:cNvSpPr/>
              <p:nvPr/>
            </p:nvSpPr>
            <p:spPr>
              <a:xfrm>
                <a:off x="6215348" y="2076354"/>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0" name="Google Shape;5100;p32">
                <a:extLst>
                  <a:ext uri="{FF2B5EF4-FFF2-40B4-BE49-F238E27FC236}">
                    <a16:creationId xmlns:a16="http://schemas.microsoft.com/office/drawing/2014/main" id="{B39EACCE-DE6A-CBD3-1008-FA2CEB4E9A44}"/>
                  </a:ext>
                </a:extLst>
              </p:cNvPr>
              <p:cNvSpPr/>
              <p:nvPr/>
            </p:nvSpPr>
            <p:spPr>
              <a:xfrm>
                <a:off x="6297167" y="1995296"/>
                <a:ext cx="15430" cy="15430"/>
              </a:xfrm>
              <a:custGeom>
                <a:avLst/>
                <a:gdLst/>
                <a:ahLst/>
                <a:cxnLst/>
                <a:rect l="l" t="t" r="r" b="b"/>
                <a:pathLst>
                  <a:path w="15430" h="15430" extrusionOk="0">
                    <a:moveTo>
                      <a:pt x="7715" y="15430"/>
                    </a:moveTo>
                    <a:cubicBezTo>
                      <a:pt x="3524" y="15430"/>
                      <a:pt x="0" y="12001"/>
                      <a:pt x="0" y="7715"/>
                    </a:cubicBezTo>
                    <a:cubicBezTo>
                      <a:pt x="0" y="3429"/>
                      <a:pt x="3429" y="0"/>
                      <a:pt x="7715" y="0"/>
                    </a:cubicBezTo>
                    <a:cubicBezTo>
                      <a:pt x="12002" y="0"/>
                      <a:pt x="15430" y="3429"/>
                      <a:pt x="15430" y="7715"/>
                    </a:cubicBezTo>
                    <a:cubicBezTo>
                      <a:pt x="15430" y="12001"/>
                      <a:pt x="12002" y="15430"/>
                      <a:pt x="7715" y="15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1" name="Google Shape;5101;p32">
                <a:extLst>
                  <a:ext uri="{FF2B5EF4-FFF2-40B4-BE49-F238E27FC236}">
                    <a16:creationId xmlns:a16="http://schemas.microsoft.com/office/drawing/2014/main" id="{3BF8547A-340A-F3E6-8911-1B13060EF6C7}"/>
                  </a:ext>
                </a:extLst>
              </p:cNvPr>
              <p:cNvSpPr/>
              <p:nvPr/>
            </p:nvSpPr>
            <p:spPr>
              <a:xfrm>
                <a:off x="6378987" y="1914334"/>
                <a:ext cx="14477" cy="14478"/>
              </a:xfrm>
              <a:custGeom>
                <a:avLst/>
                <a:gdLst/>
                <a:ahLst/>
                <a:cxnLst/>
                <a:rect l="l" t="t" r="r" b="b"/>
                <a:pathLst>
                  <a:path w="14477" h="14478" extrusionOk="0">
                    <a:moveTo>
                      <a:pt x="14478" y="7239"/>
                    </a:moveTo>
                    <a:cubicBezTo>
                      <a:pt x="14478" y="11237"/>
                      <a:pt x="11237" y="14478"/>
                      <a:pt x="7239" y="14478"/>
                    </a:cubicBezTo>
                    <a:cubicBezTo>
                      <a:pt x="3241" y="14478"/>
                      <a:pt x="0" y="11237"/>
                      <a:pt x="0" y="7239"/>
                    </a:cubicBezTo>
                    <a:cubicBezTo>
                      <a:pt x="0" y="3241"/>
                      <a:pt x="3241" y="0"/>
                      <a:pt x="7239" y="0"/>
                    </a:cubicBezTo>
                    <a:cubicBezTo>
                      <a:pt x="11237" y="0"/>
                      <a:pt x="14478" y="3241"/>
                      <a:pt x="14478"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2" name="Google Shape;5102;p32">
                <a:extLst>
                  <a:ext uri="{FF2B5EF4-FFF2-40B4-BE49-F238E27FC236}">
                    <a16:creationId xmlns:a16="http://schemas.microsoft.com/office/drawing/2014/main" id="{4A8A741D-6633-DCE3-0807-21E5F0CE1C91}"/>
                  </a:ext>
                </a:extLst>
              </p:cNvPr>
              <p:cNvSpPr/>
              <p:nvPr/>
            </p:nvSpPr>
            <p:spPr>
              <a:xfrm>
                <a:off x="6460807" y="1833371"/>
                <a:ext cx="13716" cy="13715"/>
              </a:xfrm>
              <a:custGeom>
                <a:avLst/>
                <a:gdLst/>
                <a:ahLst/>
                <a:cxnLst/>
                <a:rect l="l" t="t" r="r" b="b"/>
                <a:pathLst>
                  <a:path w="13716" h="13715"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3" name="Google Shape;5103;p32">
                <a:extLst>
                  <a:ext uri="{FF2B5EF4-FFF2-40B4-BE49-F238E27FC236}">
                    <a16:creationId xmlns:a16="http://schemas.microsoft.com/office/drawing/2014/main" id="{DA484702-52C2-E3B7-4E8A-A2275E68733B}"/>
                  </a:ext>
                </a:extLst>
              </p:cNvPr>
              <p:cNvSpPr/>
              <p:nvPr/>
            </p:nvSpPr>
            <p:spPr>
              <a:xfrm>
                <a:off x="6542627" y="1752313"/>
                <a:ext cx="12953" cy="12954"/>
              </a:xfrm>
              <a:custGeom>
                <a:avLst/>
                <a:gdLst/>
                <a:ahLst/>
                <a:cxnLst/>
                <a:rect l="l" t="t" r="r" b="b"/>
                <a:pathLst>
                  <a:path w="12953" h="12954"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4" name="Google Shape;5104;p32">
                <a:extLst>
                  <a:ext uri="{FF2B5EF4-FFF2-40B4-BE49-F238E27FC236}">
                    <a16:creationId xmlns:a16="http://schemas.microsoft.com/office/drawing/2014/main" id="{831578F5-41DD-79F8-19A2-B2A7EB9428D8}"/>
                  </a:ext>
                </a:extLst>
              </p:cNvPr>
              <p:cNvSpPr/>
              <p:nvPr/>
            </p:nvSpPr>
            <p:spPr>
              <a:xfrm>
                <a:off x="6624447" y="1671160"/>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5" name="Google Shape;5105;p32">
                <a:extLst>
                  <a:ext uri="{FF2B5EF4-FFF2-40B4-BE49-F238E27FC236}">
                    <a16:creationId xmlns:a16="http://schemas.microsoft.com/office/drawing/2014/main" id="{5593AEA5-72F4-F270-27B0-2FCEFAB33114}"/>
                  </a:ext>
                </a:extLst>
              </p:cNvPr>
              <p:cNvSpPr/>
              <p:nvPr/>
            </p:nvSpPr>
            <p:spPr>
              <a:xfrm>
                <a:off x="6706361" y="1590293"/>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40" y="2572"/>
                      <a:pt x="11240" y="5620"/>
                    </a:cubicBezTo>
                    <a:cubicBezTo>
                      <a:pt x="11240"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6" name="Google Shape;5106;p32">
                <a:extLst>
                  <a:ext uri="{FF2B5EF4-FFF2-40B4-BE49-F238E27FC236}">
                    <a16:creationId xmlns:a16="http://schemas.microsoft.com/office/drawing/2014/main" id="{B87F7F91-1BEE-F976-3AC5-1F6800E4E3DB}"/>
                  </a:ext>
                </a:extLst>
              </p:cNvPr>
              <p:cNvSpPr/>
              <p:nvPr/>
            </p:nvSpPr>
            <p:spPr>
              <a:xfrm>
                <a:off x="6788086" y="1509235"/>
                <a:ext cx="10477" cy="10477"/>
              </a:xfrm>
              <a:custGeom>
                <a:avLst/>
                <a:gdLst/>
                <a:ahLst/>
                <a:cxnLst/>
                <a:rect l="l" t="t" r="r" b="b"/>
                <a:pathLst>
                  <a:path w="10477" h="10477" extrusionOk="0">
                    <a:moveTo>
                      <a:pt x="5239" y="10477"/>
                    </a:moveTo>
                    <a:cubicBezTo>
                      <a:pt x="2381" y="10477"/>
                      <a:pt x="0" y="8096"/>
                      <a:pt x="0" y="5239"/>
                    </a:cubicBezTo>
                    <a:cubicBezTo>
                      <a:pt x="0" y="2381"/>
                      <a:pt x="2381" y="0"/>
                      <a:pt x="5239" y="0"/>
                    </a:cubicBezTo>
                    <a:cubicBezTo>
                      <a:pt x="8096" y="0"/>
                      <a:pt x="10478" y="2381"/>
                      <a:pt x="10478" y="5239"/>
                    </a:cubicBezTo>
                    <a:cubicBezTo>
                      <a:pt x="10478" y="8096"/>
                      <a:pt x="8096" y="10477"/>
                      <a:pt x="5239" y="10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7" name="Google Shape;5107;p32">
                <a:extLst>
                  <a:ext uri="{FF2B5EF4-FFF2-40B4-BE49-F238E27FC236}">
                    <a16:creationId xmlns:a16="http://schemas.microsoft.com/office/drawing/2014/main" id="{A4290585-D992-48CB-9998-801AC4B0CE5F}"/>
                  </a:ext>
                </a:extLst>
              </p:cNvPr>
              <p:cNvSpPr/>
              <p:nvPr/>
            </p:nvSpPr>
            <p:spPr>
              <a:xfrm>
                <a:off x="6869906" y="1428178"/>
                <a:ext cx="9715" cy="9715"/>
              </a:xfrm>
              <a:custGeom>
                <a:avLst/>
                <a:gdLst/>
                <a:ahLst/>
                <a:cxnLst/>
                <a:rect l="l" t="t" r="r" b="b"/>
                <a:pathLst>
                  <a:path w="9715" h="9715" extrusionOk="0">
                    <a:moveTo>
                      <a:pt x="4858" y="9715"/>
                    </a:moveTo>
                    <a:cubicBezTo>
                      <a:pt x="2191" y="9715"/>
                      <a:pt x="0" y="7525"/>
                      <a:pt x="0" y="4858"/>
                    </a:cubicBezTo>
                    <a:cubicBezTo>
                      <a:pt x="0" y="2191"/>
                      <a:pt x="2191" y="0"/>
                      <a:pt x="4858" y="0"/>
                    </a:cubicBezTo>
                    <a:cubicBezTo>
                      <a:pt x="7525" y="0"/>
                      <a:pt x="9715" y="2191"/>
                      <a:pt x="9715" y="4858"/>
                    </a:cubicBezTo>
                    <a:cubicBezTo>
                      <a:pt x="9715" y="7525"/>
                      <a:pt x="7525" y="9715"/>
                      <a:pt x="4858" y="9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8" name="Google Shape;5108;p32">
                <a:extLst>
                  <a:ext uri="{FF2B5EF4-FFF2-40B4-BE49-F238E27FC236}">
                    <a16:creationId xmlns:a16="http://schemas.microsoft.com/office/drawing/2014/main" id="{9920F371-A5F5-47C9-1355-0B842524E562}"/>
                  </a:ext>
                </a:extLst>
              </p:cNvPr>
              <p:cNvSpPr/>
              <p:nvPr/>
            </p:nvSpPr>
            <p:spPr>
              <a:xfrm>
                <a:off x="6951725" y="1347120"/>
                <a:ext cx="8953" cy="8953"/>
              </a:xfrm>
              <a:custGeom>
                <a:avLst/>
                <a:gdLst/>
                <a:ahLst/>
                <a:cxnLst/>
                <a:rect l="l" t="t" r="r" b="b"/>
                <a:pathLst>
                  <a:path w="8953" h="8953" extrusionOk="0">
                    <a:moveTo>
                      <a:pt x="4477" y="8954"/>
                    </a:moveTo>
                    <a:cubicBezTo>
                      <a:pt x="2000" y="8954"/>
                      <a:pt x="0" y="6953"/>
                      <a:pt x="0" y="4477"/>
                    </a:cubicBezTo>
                    <a:cubicBezTo>
                      <a:pt x="0" y="2000"/>
                      <a:pt x="2000" y="0"/>
                      <a:pt x="4477" y="0"/>
                    </a:cubicBezTo>
                    <a:cubicBezTo>
                      <a:pt x="6953" y="0"/>
                      <a:pt x="8954" y="2000"/>
                      <a:pt x="8954" y="4477"/>
                    </a:cubicBezTo>
                    <a:cubicBezTo>
                      <a:pt x="8954" y="6953"/>
                      <a:pt x="6953" y="8954"/>
                      <a:pt x="4477" y="8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9" name="Google Shape;5109;p32">
                <a:extLst>
                  <a:ext uri="{FF2B5EF4-FFF2-40B4-BE49-F238E27FC236}">
                    <a16:creationId xmlns:a16="http://schemas.microsoft.com/office/drawing/2014/main" id="{0FD93C40-9FC8-E6C5-6AA8-F457E6C8934B}"/>
                  </a:ext>
                </a:extLst>
              </p:cNvPr>
              <p:cNvSpPr/>
              <p:nvPr/>
            </p:nvSpPr>
            <p:spPr>
              <a:xfrm>
                <a:off x="7033641" y="1266252"/>
                <a:ext cx="8000" cy="8001"/>
              </a:xfrm>
              <a:custGeom>
                <a:avLst/>
                <a:gdLst/>
                <a:ahLst/>
                <a:cxnLst/>
                <a:rect l="l" t="t" r="r" b="b"/>
                <a:pathLst>
                  <a:path w="8000" h="8001" extrusionOk="0">
                    <a:moveTo>
                      <a:pt x="4000" y="8001"/>
                    </a:moveTo>
                    <a:cubicBezTo>
                      <a:pt x="1810" y="8001"/>
                      <a:pt x="0" y="6191"/>
                      <a:pt x="0" y="4001"/>
                    </a:cubicBezTo>
                    <a:cubicBezTo>
                      <a:pt x="0" y="1810"/>
                      <a:pt x="1810" y="0"/>
                      <a:pt x="4000" y="0"/>
                    </a:cubicBezTo>
                    <a:cubicBezTo>
                      <a:pt x="6191" y="0"/>
                      <a:pt x="8001" y="1810"/>
                      <a:pt x="8001" y="4001"/>
                    </a:cubicBezTo>
                    <a:cubicBezTo>
                      <a:pt x="8001" y="6191"/>
                      <a:pt x="6191" y="8001"/>
                      <a:pt x="4000"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0" name="Google Shape;5110;p32">
                <a:extLst>
                  <a:ext uri="{FF2B5EF4-FFF2-40B4-BE49-F238E27FC236}">
                    <a16:creationId xmlns:a16="http://schemas.microsoft.com/office/drawing/2014/main" id="{FA1AF465-86D7-BF88-8E73-A556D0B4F4BB}"/>
                  </a:ext>
                </a:extLst>
              </p:cNvPr>
              <p:cNvSpPr/>
              <p:nvPr/>
            </p:nvSpPr>
            <p:spPr>
              <a:xfrm>
                <a:off x="7115365" y="1185195"/>
                <a:ext cx="7239" cy="7239"/>
              </a:xfrm>
              <a:custGeom>
                <a:avLst/>
                <a:gdLst/>
                <a:ahLst/>
                <a:cxnLst/>
                <a:rect l="l" t="t" r="r" b="b"/>
                <a:pathLst>
                  <a:path w="7239" h="7239" extrusionOk="0">
                    <a:moveTo>
                      <a:pt x="3620" y="7239"/>
                    </a:moveTo>
                    <a:cubicBezTo>
                      <a:pt x="1619" y="7239"/>
                      <a:pt x="0" y="5620"/>
                      <a:pt x="0" y="3620"/>
                    </a:cubicBezTo>
                    <a:cubicBezTo>
                      <a:pt x="0" y="1619"/>
                      <a:pt x="1619" y="0"/>
                      <a:pt x="3620" y="0"/>
                    </a:cubicBezTo>
                    <a:cubicBezTo>
                      <a:pt x="5620" y="0"/>
                      <a:pt x="7239" y="1619"/>
                      <a:pt x="7239" y="3620"/>
                    </a:cubicBezTo>
                    <a:cubicBezTo>
                      <a:pt x="7239" y="5620"/>
                      <a:pt x="5620" y="7239"/>
                      <a:pt x="3620" y="7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11" name="Google Shape;5111;p32">
              <a:extLst>
                <a:ext uri="{FF2B5EF4-FFF2-40B4-BE49-F238E27FC236}">
                  <a16:creationId xmlns:a16="http://schemas.microsoft.com/office/drawing/2014/main" id="{6F95D015-6BC5-DE9A-9F82-1FF8820BB360}"/>
                </a:ext>
              </a:extLst>
            </p:cNvPr>
            <p:cNvGrpSpPr/>
            <p:nvPr/>
          </p:nvGrpSpPr>
          <p:grpSpPr>
            <a:xfrm>
              <a:off x="3849147" y="1191100"/>
              <a:ext cx="3117342" cy="3117342"/>
              <a:chOff x="3849147" y="1191100"/>
              <a:chExt cx="3117342" cy="3117342"/>
            </a:xfrm>
          </p:grpSpPr>
          <p:sp>
            <p:nvSpPr>
              <p:cNvPr id="5112" name="Google Shape;5112;p32">
                <a:extLst>
                  <a:ext uri="{FF2B5EF4-FFF2-40B4-BE49-F238E27FC236}">
                    <a16:creationId xmlns:a16="http://schemas.microsoft.com/office/drawing/2014/main" id="{CAEB721B-FA18-DA46-16D4-D8DF98597921}"/>
                  </a:ext>
                </a:extLst>
              </p:cNvPr>
              <p:cNvSpPr/>
              <p:nvPr/>
            </p:nvSpPr>
            <p:spPr>
              <a:xfrm>
                <a:off x="3849147" y="4269771"/>
                <a:ext cx="38671" cy="38671"/>
              </a:xfrm>
              <a:custGeom>
                <a:avLst/>
                <a:gdLst/>
                <a:ahLst/>
                <a:cxnLst/>
                <a:rect l="l" t="t" r="r" b="b"/>
                <a:pathLst>
                  <a:path w="38671" h="38671" extrusionOk="0">
                    <a:moveTo>
                      <a:pt x="19336" y="38671"/>
                    </a:moveTo>
                    <a:cubicBezTo>
                      <a:pt x="8668" y="38671"/>
                      <a:pt x="0" y="30004"/>
                      <a:pt x="0" y="19336"/>
                    </a:cubicBezTo>
                    <a:cubicBezTo>
                      <a:pt x="0" y="8668"/>
                      <a:pt x="8668" y="0"/>
                      <a:pt x="19336" y="0"/>
                    </a:cubicBezTo>
                    <a:cubicBezTo>
                      <a:pt x="30004" y="0"/>
                      <a:pt x="38672" y="8668"/>
                      <a:pt x="38672" y="19336"/>
                    </a:cubicBezTo>
                    <a:cubicBezTo>
                      <a:pt x="38672" y="30004"/>
                      <a:pt x="30004" y="38671"/>
                      <a:pt x="19336" y="38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3" name="Google Shape;5113;p32">
                <a:extLst>
                  <a:ext uri="{FF2B5EF4-FFF2-40B4-BE49-F238E27FC236}">
                    <a16:creationId xmlns:a16="http://schemas.microsoft.com/office/drawing/2014/main" id="{70F09A9F-5087-5CFF-9145-BDF953712725}"/>
                  </a:ext>
                </a:extLst>
              </p:cNvPr>
              <p:cNvSpPr/>
              <p:nvPr/>
            </p:nvSpPr>
            <p:spPr>
              <a:xfrm>
                <a:off x="3930967" y="4188713"/>
                <a:ext cx="37909" cy="37909"/>
              </a:xfrm>
              <a:custGeom>
                <a:avLst/>
                <a:gdLst/>
                <a:ahLst/>
                <a:cxnLst/>
                <a:rect l="l" t="t" r="r" b="b"/>
                <a:pathLst>
                  <a:path w="37909" h="37909" extrusionOk="0">
                    <a:moveTo>
                      <a:pt x="37910" y="18955"/>
                    </a:moveTo>
                    <a:cubicBezTo>
                      <a:pt x="37910" y="29423"/>
                      <a:pt x="29423" y="37909"/>
                      <a:pt x="18955" y="37909"/>
                    </a:cubicBezTo>
                    <a:cubicBezTo>
                      <a:pt x="8486" y="37909"/>
                      <a:pt x="0" y="29423"/>
                      <a:pt x="0" y="18955"/>
                    </a:cubicBezTo>
                    <a:cubicBezTo>
                      <a:pt x="0" y="8486"/>
                      <a:pt x="8486" y="0"/>
                      <a:pt x="18955" y="0"/>
                    </a:cubicBezTo>
                    <a:cubicBezTo>
                      <a:pt x="29423" y="0"/>
                      <a:pt x="37910" y="8486"/>
                      <a:pt x="37910" y="18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4" name="Google Shape;5114;p32">
                <a:extLst>
                  <a:ext uri="{FF2B5EF4-FFF2-40B4-BE49-F238E27FC236}">
                    <a16:creationId xmlns:a16="http://schemas.microsoft.com/office/drawing/2014/main" id="{FF961AA4-A24F-0145-8494-A38D77EB395B}"/>
                  </a:ext>
                </a:extLst>
              </p:cNvPr>
              <p:cNvSpPr/>
              <p:nvPr/>
            </p:nvSpPr>
            <p:spPr>
              <a:xfrm>
                <a:off x="4012787" y="4107655"/>
                <a:ext cx="37147" cy="37147"/>
              </a:xfrm>
              <a:custGeom>
                <a:avLst/>
                <a:gdLst/>
                <a:ahLst/>
                <a:cxnLst/>
                <a:rect l="l" t="t" r="r" b="b"/>
                <a:pathLst>
                  <a:path w="37147" h="37147" extrusionOk="0">
                    <a:moveTo>
                      <a:pt x="37148" y="18574"/>
                    </a:moveTo>
                    <a:cubicBezTo>
                      <a:pt x="37148" y="28832"/>
                      <a:pt x="28832" y="37148"/>
                      <a:pt x="18574" y="37148"/>
                    </a:cubicBezTo>
                    <a:cubicBezTo>
                      <a:pt x="8316" y="37148"/>
                      <a:pt x="0" y="28832"/>
                      <a:pt x="0" y="18574"/>
                    </a:cubicBezTo>
                    <a:cubicBezTo>
                      <a:pt x="0" y="8316"/>
                      <a:pt x="8316" y="0"/>
                      <a:pt x="18574" y="0"/>
                    </a:cubicBezTo>
                    <a:cubicBezTo>
                      <a:pt x="28832" y="0"/>
                      <a:pt x="37148" y="8316"/>
                      <a:pt x="37148" y="18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5" name="Google Shape;5115;p32">
                <a:extLst>
                  <a:ext uri="{FF2B5EF4-FFF2-40B4-BE49-F238E27FC236}">
                    <a16:creationId xmlns:a16="http://schemas.microsoft.com/office/drawing/2014/main" id="{981DE13C-6ECB-7917-028A-5CFB3BF8D703}"/>
                  </a:ext>
                </a:extLst>
              </p:cNvPr>
              <p:cNvSpPr/>
              <p:nvPr/>
            </p:nvSpPr>
            <p:spPr>
              <a:xfrm>
                <a:off x="4094606" y="4026597"/>
                <a:ext cx="36385" cy="36385"/>
              </a:xfrm>
              <a:custGeom>
                <a:avLst/>
                <a:gdLst/>
                <a:ahLst/>
                <a:cxnLst/>
                <a:rect l="l" t="t" r="r" b="b"/>
                <a:pathLst>
                  <a:path w="36385" h="36385" extrusionOk="0">
                    <a:moveTo>
                      <a:pt x="18193" y="36386"/>
                    </a:moveTo>
                    <a:cubicBezTo>
                      <a:pt x="8192" y="36386"/>
                      <a:pt x="0" y="28289"/>
                      <a:pt x="0" y="18193"/>
                    </a:cubicBezTo>
                    <a:cubicBezTo>
                      <a:pt x="0" y="8096"/>
                      <a:pt x="8096" y="0"/>
                      <a:pt x="18193" y="0"/>
                    </a:cubicBezTo>
                    <a:cubicBezTo>
                      <a:pt x="28289" y="0"/>
                      <a:pt x="36386" y="8096"/>
                      <a:pt x="36386" y="18193"/>
                    </a:cubicBezTo>
                    <a:cubicBezTo>
                      <a:pt x="36386" y="28289"/>
                      <a:pt x="28289" y="36386"/>
                      <a:pt x="18193" y="363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6" name="Google Shape;5116;p32">
                <a:extLst>
                  <a:ext uri="{FF2B5EF4-FFF2-40B4-BE49-F238E27FC236}">
                    <a16:creationId xmlns:a16="http://schemas.microsoft.com/office/drawing/2014/main" id="{F1106B86-8B90-1151-1E29-065922DE7CBB}"/>
                  </a:ext>
                </a:extLst>
              </p:cNvPr>
              <p:cNvSpPr/>
              <p:nvPr/>
            </p:nvSpPr>
            <p:spPr>
              <a:xfrm>
                <a:off x="4176521" y="3945730"/>
                <a:ext cx="35433" cy="35433"/>
              </a:xfrm>
              <a:custGeom>
                <a:avLst/>
                <a:gdLst/>
                <a:ahLst/>
                <a:cxnLst/>
                <a:rect l="l" t="t" r="r" b="b"/>
                <a:pathLst>
                  <a:path w="35433" h="35433" extrusionOk="0">
                    <a:moveTo>
                      <a:pt x="17717" y="35433"/>
                    </a:moveTo>
                    <a:cubicBezTo>
                      <a:pt x="7906" y="35433"/>
                      <a:pt x="0" y="27527"/>
                      <a:pt x="0" y="17716"/>
                    </a:cubicBezTo>
                    <a:cubicBezTo>
                      <a:pt x="0" y="7906"/>
                      <a:pt x="8001" y="0"/>
                      <a:pt x="17717" y="0"/>
                    </a:cubicBezTo>
                    <a:cubicBezTo>
                      <a:pt x="27432" y="0"/>
                      <a:pt x="35433" y="7906"/>
                      <a:pt x="35433" y="17716"/>
                    </a:cubicBezTo>
                    <a:cubicBezTo>
                      <a:pt x="35433" y="27527"/>
                      <a:pt x="27527" y="35433"/>
                      <a:pt x="17717" y="35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7" name="Google Shape;5117;p32">
                <a:extLst>
                  <a:ext uri="{FF2B5EF4-FFF2-40B4-BE49-F238E27FC236}">
                    <a16:creationId xmlns:a16="http://schemas.microsoft.com/office/drawing/2014/main" id="{B860D04C-753A-A380-3C85-6992D8C50239}"/>
                  </a:ext>
                </a:extLst>
              </p:cNvPr>
              <p:cNvSpPr/>
              <p:nvPr/>
            </p:nvSpPr>
            <p:spPr>
              <a:xfrm>
                <a:off x="4258246" y="3864672"/>
                <a:ext cx="34670" cy="34671"/>
              </a:xfrm>
              <a:custGeom>
                <a:avLst/>
                <a:gdLst/>
                <a:ahLst/>
                <a:cxnLst/>
                <a:rect l="l" t="t" r="r" b="b"/>
                <a:pathLst>
                  <a:path w="34670" h="34671" extrusionOk="0">
                    <a:moveTo>
                      <a:pt x="17335" y="34671"/>
                    </a:moveTo>
                    <a:cubicBezTo>
                      <a:pt x="7715" y="34671"/>
                      <a:pt x="0" y="26861"/>
                      <a:pt x="0" y="17336"/>
                    </a:cubicBezTo>
                    <a:cubicBezTo>
                      <a:pt x="0" y="7811"/>
                      <a:pt x="7810" y="0"/>
                      <a:pt x="17335" y="0"/>
                    </a:cubicBezTo>
                    <a:cubicBezTo>
                      <a:pt x="26860" y="0"/>
                      <a:pt x="34671" y="7811"/>
                      <a:pt x="34671" y="17336"/>
                    </a:cubicBezTo>
                    <a:cubicBezTo>
                      <a:pt x="34671" y="26861"/>
                      <a:pt x="26860" y="34671"/>
                      <a:pt x="17335" y="34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8" name="Google Shape;5118;p32">
                <a:extLst>
                  <a:ext uri="{FF2B5EF4-FFF2-40B4-BE49-F238E27FC236}">
                    <a16:creationId xmlns:a16="http://schemas.microsoft.com/office/drawing/2014/main" id="{180EBBDD-59A1-CA92-B807-59CD4721E1CE}"/>
                  </a:ext>
                </a:extLst>
              </p:cNvPr>
              <p:cNvSpPr/>
              <p:nvPr/>
            </p:nvSpPr>
            <p:spPr>
              <a:xfrm>
                <a:off x="4340066" y="3783615"/>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9" name="Google Shape;5119;p32">
                <a:extLst>
                  <a:ext uri="{FF2B5EF4-FFF2-40B4-BE49-F238E27FC236}">
                    <a16:creationId xmlns:a16="http://schemas.microsoft.com/office/drawing/2014/main" id="{4B8E93F5-70D3-8BC3-FFA9-4C25A08E2A8A}"/>
                  </a:ext>
                </a:extLst>
              </p:cNvPr>
              <p:cNvSpPr/>
              <p:nvPr/>
            </p:nvSpPr>
            <p:spPr>
              <a:xfrm>
                <a:off x="4421886" y="3702557"/>
                <a:ext cx="33146" cy="33147"/>
              </a:xfrm>
              <a:custGeom>
                <a:avLst/>
                <a:gdLst/>
                <a:ahLst/>
                <a:cxnLst/>
                <a:rect l="l" t="t" r="r" b="b"/>
                <a:pathLst>
                  <a:path w="33146" h="33147" extrusionOk="0">
                    <a:moveTo>
                      <a:pt x="33147" y="16573"/>
                    </a:moveTo>
                    <a:cubicBezTo>
                      <a:pt x="33147" y="25727"/>
                      <a:pt x="25727" y="33147"/>
                      <a:pt x="16574" y="33147"/>
                    </a:cubicBezTo>
                    <a:cubicBezTo>
                      <a:pt x="7420" y="33147"/>
                      <a:pt x="0" y="25727"/>
                      <a:pt x="0" y="16573"/>
                    </a:cubicBezTo>
                    <a:cubicBezTo>
                      <a:pt x="0" y="7420"/>
                      <a:pt x="7420" y="0"/>
                      <a:pt x="16574" y="0"/>
                    </a:cubicBezTo>
                    <a:cubicBezTo>
                      <a:pt x="25727" y="0"/>
                      <a:pt x="33147" y="7420"/>
                      <a:pt x="33147" y="16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0" name="Google Shape;5120;p32">
                <a:extLst>
                  <a:ext uri="{FF2B5EF4-FFF2-40B4-BE49-F238E27FC236}">
                    <a16:creationId xmlns:a16="http://schemas.microsoft.com/office/drawing/2014/main" id="{BB04CB22-084C-7474-ACDC-97CA36F8568B}"/>
                  </a:ext>
                </a:extLst>
              </p:cNvPr>
              <p:cNvSpPr/>
              <p:nvPr/>
            </p:nvSpPr>
            <p:spPr>
              <a:xfrm>
                <a:off x="4503800" y="3621499"/>
                <a:ext cx="32194" cy="32289"/>
              </a:xfrm>
              <a:custGeom>
                <a:avLst/>
                <a:gdLst/>
                <a:ahLst/>
                <a:cxnLst/>
                <a:rect l="l" t="t" r="r" b="b"/>
                <a:pathLst>
                  <a:path w="32194" h="32289" extrusionOk="0">
                    <a:moveTo>
                      <a:pt x="16097" y="32290"/>
                    </a:moveTo>
                    <a:cubicBezTo>
                      <a:pt x="7144" y="32290"/>
                      <a:pt x="0" y="25051"/>
                      <a:pt x="0" y="16097"/>
                    </a:cubicBezTo>
                    <a:cubicBezTo>
                      <a:pt x="0" y="7144"/>
                      <a:pt x="7239" y="0"/>
                      <a:pt x="16097" y="0"/>
                    </a:cubicBezTo>
                    <a:cubicBezTo>
                      <a:pt x="24956" y="0"/>
                      <a:pt x="32195" y="7239"/>
                      <a:pt x="32195" y="16097"/>
                    </a:cubicBezTo>
                    <a:cubicBezTo>
                      <a:pt x="32195" y="24955"/>
                      <a:pt x="24956" y="32290"/>
                      <a:pt x="16097" y="322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1" name="Google Shape;5121;p32">
                <a:extLst>
                  <a:ext uri="{FF2B5EF4-FFF2-40B4-BE49-F238E27FC236}">
                    <a16:creationId xmlns:a16="http://schemas.microsoft.com/office/drawing/2014/main" id="{DD92052E-F2BB-3D60-2C59-34637E617373}"/>
                  </a:ext>
                </a:extLst>
              </p:cNvPr>
              <p:cNvSpPr/>
              <p:nvPr/>
            </p:nvSpPr>
            <p:spPr>
              <a:xfrm>
                <a:off x="4585620" y="3540537"/>
                <a:ext cx="31432" cy="31432"/>
              </a:xfrm>
              <a:custGeom>
                <a:avLst/>
                <a:gdLst/>
                <a:ahLst/>
                <a:cxnLst/>
                <a:rect l="l" t="t" r="r" b="b"/>
                <a:pathLst>
                  <a:path w="31432" h="31432" extrusionOk="0">
                    <a:moveTo>
                      <a:pt x="15716" y="31432"/>
                    </a:moveTo>
                    <a:cubicBezTo>
                      <a:pt x="7048" y="31432"/>
                      <a:pt x="0" y="24384"/>
                      <a:pt x="0" y="15716"/>
                    </a:cubicBezTo>
                    <a:cubicBezTo>
                      <a:pt x="0" y="7048"/>
                      <a:pt x="7048" y="0"/>
                      <a:pt x="15716" y="0"/>
                    </a:cubicBezTo>
                    <a:cubicBezTo>
                      <a:pt x="24384" y="0"/>
                      <a:pt x="31433" y="7048"/>
                      <a:pt x="31433" y="15716"/>
                    </a:cubicBezTo>
                    <a:cubicBezTo>
                      <a:pt x="31433" y="24384"/>
                      <a:pt x="24384" y="31432"/>
                      <a:pt x="15716" y="31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2" name="Google Shape;5122;p32">
                <a:extLst>
                  <a:ext uri="{FF2B5EF4-FFF2-40B4-BE49-F238E27FC236}">
                    <a16:creationId xmlns:a16="http://schemas.microsoft.com/office/drawing/2014/main" id="{303DD078-53ED-F781-5BCC-70575E8BB33E}"/>
                  </a:ext>
                </a:extLst>
              </p:cNvPr>
              <p:cNvSpPr/>
              <p:nvPr/>
            </p:nvSpPr>
            <p:spPr>
              <a:xfrm>
                <a:off x="4667345" y="3459479"/>
                <a:ext cx="30670" cy="30670"/>
              </a:xfrm>
              <a:custGeom>
                <a:avLst/>
                <a:gdLst/>
                <a:ahLst/>
                <a:cxnLst/>
                <a:rect l="l" t="t" r="r" b="b"/>
                <a:pathLst>
                  <a:path w="30670" h="30670" extrusionOk="0">
                    <a:moveTo>
                      <a:pt x="15335" y="30671"/>
                    </a:moveTo>
                    <a:cubicBezTo>
                      <a:pt x="6858" y="30671"/>
                      <a:pt x="0" y="23813"/>
                      <a:pt x="0" y="15335"/>
                    </a:cubicBezTo>
                    <a:cubicBezTo>
                      <a:pt x="0" y="6858"/>
                      <a:pt x="6858" y="0"/>
                      <a:pt x="15335" y="0"/>
                    </a:cubicBezTo>
                    <a:cubicBezTo>
                      <a:pt x="23813" y="0"/>
                      <a:pt x="30671" y="6858"/>
                      <a:pt x="30671" y="15335"/>
                    </a:cubicBezTo>
                    <a:cubicBezTo>
                      <a:pt x="30671" y="23813"/>
                      <a:pt x="23813" y="30671"/>
                      <a:pt x="15335" y="306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3" name="Google Shape;5123;p32">
                <a:extLst>
                  <a:ext uri="{FF2B5EF4-FFF2-40B4-BE49-F238E27FC236}">
                    <a16:creationId xmlns:a16="http://schemas.microsoft.com/office/drawing/2014/main" id="{5DAEDF5D-E237-2163-76EB-B8CCB7AA0DD5}"/>
                  </a:ext>
                </a:extLst>
              </p:cNvPr>
              <p:cNvSpPr/>
              <p:nvPr/>
            </p:nvSpPr>
            <p:spPr>
              <a:xfrm>
                <a:off x="4749164" y="3378421"/>
                <a:ext cx="29908" cy="29908"/>
              </a:xfrm>
              <a:custGeom>
                <a:avLst/>
                <a:gdLst/>
                <a:ahLst/>
                <a:cxnLst/>
                <a:rect l="l" t="t" r="r" b="b"/>
                <a:pathLst>
                  <a:path w="29908" h="29908" extrusionOk="0">
                    <a:moveTo>
                      <a:pt x="14954" y="29908"/>
                    </a:moveTo>
                    <a:cubicBezTo>
                      <a:pt x="6668" y="29908"/>
                      <a:pt x="0" y="23241"/>
                      <a:pt x="0" y="14954"/>
                    </a:cubicBezTo>
                    <a:cubicBezTo>
                      <a:pt x="0" y="6667"/>
                      <a:pt x="6668" y="0"/>
                      <a:pt x="14954" y="0"/>
                    </a:cubicBezTo>
                    <a:cubicBezTo>
                      <a:pt x="23241" y="0"/>
                      <a:pt x="29908" y="6667"/>
                      <a:pt x="29908" y="14954"/>
                    </a:cubicBezTo>
                    <a:cubicBezTo>
                      <a:pt x="29908" y="23241"/>
                      <a:pt x="23241" y="29908"/>
                      <a:pt x="14954" y="29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4" name="Google Shape;5124;p32">
                <a:extLst>
                  <a:ext uri="{FF2B5EF4-FFF2-40B4-BE49-F238E27FC236}">
                    <a16:creationId xmlns:a16="http://schemas.microsoft.com/office/drawing/2014/main" id="{5980B59B-40EB-B0F5-A689-E067FDF8678F}"/>
                  </a:ext>
                </a:extLst>
              </p:cNvPr>
              <p:cNvSpPr/>
              <p:nvPr/>
            </p:nvSpPr>
            <p:spPr>
              <a:xfrm>
                <a:off x="4830984" y="3297363"/>
                <a:ext cx="29146" cy="29146"/>
              </a:xfrm>
              <a:custGeom>
                <a:avLst/>
                <a:gdLst/>
                <a:ahLst/>
                <a:cxnLst/>
                <a:rect l="l" t="t" r="r" b="b"/>
                <a:pathLst>
                  <a:path w="29146" h="29146" extrusionOk="0">
                    <a:moveTo>
                      <a:pt x="14573" y="29147"/>
                    </a:moveTo>
                    <a:cubicBezTo>
                      <a:pt x="6572" y="29147"/>
                      <a:pt x="0" y="22670"/>
                      <a:pt x="0" y="14573"/>
                    </a:cubicBezTo>
                    <a:cubicBezTo>
                      <a:pt x="0" y="6477"/>
                      <a:pt x="6477" y="0"/>
                      <a:pt x="14573" y="0"/>
                    </a:cubicBezTo>
                    <a:cubicBezTo>
                      <a:pt x="22669" y="0"/>
                      <a:pt x="29146" y="6477"/>
                      <a:pt x="29146" y="14573"/>
                    </a:cubicBezTo>
                    <a:cubicBezTo>
                      <a:pt x="29146" y="22670"/>
                      <a:pt x="22669" y="29147"/>
                      <a:pt x="14573" y="29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5" name="Google Shape;5125;p32">
                <a:extLst>
                  <a:ext uri="{FF2B5EF4-FFF2-40B4-BE49-F238E27FC236}">
                    <a16:creationId xmlns:a16="http://schemas.microsoft.com/office/drawing/2014/main" id="{AEF255ED-1E53-3157-F896-5FB466FDE26A}"/>
                  </a:ext>
                </a:extLst>
              </p:cNvPr>
              <p:cNvSpPr/>
              <p:nvPr/>
            </p:nvSpPr>
            <p:spPr>
              <a:xfrm>
                <a:off x="4912899" y="3216496"/>
                <a:ext cx="28194" cy="28193"/>
              </a:xfrm>
              <a:custGeom>
                <a:avLst/>
                <a:gdLst/>
                <a:ahLst/>
                <a:cxnLst/>
                <a:rect l="l" t="t" r="r" b="b"/>
                <a:pathLst>
                  <a:path w="28194" h="28193" extrusionOk="0">
                    <a:moveTo>
                      <a:pt x="28194" y="14097"/>
                    </a:moveTo>
                    <a:cubicBezTo>
                      <a:pt x="28194" y="21883"/>
                      <a:pt x="21883" y="28194"/>
                      <a:pt x="14097" y="28194"/>
                    </a:cubicBezTo>
                    <a:cubicBezTo>
                      <a:pt x="6311" y="28194"/>
                      <a:pt x="0" y="21883"/>
                      <a:pt x="0" y="14097"/>
                    </a:cubicBezTo>
                    <a:cubicBezTo>
                      <a:pt x="0" y="6311"/>
                      <a:pt x="6311" y="0"/>
                      <a:pt x="14097" y="0"/>
                    </a:cubicBezTo>
                    <a:cubicBezTo>
                      <a:pt x="21883" y="0"/>
                      <a:pt x="28194" y="6311"/>
                      <a:pt x="28194" y="14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6" name="Google Shape;5126;p32">
                <a:extLst>
                  <a:ext uri="{FF2B5EF4-FFF2-40B4-BE49-F238E27FC236}">
                    <a16:creationId xmlns:a16="http://schemas.microsoft.com/office/drawing/2014/main" id="{C1FC980D-578F-7F6E-25CC-CCA47F976B0B}"/>
                  </a:ext>
                </a:extLst>
              </p:cNvPr>
              <p:cNvSpPr/>
              <p:nvPr/>
            </p:nvSpPr>
            <p:spPr>
              <a:xfrm>
                <a:off x="4994719" y="3135438"/>
                <a:ext cx="27432" cy="27432"/>
              </a:xfrm>
              <a:custGeom>
                <a:avLst/>
                <a:gdLst/>
                <a:ahLst/>
                <a:cxnLst/>
                <a:rect l="l" t="t" r="r" b="b"/>
                <a:pathLst>
                  <a:path w="27432" h="27432" extrusionOk="0">
                    <a:moveTo>
                      <a:pt x="13716" y="27432"/>
                    </a:moveTo>
                    <a:cubicBezTo>
                      <a:pt x="6096" y="27432"/>
                      <a:pt x="0" y="21241"/>
                      <a:pt x="0" y="13716"/>
                    </a:cubicBezTo>
                    <a:cubicBezTo>
                      <a:pt x="0" y="6191"/>
                      <a:pt x="6191" y="0"/>
                      <a:pt x="13716" y="0"/>
                    </a:cubicBezTo>
                    <a:cubicBezTo>
                      <a:pt x="21241" y="0"/>
                      <a:pt x="27432" y="6096"/>
                      <a:pt x="27432" y="13716"/>
                    </a:cubicBezTo>
                    <a:cubicBezTo>
                      <a:pt x="27432" y="21336"/>
                      <a:pt x="21336" y="27432"/>
                      <a:pt x="13716" y="27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7" name="Google Shape;5127;p32">
                <a:extLst>
                  <a:ext uri="{FF2B5EF4-FFF2-40B4-BE49-F238E27FC236}">
                    <a16:creationId xmlns:a16="http://schemas.microsoft.com/office/drawing/2014/main" id="{FC164CB5-A68F-DE1F-AA9F-C802D8F57C02}"/>
                  </a:ext>
                </a:extLst>
              </p:cNvPr>
              <p:cNvSpPr/>
              <p:nvPr/>
            </p:nvSpPr>
            <p:spPr>
              <a:xfrm>
                <a:off x="5076444" y="3054381"/>
                <a:ext cx="26669" cy="26670"/>
              </a:xfrm>
              <a:custGeom>
                <a:avLst/>
                <a:gdLst/>
                <a:ahLst/>
                <a:cxnLst/>
                <a:rect l="l" t="t" r="r" b="b"/>
                <a:pathLst>
                  <a:path w="26669" h="26670" extrusionOk="0">
                    <a:moveTo>
                      <a:pt x="13335" y="26670"/>
                    </a:moveTo>
                    <a:cubicBezTo>
                      <a:pt x="6001" y="26670"/>
                      <a:pt x="0" y="20669"/>
                      <a:pt x="0" y="13335"/>
                    </a:cubicBezTo>
                    <a:cubicBezTo>
                      <a:pt x="0" y="6001"/>
                      <a:pt x="6001" y="0"/>
                      <a:pt x="13335" y="0"/>
                    </a:cubicBezTo>
                    <a:cubicBezTo>
                      <a:pt x="20669" y="0"/>
                      <a:pt x="26670" y="6001"/>
                      <a:pt x="26670" y="13335"/>
                    </a:cubicBezTo>
                    <a:cubicBezTo>
                      <a:pt x="26670" y="20669"/>
                      <a:pt x="20669" y="26670"/>
                      <a:pt x="13335"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8" name="Google Shape;5128;p32">
                <a:extLst>
                  <a:ext uri="{FF2B5EF4-FFF2-40B4-BE49-F238E27FC236}">
                    <a16:creationId xmlns:a16="http://schemas.microsoft.com/office/drawing/2014/main" id="{D48FF2B8-797D-722B-7BDA-A6990905F5A5}"/>
                  </a:ext>
                </a:extLst>
              </p:cNvPr>
              <p:cNvSpPr/>
              <p:nvPr/>
            </p:nvSpPr>
            <p:spPr>
              <a:xfrm>
                <a:off x="5158263" y="2973323"/>
                <a:ext cx="25908" cy="25908"/>
              </a:xfrm>
              <a:custGeom>
                <a:avLst/>
                <a:gdLst/>
                <a:ahLst/>
                <a:cxnLst/>
                <a:rect l="l" t="t" r="r" b="b"/>
                <a:pathLst>
                  <a:path w="25908" h="25908" extrusionOk="0">
                    <a:moveTo>
                      <a:pt x="12954" y="25908"/>
                    </a:moveTo>
                    <a:cubicBezTo>
                      <a:pt x="5810" y="25908"/>
                      <a:pt x="0" y="20098"/>
                      <a:pt x="0" y="12954"/>
                    </a:cubicBezTo>
                    <a:cubicBezTo>
                      <a:pt x="0" y="5810"/>
                      <a:pt x="5810" y="0"/>
                      <a:pt x="12954" y="0"/>
                    </a:cubicBezTo>
                    <a:cubicBezTo>
                      <a:pt x="20098" y="0"/>
                      <a:pt x="25908" y="5810"/>
                      <a:pt x="25908" y="12954"/>
                    </a:cubicBezTo>
                    <a:cubicBezTo>
                      <a:pt x="25908" y="20098"/>
                      <a:pt x="20098" y="25908"/>
                      <a:pt x="12954" y="25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9" name="Google Shape;5129;p32">
                <a:extLst>
                  <a:ext uri="{FF2B5EF4-FFF2-40B4-BE49-F238E27FC236}">
                    <a16:creationId xmlns:a16="http://schemas.microsoft.com/office/drawing/2014/main" id="{ABD49D7C-455D-27AF-B589-ADA5E896A4FA}"/>
                  </a:ext>
                </a:extLst>
              </p:cNvPr>
              <p:cNvSpPr/>
              <p:nvPr/>
            </p:nvSpPr>
            <p:spPr>
              <a:xfrm>
                <a:off x="5240178" y="2892456"/>
                <a:ext cx="24955" cy="24955"/>
              </a:xfrm>
              <a:custGeom>
                <a:avLst/>
                <a:gdLst/>
                <a:ahLst/>
                <a:cxnLst/>
                <a:rect l="l" t="t" r="r" b="b"/>
                <a:pathLst>
                  <a:path w="24955" h="24955" extrusionOk="0">
                    <a:moveTo>
                      <a:pt x="24956" y="12478"/>
                    </a:moveTo>
                    <a:cubicBezTo>
                      <a:pt x="24956" y="19369"/>
                      <a:pt x="19369" y="24955"/>
                      <a:pt x="12478" y="24955"/>
                    </a:cubicBezTo>
                    <a:cubicBezTo>
                      <a:pt x="5587" y="24955"/>
                      <a:pt x="0" y="19369"/>
                      <a:pt x="0" y="12478"/>
                    </a:cubicBezTo>
                    <a:cubicBezTo>
                      <a:pt x="0" y="5586"/>
                      <a:pt x="5587" y="0"/>
                      <a:pt x="12478" y="0"/>
                    </a:cubicBezTo>
                    <a:cubicBezTo>
                      <a:pt x="19369" y="0"/>
                      <a:pt x="24956" y="5586"/>
                      <a:pt x="24956" y="12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0" name="Google Shape;5130;p32">
                <a:extLst>
                  <a:ext uri="{FF2B5EF4-FFF2-40B4-BE49-F238E27FC236}">
                    <a16:creationId xmlns:a16="http://schemas.microsoft.com/office/drawing/2014/main" id="{3ADDF357-CAD4-6433-4174-9E6E066B3DAD}"/>
                  </a:ext>
                </a:extLst>
              </p:cNvPr>
              <p:cNvSpPr/>
              <p:nvPr/>
            </p:nvSpPr>
            <p:spPr>
              <a:xfrm>
                <a:off x="5321998" y="2811398"/>
                <a:ext cx="24193" cy="24193"/>
              </a:xfrm>
              <a:custGeom>
                <a:avLst/>
                <a:gdLst/>
                <a:ahLst/>
                <a:cxnLst/>
                <a:rect l="l" t="t" r="r" b="b"/>
                <a:pathLst>
                  <a:path w="24193" h="24193" extrusionOk="0">
                    <a:moveTo>
                      <a:pt x="12097" y="24193"/>
                    </a:moveTo>
                    <a:cubicBezTo>
                      <a:pt x="5429" y="24193"/>
                      <a:pt x="0" y="18764"/>
                      <a:pt x="0" y="12097"/>
                    </a:cubicBezTo>
                    <a:cubicBezTo>
                      <a:pt x="0" y="5429"/>
                      <a:pt x="5429" y="0"/>
                      <a:pt x="12097" y="0"/>
                    </a:cubicBezTo>
                    <a:cubicBezTo>
                      <a:pt x="18764" y="0"/>
                      <a:pt x="24193" y="5429"/>
                      <a:pt x="24193" y="12097"/>
                    </a:cubicBezTo>
                    <a:cubicBezTo>
                      <a:pt x="24193" y="18764"/>
                      <a:pt x="18764" y="24193"/>
                      <a:pt x="12097" y="24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1" name="Google Shape;5131;p32">
                <a:extLst>
                  <a:ext uri="{FF2B5EF4-FFF2-40B4-BE49-F238E27FC236}">
                    <a16:creationId xmlns:a16="http://schemas.microsoft.com/office/drawing/2014/main" id="{BE7D230D-2806-9CD8-4B17-F6E7C724DCC8}"/>
                  </a:ext>
                </a:extLst>
              </p:cNvPr>
              <p:cNvSpPr/>
              <p:nvPr/>
            </p:nvSpPr>
            <p:spPr>
              <a:xfrm>
                <a:off x="5403818" y="2730340"/>
                <a:ext cx="23431" cy="23431"/>
              </a:xfrm>
              <a:custGeom>
                <a:avLst/>
                <a:gdLst/>
                <a:ahLst/>
                <a:cxnLst/>
                <a:rect l="l" t="t" r="r" b="b"/>
                <a:pathLst>
                  <a:path w="23431" h="23431" extrusionOk="0">
                    <a:moveTo>
                      <a:pt x="11716" y="23432"/>
                    </a:moveTo>
                    <a:cubicBezTo>
                      <a:pt x="5239" y="23432"/>
                      <a:pt x="0" y="18193"/>
                      <a:pt x="0" y="11716"/>
                    </a:cubicBezTo>
                    <a:cubicBezTo>
                      <a:pt x="0" y="5239"/>
                      <a:pt x="5239" y="0"/>
                      <a:pt x="11716" y="0"/>
                    </a:cubicBezTo>
                    <a:cubicBezTo>
                      <a:pt x="18193" y="0"/>
                      <a:pt x="23431" y="5239"/>
                      <a:pt x="23431" y="11716"/>
                    </a:cubicBezTo>
                    <a:cubicBezTo>
                      <a:pt x="23431" y="18193"/>
                      <a:pt x="18193" y="23432"/>
                      <a:pt x="11716" y="23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2" name="Google Shape;5132;p32">
                <a:extLst>
                  <a:ext uri="{FF2B5EF4-FFF2-40B4-BE49-F238E27FC236}">
                    <a16:creationId xmlns:a16="http://schemas.microsoft.com/office/drawing/2014/main" id="{20C9AC7E-4BAF-AF30-4702-E5142D8B5E7A}"/>
                  </a:ext>
                </a:extLst>
              </p:cNvPr>
              <p:cNvSpPr/>
              <p:nvPr/>
            </p:nvSpPr>
            <p:spPr>
              <a:xfrm>
                <a:off x="5485542" y="2649282"/>
                <a:ext cx="22669" cy="22669"/>
              </a:xfrm>
              <a:custGeom>
                <a:avLst/>
                <a:gdLst/>
                <a:ahLst/>
                <a:cxnLst/>
                <a:rect l="l" t="t" r="r" b="b"/>
                <a:pathLst>
                  <a:path w="22669" h="22669" extrusionOk="0">
                    <a:moveTo>
                      <a:pt x="11335" y="22670"/>
                    </a:moveTo>
                    <a:cubicBezTo>
                      <a:pt x="5048" y="22670"/>
                      <a:pt x="0" y="17621"/>
                      <a:pt x="0" y="11335"/>
                    </a:cubicBezTo>
                    <a:cubicBezTo>
                      <a:pt x="0" y="5048"/>
                      <a:pt x="5048" y="0"/>
                      <a:pt x="11335" y="0"/>
                    </a:cubicBezTo>
                    <a:cubicBezTo>
                      <a:pt x="17621" y="0"/>
                      <a:pt x="22669" y="5048"/>
                      <a:pt x="22669" y="11335"/>
                    </a:cubicBezTo>
                    <a:cubicBezTo>
                      <a:pt x="22669" y="17621"/>
                      <a:pt x="17621" y="22670"/>
                      <a:pt x="11335" y="22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3" name="Google Shape;5133;p32">
                <a:extLst>
                  <a:ext uri="{FF2B5EF4-FFF2-40B4-BE49-F238E27FC236}">
                    <a16:creationId xmlns:a16="http://schemas.microsoft.com/office/drawing/2014/main" id="{69433E6F-B41B-DF69-9510-0A101917B379}"/>
                  </a:ext>
                </a:extLst>
              </p:cNvPr>
              <p:cNvSpPr/>
              <p:nvPr/>
            </p:nvSpPr>
            <p:spPr>
              <a:xfrm>
                <a:off x="5567457" y="2568415"/>
                <a:ext cx="21716" cy="21716"/>
              </a:xfrm>
              <a:custGeom>
                <a:avLst/>
                <a:gdLst/>
                <a:ahLst/>
                <a:cxnLst/>
                <a:rect l="l" t="t" r="r" b="b"/>
                <a:pathLst>
                  <a:path w="21716" h="21716" extrusionOk="0">
                    <a:moveTo>
                      <a:pt x="21717" y="10858"/>
                    </a:moveTo>
                    <a:cubicBezTo>
                      <a:pt x="21717" y="16855"/>
                      <a:pt x="16855" y="21717"/>
                      <a:pt x="10858" y="21717"/>
                    </a:cubicBezTo>
                    <a:cubicBezTo>
                      <a:pt x="4861" y="21717"/>
                      <a:pt x="0" y="16855"/>
                      <a:pt x="0" y="10858"/>
                    </a:cubicBezTo>
                    <a:cubicBezTo>
                      <a:pt x="0" y="4861"/>
                      <a:pt x="4861" y="0"/>
                      <a:pt x="10858" y="0"/>
                    </a:cubicBezTo>
                    <a:cubicBezTo>
                      <a:pt x="16855" y="0"/>
                      <a:pt x="21717" y="4861"/>
                      <a:pt x="21717" y="10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4" name="Google Shape;5134;p32">
                <a:extLst>
                  <a:ext uri="{FF2B5EF4-FFF2-40B4-BE49-F238E27FC236}">
                    <a16:creationId xmlns:a16="http://schemas.microsoft.com/office/drawing/2014/main" id="{9B3C2A12-36DD-CD21-1BE5-E494D7C14CA2}"/>
                  </a:ext>
                </a:extLst>
              </p:cNvPr>
              <p:cNvSpPr/>
              <p:nvPr/>
            </p:nvSpPr>
            <p:spPr>
              <a:xfrm>
                <a:off x="5649277" y="2487357"/>
                <a:ext cx="20954" cy="20954"/>
              </a:xfrm>
              <a:custGeom>
                <a:avLst/>
                <a:gdLst/>
                <a:ahLst/>
                <a:cxnLst/>
                <a:rect l="l" t="t" r="r" b="b"/>
                <a:pathLst>
                  <a:path w="20954" h="20954" extrusionOk="0">
                    <a:moveTo>
                      <a:pt x="10477" y="20955"/>
                    </a:moveTo>
                    <a:cubicBezTo>
                      <a:pt x="4667" y="20955"/>
                      <a:pt x="0" y="16288"/>
                      <a:pt x="0" y="10478"/>
                    </a:cubicBezTo>
                    <a:cubicBezTo>
                      <a:pt x="0" y="4667"/>
                      <a:pt x="4667" y="0"/>
                      <a:pt x="10477" y="0"/>
                    </a:cubicBezTo>
                    <a:cubicBezTo>
                      <a:pt x="16288" y="0"/>
                      <a:pt x="20955" y="4667"/>
                      <a:pt x="20955" y="10478"/>
                    </a:cubicBezTo>
                    <a:cubicBezTo>
                      <a:pt x="20955" y="16288"/>
                      <a:pt x="16288" y="20955"/>
                      <a:pt x="10477"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5" name="Google Shape;5135;p32">
                <a:extLst>
                  <a:ext uri="{FF2B5EF4-FFF2-40B4-BE49-F238E27FC236}">
                    <a16:creationId xmlns:a16="http://schemas.microsoft.com/office/drawing/2014/main" id="{1D20BB73-B90E-AC40-8511-3AE18F4598B4}"/>
                  </a:ext>
                </a:extLst>
              </p:cNvPr>
              <p:cNvSpPr/>
              <p:nvPr/>
            </p:nvSpPr>
            <p:spPr>
              <a:xfrm>
                <a:off x="5731097" y="2406300"/>
                <a:ext cx="20192" cy="20192"/>
              </a:xfrm>
              <a:custGeom>
                <a:avLst/>
                <a:gdLst/>
                <a:ahLst/>
                <a:cxnLst/>
                <a:rect l="l" t="t" r="r" b="b"/>
                <a:pathLst>
                  <a:path w="20192" h="20192" extrusionOk="0">
                    <a:moveTo>
                      <a:pt x="10096" y="20193"/>
                    </a:moveTo>
                    <a:cubicBezTo>
                      <a:pt x="4572" y="20193"/>
                      <a:pt x="0" y="15716"/>
                      <a:pt x="0" y="10096"/>
                    </a:cubicBezTo>
                    <a:cubicBezTo>
                      <a:pt x="0" y="4477"/>
                      <a:pt x="4477" y="0"/>
                      <a:pt x="10096" y="0"/>
                    </a:cubicBezTo>
                    <a:cubicBezTo>
                      <a:pt x="15716" y="0"/>
                      <a:pt x="20193" y="4477"/>
                      <a:pt x="20193" y="10096"/>
                    </a:cubicBezTo>
                    <a:cubicBezTo>
                      <a:pt x="20193" y="15716"/>
                      <a:pt x="15716" y="20193"/>
                      <a:pt x="10096" y="20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6" name="Google Shape;5136;p32">
                <a:extLst>
                  <a:ext uri="{FF2B5EF4-FFF2-40B4-BE49-F238E27FC236}">
                    <a16:creationId xmlns:a16="http://schemas.microsoft.com/office/drawing/2014/main" id="{9A008AEA-E07C-11E0-17FB-EB6FF7EA44FA}"/>
                  </a:ext>
                </a:extLst>
              </p:cNvPr>
              <p:cNvSpPr/>
              <p:nvPr/>
            </p:nvSpPr>
            <p:spPr>
              <a:xfrm>
                <a:off x="5812916" y="2325242"/>
                <a:ext cx="19431" cy="19431"/>
              </a:xfrm>
              <a:custGeom>
                <a:avLst/>
                <a:gdLst/>
                <a:ahLst/>
                <a:cxnLst/>
                <a:rect l="l" t="t" r="r" b="b"/>
                <a:pathLst>
                  <a:path w="19431" h="19431" extrusionOk="0">
                    <a:moveTo>
                      <a:pt x="9716" y="19431"/>
                    </a:moveTo>
                    <a:cubicBezTo>
                      <a:pt x="4382" y="19431"/>
                      <a:pt x="0" y="15049"/>
                      <a:pt x="0" y="9715"/>
                    </a:cubicBezTo>
                    <a:cubicBezTo>
                      <a:pt x="0" y="4381"/>
                      <a:pt x="4382" y="0"/>
                      <a:pt x="9716" y="0"/>
                    </a:cubicBezTo>
                    <a:cubicBezTo>
                      <a:pt x="15050" y="0"/>
                      <a:pt x="19431" y="4381"/>
                      <a:pt x="19431" y="9715"/>
                    </a:cubicBezTo>
                    <a:cubicBezTo>
                      <a:pt x="19431" y="15049"/>
                      <a:pt x="15050" y="19431"/>
                      <a:pt x="9716" y="19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7" name="Google Shape;5137;p32">
                <a:extLst>
                  <a:ext uri="{FF2B5EF4-FFF2-40B4-BE49-F238E27FC236}">
                    <a16:creationId xmlns:a16="http://schemas.microsoft.com/office/drawing/2014/main" id="{ECB60834-E9A3-DEB6-73E5-76F6859D6C49}"/>
                  </a:ext>
                </a:extLst>
              </p:cNvPr>
              <p:cNvSpPr/>
              <p:nvPr/>
            </p:nvSpPr>
            <p:spPr>
              <a:xfrm>
                <a:off x="5894736" y="2244280"/>
                <a:ext cx="18478" cy="18478"/>
              </a:xfrm>
              <a:custGeom>
                <a:avLst/>
                <a:gdLst/>
                <a:ahLst/>
                <a:cxnLst/>
                <a:rect l="l" t="t" r="r" b="b"/>
                <a:pathLst>
                  <a:path w="18478" h="18478" extrusionOk="0">
                    <a:moveTo>
                      <a:pt x="18478" y="9239"/>
                    </a:moveTo>
                    <a:cubicBezTo>
                      <a:pt x="18478" y="14342"/>
                      <a:pt x="14342" y="18478"/>
                      <a:pt x="9239" y="18478"/>
                    </a:cubicBezTo>
                    <a:cubicBezTo>
                      <a:pt x="4136" y="18478"/>
                      <a:pt x="0" y="14342"/>
                      <a:pt x="0" y="9239"/>
                    </a:cubicBezTo>
                    <a:cubicBezTo>
                      <a:pt x="0" y="4137"/>
                      <a:pt x="4136" y="0"/>
                      <a:pt x="9239" y="0"/>
                    </a:cubicBezTo>
                    <a:cubicBezTo>
                      <a:pt x="14342" y="0"/>
                      <a:pt x="18478" y="4136"/>
                      <a:pt x="18478" y="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8" name="Google Shape;5138;p32">
                <a:extLst>
                  <a:ext uri="{FF2B5EF4-FFF2-40B4-BE49-F238E27FC236}">
                    <a16:creationId xmlns:a16="http://schemas.microsoft.com/office/drawing/2014/main" id="{81210170-53FC-A87A-B5EF-FF288C9E3184}"/>
                  </a:ext>
                </a:extLst>
              </p:cNvPr>
              <p:cNvSpPr/>
              <p:nvPr/>
            </p:nvSpPr>
            <p:spPr>
              <a:xfrm>
                <a:off x="5976556" y="2163317"/>
                <a:ext cx="17716" cy="17716"/>
              </a:xfrm>
              <a:custGeom>
                <a:avLst/>
                <a:gdLst/>
                <a:ahLst/>
                <a:cxnLst/>
                <a:rect l="l" t="t" r="r" b="b"/>
                <a:pathLst>
                  <a:path w="17716" h="17716" extrusionOk="0">
                    <a:moveTo>
                      <a:pt x="8858" y="17717"/>
                    </a:moveTo>
                    <a:cubicBezTo>
                      <a:pt x="3905" y="17717"/>
                      <a:pt x="0" y="13716"/>
                      <a:pt x="0" y="8858"/>
                    </a:cubicBezTo>
                    <a:cubicBezTo>
                      <a:pt x="0" y="4000"/>
                      <a:pt x="4000" y="0"/>
                      <a:pt x="8858" y="0"/>
                    </a:cubicBezTo>
                    <a:cubicBezTo>
                      <a:pt x="13716" y="0"/>
                      <a:pt x="17717" y="4000"/>
                      <a:pt x="17717" y="8858"/>
                    </a:cubicBezTo>
                    <a:cubicBezTo>
                      <a:pt x="17717" y="13716"/>
                      <a:pt x="13716" y="17717"/>
                      <a:pt x="8858" y="17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9" name="Google Shape;5139;p32">
                <a:extLst>
                  <a:ext uri="{FF2B5EF4-FFF2-40B4-BE49-F238E27FC236}">
                    <a16:creationId xmlns:a16="http://schemas.microsoft.com/office/drawing/2014/main" id="{AF0D009D-6C6D-6383-CDB0-1B75F95A4232}"/>
                  </a:ext>
                </a:extLst>
              </p:cNvPr>
              <p:cNvSpPr/>
              <p:nvPr/>
            </p:nvSpPr>
            <p:spPr>
              <a:xfrm>
                <a:off x="6058376" y="2082259"/>
                <a:ext cx="16954" cy="16954"/>
              </a:xfrm>
              <a:custGeom>
                <a:avLst/>
                <a:gdLst/>
                <a:ahLst/>
                <a:cxnLst/>
                <a:rect l="l" t="t" r="r" b="b"/>
                <a:pathLst>
                  <a:path w="16954" h="16954" extrusionOk="0">
                    <a:moveTo>
                      <a:pt x="8477" y="16954"/>
                    </a:moveTo>
                    <a:cubicBezTo>
                      <a:pt x="3810" y="16954"/>
                      <a:pt x="0" y="13144"/>
                      <a:pt x="0" y="8477"/>
                    </a:cubicBezTo>
                    <a:cubicBezTo>
                      <a:pt x="0" y="3810"/>
                      <a:pt x="3810" y="0"/>
                      <a:pt x="8477" y="0"/>
                    </a:cubicBezTo>
                    <a:cubicBezTo>
                      <a:pt x="13144" y="0"/>
                      <a:pt x="16954" y="3810"/>
                      <a:pt x="16954" y="8477"/>
                    </a:cubicBezTo>
                    <a:cubicBezTo>
                      <a:pt x="16954" y="13144"/>
                      <a:pt x="13144" y="16954"/>
                      <a:pt x="8477" y="16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0" name="Google Shape;5140;p32">
                <a:extLst>
                  <a:ext uri="{FF2B5EF4-FFF2-40B4-BE49-F238E27FC236}">
                    <a16:creationId xmlns:a16="http://schemas.microsoft.com/office/drawing/2014/main" id="{D02F6C9F-CEFF-243E-2876-5913537B68EF}"/>
                  </a:ext>
                </a:extLst>
              </p:cNvPr>
              <p:cNvSpPr/>
              <p:nvPr/>
            </p:nvSpPr>
            <p:spPr>
              <a:xfrm>
                <a:off x="6140195" y="2001201"/>
                <a:ext cx="16192" cy="16192"/>
              </a:xfrm>
              <a:custGeom>
                <a:avLst/>
                <a:gdLst/>
                <a:ahLst/>
                <a:cxnLst/>
                <a:rect l="l" t="t" r="r" b="b"/>
                <a:pathLst>
                  <a:path w="16192" h="16192" extrusionOk="0">
                    <a:moveTo>
                      <a:pt x="8096" y="16193"/>
                    </a:moveTo>
                    <a:cubicBezTo>
                      <a:pt x="3620" y="16193"/>
                      <a:pt x="0" y="12573"/>
                      <a:pt x="0" y="8096"/>
                    </a:cubicBezTo>
                    <a:cubicBezTo>
                      <a:pt x="0" y="3620"/>
                      <a:pt x="3620" y="0"/>
                      <a:pt x="8096" y="0"/>
                    </a:cubicBezTo>
                    <a:cubicBezTo>
                      <a:pt x="12573" y="0"/>
                      <a:pt x="16192" y="3620"/>
                      <a:pt x="16192" y="8096"/>
                    </a:cubicBezTo>
                    <a:cubicBezTo>
                      <a:pt x="16192" y="12573"/>
                      <a:pt x="12573" y="16193"/>
                      <a:pt x="8096" y="161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1" name="Google Shape;5141;p32">
                <a:extLst>
                  <a:ext uri="{FF2B5EF4-FFF2-40B4-BE49-F238E27FC236}">
                    <a16:creationId xmlns:a16="http://schemas.microsoft.com/office/drawing/2014/main" id="{780C626B-6AC5-4313-A7B9-8C4063FE9800}"/>
                  </a:ext>
                </a:extLst>
              </p:cNvPr>
              <p:cNvSpPr/>
              <p:nvPr/>
            </p:nvSpPr>
            <p:spPr>
              <a:xfrm>
                <a:off x="6222015" y="1920144"/>
                <a:ext cx="15430" cy="15430"/>
              </a:xfrm>
              <a:custGeom>
                <a:avLst/>
                <a:gdLst/>
                <a:ahLst/>
                <a:cxnLst/>
                <a:rect l="l" t="t" r="r" b="b"/>
                <a:pathLst>
                  <a:path w="15430" h="15430" extrusionOk="0">
                    <a:moveTo>
                      <a:pt x="15431" y="7715"/>
                    </a:moveTo>
                    <a:cubicBezTo>
                      <a:pt x="15431" y="11976"/>
                      <a:pt x="11976" y="15430"/>
                      <a:pt x="7715" y="15430"/>
                    </a:cubicBezTo>
                    <a:cubicBezTo>
                      <a:pt x="3454" y="15430"/>
                      <a:pt x="0" y="11976"/>
                      <a:pt x="0" y="7715"/>
                    </a:cubicBezTo>
                    <a:cubicBezTo>
                      <a:pt x="0" y="3454"/>
                      <a:pt x="3454" y="0"/>
                      <a:pt x="7715" y="0"/>
                    </a:cubicBezTo>
                    <a:cubicBezTo>
                      <a:pt x="11976" y="0"/>
                      <a:pt x="15431" y="3454"/>
                      <a:pt x="15431"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2" name="Google Shape;5142;p32">
                <a:extLst>
                  <a:ext uri="{FF2B5EF4-FFF2-40B4-BE49-F238E27FC236}">
                    <a16:creationId xmlns:a16="http://schemas.microsoft.com/office/drawing/2014/main" id="{B07804E7-872D-4B02-9ECE-2E7A99E39344}"/>
                  </a:ext>
                </a:extLst>
              </p:cNvPr>
              <p:cNvSpPr/>
              <p:nvPr/>
            </p:nvSpPr>
            <p:spPr>
              <a:xfrm>
                <a:off x="6303835" y="1839276"/>
                <a:ext cx="14477" cy="14478"/>
              </a:xfrm>
              <a:custGeom>
                <a:avLst/>
                <a:gdLst/>
                <a:ahLst/>
                <a:cxnLst/>
                <a:rect l="l" t="t" r="r" b="b"/>
                <a:pathLst>
                  <a:path w="14477" h="14478" extrusionOk="0">
                    <a:moveTo>
                      <a:pt x="7239" y="14478"/>
                    </a:moveTo>
                    <a:cubicBezTo>
                      <a:pt x="3238" y="14478"/>
                      <a:pt x="0" y="11240"/>
                      <a:pt x="0" y="7239"/>
                    </a:cubicBezTo>
                    <a:cubicBezTo>
                      <a:pt x="0" y="3239"/>
                      <a:pt x="3238" y="0"/>
                      <a:pt x="7239" y="0"/>
                    </a:cubicBezTo>
                    <a:cubicBezTo>
                      <a:pt x="11239" y="0"/>
                      <a:pt x="14478" y="3239"/>
                      <a:pt x="14478" y="7239"/>
                    </a:cubicBezTo>
                    <a:cubicBezTo>
                      <a:pt x="14478" y="11240"/>
                      <a:pt x="11239" y="14478"/>
                      <a:pt x="7239" y="14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3" name="Google Shape;5143;p32">
                <a:extLst>
                  <a:ext uri="{FF2B5EF4-FFF2-40B4-BE49-F238E27FC236}">
                    <a16:creationId xmlns:a16="http://schemas.microsoft.com/office/drawing/2014/main" id="{070764F0-B9FA-70C8-A5EA-243529FCE514}"/>
                  </a:ext>
                </a:extLst>
              </p:cNvPr>
              <p:cNvSpPr/>
              <p:nvPr/>
            </p:nvSpPr>
            <p:spPr>
              <a:xfrm>
                <a:off x="6385655" y="1758219"/>
                <a:ext cx="13716" cy="13716"/>
              </a:xfrm>
              <a:custGeom>
                <a:avLst/>
                <a:gdLst/>
                <a:ahLst/>
                <a:cxnLst/>
                <a:rect l="l" t="t" r="r" b="b"/>
                <a:pathLst>
                  <a:path w="13716" h="13716" extrusionOk="0">
                    <a:moveTo>
                      <a:pt x="6858" y="13716"/>
                    </a:moveTo>
                    <a:cubicBezTo>
                      <a:pt x="3048" y="13716"/>
                      <a:pt x="0" y="10668"/>
                      <a:pt x="0" y="6858"/>
                    </a:cubicBezTo>
                    <a:cubicBezTo>
                      <a:pt x="0" y="3048"/>
                      <a:pt x="3048" y="0"/>
                      <a:pt x="6858" y="0"/>
                    </a:cubicBezTo>
                    <a:cubicBezTo>
                      <a:pt x="10668" y="0"/>
                      <a:pt x="13716" y="3048"/>
                      <a:pt x="13716" y="6858"/>
                    </a:cubicBezTo>
                    <a:cubicBezTo>
                      <a:pt x="13716" y="10668"/>
                      <a:pt x="10668" y="13716"/>
                      <a:pt x="6858" y="13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4" name="Google Shape;5144;p32">
                <a:extLst>
                  <a:ext uri="{FF2B5EF4-FFF2-40B4-BE49-F238E27FC236}">
                    <a16:creationId xmlns:a16="http://schemas.microsoft.com/office/drawing/2014/main" id="{F4E35455-34E0-1310-0EE9-32A5166DF87C}"/>
                  </a:ext>
                </a:extLst>
              </p:cNvPr>
              <p:cNvSpPr/>
              <p:nvPr/>
            </p:nvSpPr>
            <p:spPr>
              <a:xfrm>
                <a:off x="6467475" y="1677161"/>
                <a:ext cx="12953" cy="12953"/>
              </a:xfrm>
              <a:custGeom>
                <a:avLst/>
                <a:gdLst/>
                <a:ahLst/>
                <a:cxnLst/>
                <a:rect l="l" t="t" r="r" b="b"/>
                <a:pathLst>
                  <a:path w="12953" h="12953" extrusionOk="0">
                    <a:moveTo>
                      <a:pt x="6477" y="12954"/>
                    </a:moveTo>
                    <a:cubicBezTo>
                      <a:pt x="2953" y="12954"/>
                      <a:pt x="0" y="10096"/>
                      <a:pt x="0" y="6477"/>
                    </a:cubicBezTo>
                    <a:cubicBezTo>
                      <a:pt x="0" y="2857"/>
                      <a:pt x="2857" y="0"/>
                      <a:pt x="6477" y="0"/>
                    </a:cubicBezTo>
                    <a:cubicBezTo>
                      <a:pt x="10096" y="0"/>
                      <a:pt x="12954" y="2857"/>
                      <a:pt x="12954" y="6477"/>
                    </a:cubicBezTo>
                    <a:cubicBezTo>
                      <a:pt x="12954" y="10096"/>
                      <a:pt x="10096" y="12954"/>
                      <a:pt x="6477" y="129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5" name="Google Shape;5145;p32">
                <a:extLst>
                  <a:ext uri="{FF2B5EF4-FFF2-40B4-BE49-F238E27FC236}">
                    <a16:creationId xmlns:a16="http://schemas.microsoft.com/office/drawing/2014/main" id="{F211C88A-390A-982A-D756-7C5513B8DD54}"/>
                  </a:ext>
                </a:extLst>
              </p:cNvPr>
              <p:cNvSpPr/>
              <p:nvPr/>
            </p:nvSpPr>
            <p:spPr>
              <a:xfrm>
                <a:off x="6549294" y="1596103"/>
                <a:ext cx="12191" cy="12191"/>
              </a:xfrm>
              <a:custGeom>
                <a:avLst/>
                <a:gdLst/>
                <a:ahLst/>
                <a:cxnLst/>
                <a:rect l="l" t="t" r="r" b="b"/>
                <a:pathLst>
                  <a:path w="12191" h="12191" extrusionOk="0">
                    <a:moveTo>
                      <a:pt x="6096" y="12192"/>
                    </a:moveTo>
                    <a:cubicBezTo>
                      <a:pt x="2762" y="12192"/>
                      <a:pt x="0" y="9525"/>
                      <a:pt x="0" y="6096"/>
                    </a:cubicBezTo>
                    <a:cubicBezTo>
                      <a:pt x="0" y="2667"/>
                      <a:pt x="2667" y="0"/>
                      <a:pt x="6096" y="0"/>
                    </a:cubicBezTo>
                    <a:cubicBezTo>
                      <a:pt x="9525" y="0"/>
                      <a:pt x="12192" y="2667"/>
                      <a:pt x="12192" y="6096"/>
                    </a:cubicBezTo>
                    <a:cubicBezTo>
                      <a:pt x="12192" y="9525"/>
                      <a:pt x="9525" y="12192"/>
                      <a:pt x="6096" y="12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6" name="Google Shape;5146;p32">
                <a:extLst>
                  <a:ext uri="{FF2B5EF4-FFF2-40B4-BE49-F238E27FC236}">
                    <a16:creationId xmlns:a16="http://schemas.microsoft.com/office/drawing/2014/main" id="{91B6FA3F-4102-0CBC-B7F1-74C80CC51A29}"/>
                  </a:ext>
                </a:extLst>
              </p:cNvPr>
              <p:cNvSpPr/>
              <p:nvPr/>
            </p:nvSpPr>
            <p:spPr>
              <a:xfrm>
                <a:off x="6631209" y="1515141"/>
                <a:ext cx="11239" cy="11239"/>
              </a:xfrm>
              <a:custGeom>
                <a:avLst/>
                <a:gdLst/>
                <a:ahLst/>
                <a:cxnLst/>
                <a:rect l="l" t="t" r="r" b="b"/>
                <a:pathLst>
                  <a:path w="11239" h="11239" extrusionOk="0">
                    <a:moveTo>
                      <a:pt x="5620" y="11240"/>
                    </a:moveTo>
                    <a:cubicBezTo>
                      <a:pt x="2477" y="11240"/>
                      <a:pt x="0" y="8668"/>
                      <a:pt x="0" y="5620"/>
                    </a:cubicBezTo>
                    <a:cubicBezTo>
                      <a:pt x="0" y="2572"/>
                      <a:pt x="2572" y="0"/>
                      <a:pt x="5620" y="0"/>
                    </a:cubicBezTo>
                    <a:cubicBezTo>
                      <a:pt x="8668" y="0"/>
                      <a:pt x="11239" y="2572"/>
                      <a:pt x="11239" y="5620"/>
                    </a:cubicBezTo>
                    <a:cubicBezTo>
                      <a:pt x="11239" y="8668"/>
                      <a:pt x="8668" y="11240"/>
                      <a:pt x="5620" y="11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7" name="Google Shape;5147;p32">
                <a:extLst>
                  <a:ext uri="{FF2B5EF4-FFF2-40B4-BE49-F238E27FC236}">
                    <a16:creationId xmlns:a16="http://schemas.microsoft.com/office/drawing/2014/main" id="{D23CF8FE-5881-004F-1B34-F69DA944BB34}"/>
                  </a:ext>
                </a:extLst>
              </p:cNvPr>
              <p:cNvSpPr/>
              <p:nvPr/>
            </p:nvSpPr>
            <p:spPr>
              <a:xfrm>
                <a:off x="6712934" y="1434083"/>
                <a:ext cx="10477" cy="10477"/>
              </a:xfrm>
              <a:custGeom>
                <a:avLst/>
                <a:gdLst/>
                <a:ahLst/>
                <a:cxnLst/>
                <a:rect l="l" t="t" r="r" b="b"/>
                <a:pathLst>
                  <a:path w="10477" h="10477" extrusionOk="0">
                    <a:moveTo>
                      <a:pt x="10477" y="5239"/>
                    </a:moveTo>
                    <a:cubicBezTo>
                      <a:pt x="10477" y="8132"/>
                      <a:pt x="8132" y="10477"/>
                      <a:pt x="5239" y="10477"/>
                    </a:cubicBezTo>
                    <a:cubicBezTo>
                      <a:pt x="2346" y="10477"/>
                      <a:pt x="0" y="8132"/>
                      <a:pt x="0" y="5239"/>
                    </a:cubicBezTo>
                    <a:cubicBezTo>
                      <a:pt x="0" y="2345"/>
                      <a:pt x="2346" y="0"/>
                      <a:pt x="5239" y="0"/>
                    </a:cubicBezTo>
                    <a:cubicBezTo>
                      <a:pt x="8132" y="0"/>
                      <a:pt x="10477" y="2345"/>
                      <a:pt x="10477" y="5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8" name="Google Shape;5148;p32">
                <a:extLst>
                  <a:ext uri="{FF2B5EF4-FFF2-40B4-BE49-F238E27FC236}">
                    <a16:creationId xmlns:a16="http://schemas.microsoft.com/office/drawing/2014/main" id="{5FEA28BF-33FE-5D4A-F70B-76CEA72D2C07}"/>
                  </a:ext>
                </a:extLst>
              </p:cNvPr>
              <p:cNvSpPr/>
              <p:nvPr/>
            </p:nvSpPr>
            <p:spPr>
              <a:xfrm>
                <a:off x="6794754" y="1353121"/>
                <a:ext cx="9715" cy="9715"/>
              </a:xfrm>
              <a:custGeom>
                <a:avLst/>
                <a:gdLst/>
                <a:ahLst/>
                <a:cxnLst/>
                <a:rect l="l" t="t" r="r" b="b"/>
                <a:pathLst>
                  <a:path w="9715" h="9715" extrusionOk="0">
                    <a:moveTo>
                      <a:pt x="9716" y="4858"/>
                    </a:moveTo>
                    <a:cubicBezTo>
                      <a:pt x="9716" y="7541"/>
                      <a:pt x="7541" y="9715"/>
                      <a:pt x="4858" y="9715"/>
                    </a:cubicBezTo>
                    <a:cubicBezTo>
                      <a:pt x="2175" y="9715"/>
                      <a:pt x="0" y="7541"/>
                      <a:pt x="0" y="4858"/>
                    </a:cubicBezTo>
                    <a:cubicBezTo>
                      <a:pt x="0" y="2175"/>
                      <a:pt x="2175" y="0"/>
                      <a:pt x="4858" y="0"/>
                    </a:cubicBezTo>
                    <a:cubicBezTo>
                      <a:pt x="7541" y="0"/>
                      <a:pt x="9716" y="2175"/>
                      <a:pt x="9716" y="4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9" name="Google Shape;5149;p32">
                <a:extLst>
                  <a:ext uri="{FF2B5EF4-FFF2-40B4-BE49-F238E27FC236}">
                    <a16:creationId xmlns:a16="http://schemas.microsoft.com/office/drawing/2014/main" id="{F6CF96DA-0A55-850D-C693-576B36A767DD}"/>
                  </a:ext>
                </a:extLst>
              </p:cNvPr>
              <p:cNvSpPr/>
              <p:nvPr/>
            </p:nvSpPr>
            <p:spPr>
              <a:xfrm>
                <a:off x="6876573" y="1271967"/>
                <a:ext cx="8953" cy="8953"/>
              </a:xfrm>
              <a:custGeom>
                <a:avLst/>
                <a:gdLst/>
                <a:ahLst/>
                <a:cxnLst/>
                <a:rect l="l" t="t" r="r" b="b"/>
                <a:pathLst>
                  <a:path w="8953" h="8953" extrusionOk="0">
                    <a:moveTo>
                      <a:pt x="4477" y="8953"/>
                    </a:moveTo>
                    <a:cubicBezTo>
                      <a:pt x="2000" y="8953"/>
                      <a:pt x="0" y="6953"/>
                      <a:pt x="0" y="4477"/>
                    </a:cubicBezTo>
                    <a:cubicBezTo>
                      <a:pt x="0" y="2000"/>
                      <a:pt x="2000" y="0"/>
                      <a:pt x="4477" y="0"/>
                    </a:cubicBezTo>
                    <a:cubicBezTo>
                      <a:pt x="6953" y="0"/>
                      <a:pt x="8954" y="2000"/>
                      <a:pt x="8954" y="4477"/>
                    </a:cubicBezTo>
                    <a:cubicBezTo>
                      <a:pt x="8954" y="6953"/>
                      <a:pt x="6953" y="8953"/>
                      <a:pt x="4477" y="89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0" name="Google Shape;5150;p32">
                <a:extLst>
                  <a:ext uri="{FF2B5EF4-FFF2-40B4-BE49-F238E27FC236}">
                    <a16:creationId xmlns:a16="http://schemas.microsoft.com/office/drawing/2014/main" id="{84A629F7-58B6-6746-A52E-8A31E58CF7D5}"/>
                  </a:ext>
                </a:extLst>
              </p:cNvPr>
              <p:cNvSpPr/>
              <p:nvPr/>
            </p:nvSpPr>
            <p:spPr>
              <a:xfrm>
                <a:off x="6958488" y="1191100"/>
                <a:ext cx="8001" cy="8000"/>
              </a:xfrm>
              <a:custGeom>
                <a:avLst/>
                <a:gdLst/>
                <a:ahLst/>
                <a:cxnLst/>
                <a:rect l="l" t="t" r="r" b="b"/>
                <a:pathLst>
                  <a:path w="8001" h="8000" extrusionOk="0">
                    <a:moveTo>
                      <a:pt x="4001" y="8001"/>
                    </a:moveTo>
                    <a:cubicBezTo>
                      <a:pt x="1810" y="8001"/>
                      <a:pt x="0" y="6191"/>
                      <a:pt x="0" y="4000"/>
                    </a:cubicBezTo>
                    <a:cubicBezTo>
                      <a:pt x="0" y="1810"/>
                      <a:pt x="1810" y="0"/>
                      <a:pt x="4001" y="0"/>
                    </a:cubicBezTo>
                    <a:cubicBezTo>
                      <a:pt x="6191" y="0"/>
                      <a:pt x="8001" y="1810"/>
                      <a:pt x="8001" y="4000"/>
                    </a:cubicBezTo>
                    <a:cubicBezTo>
                      <a:pt x="8001" y="6191"/>
                      <a:pt x="6191" y="8001"/>
                      <a:pt x="4001" y="80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151" name="Google Shape;5151;p32">
            <a:extLst>
              <a:ext uri="{FF2B5EF4-FFF2-40B4-BE49-F238E27FC236}">
                <a16:creationId xmlns:a16="http://schemas.microsoft.com/office/drawing/2014/main" id="{DC5CD3B8-2DA3-5BA2-9676-24D41377379C}"/>
              </a:ext>
            </a:extLst>
          </p:cNvPr>
          <p:cNvSpPr/>
          <p:nvPr/>
        </p:nvSpPr>
        <p:spPr>
          <a:xfrm>
            <a:off x="7002750" y="673475"/>
            <a:ext cx="224700" cy="2247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152" name="Google Shape;5152;p32">
            <a:extLst>
              <a:ext uri="{FF2B5EF4-FFF2-40B4-BE49-F238E27FC236}">
                <a16:creationId xmlns:a16="http://schemas.microsoft.com/office/drawing/2014/main" id="{4BA43430-2679-18EB-D1BE-C76C2C5AF566}"/>
              </a:ext>
            </a:extLst>
          </p:cNvPr>
          <p:cNvSpPr/>
          <p:nvPr/>
        </p:nvSpPr>
        <p:spPr>
          <a:xfrm rot="1782">
            <a:off x="2869028" y="4407188"/>
            <a:ext cx="1157400" cy="12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5153" name="Google Shape;5153;p32">
            <a:extLst>
              <a:ext uri="{FF2B5EF4-FFF2-40B4-BE49-F238E27FC236}">
                <a16:creationId xmlns:a16="http://schemas.microsoft.com/office/drawing/2014/main" id="{B7CB228A-BD8D-F901-EC1D-D7D0C220F598}"/>
              </a:ext>
            </a:extLst>
          </p:cNvPr>
          <p:cNvSpPr/>
          <p:nvPr/>
        </p:nvSpPr>
        <p:spPr>
          <a:xfrm rot="2700000">
            <a:off x="5304756" y="3672419"/>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4" name="Google Shape;5154;p32">
            <a:extLst>
              <a:ext uri="{FF2B5EF4-FFF2-40B4-BE49-F238E27FC236}">
                <a16:creationId xmlns:a16="http://schemas.microsoft.com/office/drawing/2014/main" id="{F1F89E4A-CA20-5300-2E51-D9E5B4C4CABF}"/>
              </a:ext>
            </a:extLst>
          </p:cNvPr>
          <p:cNvSpPr/>
          <p:nvPr/>
        </p:nvSpPr>
        <p:spPr>
          <a:xfrm rot="2700000">
            <a:off x="4703056" y="-10556"/>
            <a:ext cx="1592834" cy="1592772"/>
          </a:xfrm>
          <a:custGeom>
            <a:avLst/>
            <a:gdLst/>
            <a:ahLst/>
            <a:cxnLst/>
            <a:rect l="l" t="t" r="r" b="b"/>
            <a:pathLst>
              <a:path w="2422159" h="2422064" extrusionOk="0">
                <a:moveTo>
                  <a:pt x="2306360" y="115800"/>
                </a:moveTo>
                <a:lnTo>
                  <a:pt x="2306360" y="115800"/>
                </a:lnTo>
                <a:cubicBezTo>
                  <a:pt x="2460760" y="270200"/>
                  <a:pt x="2460760" y="520422"/>
                  <a:pt x="2306360" y="674822"/>
                </a:cubicBezTo>
                <a:lnTo>
                  <a:pt x="674822" y="2306265"/>
                </a:lnTo>
                <a:cubicBezTo>
                  <a:pt x="520422" y="2460665"/>
                  <a:pt x="270200" y="2460665"/>
                  <a:pt x="115800" y="2306265"/>
                </a:cubicBezTo>
                <a:lnTo>
                  <a:pt x="115800" y="2306265"/>
                </a:lnTo>
                <a:cubicBezTo>
                  <a:pt x="-38600" y="2151864"/>
                  <a:pt x="-38600" y="1901642"/>
                  <a:pt x="115800" y="1747242"/>
                </a:cubicBezTo>
                <a:lnTo>
                  <a:pt x="1747338" y="115800"/>
                </a:lnTo>
                <a:cubicBezTo>
                  <a:pt x="1901738" y="-38600"/>
                  <a:pt x="2151960" y="-38600"/>
                  <a:pt x="2306360" y="115800"/>
                </a:cubicBezTo>
                <a:close/>
              </a:path>
            </a:pathLst>
          </a:custGeom>
          <a:gradFill>
            <a:gsLst>
              <a:gs pos="0">
                <a:srgbClr val="FFFFFF"/>
              </a:gs>
              <a:gs pos="29000">
                <a:srgbClr val="7F7F7F">
                  <a:alpha val="49803"/>
                </a:srgbClr>
              </a:gs>
              <a:gs pos="73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6180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2BA1EA-A7A4-DFEF-CD23-379B7235020E}"/>
              </a:ext>
            </a:extLst>
          </p:cNvPr>
          <p:cNvSpPr txBox="1"/>
          <p:nvPr/>
        </p:nvSpPr>
        <p:spPr>
          <a:xfrm>
            <a:off x="930728" y="300037"/>
            <a:ext cx="762136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1"/>
                </a:solidFill>
                <a:latin typeface="Sitka Display"/>
              </a:rPr>
              <a:t>1.E-commerce: Personalized Product Recommendations:</a:t>
            </a:r>
          </a:p>
          <a:p>
            <a:r>
              <a:rPr lang="en-US" b="1">
                <a:solidFill>
                  <a:schemeClr val="tx1"/>
                </a:solidFill>
                <a:latin typeface="Sitka Display"/>
              </a:rPr>
              <a:t>Challenge:</a:t>
            </a:r>
            <a:r>
              <a:rPr lang="en-US">
                <a:solidFill>
                  <a:schemeClr val="tx1"/>
                </a:solidFill>
                <a:latin typeface="Sitka Display"/>
              </a:rPr>
              <a:t> Enhance customer experience and boost sales through personalized product recommendations.</a:t>
            </a:r>
          </a:p>
          <a:p>
            <a:r>
              <a:rPr lang="en-US" b="1">
                <a:solidFill>
                  <a:schemeClr val="tx1"/>
                </a:solidFill>
                <a:latin typeface="Sitka Display"/>
              </a:rPr>
              <a:t>Data Collection:</a:t>
            </a:r>
            <a:r>
              <a:rPr lang="en-US">
                <a:solidFill>
                  <a:schemeClr val="tx1"/>
                </a:solidFill>
                <a:latin typeface="Sitka Display"/>
              </a:rPr>
              <a:t> Analyze customer browsing and purchase history.</a:t>
            </a:r>
          </a:p>
          <a:p>
            <a:r>
              <a:rPr lang="en-US" b="1">
                <a:solidFill>
                  <a:schemeClr val="tx1"/>
                </a:solidFill>
                <a:latin typeface="Sitka Display"/>
              </a:rPr>
              <a:t>Customer Segmentation:</a:t>
            </a:r>
            <a:r>
              <a:rPr lang="en-US">
                <a:solidFill>
                  <a:schemeClr val="tx1"/>
                </a:solidFill>
                <a:latin typeface="Sitka Display"/>
              </a:rPr>
              <a:t> Identify segments based on product categories, purchase frequency, and preferences.</a:t>
            </a:r>
          </a:p>
          <a:p>
            <a:r>
              <a:rPr lang="en-US" b="1">
                <a:solidFill>
                  <a:schemeClr val="tx1"/>
                </a:solidFill>
                <a:latin typeface="Sitka Display"/>
              </a:rPr>
              <a:t>Tailored Marketing:</a:t>
            </a:r>
            <a:r>
              <a:rPr lang="en-US">
                <a:solidFill>
                  <a:schemeClr val="tx1"/>
                </a:solidFill>
                <a:latin typeface="Sitka Display"/>
              </a:rPr>
              <a:t> Precision targeting with personalized recommendations through email, website banners, and social media ads.</a:t>
            </a:r>
          </a:p>
          <a:p>
            <a:r>
              <a:rPr lang="en-US" b="1">
                <a:solidFill>
                  <a:schemeClr val="tx1"/>
                </a:solidFill>
                <a:latin typeface="Sitka Display"/>
              </a:rPr>
              <a:t>Outcome:</a:t>
            </a:r>
            <a:r>
              <a:rPr lang="en-US">
                <a:solidFill>
                  <a:schemeClr val="tx1"/>
                </a:solidFill>
                <a:latin typeface="Sitka Display"/>
              </a:rPr>
              <a:t> Increased customer engagement, higher conversion rates, and improved satisfaction, leading to strategic sales growth.</a:t>
            </a:r>
          </a:p>
          <a:p>
            <a:endParaRPr lang="en-US" b="1">
              <a:solidFill>
                <a:schemeClr val="tx1"/>
              </a:solidFill>
              <a:latin typeface="Sitka Display"/>
            </a:endParaRPr>
          </a:p>
          <a:p>
            <a:endParaRPr lang="en-US">
              <a:solidFill>
                <a:schemeClr val="tx1"/>
              </a:solidFill>
              <a:latin typeface="Sitka Display"/>
            </a:endParaRPr>
          </a:p>
        </p:txBody>
      </p:sp>
      <p:sp>
        <p:nvSpPr>
          <p:cNvPr id="5" name="TextBox 4">
            <a:extLst>
              <a:ext uri="{FF2B5EF4-FFF2-40B4-BE49-F238E27FC236}">
                <a16:creationId xmlns:a16="http://schemas.microsoft.com/office/drawing/2014/main" id="{00A00029-47EE-8B2E-89FE-F2DCE0150430}"/>
              </a:ext>
            </a:extLst>
          </p:cNvPr>
          <p:cNvSpPr txBox="1"/>
          <p:nvPr/>
        </p:nvSpPr>
        <p:spPr>
          <a:xfrm>
            <a:off x="926647" y="2616654"/>
            <a:ext cx="697025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1"/>
                </a:solidFill>
                <a:latin typeface="Sitka Display"/>
              </a:rPr>
              <a:t>2. Retail: Location-Based Offers</a:t>
            </a:r>
            <a:endParaRPr lang="en-US">
              <a:solidFill>
                <a:schemeClr val="tx1"/>
              </a:solidFill>
              <a:latin typeface="Sitka Display"/>
            </a:endParaRPr>
          </a:p>
          <a:p>
            <a:r>
              <a:rPr lang="en-US" b="1">
                <a:solidFill>
                  <a:schemeClr val="tx1"/>
                </a:solidFill>
                <a:latin typeface="Sitka Display"/>
              </a:rPr>
              <a:t>Challenge:</a:t>
            </a:r>
            <a:r>
              <a:rPr lang="en-US">
                <a:solidFill>
                  <a:schemeClr val="tx1"/>
                </a:solidFill>
                <a:latin typeface="Sitka Display"/>
              </a:rPr>
              <a:t> Boost foot traffic and sales in specific store locations.</a:t>
            </a:r>
          </a:p>
          <a:p>
            <a:r>
              <a:rPr lang="en-US" b="1">
                <a:solidFill>
                  <a:schemeClr val="tx1"/>
                </a:solidFill>
                <a:latin typeface="Sitka Display"/>
              </a:rPr>
              <a:t>Data Collection:</a:t>
            </a:r>
            <a:r>
              <a:rPr lang="en-US">
                <a:solidFill>
                  <a:schemeClr val="tx1"/>
                </a:solidFill>
                <a:latin typeface="Sitka Display"/>
              </a:rPr>
              <a:t> Analyze customer data, including location, purchase history, and preferences.</a:t>
            </a:r>
          </a:p>
          <a:p>
            <a:r>
              <a:rPr lang="en-US" b="1">
                <a:solidFill>
                  <a:schemeClr val="tx1"/>
                </a:solidFill>
                <a:latin typeface="Sitka Display"/>
              </a:rPr>
              <a:t>Customer Segmentation:</a:t>
            </a:r>
            <a:r>
              <a:rPr lang="en-US">
                <a:solidFill>
                  <a:schemeClr val="tx1"/>
                </a:solidFill>
                <a:latin typeface="Sitka Display"/>
              </a:rPr>
              <a:t> Segment based on proximity to store locations and shopping behaviors.</a:t>
            </a:r>
          </a:p>
          <a:p>
            <a:r>
              <a:rPr lang="en-US" b="1">
                <a:solidFill>
                  <a:schemeClr val="tx1"/>
                </a:solidFill>
                <a:latin typeface="Sitka Display"/>
              </a:rPr>
              <a:t>Tailored Marketing:</a:t>
            </a:r>
            <a:r>
              <a:rPr lang="en-US">
                <a:solidFill>
                  <a:schemeClr val="tx1"/>
                </a:solidFill>
                <a:latin typeface="Sitka Display"/>
              </a:rPr>
              <a:t> Launch location-specific promotions and offers through mobile apps or targeted advertisements.</a:t>
            </a:r>
          </a:p>
          <a:p>
            <a:r>
              <a:rPr lang="en-US" b="1">
                <a:solidFill>
                  <a:schemeClr val="tx1"/>
                </a:solidFill>
                <a:latin typeface="Sitka Display"/>
              </a:rPr>
              <a:t>Outcome:</a:t>
            </a:r>
            <a:r>
              <a:rPr lang="en-US">
                <a:solidFill>
                  <a:schemeClr val="tx1"/>
                </a:solidFill>
                <a:latin typeface="Sitka Display"/>
              </a:rPr>
              <a:t> Increased store visits, higher in-store sales, and strategic revenue growth in targeted locations.</a:t>
            </a:r>
          </a:p>
          <a:p>
            <a:pPr algn="l"/>
            <a:endParaRPr lang="en-US">
              <a:solidFill>
                <a:schemeClr val="tx1"/>
              </a:solidFill>
              <a:latin typeface="Sitka Display"/>
            </a:endParaRPr>
          </a:p>
        </p:txBody>
      </p:sp>
    </p:spTree>
    <p:extLst>
      <p:ext uri="{BB962C8B-B14F-4D97-AF65-F5344CB8AC3E}">
        <p14:creationId xmlns:p14="http://schemas.microsoft.com/office/powerpoint/2010/main" val="264917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C5630-D392-D929-274D-08EA1D9DCB1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C96B8CC-4792-6939-6AC3-BA41B0210C3E}"/>
              </a:ext>
            </a:extLst>
          </p:cNvPr>
          <p:cNvSpPr txBox="1"/>
          <p:nvPr/>
        </p:nvSpPr>
        <p:spPr>
          <a:xfrm>
            <a:off x="930728" y="300037"/>
            <a:ext cx="762136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solidFill>
                <a:latin typeface="Sitka Display"/>
              </a:rPr>
              <a:t>3. Telecommunications: Targeted Service Plans</a:t>
            </a:r>
          </a:p>
          <a:p>
            <a:r>
              <a:rPr lang="en-US" b="1" dirty="0">
                <a:solidFill>
                  <a:schemeClr val="tx1"/>
                </a:solidFill>
                <a:latin typeface="Sitka Display"/>
              </a:rPr>
              <a:t>Challenge:</a:t>
            </a:r>
            <a:r>
              <a:rPr lang="en-US" dirty="0">
                <a:solidFill>
                  <a:schemeClr val="tx1"/>
                </a:solidFill>
                <a:latin typeface="Sitka Display"/>
              </a:rPr>
              <a:t> Reduce customer churn and increase loyalty with personalized service plans.</a:t>
            </a:r>
          </a:p>
          <a:p>
            <a:r>
              <a:rPr lang="en-US" b="1" dirty="0">
                <a:solidFill>
                  <a:schemeClr val="tx1"/>
                </a:solidFill>
                <a:latin typeface="Sitka Display"/>
              </a:rPr>
              <a:t>Data Collection:</a:t>
            </a:r>
            <a:r>
              <a:rPr lang="en-US" dirty="0">
                <a:solidFill>
                  <a:schemeClr val="tx1"/>
                </a:solidFill>
                <a:latin typeface="Sitka Display"/>
              </a:rPr>
              <a:t> Analyze usage patterns, preferences, and historical interactions.</a:t>
            </a:r>
          </a:p>
          <a:p>
            <a:r>
              <a:rPr lang="en-US" b="1" dirty="0">
                <a:solidFill>
                  <a:schemeClr val="tx1"/>
                </a:solidFill>
                <a:latin typeface="Sitka Display"/>
              </a:rPr>
              <a:t>Customer Segmentation:</a:t>
            </a:r>
            <a:r>
              <a:rPr lang="en-US" dirty="0">
                <a:solidFill>
                  <a:schemeClr val="tx1"/>
                </a:solidFill>
                <a:latin typeface="Sitka Display"/>
              </a:rPr>
              <a:t> Segment based on data usage, calling patterns, and preferred services.</a:t>
            </a:r>
          </a:p>
          <a:p>
            <a:r>
              <a:rPr lang="en-US" b="1" dirty="0">
                <a:solidFill>
                  <a:schemeClr val="tx1"/>
                </a:solidFill>
                <a:latin typeface="Sitka Display"/>
              </a:rPr>
              <a:t>Tailored Marketing:</a:t>
            </a:r>
            <a:r>
              <a:rPr lang="en-US" dirty="0">
                <a:solidFill>
                  <a:schemeClr val="tx1"/>
                </a:solidFill>
                <a:latin typeface="Sitka Display"/>
              </a:rPr>
              <a:t> Introduce personalized service plans based on individual communication needs.</a:t>
            </a:r>
          </a:p>
          <a:p>
            <a:r>
              <a:rPr lang="en-US" b="1" dirty="0">
                <a:solidFill>
                  <a:schemeClr val="tx1"/>
                </a:solidFill>
                <a:latin typeface="Sitka Display"/>
              </a:rPr>
              <a:t>Outcome:</a:t>
            </a:r>
            <a:r>
              <a:rPr lang="en-US" dirty="0">
                <a:solidFill>
                  <a:schemeClr val="tx1"/>
                </a:solidFill>
                <a:latin typeface="Sitka Display"/>
              </a:rPr>
              <a:t> Reduced churn, increased loyalty, and strategic growth in subscription renewals.</a:t>
            </a:r>
          </a:p>
          <a:p>
            <a:endParaRPr lang="en-US" b="1" dirty="0">
              <a:solidFill>
                <a:schemeClr val="tx1"/>
              </a:solidFill>
              <a:latin typeface="Sitka Display"/>
            </a:endParaRPr>
          </a:p>
          <a:p>
            <a:endParaRPr lang="en-US" b="1" dirty="0">
              <a:solidFill>
                <a:schemeClr val="tx1"/>
              </a:solidFill>
              <a:latin typeface="Sitka Display"/>
            </a:endParaRPr>
          </a:p>
          <a:p>
            <a:endParaRPr lang="en-US" dirty="0">
              <a:solidFill>
                <a:schemeClr val="tx1"/>
              </a:solidFill>
              <a:latin typeface="Sitka Display"/>
            </a:endParaRPr>
          </a:p>
        </p:txBody>
      </p:sp>
      <p:sp>
        <p:nvSpPr>
          <p:cNvPr id="5" name="TextBox 4">
            <a:extLst>
              <a:ext uri="{FF2B5EF4-FFF2-40B4-BE49-F238E27FC236}">
                <a16:creationId xmlns:a16="http://schemas.microsoft.com/office/drawing/2014/main" id="{6ADDBA1D-11B7-BEC8-58E3-872744EEBB41}"/>
              </a:ext>
            </a:extLst>
          </p:cNvPr>
          <p:cNvSpPr txBox="1"/>
          <p:nvPr/>
        </p:nvSpPr>
        <p:spPr>
          <a:xfrm>
            <a:off x="930728" y="1817085"/>
            <a:ext cx="6970258"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solidFill>
                <a:latin typeface="Sitka Display"/>
              </a:rPr>
              <a:t>4. Healthcare: Precision Health Campaigns</a:t>
            </a:r>
          </a:p>
          <a:p>
            <a:r>
              <a:rPr lang="en-US" b="1" dirty="0">
                <a:solidFill>
                  <a:schemeClr val="tx1"/>
                </a:solidFill>
                <a:latin typeface="Sitka Display"/>
              </a:rPr>
              <a:t>Challenge:</a:t>
            </a:r>
            <a:r>
              <a:rPr lang="en-US" dirty="0">
                <a:solidFill>
                  <a:schemeClr val="tx1"/>
                </a:solidFill>
                <a:latin typeface="Sitka Display"/>
              </a:rPr>
              <a:t> Improve patient engagement and preventive care.</a:t>
            </a:r>
          </a:p>
          <a:p>
            <a:r>
              <a:rPr lang="en-US" b="1" dirty="0">
                <a:solidFill>
                  <a:schemeClr val="tx1"/>
                </a:solidFill>
                <a:latin typeface="Sitka Display"/>
              </a:rPr>
              <a:t>Data Collection:</a:t>
            </a:r>
            <a:r>
              <a:rPr lang="en-US" dirty="0">
                <a:solidFill>
                  <a:schemeClr val="tx1"/>
                </a:solidFill>
                <a:latin typeface="Sitka Display"/>
              </a:rPr>
              <a:t> Utilize electronic health records and patient history data.</a:t>
            </a:r>
          </a:p>
          <a:p>
            <a:r>
              <a:rPr lang="en-US" b="1" dirty="0">
                <a:solidFill>
                  <a:schemeClr val="tx1"/>
                </a:solidFill>
                <a:latin typeface="Sitka Display"/>
              </a:rPr>
              <a:t>Customer Segmentation:</a:t>
            </a:r>
            <a:r>
              <a:rPr lang="en-US" dirty="0">
                <a:solidFill>
                  <a:schemeClr val="tx1"/>
                </a:solidFill>
                <a:latin typeface="Sitka Display"/>
              </a:rPr>
              <a:t> Identify segments based on health conditions, risk factors, and interactions.</a:t>
            </a:r>
          </a:p>
          <a:p>
            <a:r>
              <a:rPr lang="en-US" b="1" dirty="0">
                <a:solidFill>
                  <a:schemeClr val="tx1"/>
                </a:solidFill>
                <a:latin typeface="Sitka Display"/>
              </a:rPr>
              <a:t>Tailored Marketing:</a:t>
            </a:r>
            <a:r>
              <a:rPr lang="en-US" dirty="0">
                <a:solidFill>
                  <a:schemeClr val="tx1"/>
                </a:solidFill>
                <a:latin typeface="Sitka Display"/>
              </a:rPr>
              <a:t> Precision targeting for health awareness campaigns, check-up reminders, and personalized health tips.</a:t>
            </a:r>
          </a:p>
          <a:p>
            <a:r>
              <a:rPr lang="en-US" b="1" dirty="0">
                <a:solidFill>
                  <a:schemeClr val="tx1"/>
                </a:solidFill>
                <a:latin typeface="Sitka Display"/>
              </a:rPr>
              <a:t>Outcome:</a:t>
            </a:r>
            <a:r>
              <a:rPr lang="en-US" dirty="0">
                <a:solidFill>
                  <a:schemeClr val="tx1"/>
                </a:solidFill>
                <a:latin typeface="Sitka Display"/>
              </a:rPr>
              <a:t> Improved patient engagement, enhanced preventive care, and strategic growth in overall health outcomes.</a:t>
            </a:r>
          </a:p>
          <a:p>
            <a:endParaRPr lang="en-US" b="1" dirty="0">
              <a:solidFill>
                <a:schemeClr val="tx1"/>
              </a:solidFill>
              <a:latin typeface="Sitka Display"/>
            </a:endParaRPr>
          </a:p>
          <a:p>
            <a:pPr algn="l"/>
            <a:endParaRPr lang="en-US" dirty="0">
              <a:solidFill>
                <a:schemeClr val="tx1"/>
              </a:solidFill>
              <a:latin typeface="Sitka Display"/>
            </a:endParaRPr>
          </a:p>
        </p:txBody>
      </p:sp>
    </p:spTree>
    <p:extLst>
      <p:ext uri="{BB962C8B-B14F-4D97-AF65-F5344CB8AC3E}">
        <p14:creationId xmlns:p14="http://schemas.microsoft.com/office/powerpoint/2010/main" val="2587794404"/>
      </p:ext>
    </p:extLst>
  </p:cSld>
  <p:clrMapOvr>
    <a:masterClrMapping/>
  </p:clrMapOvr>
</p:sld>
</file>

<file path=ppt/theme/theme1.xml><?xml version="1.0" encoding="utf-8"?>
<a:theme xmlns:a="http://schemas.openxmlformats.org/drawingml/2006/main" name="Yearly Sales Plan by Slidesgo">
  <a:themeElements>
    <a:clrScheme name="Simple Light">
      <a:dk1>
        <a:srgbClr val="FCFCFC"/>
      </a:dk1>
      <a:lt1>
        <a:srgbClr val="181D20"/>
      </a:lt1>
      <a:dk2>
        <a:srgbClr val="3B474E"/>
      </a:dk2>
      <a:lt2>
        <a:srgbClr val="EEEEEE"/>
      </a:lt2>
      <a:accent1>
        <a:srgbClr val="FFFFFF"/>
      </a:accent1>
      <a:accent2>
        <a:srgbClr val="FFFFFF"/>
      </a:accent2>
      <a:accent3>
        <a:srgbClr val="FFFFFF"/>
      </a:accent3>
      <a:accent4>
        <a:srgbClr val="FFFFFD"/>
      </a:accent4>
      <a:accent5>
        <a:srgbClr val="FFFFFF"/>
      </a:accent5>
      <a:accent6>
        <a:srgbClr val="FFFFFF"/>
      </a:accent6>
      <a:hlink>
        <a:srgbClr val="FCFC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1529</Words>
  <Application>Microsoft Office PowerPoint</Application>
  <PresentationFormat>On-screen Show (16:9)</PresentationFormat>
  <Paragraphs>121</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Yearly Sales Plan by Slidesgo</vt:lpstr>
      <vt:lpstr>Precision Targeting: Unveiling Customer Niches for Strategic Growth</vt:lpstr>
      <vt:lpstr>Executive summary</vt:lpstr>
      <vt:lpstr>Table of contents</vt:lpstr>
      <vt:lpstr>Business Challenge</vt:lpstr>
      <vt:lpstr>Ensuring the quality, accuracy, and completeness of the data used for precision targeting is crucial. Inaccurate or incomplete data can lead to flawed customer profiles, resulting in ineffective targeting.</vt:lpstr>
      <vt:lpstr>The potential for biases in algorithms can result in unfair targeting or unintended consequences, leading to suboptimal outcomes and potential reputational damage.</vt:lpstr>
      <vt:lpstr>Use Case</vt:lpstr>
      <vt:lpstr>PowerPoint Presentation</vt:lpstr>
      <vt:lpstr>PowerPoint Presentation</vt:lpstr>
      <vt:lpstr>PowerPoint Presentation</vt:lpstr>
      <vt:lpstr>Proposed Solution</vt:lpstr>
      <vt:lpstr>PowerPoint Presentation</vt:lpstr>
      <vt:lpstr>PowerPoint Presentation</vt:lpstr>
      <vt:lpstr>PowerPoint Presentation</vt:lpstr>
      <vt:lpstr>PowerPoint Presentation</vt:lpstr>
      <vt:lpstr>Our Project</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Yearly Sales Plan</dc:title>
  <cp:lastModifiedBy>kumar mayank</cp:lastModifiedBy>
  <cp:revision>116</cp:revision>
  <dcterms:modified xsi:type="dcterms:W3CDTF">2024-02-09T17:46:54Z</dcterms:modified>
</cp:coreProperties>
</file>