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2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574" autoAdjust="0"/>
  </p:normalViewPr>
  <p:slideViewPr>
    <p:cSldViewPr snapToGrid="0">
      <p:cViewPr varScale="1">
        <p:scale>
          <a:sx n="103" d="100"/>
          <a:sy n="103" d="100"/>
        </p:scale>
        <p:origin x="132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56942-AA80-465D-BB5A-72E7FAD2BB4B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2D2233-1910-46A6-B9B9-86EBB14809BA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gm:spPr>
      <dgm:t>
        <a:bodyPr/>
        <a:lstStyle/>
        <a:p>
          <a:r>
            <a:rPr lang="en-US" dirty="0" smtClean="0"/>
            <a:t>Introduction To Neural Network</a:t>
          </a:r>
          <a:endParaRPr lang="en-US" dirty="0"/>
        </a:p>
      </dgm:t>
    </dgm:pt>
    <dgm:pt modelId="{A0D3368E-3762-461C-9364-6BFD1937EE72}" type="parTrans" cxnId="{DD0951E3-A751-41EC-95CF-671D7A0608F5}">
      <dgm:prSet/>
      <dgm:spPr/>
      <dgm:t>
        <a:bodyPr/>
        <a:lstStyle/>
        <a:p>
          <a:endParaRPr lang="en-US"/>
        </a:p>
      </dgm:t>
    </dgm:pt>
    <dgm:pt modelId="{412EC49C-BC22-4E23-8D59-57AC5E178E42}" type="sibTrans" cxnId="{DD0951E3-A751-41EC-95CF-671D7A0608F5}">
      <dgm:prSet/>
      <dgm:spPr>
        <a:scene3d>
          <a:camera prst="orthographicFront"/>
          <a:lightRig rig="threePt" dir="t">
            <a:rot lat="0" lon="0" rev="7500000"/>
          </a:lightRig>
        </a:scene3d>
        <a:sp3d z="-40000" prstMaterial="matte">
          <a:bevelT prst="angle"/>
          <a:bevelB w="165100" prst="coolSlant"/>
        </a:sp3d>
      </dgm:spPr>
      <dgm:t>
        <a:bodyPr/>
        <a:lstStyle/>
        <a:p>
          <a:endParaRPr lang="en-US"/>
        </a:p>
      </dgm:t>
    </dgm:pt>
    <dgm:pt modelId="{5C7607C3-C0A9-40A2-AD91-C5044784EA57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gm:spPr>
      <dgm:t>
        <a:bodyPr/>
        <a:lstStyle/>
        <a:p>
          <a:r>
            <a:rPr lang="en-US" dirty="0" smtClean="0"/>
            <a:t>Architecture &amp; U-Net</a:t>
          </a:r>
          <a:endParaRPr lang="en-US" dirty="0"/>
        </a:p>
      </dgm:t>
    </dgm:pt>
    <dgm:pt modelId="{53E51291-15AA-4DB8-9860-BF995365ED35}" type="parTrans" cxnId="{691F9A83-28F2-4806-AB9D-E2612F2D2E68}">
      <dgm:prSet/>
      <dgm:spPr/>
      <dgm:t>
        <a:bodyPr/>
        <a:lstStyle/>
        <a:p>
          <a:endParaRPr lang="en-US"/>
        </a:p>
      </dgm:t>
    </dgm:pt>
    <dgm:pt modelId="{3C959AFC-CA7A-4725-BBA9-BE320CDE7414}" type="sibTrans" cxnId="{691F9A83-28F2-4806-AB9D-E2612F2D2E68}">
      <dgm:prSet/>
      <dgm:spPr/>
      <dgm:t>
        <a:bodyPr/>
        <a:lstStyle/>
        <a:p>
          <a:endParaRPr lang="en-US"/>
        </a:p>
      </dgm:t>
    </dgm:pt>
    <dgm:pt modelId="{DE03A700-7256-4269-9EA2-272DAF215E11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gm:spPr>
      <dgm:t>
        <a:bodyPr/>
        <a:lstStyle/>
        <a:p>
          <a:r>
            <a:rPr lang="en-US" dirty="0" smtClean="0"/>
            <a:t>Image Segmentation</a:t>
          </a:r>
          <a:endParaRPr lang="en-US" dirty="0"/>
        </a:p>
      </dgm:t>
    </dgm:pt>
    <dgm:pt modelId="{708EC726-D8AE-4366-85F2-8948A80EBBA5}" type="parTrans" cxnId="{AB8B2DF9-B973-42AE-928D-1853669ADACE}">
      <dgm:prSet/>
      <dgm:spPr/>
      <dgm:t>
        <a:bodyPr/>
        <a:lstStyle/>
        <a:p>
          <a:endParaRPr lang="en-US"/>
        </a:p>
      </dgm:t>
    </dgm:pt>
    <dgm:pt modelId="{28CAC019-B8D5-4762-B706-ECFA24F40348}" type="sibTrans" cxnId="{AB8B2DF9-B973-42AE-928D-1853669ADACE}">
      <dgm:prSet/>
      <dgm:spPr/>
      <dgm:t>
        <a:bodyPr/>
        <a:lstStyle/>
        <a:p>
          <a:endParaRPr lang="en-US"/>
        </a:p>
      </dgm:t>
    </dgm:pt>
    <dgm:pt modelId="{8D165110-CBFB-4072-8895-BEB94D351258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A3EE908B-8760-4754-9A78-189144B0966B}" type="parTrans" cxnId="{A267D251-9F41-415F-86B9-F79A24F9BA63}">
      <dgm:prSet/>
      <dgm:spPr/>
      <dgm:t>
        <a:bodyPr/>
        <a:lstStyle/>
        <a:p>
          <a:endParaRPr lang="en-US"/>
        </a:p>
      </dgm:t>
    </dgm:pt>
    <dgm:pt modelId="{075BE5C5-92A8-4E21-88ED-38BF3FB632E7}" type="sibTrans" cxnId="{A267D251-9F41-415F-86B9-F79A24F9BA63}">
      <dgm:prSet/>
      <dgm:spPr/>
      <dgm:t>
        <a:bodyPr/>
        <a:lstStyle/>
        <a:p>
          <a:endParaRPr lang="en-US"/>
        </a:p>
      </dgm:t>
    </dgm:pt>
    <dgm:pt modelId="{A0EBB944-B07F-463B-98D6-2CC5169D3BD8}">
      <dgm:prSet phldrT="[Text]"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gm:spPr>
      <dgm:t>
        <a:bodyPr/>
        <a:lstStyle/>
        <a:p>
          <a:r>
            <a:rPr lang="en-US" dirty="0" smtClean="0"/>
            <a:t>Summaries of official Papers</a:t>
          </a:r>
          <a:endParaRPr lang="en-US" dirty="0"/>
        </a:p>
      </dgm:t>
    </dgm:pt>
    <dgm:pt modelId="{C8178A11-CBDC-4356-B3ED-10CD06D4DF89}" type="parTrans" cxnId="{AAC4C579-52AE-47EA-B1CE-07DC2ED38928}">
      <dgm:prSet/>
      <dgm:spPr/>
      <dgm:t>
        <a:bodyPr/>
        <a:lstStyle/>
        <a:p>
          <a:endParaRPr lang="en-US"/>
        </a:p>
      </dgm:t>
    </dgm:pt>
    <dgm:pt modelId="{11F9B3FA-B905-404A-A551-D55264DC18A3}" type="sibTrans" cxnId="{AAC4C579-52AE-47EA-B1CE-07DC2ED38928}">
      <dgm:prSet/>
      <dgm:spPr/>
      <dgm:t>
        <a:bodyPr/>
        <a:lstStyle/>
        <a:p>
          <a:endParaRPr lang="en-US"/>
        </a:p>
      </dgm:t>
    </dgm:pt>
    <dgm:pt modelId="{91A1FF46-20F9-4E3B-A964-22F7733303C8}" type="pres">
      <dgm:prSet presAssocID="{6BF56942-AA80-465D-BB5A-72E7FAD2BB4B}" presName="Name0" presStyleCnt="0">
        <dgm:presLayoutVars>
          <dgm:chMax val="7"/>
          <dgm:chPref val="7"/>
          <dgm:dir/>
        </dgm:presLayoutVars>
      </dgm:prSet>
      <dgm:spPr/>
    </dgm:pt>
    <dgm:pt modelId="{FC848840-C226-4D56-A366-776911BDED2C}" type="pres">
      <dgm:prSet presAssocID="{6BF56942-AA80-465D-BB5A-72E7FAD2BB4B}" presName="Name1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8E918A40-DC17-4477-AA26-764C89668533}" type="pres">
      <dgm:prSet presAssocID="{6BF56942-AA80-465D-BB5A-72E7FAD2BB4B}" presName="cycle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86A20DA0-5F0F-464F-A8E4-3B69665779D8}" type="pres">
      <dgm:prSet presAssocID="{6BF56942-AA80-465D-BB5A-72E7FAD2BB4B}" presName="srcNode" presStyleLbl="node1" presStyleIdx="0" presStyleCnt="5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E46B8618-1D4B-40AF-B49C-7534CF50753E}" type="pres">
      <dgm:prSet presAssocID="{6BF56942-AA80-465D-BB5A-72E7FAD2BB4B}" presName="conn" presStyleLbl="parChTrans1D2" presStyleIdx="0" presStyleCnt="1"/>
      <dgm:spPr/>
    </dgm:pt>
    <dgm:pt modelId="{C64C890E-36C6-401B-B239-E47185174D69}" type="pres">
      <dgm:prSet presAssocID="{6BF56942-AA80-465D-BB5A-72E7FAD2BB4B}" presName="extraNode" presStyleLbl="node1" presStyleIdx="0" presStyleCnt="5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D3467334-F723-4039-98DF-11317BD08616}" type="pres">
      <dgm:prSet presAssocID="{6BF56942-AA80-465D-BB5A-72E7FAD2BB4B}" presName="dstNode" presStyleLbl="node1" presStyleIdx="0" presStyleCnt="5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7EE87241-D0B2-4A78-900A-6359C80FA6D0}" type="pres">
      <dgm:prSet presAssocID="{4A2D2233-1910-46A6-B9B9-86EBB14809BA}" presName="text_1" presStyleLbl="node1" presStyleIdx="0" presStyleCnt="5">
        <dgm:presLayoutVars>
          <dgm:bulletEnabled val="1"/>
        </dgm:presLayoutVars>
      </dgm:prSet>
      <dgm:spPr/>
    </dgm:pt>
    <dgm:pt modelId="{1F609FC5-0B9F-438F-9A07-742539FD0B31}" type="pres">
      <dgm:prSet presAssocID="{4A2D2233-1910-46A6-B9B9-86EBB14809BA}" presName="accent_1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4F12C092-E7D6-4CF2-A08B-3C596C418941}" type="pres">
      <dgm:prSet presAssocID="{4A2D2233-1910-46A6-B9B9-86EBB14809BA}" presName="accentRepeatNode" presStyleLbl="solidFgAcc1" presStyleIdx="0" presStyleCnt="5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gm:spPr>
    </dgm:pt>
    <dgm:pt modelId="{B164C9D4-13B8-46DE-BFA3-E113D30BA21F}" type="pres">
      <dgm:prSet presAssocID="{5C7607C3-C0A9-40A2-AD91-C5044784EA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8B6C-FDEB-4826-91B0-953DB16C0DAB}" type="pres">
      <dgm:prSet presAssocID="{5C7607C3-C0A9-40A2-AD91-C5044784EA57}" presName="accent_2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0279EF31-3AF8-4CB1-BBEB-2394BC17F173}" type="pres">
      <dgm:prSet presAssocID="{5C7607C3-C0A9-40A2-AD91-C5044784EA57}" presName="accentRepeatNode" presStyleLbl="solidFgAcc1" presStyleIdx="1" presStyleCnt="5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gm:spPr>
    </dgm:pt>
    <dgm:pt modelId="{B391BD93-DBE5-49B1-A02A-486BE9CCA071}" type="pres">
      <dgm:prSet presAssocID="{DE03A700-7256-4269-9EA2-272DAF215E11}" presName="text_3" presStyleLbl="node1" presStyleIdx="2" presStyleCnt="5">
        <dgm:presLayoutVars>
          <dgm:bulletEnabled val="1"/>
        </dgm:presLayoutVars>
      </dgm:prSet>
      <dgm:spPr/>
    </dgm:pt>
    <dgm:pt modelId="{379F5E42-B362-4D46-8BCC-0991A99FA91D}" type="pres">
      <dgm:prSet presAssocID="{DE03A700-7256-4269-9EA2-272DAF215E11}" presName="accent_3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9CD27F4F-9E9B-4B84-85F4-3A7E255F9A48}" type="pres">
      <dgm:prSet presAssocID="{DE03A700-7256-4269-9EA2-272DAF215E11}" presName="accentRepeatNode" presStyleLbl="solidFgAcc1" presStyleIdx="2" presStyleCnt="5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gm:spPr>
    </dgm:pt>
    <dgm:pt modelId="{DBC3375F-9331-4553-A861-100CEE4FDCC1}" type="pres">
      <dgm:prSet presAssocID="{A0EBB944-B07F-463B-98D6-2CC5169D3BD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FFEE-CB45-419E-845E-BBCE9A4F354A}" type="pres">
      <dgm:prSet presAssocID="{A0EBB944-B07F-463B-98D6-2CC5169D3BD8}" presName="accent_4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89998C28-48C2-4384-B928-0AA363857C10}" type="pres">
      <dgm:prSet presAssocID="{A0EBB944-B07F-463B-98D6-2CC5169D3BD8}" presName="accentRepeatNode" presStyleLbl="solidFgAcc1" presStyleIdx="3" presStyleCnt="5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gm:spPr>
    </dgm:pt>
    <dgm:pt modelId="{694679D6-F0A6-4CFD-8DC4-2EFC6590B3C5}" type="pres">
      <dgm:prSet presAssocID="{8D165110-CBFB-4072-8895-BEB94D351258}" presName="text_5" presStyleLbl="node1" presStyleIdx="4" presStyleCnt="5">
        <dgm:presLayoutVars>
          <dgm:bulletEnabled val="1"/>
        </dgm:presLayoutVars>
      </dgm:prSet>
      <dgm:spPr/>
    </dgm:pt>
    <dgm:pt modelId="{D9F80963-6DBE-41C8-B8B4-0674F9A42733}" type="pres">
      <dgm:prSet presAssocID="{8D165110-CBFB-4072-8895-BEB94D351258}" presName="accent_5" presStyleCnt="0"/>
      <dgm:spPr>
        <a:scene3d>
          <a:camera prst="orthographicFront"/>
          <a:lightRig rig="threePt" dir="t"/>
        </a:scene3d>
        <a:sp3d>
          <a:bevelT prst="angle"/>
          <a:bevelB w="165100" prst="coolSlant"/>
        </a:sp3d>
      </dgm:spPr>
    </dgm:pt>
    <dgm:pt modelId="{8BD926CB-EB41-487B-80A8-0EF7BB33A1EF}" type="pres">
      <dgm:prSet presAssocID="{8D165110-CBFB-4072-8895-BEB94D351258}" presName="accentRepeatNode" presStyleLbl="solidFgAcc1" presStyleIdx="4" presStyleCnt="5"/>
      <dgm:spPr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gm:spPr>
    </dgm:pt>
  </dgm:ptLst>
  <dgm:cxnLst>
    <dgm:cxn modelId="{3FB43B4F-915C-4FC0-ABEF-304312292718}" type="presOf" srcId="{4A2D2233-1910-46A6-B9B9-86EBB14809BA}" destId="{7EE87241-D0B2-4A78-900A-6359C80FA6D0}" srcOrd="0" destOrd="0" presId="urn:microsoft.com/office/officeart/2008/layout/VerticalCurvedList"/>
    <dgm:cxn modelId="{A267D251-9F41-415F-86B9-F79A24F9BA63}" srcId="{6BF56942-AA80-465D-BB5A-72E7FAD2BB4B}" destId="{8D165110-CBFB-4072-8895-BEB94D351258}" srcOrd="4" destOrd="0" parTransId="{A3EE908B-8760-4754-9A78-189144B0966B}" sibTransId="{075BE5C5-92A8-4E21-88ED-38BF3FB632E7}"/>
    <dgm:cxn modelId="{AAC4C579-52AE-47EA-B1CE-07DC2ED38928}" srcId="{6BF56942-AA80-465D-BB5A-72E7FAD2BB4B}" destId="{A0EBB944-B07F-463B-98D6-2CC5169D3BD8}" srcOrd="3" destOrd="0" parTransId="{C8178A11-CBDC-4356-B3ED-10CD06D4DF89}" sibTransId="{11F9B3FA-B905-404A-A551-D55264DC18A3}"/>
    <dgm:cxn modelId="{D255200D-2638-4DEE-9757-8F9A312C5E27}" type="presOf" srcId="{6BF56942-AA80-465D-BB5A-72E7FAD2BB4B}" destId="{91A1FF46-20F9-4E3B-A964-22F7733303C8}" srcOrd="0" destOrd="0" presId="urn:microsoft.com/office/officeart/2008/layout/VerticalCurvedList"/>
    <dgm:cxn modelId="{20AE7B7C-43BD-45C5-B1DC-F866C5BBE9EA}" type="presOf" srcId="{A0EBB944-B07F-463B-98D6-2CC5169D3BD8}" destId="{DBC3375F-9331-4553-A861-100CEE4FDCC1}" srcOrd="0" destOrd="0" presId="urn:microsoft.com/office/officeart/2008/layout/VerticalCurvedList"/>
    <dgm:cxn modelId="{AB8B2DF9-B973-42AE-928D-1853669ADACE}" srcId="{6BF56942-AA80-465D-BB5A-72E7FAD2BB4B}" destId="{DE03A700-7256-4269-9EA2-272DAF215E11}" srcOrd="2" destOrd="0" parTransId="{708EC726-D8AE-4366-85F2-8948A80EBBA5}" sibTransId="{28CAC019-B8D5-4762-B706-ECFA24F40348}"/>
    <dgm:cxn modelId="{691F9A83-28F2-4806-AB9D-E2612F2D2E68}" srcId="{6BF56942-AA80-465D-BB5A-72E7FAD2BB4B}" destId="{5C7607C3-C0A9-40A2-AD91-C5044784EA57}" srcOrd="1" destOrd="0" parTransId="{53E51291-15AA-4DB8-9860-BF995365ED35}" sibTransId="{3C959AFC-CA7A-4725-BBA9-BE320CDE7414}"/>
    <dgm:cxn modelId="{DD0951E3-A751-41EC-95CF-671D7A0608F5}" srcId="{6BF56942-AA80-465D-BB5A-72E7FAD2BB4B}" destId="{4A2D2233-1910-46A6-B9B9-86EBB14809BA}" srcOrd="0" destOrd="0" parTransId="{A0D3368E-3762-461C-9364-6BFD1937EE72}" sibTransId="{412EC49C-BC22-4E23-8D59-57AC5E178E42}"/>
    <dgm:cxn modelId="{8EA36A20-2482-4148-B461-E5356017A7FC}" type="presOf" srcId="{412EC49C-BC22-4E23-8D59-57AC5E178E42}" destId="{E46B8618-1D4B-40AF-B49C-7534CF50753E}" srcOrd="0" destOrd="0" presId="urn:microsoft.com/office/officeart/2008/layout/VerticalCurvedList"/>
    <dgm:cxn modelId="{144432B3-03DF-4E56-B2CD-9A8CDDD8E66A}" type="presOf" srcId="{5C7607C3-C0A9-40A2-AD91-C5044784EA57}" destId="{B164C9D4-13B8-46DE-BFA3-E113D30BA21F}" srcOrd="0" destOrd="0" presId="urn:microsoft.com/office/officeart/2008/layout/VerticalCurvedList"/>
    <dgm:cxn modelId="{5397733F-C5B9-4AA3-BF49-8146E4EC6E3B}" type="presOf" srcId="{DE03A700-7256-4269-9EA2-272DAF215E11}" destId="{B391BD93-DBE5-49B1-A02A-486BE9CCA071}" srcOrd="0" destOrd="0" presId="urn:microsoft.com/office/officeart/2008/layout/VerticalCurvedList"/>
    <dgm:cxn modelId="{5BDC2B58-AA45-4CA9-A417-9167B753406B}" type="presOf" srcId="{8D165110-CBFB-4072-8895-BEB94D351258}" destId="{694679D6-F0A6-4CFD-8DC4-2EFC6590B3C5}" srcOrd="0" destOrd="0" presId="urn:microsoft.com/office/officeart/2008/layout/VerticalCurvedList"/>
    <dgm:cxn modelId="{8C087489-D854-4429-89EE-9A263C6BAEF2}" type="presParOf" srcId="{91A1FF46-20F9-4E3B-A964-22F7733303C8}" destId="{FC848840-C226-4D56-A366-776911BDED2C}" srcOrd="0" destOrd="0" presId="urn:microsoft.com/office/officeart/2008/layout/VerticalCurvedList"/>
    <dgm:cxn modelId="{FF4217F8-F6F5-440B-B81D-B7D0B5110722}" type="presParOf" srcId="{FC848840-C226-4D56-A366-776911BDED2C}" destId="{8E918A40-DC17-4477-AA26-764C89668533}" srcOrd="0" destOrd="0" presId="urn:microsoft.com/office/officeart/2008/layout/VerticalCurvedList"/>
    <dgm:cxn modelId="{C29E0592-DA52-4BEB-958F-1B7FC157B15A}" type="presParOf" srcId="{8E918A40-DC17-4477-AA26-764C89668533}" destId="{86A20DA0-5F0F-464F-A8E4-3B69665779D8}" srcOrd="0" destOrd="0" presId="urn:microsoft.com/office/officeart/2008/layout/VerticalCurvedList"/>
    <dgm:cxn modelId="{9E2CEB91-81F0-4A64-A5A5-03DB2F34A11D}" type="presParOf" srcId="{8E918A40-DC17-4477-AA26-764C89668533}" destId="{E46B8618-1D4B-40AF-B49C-7534CF50753E}" srcOrd="1" destOrd="0" presId="urn:microsoft.com/office/officeart/2008/layout/VerticalCurvedList"/>
    <dgm:cxn modelId="{C5B4D1E3-D553-40D1-9EAC-8480FA9A37FB}" type="presParOf" srcId="{8E918A40-DC17-4477-AA26-764C89668533}" destId="{C64C890E-36C6-401B-B239-E47185174D69}" srcOrd="2" destOrd="0" presId="urn:microsoft.com/office/officeart/2008/layout/VerticalCurvedList"/>
    <dgm:cxn modelId="{C67DF285-4219-40D4-8D13-53CB6321B634}" type="presParOf" srcId="{8E918A40-DC17-4477-AA26-764C89668533}" destId="{D3467334-F723-4039-98DF-11317BD08616}" srcOrd="3" destOrd="0" presId="urn:microsoft.com/office/officeart/2008/layout/VerticalCurvedList"/>
    <dgm:cxn modelId="{3D406E4C-E01B-4673-95D2-114EF97E1DBC}" type="presParOf" srcId="{FC848840-C226-4D56-A366-776911BDED2C}" destId="{7EE87241-D0B2-4A78-900A-6359C80FA6D0}" srcOrd="1" destOrd="0" presId="urn:microsoft.com/office/officeart/2008/layout/VerticalCurvedList"/>
    <dgm:cxn modelId="{6DB37EDE-D505-451C-AC7E-C91F31D8DF4D}" type="presParOf" srcId="{FC848840-C226-4D56-A366-776911BDED2C}" destId="{1F609FC5-0B9F-438F-9A07-742539FD0B31}" srcOrd="2" destOrd="0" presId="urn:microsoft.com/office/officeart/2008/layout/VerticalCurvedList"/>
    <dgm:cxn modelId="{2E9D5EBA-8FD6-401F-90E0-1D7271AF9A52}" type="presParOf" srcId="{1F609FC5-0B9F-438F-9A07-742539FD0B31}" destId="{4F12C092-E7D6-4CF2-A08B-3C596C418941}" srcOrd="0" destOrd="0" presId="urn:microsoft.com/office/officeart/2008/layout/VerticalCurvedList"/>
    <dgm:cxn modelId="{068D3EA4-2330-4182-A948-4348133F0F4C}" type="presParOf" srcId="{FC848840-C226-4D56-A366-776911BDED2C}" destId="{B164C9D4-13B8-46DE-BFA3-E113D30BA21F}" srcOrd="3" destOrd="0" presId="urn:microsoft.com/office/officeart/2008/layout/VerticalCurvedList"/>
    <dgm:cxn modelId="{6D7CE8C9-7D43-4F39-91B0-3AF69F0E4469}" type="presParOf" srcId="{FC848840-C226-4D56-A366-776911BDED2C}" destId="{F5AA8B6C-FDEB-4826-91B0-953DB16C0DAB}" srcOrd="4" destOrd="0" presId="urn:microsoft.com/office/officeart/2008/layout/VerticalCurvedList"/>
    <dgm:cxn modelId="{111BD2FF-E01B-47D3-80F3-A2D590217BAB}" type="presParOf" srcId="{F5AA8B6C-FDEB-4826-91B0-953DB16C0DAB}" destId="{0279EF31-3AF8-4CB1-BBEB-2394BC17F173}" srcOrd="0" destOrd="0" presId="urn:microsoft.com/office/officeart/2008/layout/VerticalCurvedList"/>
    <dgm:cxn modelId="{52C167AC-2D39-47A5-83C5-1ADEEA28A683}" type="presParOf" srcId="{FC848840-C226-4D56-A366-776911BDED2C}" destId="{B391BD93-DBE5-49B1-A02A-486BE9CCA071}" srcOrd="5" destOrd="0" presId="urn:microsoft.com/office/officeart/2008/layout/VerticalCurvedList"/>
    <dgm:cxn modelId="{71A0E26E-5B9B-4EB6-8737-061F3356EC41}" type="presParOf" srcId="{FC848840-C226-4D56-A366-776911BDED2C}" destId="{379F5E42-B362-4D46-8BCC-0991A99FA91D}" srcOrd="6" destOrd="0" presId="urn:microsoft.com/office/officeart/2008/layout/VerticalCurvedList"/>
    <dgm:cxn modelId="{B325BA21-DFBE-4EBF-89A4-1345F909EF8A}" type="presParOf" srcId="{379F5E42-B362-4D46-8BCC-0991A99FA91D}" destId="{9CD27F4F-9E9B-4B84-85F4-3A7E255F9A48}" srcOrd="0" destOrd="0" presId="urn:microsoft.com/office/officeart/2008/layout/VerticalCurvedList"/>
    <dgm:cxn modelId="{0E13B1AF-6597-497D-873C-B55B678B9E7C}" type="presParOf" srcId="{FC848840-C226-4D56-A366-776911BDED2C}" destId="{DBC3375F-9331-4553-A861-100CEE4FDCC1}" srcOrd="7" destOrd="0" presId="urn:microsoft.com/office/officeart/2008/layout/VerticalCurvedList"/>
    <dgm:cxn modelId="{C0110470-0437-49BD-B75D-E706A441BD2F}" type="presParOf" srcId="{FC848840-C226-4D56-A366-776911BDED2C}" destId="{343DFFEE-CB45-419E-845E-BBCE9A4F354A}" srcOrd="8" destOrd="0" presId="urn:microsoft.com/office/officeart/2008/layout/VerticalCurvedList"/>
    <dgm:cxn modelId="{2D63A2D6-6D50-4679-AA54-544689482185}" type="presParOf" srcId="{343DFFEE-CB45-419E-845E-BBCE9A4F354A}" destId="{89998C28-48C2-4384-B928-0AA363857C10}" srcOrd="0" destOrd="0" presId="urn:microsoft.com/office/officeart/2008/layout/VerticalCurvedList"/>
    <dgm:cxn modelId="{BDC1CBED-B725-4AD5-B2B6-5293B587AB61}" type="presParOf" srcId="{FC848840-C226-4D56-A366-776911BDED2C}" destId="{694679D6-F0A6-4CFD-8DC4-2EFC6590B3C5}" srcOrd="9" destOrd="0" presId="urn:microsoft.com/office/officeart/2008/layout/VerticalCurvedList"/>
    <dgm:cxn modelId="{C04AC0C5-5187-4E69-8DFB-2841B253E49B}" type="presParOf" srcId="{FC848840-C226-4D56-A366-776911BDED2C}" destId="{D9F80963-6DBE-41C8-B8B4-0674F9A42733}" srcOrd="10" destOrd="0" presId="urn:microsoft.com/office/officeart/2008/layout/VerticalCurvedList"/>
    <dgm:cxn modelId="{44E806FC-4503-4B03-94E5-2CBE43B2C598}" type="presParOf" srcId="{D9F80963-6DBE-41C8-B8B4-0674F9A42733}" destId="{8BD926CB-EB41-487B-80A8-0EF7BB33A1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B8618-1D4B-40AF-B49C-7534CF50753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>
          <a:bevelT prst="angle"/>
          <a:bevelB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87241-D0B2-4A78-900A-6359C80FA6D0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Introduction To Neural Network</a:t>
          </a:r>
          <a:endParaRPr lang="en-US" sz="3700" kern="1200" dirty="0"/>
        </a:p>
      </dsp:txBody>
      <dsp:txXfrm>
        <a:off x="509717" y="338558"/>
        <a:ext cx="7541700" cy="677550"/>
      </dsp:txXfrm>
    </dsp:sp>
    <dsp:sp modelId="{4F12C092-E7D6-4CF2-A08B-3C596C41894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64C9D4-13B8-46DE-BFA3-E113D30BA21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Architecture &amp; U-Net</a:t>
          </a:r>
          <a:endParaRPr lang="en-US" sz="3700" kern="1200" dirty="0"/>
        </a:p>
      </dsp:txBody>
      <dsp:txXfrm>
        <a:off x="995230" y="1354558"/>
        <a:ext cx="7056187" cy="677550"/>
      </dsp:txXfrm>
    </dsp:sp>
    <dsp:sp modelId="{0279EF31-3AF8-4CB1-BBEB-2394BC17F173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1BD93-DBE5-49B1-A02A-486BE9CCA071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Image Segmentation</a:t>
          </a:r>
          <a:endParaRPr lang="en-US" sz="3700" kern="1200" dirty="0"/>
        </a:p>
      </dsp:txBody>
      <dsp:txXfrm>
        <a:off x="1144243" y="2370558"/>
        <a:ext cx="6907174" cy="677550"/>
      </dsp:txXfrm>
    </dsp:sp>
    <dsp:sp modelId="{9CD27F4F-9E9B-4B84-85F4-3A7E255F9A48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C3375F-9331-4553-A861-100CEE4FDCC1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Summaries of official Papers</a:t>
          </a:r>
          <a:endParaRPr lang="en-US" sz="3700" kern="1200" dirty="0"/>
        </a:p>
      </dsp:txBody>
      <dsp:txXfrm>
        <a:off x="995230" y="3386558"/>
        <a:ext cx="7056187" cy="677550"/>
      </dsp:txXfrm>
    </dsp:sp>
    <dsp:sp modelId="{89998C28-48C2-4384-B928-0AA363857C10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4679D6-F0A6-4CFD-8DC4-2EFC6590B3C5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angle"/>
          <a:bevelB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Conclusion</a:t>
          </a:r>
          <a:endParaRPr lang="en-US" sz="3700" kern="1200" dirty="0"/>
        </a:p>
      </dsp:txBody>
      <dsp:txXfrm>
        <a:off x="509717" y="4402558"/>
        <a:ext cx="7541700" cy="677550"/>
      </dsp:txXfrm>
    </dsp:sp>
    <dsp:sp modelId="{8BD926CB-EB41-487B-80A8-0EF7BB33A1EF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angle"/>
          <a:bevelB w="165100" prst="coolSlan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8058802" y="4735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923" y="2881390"/>
            <a:ext cx="6798250" cy="167447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U-Net: Convolutional Networks for biomedical image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752" y="4813698"/>
            <a:ext cx="3730264" cy="635380"/>
          </a:xfrm>
        </p:spPr>
        <p:txBody>
          <a:bodyPr/>
          <a:lstStyle/>
          <a:p>
            <a:r>
              <a:rPr lang="en-US" dirty="0" err="1" smtClean="0"/>
              <a:t>Author:Olaf</a:t>
            </a:r>
            <a:r>
              <a:rPr lang="en-US" dirty="0" smtClean="0"/>
              <a:t> </a:t>
            </a:r>
            <a:r>
              <a:rPr lang="en-US" dirty="0" err="1" smtClean="0"/>
              <a:t>Ronneberger,Philipp</a:t>
            </a:r>
            <a:r>
              <a:rPr lang="en-US" dirty="0" smtClean="0"/>
              <a:t> Fischer and Tomas Brox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12" y="0"/>
            <a:ext cx="2341088" cy="6858000"/>
          </a:xfr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0060" y="3645567"/>
            <a:ext cx="6798250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963" y="1651517"/>
            <a:ext cx="771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“To deal with a 14-dimensional space, visualize a 3-D space and say ‘Fourteen’ to yourself very loudly. Everyone does it”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8796" y="2510042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Geoffrey Hinton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4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155" y="166182"/>
            <a:ext cx="8433509" cy="888177"/>
          </a:xfrm>
          <a:solidFill>
            <a:schemeClr val="tx2">
              <a:lumMod val="95000"/>
              <a:lumOff val="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tx2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pPr algn="ctr"/>
            <a:r>
              <a:rPr lang="en-US" sz="5400" dirty="0" smtClean="0">
                <a:blipFill>
                  <a:blip r:embed="rId2"/>
                  <a:tile tx="0" ty="0" sx="100000" sy="100000" flip="none" algn="tl"/>
                </a:blipFill>
              </a:rPr>
              <a:t>Presented By Grou</a:t>
            </a:r>
            <a:r>
              <a:rPr lang="en-US" sz="5400" dirty="0" smtClean="0">
                <a:blipFill>
                  <a:blip r:embed="rId2"/>
                  <a:tile tx="0" ty="0" sx="100000" sy="100000" flip="none" algn="tl"/>
                </a:blipFill>
              </a:rPr>
              <a:t>p 7</a:t>
            </a:r>
            <a:endParaRPr lang="en-US" sz="5400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156" y="2205919"/>
            <a:ext cx="8505308" cy="3830987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Mazharul Islam Leon   011 153 031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Ifraham 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Iqbal        011 161 282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Sadaf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Meem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011 153 048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Sharmin Sultana          011 153 002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Morshed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Ahmed          011 162 036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Sanjana</a:t>
            </a:r>
            <a:r>
              <a:rPr lang="en-US" sz="32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Rahman         011 161 065</a:t>
            </a:r>
            <a:endParaRPr lang="en-US" sz="32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10363463" y="16618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74425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1968759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54397452"/>
              </p:ext>
            </p:extLst>
          </p:nvPr>
        </p:nvGraphicFramePr>
        <p:xfrm>
          <a:off x="1770743" y="8969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1968759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Inro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NN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03" y="860270"/>
            <a:ext cx="6792685" cy="33963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88900" h="31750" prst="relaxedInset"/>
            <a:bevelB w="63500"/>
          </a:sp3d>
        </p:spPr>
      </p:pic>
      <p:sp>
        <p:nvSpPr>
          <p:cNvPr id="7" name="Rectangle 6"/>
          <p:cNvSpPr/>
          <p:nvPr/>
        </p:nvSpPr>
        <p:spPr>
          <a:xfrm>
            <a:off x="270588" y="1838131"/>
            <a:ext cx="4674636" cy="4411049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1" y="1948155"/>
            <a:ext cx="314325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5910" y="4851918"/>
            <a:ext cx="2391592" cy="94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 &amp;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72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2416628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&amp; U-Net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805" y="947975"/>
            <a:ext cx="363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– Perceptron's &amp; Multi Layer Perceptron's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AlexNet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Convolutional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VGG-16, VGG-19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Recurrent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 .. Many more architecture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Why need different type of architecture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7" y="4652055"/>
            <a:ext cx="2206799" cy="1747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565" y="1073021"/>
            <a:ext cx="4008291" cy="246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8" y="1073021"/>
            <a:ext cx="2524823" cy="73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38" y="4772106"/>
            <a:ext cx="3687659" cy="1507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38" y="2544139"/>
            <a:ext cx="1895667" cy="147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017" y="1852432"/>
            <a:ext cx="963270" cy="28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Peceptrons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0550" y="630983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GAN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20554" y="442700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LSTM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618421" y="365882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CNN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7882" y="411923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58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2416628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&amp; U-Net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484" y="947975"/>
            <a:ext cx="3227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 Shape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Decoder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04" y="947976"/>
            <a:ext cx="8186884" cy="5592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3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2416628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Segmentation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839" y="1296606"/>
            <a:ext cx="3227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Instance Segmentation- </a:t>
            </a:r>
            <a:r>
              <a:rPr lang="en-US" dirty="0" smtClean="0"/>
              <a:t>Objection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Semantic Segmentation- </a:t>
            </a:r>
            <a:r>
              <a:rPr lang="en-US" dirty="0" smtClean="0"/>
              <a:t>Biomedical, cell/</a:t>
            </a:r>
            <a:r>
              <a:rPr lang="en-US" dirty="0" err="1" smtClean="0"/>
              <a:t>neuclous</a:t>
            </a:r>
            <a:r>
              <a:rPr lang="en-US" dirty="0" smtClean="0"/>
              <a:t> tracking, tumor detection etc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U-Net Architecture use semantic </a:t>
            </a:r>
            <a:r>
              <a:rPr lang="en-US" sz="2400" dirty="0" err="1" smtClean="0"/>
              <a:t>segmentaion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4" y="1168997"/>
            <a:ext cx="8186884" cy="335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4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2416628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4" y="1168997"/>
            <a:ext cx="8186884" cy="335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7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Pattern Recognition Lab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83756" y="6675438"/>
            <a:ext cx="2217576" cy="182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588" y="137630"/>
            <a:ext cx="2416628" cy="494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4" y="1168997"/>
            <a:ext cx="8186884" cy="335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19935D-ADE6-42ED-B568-839405AD6ABE}">
  <ds:schemaRefs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233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 Theme</vt:lpstr>
      <vt:lpstr>U-Net: Convolutional Networks for biomedical image segmentaion</vt:lpstr>
      <vt:lpstr>Presented By Group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</dc:title>
  <dc:creator/>
  <cp:keywords>deep learning</cp:keywords>
  <cp:lastModifiedBy/>
  <cp:revision>1</cp:revision>
  <dcterms:created xsi:type="dcterms:W3CDTF">2020-02-11T15:38:06Z</dcterms:created>
  <dcterms:modified xsi:type="dcterms:W3CDTF">2020-02-11T18:29:03Z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