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32" r:id="rId11"/>
    <p:sldId id="2433" r:id="rId12"/>
    <p:sldId id="2438" r:id="rId13"/>
    <p:sldId id="2441" r:id="rId14"/>
    <p:sldId id="24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4" autoAdjust="0"/>
  </p:normalViewPr>
  <p:slideViewPr>
    <p:cSldViewPr snapToGrid="0">
      <p:cViewPr varScale="1">
        <p:scale>
          <a:sx n="116" d="100"/>
          <a:sy n="116" d="100"/>
        </p:scale>
        <p:origin x="336" y="114"/>
      </p:cViewPr>
      <p:guideLst/>
    </p:cSldViewPr>
  </p:slideViewPr>
  <p:notesTextViewPr>
    <p:cViewPr>
      <p:scale>
        <a:sx n="3" d="2"/>
        <a:sy n="3" d="2"/>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2/11/2020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574092" y="0"/>
            <a:ext cx="10972800" cy="6858000"/>
          </a:xfrm>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71015" y="7605"/>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55863" y="2682542"/>
            <a:ext cx="6609256" cy="1508126"/>
          </a:xfrm>
        </p:spPr>
        <p:txBody>
          <a:bodyPr>
            <a:normAutofit fontScale="90000"/>
          </a:bodyPr>
          <a:lstStyle/>
          <a:p>
            <a:r>
              <a:rPr lang="en-US" dirty="0"/>
              <a:t>U-Net: Convolutional Networks for Biomedical Image Segmentation</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4239893"/>
            <a:ext cx="6609256" cy="450503"/>
          </a:xfrm>
        </p:spPr>
        <p:txBody>
          <a:bodyPr>
            <a:normAutofit fontScale="62500" lnSpcReduction="20000"/>
          </a:bodyPr>
          <a:lstStyle/>
          <a:p>
            <a:r>
              <a:rPr lang="en-US" dirty="0" smtClean="0">
                <a:solidFill>
                  <a:srgbClr val="2F3342"/>
                </a:solidFill>
              </a:rPr>
              <a:t>Author: Olaf Ronneberger, Philipp Fischer, Tomas Brox</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xmlns=""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264229" y="321276"/>
            <a:ext cx="9927771" cy="6210152"/>
          </a:xfrm>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xmlns="" val="1"/>
              </a:ext>
            </a:extLst>
          </p:cNvPr>
          <p:cNvGrpSpPr/>
          <p:nvPr/>
        </p:nvGrpSpPr>
        <p:grpSpPr>
          <a:xfrm>
            <a:off x="957662" y="547333"/>
            <a:ext cx="5260130" cy="5252245"/>
            <a:chOff x="883522" y="408327"/>
            <a:chExt cx="5260130" cy="5252245"/>
          </a:xfrm>
        </p:grpSpPr>
        <p:sp>
          <p:nvSpPr>
            <p:cNvPr id="14" name="Rectangle 13">
              <a:extLst>
                <a:ext uri="{FF2B5EF4-FFF2-40B4-BE49-F238E27FC236}">
                  <a16:creationId xmlns:a16="http://schemas.microsoft.com/office/drawing/2014/main" id="{875940B9-0338-4FFA-9747-10812F028FB7}"/>
                </a:ext>
              </a:extLst>
            </p:cNvPr>
            <p:cNvSpPr/>
            <p:nvPr/>
          </p:nvSpPr>
          <p:spPr>
            <a:xfrm>
              <a:off x="1791741" y="647813"/>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38199" y="847481"/>
            <a:ext cx="4351912" cy="1530219"/>
          </a:xfrm>
        </p:spPr>
        <p:txBody>
          <a:bodyPr>
            <a:normAutofit/>
          </a:bodyPr>
          <a:lstStyle/>
          <a:p>
            <a:r>
              <a:rPr lang="en-US" dirty="0" smtClean="0"/>
              <a:t>Presented by</a:t>
            </a:r>
            <a:br>
              <a:rPr lang="en-US" dirty="0" smtClean="0"/>
            </a:br>
            <a:r>
              <a:rPr lang="en-US" dirty="0" smtClean="0"/>
              <a:t>Group : g7</a:t>
            </a:r>
            <a:endParaRPr lang="en-US" sz="4400" dirty="0"/>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838199" y="2877019"/>
            <a:ext cx="4351910" cy="296437"/>
          </a:xfrm>
        </p:spPr>
        <p:txBody>
          <a:bodyPr/>
          <a:lstStyle/>
          <a:p>
            <a:pPr marL="342900" indent="-342900" algn="l">
              <a:buFont typeface="Arial" panose="020B0604020202020204" pitchFamily="34" charset="0"/>
              <a:buChar char="•"/>
            </a:pPr>
            <a:r>
              <a:rPr lang="en-US" spc="-150" dirty="0" smtClean="0">
                <a:latin typeface="Arial" panose="020B0604020202020204" pitchFamily="34" charset="0"/>
                <a:cs typeface="Arial" panose="020B0604020202020204" pitchFamily="34" charset="0"/>
              </a:rPr>
              <a:t>Mazharul Islam Leon    011 153 031</a:t>
            </a:r>
          </a:p>
          <a:p>
            <a:pPr marL="342900" indent="-342900" algn="l">
              <a:buFont typeface="Arial" panose="020B0604020202020204" pitchFamily="34" charset="0"/>
              <a:buChar char="•"/>
            </a:pPr>
            <a:r>
              <a:rPr lang="en-US" spc="-150" dirty="0" err="1" smtClean="0">
                <a:latin typeface="Arial" panose="020B0604020202020204" pitchFamily="34" charset="0"/>
                <a:cs typeface="Arial" panose="020B0604020202020204" pitchFamily="34" charset="0"/>
              </a:rPr>
              <a:t>Md</a:t>
            </a:r>
            <a:r>
              <a:rPr lang="en-US" spc="-150" dirty="0" smtClean="0">
                <a:latin typeface="Arial" panose="020B0604020202020204" pitchFamily="34" charset="0"/>
                <a:cs typeface="Arial" panose="020B0604020202020204" pitchFamily="34" charset="0"/>
              </a:rPr>
              <a:t> Ifraham </a:t>
            </a:r>
            <a:r>
              <a:rPr lang="en-US" spc="-150" dirty="0" smtClean="0">
                <a:latin typeface="Arial" panose="020B0604020202020204" pitchFamily="34" charset="0"/>
                <a:cs typeface="Arial" panose="020B0604020202020204" pitchFamily="34" charset="0"/>
              </a:rPr>
              <a:t>Iqbal            011 162 282</a:t>
            </a:r>
          </a:p>
          <a:p>
            <a:pPr marL="342900" indent="-342900" algn="l">
              <a:buFont typeface="Arial" panose="020B0604020202020204" pitchFamily="34" charset="0"/>
              <a:buChar char="•"/>
            </a:pPr>
            <a:r>
              <a:rPr lang="en-US" spc="-150" dirty="0" err="1" smtClean="0">
                <a:latin typeface="Arial" panose="020B0604020202020204" pitchFamily="34" charset="0"/>
                <a:cs typeface="Arial" panose="020B0604020202020204" pitchFamily="34" charset="0"/>
              </a:rPr>
              <a:t>Sadaf</a:t>
            </a:r>
            <a:r>
              <a:rPr lang="en-US" spc="-150" dirty="0" smtClean="0">
                <a:latin typeface="Arial" panose="020B0604020202020204" pitchFamily="34" charset="0"/>
                <a:cs typeface="Arial" panose="020B0604020202020204" pitchFamily="34" charset="0"/>
              </a:rPr>
              <a:t>  </a:t>
            </a:r>
            <a:r>
              <a:rPr lang="en-US" spc="-150" dirty="0" err="1" smtClean="0">
                <a:latin typeface="Arial" panose="020B0604020202020204" pitchFamily="34" charset="0"/>
                <a:cs typeface="Arial" panose="020B0604020202020204" pitchFamily="34" charset="0"/>
              </a:rPr>
              <a:t>Meem</a:t>
            </a:r>
            <a:r>
              <a:rPr lang="en-US" spc="-150" dirty="0">
                <a:latin typeface="Arial" panose="020B0604020202020204" pitchFamily="34" charset="0"/>
                <a:cs typeface="Arial" panose="020B0604020202020204" pitchFamily="34" charset="0"/>
              </a:rPr>
              <a:t>	</a:t>
            </a:r>
            <a:r>
              <a:rPr lang="en-US" spc="-150" dirty="0" smtClean="0">
                <a:latin typeface="Arial" panose="020B0604020202020204" pitchFamily="34" charset="0"/>
                <a:cs typeface="Arial" panose="020B0604020202020204" pitchFamily="34" charset="0"/>
              </a:rPr>
              <a:t>              011 153 048</a:t>
            </a:r>
            <a:endParaRPr lang="en-US" spc="-15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pc="-150" dirty="0" smtClean="0">
                <a:latin typeface="Arial" panose="020B0604020202020204" pitchFamily="34" charset="0"/>
                <a:cs typeface="Arial" panose="020B0604020202020204" pitchFamily="34" charset="0"/>
              </a:rPr>
              <a:t>Sharmin Sultana           011 153 002</a:t>
            </a:r>
          </a:p>
          <a:p>
            <a:pPr marL="342900" indent="-342900" algn="l">
              <a:buFont typeface="Arial" panose="020B0604020202020204" pitchFamily="34" charset="0"/>
              <a:buChar char="•"/>
            </a:pPr>
            <a:r>
              <a:rPr lang="en-US" spc="-150" dirty="0" smtClean="0">
                <a:latin typeface="Arial" panose="020B0604020202020204" pitchFamily="34" charset="0"/>
                <a:cs typeface="Arial" panose="020B0604020202020204" pitchFamily="34" charset="0"/>
              </a:rPr>
              <a:t>PPPPPPPPPP             011 161 111</a:t>
            </a:r>
            <a:endParaRPr lang="en-US" spc="-150" dirty="0">
              <a:latin typeface="Arial" panose="020B0604020202020204" pitchFamily="34" charset="0"/>
              <a:cs typeface="Arial" panose="020B0604020202020204" pitchFamily="34" charset="0"/>
            </a:endParaRP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smtClean="0"/>
              <a:t>Pattern Recognition Lab</a:t>
            </a:r>
            <a:endParaRPr lang="en-US" dirty="0"/>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xmlns=""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399" y="451189"/>
            <a:ext cx="6617043"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6308048" y="1748531"/>
            <a:ext cx="2323344" cy="313038"/>
          </a:xfrm>
        </p:spPr>
        <p:txBody>
          <a:bodyPr>
            <a:normAutofit fontScale="90000"/>
          </a:bodyPr>
          <a:lstStyle/>
          <a:p>
            <a:r>
              <a:rPr lang="en-US" dirty="0" smtClean="0"/>
              <a:t>Outline</a:t>
            </a:r>
            <a:endParaRPr lang="en-US" dirty="0"/>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5105953" y="2622318"/>
            <a:ext cx="4351912" cy="321807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Wingdings" panose="05000000000000000000" pitchFamily="2" charset="2"/>
              <a:buChar char="§"/>
            </a:pPr>
            <a:r>
              <a:rPr lang="en-US" b="1" spc="0" dirty="0" smtClean="0">
                <a:solidFill>
                  <a:srgbClr val="2F3342"/>
                </a:solidFill>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r>
              <a:rPr lang="en-US" b="1" spc="0" dirty="0" smtClean="0">
                <a:solidFill>
                  <a:srgbClr val="2F3342"/>
                </a:solidFill>
                <a:latin typeface="Arial" panose="020B0604020202020204" pitchFamily="34" charset="0"/>
                <a:cs typeface="Arial" panose="020B0604020202020204" pitchFamily="34" charset="0"/>
              </a:rPr>
              <a:t>Neural Network &amp; Architecture</a:t>
            </a:r>
          </a:p>
          <a:p>
            <a:pPr marL="342900" indent="-342900">
              <a:buFont typeface="Wingdings" panose="05000000000000000000" pitchFamily="2" charset="2"/>
              <a:buChar char="§"/>
            </a:pPr>
            <a:r>
              <a:rPr lang="en-US" b="1" spc="0" dirty="0" smtClean="0">
                <a:solidFill>
                  <a:srgbClr val="2F3342"/>
                </a:solidFill>
                <a:latin typeface="Arial" panose="020B0604020202020204" pitchFamily="34" charset="0"/>
                <a:cs typeface="Arial" panose="020B0604020202020204" pitchFamily="34" charset="0"/>
              </a:rPr>
              <a:t>U-Net Architecture</a:t>
            </a:r>
          </a:p>
          <a:p>
            <a:pPr marL="342900" indent="-342900">
              <a:buFont typeface="Wingdings" panose="05000000000000000000" pitchFamily="2" charset="2"/>
              <a:buChar char="§"/>
            </a:pPr>
            <a:r>
              <a:rPr lang="en-US" b="1" spc="0" dirty="0" smtClean="0">
                <a:solidFill>
                  <a:srgbClr val="2F3342"/>
                </a:solidFill>
                <a:latin typeface="Arial" panose="020B0604020202020204" pitchFamily="34" charset="0"/>
                <a:cs typeface="Arial" panose="020B0604020202020204" pitchFamily="34" charset="0"/>
              </a:rPr>
              <a:t>Image Segmentation</a:t>
            </a:r>
          </a:p>
          <a:p>
            <a:pPr marL="342900" indent="-342900">
              <a:buFont typeface="Wingdings" panose="05000000000000000000" pitchFamily="2" charset="2"/>
              <a:buChar char="§"/>
            </a:pPr>
            <a:r>
              <a:rPr lang="en-US" b="1" spc="0" dirty="0" smtClean="0">
                <a:solidFill>
                  <a:srgbClr val="2F3342"/>
                </a:solidFill>
                <a:latin typeface="Arial" panose="020B0604020202020204" pitchFamily="34" charset="0"/>
                <a:cs typeface="Arial" panose="020B0604020202020204" pitchFamily="34" charset="0"/>
              </a:rPr>
              <a:t>Summaries of official papers</a:t>
            </a:r>
          </a:p>
          <a:p>
            <a:pPr marL="342900" indent="-342900">
              <a:buFont typeface="Wingdings" panose="05000000000000000000" pitchFamily="2" charset="2"/>
              <a:buChar char="§"/>
            </a:pPr>
            <a:r>
              <a:rPr lang="en-US" b="1" spc="0" dirty="0" smtClean="0">
                <a:solidFill>
                  <a:srgbClr val="2F3342"/>
                </a:solidFill>
                <a:latin typeface="Arial" panose="020B0604020202020204" pitchFamily="34" charset="0"/>
                <a:cs typeface="Arial" panose="020B0604020202020204" pitchFamily="34" charset="0"/>
              </a:rPr>
              <a:t>Conclusion</a:t>
            </a:r>
            <a:endParaRPr lang="en-US" b="1" spc="0" dirty="0" smtClean="0">
              <a:solidFill>
                <a:srgbClr val="2F3342"/>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xmlns=""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xmlns=""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174381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6947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xmlns=""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xmlns=""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xmlns=""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xmlns=""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xmlns=""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389222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schemas.microsoft.com/office/2006/documentManagement/types"/>
    <ds:schemaRef ds:uri="http://purl.org/dc/elements/1.1/"/>
    <ds:schemaRef ds:uri="http://www.w3.org/XML/1998/namespace"/>
    <ds:schemaRef ds:uri="71af3243-3dd4-4a8d-8c0d-dd76da1f02a5"/>
    <ds:schemaRef ds:uri="http://schemas.openxmlformats.org/package/2006/metadata/core-properties"/>
    <ds:schemaRef ds:uri="http://schemas.microsoft.com/office/2006/metadata/properties"/>
    <ds:schemaRef ds:uri="16c05727-aa75-4e4a-9b5f-8a80a1165891"/>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685</Words>
  <Application>Microsoft Office PowerPoint</Application>
  <PresentationFormat>Widescreen</PresentationFormat>
  <Paragraphs>964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Bebas</vt:lpstr>
      <vt:lpstr>Calibri</vt:lpstr>
      <vt:lpstr>Gill Sans</vt:lpstr>
      <vt:lpstr>Gill Sans Light</vt:lpstr>
      <vt:lpstr>Roboto Black</vt:lpstr>
      <vt:lpstr>Roboto Light</vt:lpstr>
      <vt:lpstr>Wingdings</vt:lpstr>
      <vt:lpstr>Office Theme</vt:lpstr>
      <vt:lpstr>U-Net: Convolutional Networks for Biomedical Image Segmentation</vt:lpstr>
      <vt:lpstr>Presented by Group : g7</vt:lpstr>
      <vt:lpstr>Outline</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2020-02-11T15:01:24Z</dcterms:created>
  <dcterms:modified xsi:type="dcterms:W3CDTF">2020-02-11T15:36:48Z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