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0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8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4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881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98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4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30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1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5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421C3-D1F5-45FF-B317-C25AC7A9C84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AFAC63-5294-4187-8435-B2C87833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3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54493C7-980D-4D7D-9DA8-0D589E74F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904" y="2249416"/>
            <a:ext cx="178125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By: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D1AE45A-A023-43AC-B594-3FDFE7854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514" y="2956935"/>
            <a:ext cx="3724275" cy="160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Milan Maharjan (072bex426)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Ravikiran Aryal (072bex434)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Tejasvi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Raj Pant (072bex447)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Tribikram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Panthi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(072bex448)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E52334C-166C-4FC6-AB10-7023E2898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22" y="4566660"/>
            <a:ext cx="8509061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To: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Electronics and Computer Engineering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84BA02-E319-4E4C-93C1-114A8D4794B6}"/>
              </a:ext>
            </a:extLst>
          </p:cNvPr>
          <p:cNvSpPr/>
          <p:nvPr/>
        </p:nvSpPr>
        <p:spPr>
          <a:xfrm>
            <a:off x="1430904" y="378081"/>
            <a:ext cx="79994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Nepali Audio Signal Synthesizer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6">
            <a:extLst>
              <a:ext uri="{FF2B5EF4-FFF2-40B4-BE49-F238E27FC236}">
                <a16:creationId xmlns:a16="http://schemas.microsoft.com/office/drawing/2014/main" id="{8262B134-BBF1-4AA6-BA01-484F3C63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44">
            <a:extLst>
              <a:ext uri="{FF2B5EF4-FFF2-40B4-BE49-F238E27FC236}">
                <a16:creationId xmlns:a16="http://schemas.microsoft.com/office/drawing/2014/main" id="{8B22825D-47E6-427F-9AB0-8FD4B5285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CDFC7A4-9CFD-49C6-A7AA-D673830F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0CEF1E-C832-448F-8BEA-25A4BD9F6746}"/>
              </a:ext>
            </a:extLst>
          </p:cNvPr>
          <p:cNvSpPr/>
          <p:nvPr/>
        </p:nvSpPr>
        <p:spPr>
          <a:xfrm>
            <a:off x="685800" y="797510"/>
            <a:ext cx="95018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92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4B4F5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</a:p>
          <a:p>
            <a:pPr marL="502920" marR="0" algn="ctr">
              <a:spcBef>
                <a:spcPts val="0"/>
              </a:spcBef>
              <a:spcAft>
                <a:spcPts val="0"/>
              </a:spcAft>
            </a:pPr>
            <a:endParaRPr lang="en-US" sz="3600" b="1" dirty="0">
              <a:solidFill>
                <a:srgbClr val="4B4F5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B4F5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can be used as assistance technology for verbally impaired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4B4F5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and illiterate people.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solidFill>
                <a:srgbClr val="4B4F5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B4F5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can be used for giving humanoid ability to robots.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solidFill>
                <a:srgbClr val="4B4F5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B4F5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can be used for making voice bots which can serve people in many field like hospitals, government offices etc.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solidFill>
                <a:srgbClr val="4B4F5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B4F5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may change the way we produce audiobooks, radio programs and many </a:t>
            </a:r>
            <a:r>
              <a:rPr lang="en-US" sz="2400" dirty="0">
                <a:solidFill>
                  <a:srgbClr val="4B4F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more.</a:t>
            </a:r>
            <a:endParaRPr lang="en-US" sz="2800" dirty="0">
              <a:solidFill>
                <a:srgbClr val="4B4F5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2920" marR="0" algn="just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B4F5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115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6">
            <a:extLst>
              <a:ext uri="{FF2B5EF4-FFF2-40B4-BE49-F238E27FC236}">
                <a16:creationId xmlns:a16="http://schemas.microsoft.com/office/drawing/2014/main" id="{8262B134-BBF1-4AA6-BA01-484F3C63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44">
            <a:extLst>
              <a:ext uri="{FF2B5EF4-FFF2-40B4-BE49-F238E27FC236}">
                <a16:creationId xmlns:a16="http://schemas.microsoft.com/office/drawing/2014/main" id="{8B22825D-47E6-427F-9AB0-8FD4B5285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CDFC7A4-9CFD-49C6-A7AA-D673830F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0CEF1E-C832-448F-8BEA-25A4BD9F6746}"/>
              </a:ext>
            </a:extLst>
          </p:cNvPr>
          <p:cNvSpPr/>
          <p:nvPr/>
        </p:nvSpPr>
        <p:spPr>
          <a:xfrm>
            <a:off x="1060174" y="1833803"/>
            <a:ext cx="9501809" cy="248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92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800" b="1" dirty="0">
                <a:solidFill>
                  <a:srgbClr val="4B4F5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US" sz="8800" dirty="0">
              <a:solidFill>
                <a:srgbClr val="4B4F5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292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4B4F5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227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C15990-F42B-4BB0-A8CA-96ABB7BA3490}"/>
              </a:ext>
            </a:extLst>
          </p:cNvPr>
          <p:cNvSpPr/>
          <p:nvPr/>
        </p:nvSpPr>
        <p:spPr>
          <a:xfrm>
            <a:off x="2406543" y="699916"/>
            <a:ext cx="6413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Audio Signal has always been a part of interest.</a:t>
            </a:r>
            <a:endParaRPr lang="en-US" sz="2400" b="1" dirty="0"/>
          </a:p>
        </p:txBody>
      </p:sp>
      <p:pic>
        <p:nvPicPr>
          <p:cNvPr id="7" name="Picture 6" descr="https://www.phon.ucl.ac.uk/courses/plin/plin2108/images/speech-chain.jpg">
            <a:extLst>
              <a:ext uri="{FF2B5EF4-FFF2-40B4-BE49-F238E27FC236}">
                <a16:creationId xmlns:a16="http://schemas.microsoft.com/office/drawing/2014/main" id="{89AD51F7-87B8-4302-9142-54FBBE2C50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543" y="2001648"/>
            <a:ext cx="6512170" cy="4357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3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E38284-C00C-456E-9593-E2975E3ED73C}"/>
              </a:ext>
            </a:extLst>
          </p:cNvPr>
          <p:cNvSpPr txBox="1"/>
          <p:nvPr/>
        </p:nvSpPr>
        <p:spPr>
          <a:xfrm>
            <a:off x="1722783" y="488675"/>
            <a:ext cx="7368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our project?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7B94229A-42B7-4B69-9C5F-52F51B8D26E6}"/>
              </a:ext>
            </a:extLst>
          </p:cNvPr>
          <p:cNvSpPr txBox="1"/>
          <p:nvPr/>
        </p:nvSpPr>
        <p:spPr>
          <a:xfrm>
            <a:off x="1382607" y="3204127"/>
            <a:ext cx="2131094" cy="117364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4B4F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4B4F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30631278-4488-4901-94C7-F6586A0F839F}"/>
              </a:ext>
            </a:extLst>
          </p:cNvPr>
          <p:cNvSpPr txBox="1"/>
          <p:nvPr/>
        </p:nvSpPr>
        <p:spPr>
          <a:xfrm>
            <a:off x="4339374" y="3204127"/>
            <a:ext cx="2389202" cy="117364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4B4F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 Model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F6E6F617-632A-4B9E-8EA0-E9F8D555DCA4}"/>
              </a:ext>
            </a:extLst>
          </p:cNvPr>
          <p:cNvSpPr txBox="1"/>
          <p:nvPr/>
        </p:nvSpPr>
        <p:spPr>
          <a:xfrm>
            <a:off x="7396899" y="3154064"/>
            <a:ext cx="2617957" cy="122370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4B4F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Audio 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55774C-78F7-4F4D-9558-D80AB5A93890}"/>
              </a:ext>
            </a:extLst>
          </p:cNvPr>
          <p:cNvCxnSpPr>
            <a:cxnSpLocks/>
          </p:cNvCxnSpPr>
          <p:nvPr/>
        </p:nvCxnSpPr>
        <p:spPr>
          <a:xfrm>
            <a:off x="3654204" y="3766737"/>
            <a:ext cx="58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5BCD7A-BDC4-46F3-BC7F-DD1AE2F170BD}"/>
              </a:ext>
            </a:extLst>
          </p:cNvPr>
          <p:cNvCxnSpPr>
            <a:cxnSpLocks/>
          </p:cNvCxnSpPr>
          <p:nvPr/>
        </p:nvCxnSpPr>
        <p:spPr>
          <a:xfrm>
            <a:off x="6856758" y="3755148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493899-8705-4084-995B-1A5190B37737}"/>
              </a:ext>
            </a:extLst>
          </p:cNvPr>
          <p:cNvSpPr txBox="1"/>
          <p:nvPr/>
        </p:nvSpPr>
        <p:spPr>
          <a:xfrm>
            <a:off x="2082580" y="1273200"/>
            <a:ext cx="736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is a concatenative model based Nepali text to speech system.</a:t>
            </a:r>
          </a:p>
        </p:txBody>
      </p:sp>
    </p:spTree>
    <p:extLst>
      <p:ext uri="{BB962C8B-B14F-4D97-AF65-F5344CB8AC3E}">
        <p14:creationId xmlns:p14="http://schemas.microsoft.com/office/powerpoint/2010/main" val="42695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E38284-C00C-456E-9593-E2975E3ED73C}"/>
              </a:ext>
            </a:extLst>
          </p:cNvPr>
          <p:cNvSpPr txBox="1"/>
          <p:nvPr/>
        </p:nvSpPr>
        <p:spPr>
          <a:xfrm>
            <a:off x="1026015" y="413996"/>
            <a:ext cx="736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it is all done?</a:t>
            </a:r>
          </a:p>
        </p:txBody>
      </p:sp>
      <p:sp>
        <p:nvSpPr>
          <p:cNvPr id="23" name="Text Box 1">
            <a:extLst>
              <a:ext uri="{FF2B5EF4-FFF2-40B4-BE49-F238E27FC236}">
                <a16:creationId xmlns:a16="http://schemas.microsoft.com/office/drawing/2014/main" id="{C0005E0F-0F14-4ACC-A36B-2C6D8D1D4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94" y="1251733"/>
            <a:ext cx="1539254" cy="84770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12AB89CD-47FD-4D48-B8AC-005DF132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375" y="1312140"/>
            <a:ext cx="1690688" cy="7239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 the text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19171538-2582-48C6-BA4A-D98DA7E58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666" y="1269817"/>
            <a:ext cx="2709297" cy="7239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 the text into phonetic code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C9AA05-78CB-4FE2-83B0-492486090030}"/>
              </a:ext>
            </a:extLst>
          </p:cNvPr>
          <p:cNvCxnSpPr>
            <a:cxnSpLocks/>
          </p:cNvCxnSpPr>
          <p:nvPr/>
        </p:nvCxnSpPr>
        <p:spPr>
          <a:xfrm flipV="1">
            <a:off x="5814391" y="1667380"/>
            <a:ext cx="1020417" cy="1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5F46C8-8835-47EC-8E48-B1622AF85401}"/>
              </a:ext>
            </a:extLst>
          </p:cNvPr>
          <p:cNvCxnSpPr>
            <a:cxnSpLocks/>
          </p:cNvCxnSpPr>
          <p:nvPr/>
        </p:nvCxnSpPr>
        <p:spPr>
          <a:xfrm>
            <a:off x="3006015" y="1675585"/>
            <a:ext cx="936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Box 17">
            <a:extLst>
              <a:ext uri="{FF2B5EF4-FFF2-40B4-BE49-F238E27FC236}">
                <a16:creationId xmlns:a16="http://schemas.microsoft.com/office/drawing/2014/main" id="{8799C647-702F-4C1A-B7F2-3607874B0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95" y="3221530"/>
            <a:ext cx="1561320" cy="7239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9C51A71E-BFD5-4B7C-9696-4A40C6CD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7781" y="3270099"/>
            <a:ext cx="2473296" cy="7239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Concatenate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19">
            <a:extLst>
              <a:ext uri="{FF2B5EF4-FFF2-40B4-BE49-F238E27FC236}">
                <a16:creationId xmlns:a16="http://schemas.microsoft.com/office/drawing/2014/main" id="{A634F445-1E93-4287-A354-D7B72BA7E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668" y="3270099"/>
            <a:ext cx="2473291" cy="7239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waveform for each phoneme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 Box 20">
            <a:extLst>
              <a:ext uri="{FF2B5EF4-FFF2-40B4-BE49-F238E27FC236}">
                <a16:creationId xmlns:a16="http://schemas.microsoft.com/office/drawing/2014/main" id="{58718DE6-D04C-4CDC-91D4-40BB7C45E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94" y="5361391"/>
            <a:ext cx="1446213" cy="7239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audio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2AB442-2B94-4399-9E10-3428CE255C67}"/>
              </a:ext>
            </a:extLst>
          </p:cNvPr>
          <p:cNvCxnSpPr>
            <a:cxnSpLocks/>
          </p:cNvCxnSpPr>
          <p:nvPr/>
        </p:nvCxnSpPr>
        <p:spPr>
          <a:xfrm>
            <a:off x="8349138" y="2160539"/>
            <a:ext cx="0" cy="90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5552CA-51B5-4D74-A21F-AACE49D1018B}"/>
              </a:ext>
            </a:extLst>
          </p:cNvPr>
          <p:cNvCxnSpPr/>
          <p:nvPr/>
        </p:nvCxnSpPr>
        <p:spPr>
          <a:xfrm flipH="1">
            <a:off x="6422941" y="3593636"/>
            <a:ext cx="4667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57351E-4C91-4A76-A2D3-981E47813275}"/>
              </a:ext>
            </a:extLst>
          </p:cNvPr>
          <p:cNvCxnSpPr/>
          <p:nvPr/>
        </p:nvCxnSpPr>
        <p:spPr>
          <a:xfrm flipH="1">
            <a:off x="3139192" y="3588243"/>
            <a:ext cx="4667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7E8851-AE73-4AB6-9291-78F89B58D373}"/>
              </a:ext>
            </a:extLst>
          </p:cNvPr>
          <p:cNvCxnSpPr>
            <a:cxnSpLocks/>
          </p:cNvCxnSpPr>
          <p:nvPr/>
        </p:nvCxnSpPr>
        <p:spPr>
          <a:xfrm>
            <a:off x="2229666" y="4084378"/>
            <a:ext cx="0" cy="112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6">
            <a:extLst>
              <a:ext uri="{FF2B5EF4-FFF2-40B4-BE49-F238E27FC236}">
                <a16:creationId xmlns:a16="http://schemas.microsoft.com/office/drawing/2014/main" id="{8262B134-BBF1-4AA6-BA01-484F3C63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44">
            <a:extLst>
              <a:ext uri="{FF2B5EF4-FFF2-40B4-BE49-F238E27FC236}">
                <a16:creationId xmlns:a16="http://schemas.microsoft.com/office/drawing/2014/main" id="{8B22825D-47E6-427F-9AB0-8FD4B5285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6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58B3-070A-4324-BE05-1EFA4E5D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17" y="233348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 started with Data collection.</a:t>
            </a:r>
          </a:p>
        </p:txBody>
      </p:sp>
    </p:spTree>
    <p:extLst>
      <p:ext uri="{BB962C8B-B14F-4D97-AF65-F5344CB8AC3E}">
        <p14:creationId xmlns:p14="http://schemas.microsoft.com/office/powerpoint/2010/main" val="242545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F7B7027-6408-443D-BD1B-6B6B5519806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4" t="19802" r="38345" b="24631"/>
          <a:stretch/>
        </p:blipFill>
        <p:spPr bwMode="auto">
          <a:xfrm>
            <a:off x="1088334" y="1719230"/>
            <a:ext cx="4147102" cy="3419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9B1C47-E231-490C-8E86-7320D254366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2" t="19508" r="38678" b="26699"/>
          <a:stretch/>
        </p:blipFill>
        <p:spPr bwMode="auto">
          <a:xfrm>
            <a:off x="5791199" y="1911714"/>
            <a:ext cx="3737113" cy="29831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EC009C-D8CB-4091-B4F4-46FC2D45C16C}"/>
              </a:ext>
            </a:extLst>
          </p:cNvPr>
          <p:cNvSpPr txBox="1"/>
          <p:nvPr/>
        </p:nvSpPr>
        <p:spPr>
          <a:xfrm>
            <a:off x="1166191" y="543339"/>
            <a:ext cx="610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15205-9BA9-4A2E-B33A-61AD2334702E}"/>
              </a:ext>
            </a:extLst>
          </p:cNvPr>
          <p:cNvSpPr txBox="1"/>
          <p:nvPr/>
        </p:nvSpPr>
        <p:spPr>
          <a:xfrm>
            <a:off x="1484243" y="5406887"/>
            <a:ext cx="355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 Raw state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4A1B41-9F2C-4718-9841-FF2D15914466}"/>
              </a:ext>
            </a:extLst>
          </p:cNvPr>
          <p:cNvSpPr txBox="1"/>
          <p:nvPr/>
        </p:nvSpPr>
        <p:spPr>
          <a:xfrm>
            <a:off x="5976729" y="5406887"/>
            <a:ext cx="355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62591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6">
            <a:extLst>
              <a:ext uri="{FF2B5EF4-FFF2-40B4-BE49-F238E27FC236}">
                <a16:creationId xmlns:a16="http://schemas.microsoft.com/office/drawing/2014/main" id="{8262B134-BBF1-4AA6-BA01-484F3C63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44">
            <a:extLst>
              <a:ext uri="{FF2B5EF4-FFF2-40B4-BE49-F238E27FC236}">
                <a16:creationId xmlns:a16="http://schemas.microsoft.com/office/drawing/2014/main" id="{8B22825D-47E6-427F-9AB0-8FD4B5285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3545E-A9D1-4308-A068-B314E9571548}"/>
              </a:ext>
            </a:extLst>
          </p:cNvPr>
          <p:cNvSpPr txBox="1"/>
          <p:nvPr/>
        </p:nvSpPr>
        <p:spPr>
          <a:xfrm>
            <a:off x="3737113" y="1725283"/>
            <a:ext cx="359133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पुल्चोक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$ * </a:t>
            </a:r>
          </a:p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96350-BC90-4544-A398-D9236169ED50}"/>
              </a:ext>
            </a:extLst>
          </p:cNvPr>
          <p:cNvSpPr txBox="1"/>
          <p:nvPr/>
        </p:nvSpPr>
        <p:spPr>
          <a:xfrm>
            <a:off x="3737113" y="3122981"/>
            <a:ext cx="359133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6012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 err="1"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पुल्चोक</a:t>
            </a:r>
            <a:r>
              <a:rPr lang="en-US" dirty="0">
                <a:solidFill>
                  <a:srgbClr val="4B4F5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9D279-13AB-4C9B-AA80-31DB80448F61}"/>
              </a:ext>
            </a:extLst>
          </p:cNvPr>
          <p:cNvSpPr txBox="1"/>
          <p:nvPr/>
        </p:nvSpPr>
        <p:spPr>
          <a:xfrm>
            <a:off x="2193237" y="4982344"/>
            <a:ext cx="6639332" cy="741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60120" algn="ctr">
              <a:lnSpc>
                <a:spcPct val="150000"/>
              </a:lnSpc>
            </a:pPr>
            <a:r>
              <a:rPr lang="en-US" sz="3200" b="1" dirty="0" err="1"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पुल्चोक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3200" b="1" dirty="0" err="1"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पु</a:t>
            </a:r>
            <a:r>
              <a:rPr lang="en-US" sz="3200" b="1" dirty="0"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3200" b="1" dirty="0" err="1"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ल्</a:t>
            </a:r>
            <a:r>
              <a:rPr lang="en-US" sz="3200" b="1" dirty="0"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3200" b="1" dirty="0" err="1"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चो</a:t>
            </a:r>
            <a:r>
              <a:rPr lang="en-US" sz="3200" b="1" dirty="0"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+क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372A18-777A-4CA4-BA27-64136C711AE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532783" y="2587057"/>
            <a:ext cx="0" cy="53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05E538-4707-4A2B-A1AC-FF94BC7AE6FD}"/>
              </a:ext>
            </a:extLst>
          </p:cNvPr>
          <p:cNvCxnSpPr/>
          <p:nvPr/>
        </p:nvCxnSpPr>
        <p:spPr>
          <a:xfrm>
            <a:off x="5512903" y="4230977"/>
            <a:ext cx="0" cy="75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CB40EB-E369-4A15-8D56-4153807536FF}"/>
              </a:ext>
            </a:extLst>
          </p:cNvPr>
          <p:cNvSpPr txBox="1"/>
          <p:nvPr/>
        </p:nvSpPr>
        <p:spPr>
          <a:xfrm>
            <a:off x="1179442" y="457200"/>
            <a:ext cx="674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Behind the scene, what happens is:</a:t>
            </a:r>
          </a:p>
        </p:txBody>
      </p:sp>
    </p:spTree>
    <p:extLst>
      <p:ext uri="{BB962C8B-B14F-4D97-AF65-F5344CB8AC3E}">
        <p14:creationId xmlns:p14="http://schemas.microsoft.com/office/powerpoint/2010/main" val="295118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6">
            <a:extLst>
              <a:ext uri="{FF2B5EF4-FFF2-40B4-BE49-F238E27FC236}">
                <a16:creationId xmlns:a16="http://schemas.microsoft.com/office/drawing/2014/main" id="{8262B134-BBF1-4AA6-BA01-484F3C63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44">
            <a:extLst>
              <a:ext uri="{FF2B5EF4-FFF2-40B4-BE49-F238E27FC236}">
                <a16:creationId xmlns:a16="http://schemas.microsoft.com/office/drawing/2014/main" id="{8B22825D-47E6-427F-9AB0-8FD4B5285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188C0-FD53-4E6E-A230-F1259AC28CA3}"/>
              </a:ext>
            </a:extLst>
          </p:cNvPr>
          <p:cNvSpPr txBox="1"/>
          <p:nvPr/>
        </p:nvSpPr>
        <p:spPr>
          <a:xfrm>
            <a:off x="914401" y="653929"/>
            <a:ext cx="62417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User interface</a:t>
            </a:r>
          </a:p>
          <a:p>
            <a:endParaRPr lang="en-US" sz="4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01AB30-9F0F-487B-A5B3-525F7EE4315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8"/>
          <a:stretch/>
        </p:blipFill>
        <p:spPr bwMode="auto">
          <a:xfrm>
            <a:off x="791845" y="2297207"/>
            <a:ext cx="8908746" cy="15091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9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6">
            <a:extLst>
              <a:ext uri="{FF2B5EF4-FFF2-40B4-BE49-F238E27FC236}">
                <a16:creationId xmlns:a16="http://schemas.microsoft.com/office/drawing/2014/main" id="{8262B134-BBF1-4AA6-BA01-484F3C63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44">
            <a:extLst>
              <a:ext uri="{FF2B5EF4-FFF2-40B4-BE49-F238E27FC236}">
                <a16:creationId xmlns:a16="http://schemas.microsoft.com/office/drawing/2014/main" id="{8B22825D-47E6-427F-9AB0-8FD4B5285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9E1785-7EDC-41E0-8872-EF77456724ED}"/>
              </a:ext>
            </a:extLst>
          </p:cNvPr>
          <p:cNvSpPr/>
          <p:nvPr/>
        </p:nvSpPr>
        <p:spPr>
          <a:xfrm>
            <a:off x="998639" y="1722150"/>
            <a:ext cx="3880854" cy="164970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035D97-8633-4F60-97E1-87448132A793}"/>
              </a:ext>
            </a:extLst>
          </p:cNvPr>
          <p:cNvSpPr/>
          <p:nvPr/>
        </p:nvSpPr>
        <p:spPr>
          <a:xfrm>
            <a:off x="5060467" y="1751209"/>
            <a:ext cx="3834901" cy="163016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53BF3A-0A47-44DC-87DE-98421E6EF9BF}"/>
              </a:ext>
            </a:extLst>
          </p:cNvPr>
          <p:cNvSpPr/>
          <p:nvPr/>
        </p:nvSpPr>
        <p:spPr>
          <a:xfrm>
            <a:off x="5041417" y="3552825"/>
            <a:ext cx="3853951" cy="163826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3E9F9E-10B2-4BC6-990E-234422C0D0CC}"/>
              </a:ext>
            </a:extLst>
          </p:cNvPr>
          <p:cNvSpPr/>
          <p:nvPr/>
        </p:nvSpPr>
        <p:spPr>
          <a:xfrm>
            <a:off x="1016016" y="3524250"/>
            <a:ext cx="3853951" cy="163826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CADE222B-0387-423A-A808-6ADF81CDB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713" y="1864183"/>
            <a:ext cx="3491740" cy="156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handle many unexpected       	situation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8E62350-EFA7-4277-B917-79B89104B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068" y="3581399"/>
            <a:ext cx="3742704" cy="197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Possibility of further enhancement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1E2BE454-82BC-4964-9A7F-D2DAF96EC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186" y="3562350"/>
            <a:ext cx="3328573" cy="19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Outdated Model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CDD8DD4C-1BC5-4A50-B20C-CA5EA4CE5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186" y="1729783"/>
            <a:ext cx="3063944" cy="169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Non-humanly sound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CDFC7A4-9CFD-49C6-A7AA-D673830F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08A54-C0FD-4049-B58D-3360A2C65F12}"/>
              </a:ext>
            </a:extLst>
          </p:cNvPr>
          <p:cNvSpPr txBox="1"/>
          <p:nvPr/>
        </p:nvSpPr>
        <p:spPr>
          <a:xfrm>
            <a:off x="-422827" y="393413"/>
            <a:ext cx="6864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16622708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160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Nirmala UI</vt:lpstr>
      <vt:lpstr>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We started with Data collection.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Maharjan</dc:creator>
  <cp:lastModifiedBy>Milan Maharjan</cp:lastModifiedBy>
  <cp:revision>6</cp:revision>
  <dcterms:created xsi:type="dcterms:W3CDTF">2018-07-31T03:38:46Z</dcterms:created>
  <dcterms:modified xsi:type="dcterms:W3CDTF">2018-07-31T04:14:13Z</dcterms:modified>
</cp:coreProperties>
</file>