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0"/>
  </p:handoutMasterIdLst>
  <p:sldIdLst>
    <p:sldId id="310" r:id="rId3"/>
    <p:sldId id="278" r:id="rId4"/>
    <p:sldId id="289" r:id="rId6"/>
    <p:sldId id="290" r:id="rId7"/>
    <p:sldId id="280" r:id="rId8"/>
    <p:sldId id="296" r:id="rId9"/>
    <p:sldId id="295" r:id="rId10"/>
    <p:sldId id="281" r:id="rId11"/>
    <p:sldId id="298" r:id="rId12"/>
    <p:sldId id="283" r:id="rId13"/>
    <p:sldId id="308" r:id="rId14"/>
    <p:sldId id="304" r:id="rId15"/>
    <p:sldId id="306" r:id="rId16"/>
    <p:sldId id="302" r:id="rId17"/>
    <p:sldId id="305" r:id="rId18"/>
    <p:sldId id="30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69" d="100"/>
          <a:sy n="69" d="100"/>
        </p:scale>
        <p:origin x="756" y="48"/>
      </p:cViewPr>
      <p:guideLst>
        <p:guide orient="horz" pos="2178"/>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2" d="100"/>
          <a:sy n="82" d="100"/>
        </p:scale>
        <p:origin x="3636"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13F231-EBD8-4F4B-BAC9-96524D9BF46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D824B6-CB4E-422A-9C24-F861A0BCA00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54F45-6022-46CA-A4EC-E3BB56DBF9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1B5A57-8D53-4F3F-B159-CC185D6CC2E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lfppt.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lfppt.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lfppt.com/"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3" name="图片 2">
            <a:hlinkClick r:id="rId2"/>
          </p:cNvPr>
          <p:cNvPicPr>
            <a:picLocks noChangeAspect="1"/>
          </p:cNvPicPr>
          <p:nvPr userDrawn="1"/>
        </p:nvPicPr>
        <p:blipFill>
          <a:blip r:embed="rId3"/>
          <a:stretch>
            <a:fillRect/>
          </a:stretch>
        </p:blipFill>
        <p:spPr>
          <a:xfrm>
            <a:off x="4334932" y="0"/>
            <a:ext cx="7857067" cy="4419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a:hlinkClick r:id="rId2"/>
          </p:cNvPr>
          <p:cNvPicPr>
            <a:picLocks noChangeAspect="1"/>
          </p:cNvPicPr>
          <p:nvPr userDrawn="1"/>
        </p:nvPicPr>
        <p:blipFill>
          <a:blip r:embed="rId3"/>
          <a:stretch>
            <a:fillRect/>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4" name="图片 3">
            <a:hlinkClick r:id="rId2"/>
          </p:cNvPr>
          <p:cNvPicPr>
            <a:picLocks noChangeAspect="1"/>
          </p:cNvPicPr>
          <p:nvPr userDrawn="1"/>
        </p:nvPicPr>
        <p:blipFill>
          <a:blip r:embed="rId3"/>
          <a:stretch>
            <a:fillRect/>
          </a:stretch>
        </p:blipFill>
        <p:spPr>
          <a:xfrm>
            <a:off x="0" y="0"/>
            <a:ext cx="12192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有页码">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0711862" flipH="1">
            <a:off x="10720366" y="5324678"/>
            <a:ext cx="3778604" cy="3778811"/>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8D5ACA-62CA-46DB-AD6B-12EDD6D51A23}" type="slidenum">
              <a:rPr lang="zh-CN" altLang="en-US" smtClean="0"/>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0711862" flipH="1">
            <a:off x="10720366" y="5324678"/>
            <a:ext cx="3778604" cy="377881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639D2EBA-94BF-40B8-B1C9-5B1FF0F7366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7EF253-A8B4-44DD-AE58-8315FD67EFA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tags" Target="../tags/tag2.xml"/><Relationship Id="rId7" Type="http://schemas.openxmlformats.org/officeDocument/2006/relationships/tags" Target="../tags/tag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5" name="组合 4"/>
          <p:cNvGrpSpPr/>
          <p:nvPr userDrawn="1"/>
        </p:nvGrpSpPr>
        <p:grpSpPr>
          <a:xfrm>
            <a:off x="0" y="-1664915"/>
            <a:ext cx="12192000" cy="10492846"/>
            <a:chOff x="0" y="-1664915"/>
            <a:chExt cx="12192000" cy="10492846"/>
          </a:xfrm>
        </p:grpSpPr>
        <p:grpSp>
          <p:nvGrpSpPr>
            <p:cNvPr id="6" name="组合 5"/>
            <p:cNvGrpSpPr/>
            <p:nvPr/>
          </p:nvGrpSpPr>
          <p:grpSpPr>
            <a:xfrm>
              <a:off x="0" y="7507131"/>
              <a:ext cx="12192000" cy="1320800"/>
              <a:chOff x="0" y="7507131"/>
              <a:chExt cx="12192000" cy="1320800"/>
            </a:xfrm>
          </p:grpSpPr>
          <p:sp>
            <p:nvSpPr>
              <p:cNvPr id="13" name="矩形 12"/>
              <p:cNvSpPr/>
              <p:nvPr userDrawn="1">
                <p:custDataLst>
                  <p:tags r:id="rId7"/>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4" name="矩形 13"/>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7" name="组合 6"/>
            <p:cNvGrpSpPr/>
            <p:nvPr/>
          </p:nvGrpSpPr>
          <p:grpSpPr>
            <a:xfrm>
              <a:off x="0" y="-1664915"/>
              <a:ext cx="12192000" cy="1320800"/>
              <a:chOff x="0" y="7507131"/>
              <a:chExt cx="12192000" cy="1320800"/>
            </a:xfrm>
          </p:grpSpPr>
          <p:sp>
            <p:nvSpPr>
              <p:cNvPr id="8" name="矩形 7"/>
              <p:cNvSpPr/>
              <p:nvPr userDrawn="1">
                <p:custDataLst>
                  <p:tags r:id="rId8"/>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 name="矩形 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itle Placeholder 3"/>
          <p:cNvSpPr>
            <a:spLocks noGrp="1"/>
          </p:cNvSpPr>
          <p:nvPr>
            <p:ph type="title"/>
          </p:nvPr>
        </p:nvSpPr>
        <p:spPr>
          <a:xfrm>
            <a:off x="838419" y="365125"/>
            <a:ext cx="10515163" cy="1325563"/>
          </a:xfrm>
          <a:prstGeom prst="rect">
            <a:avLst/>
          </a:prstGeom>
        </p:spPr>
        <p:txBody>
          <a:bodyPr vert="horz" lIns="91440" tIns="45720" rIns="91440" bIns="45720" rtlCol="0" anchor="ctr">
            <a:normAutofit/>
          </a:bodyPr>
          <a:lstStyle/>
          <a:p>
            <a:r>
              <a:rPr lang="en-US"/>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Montserrat Hairline" charset="0"/>
          <a:ea typeface="Montserrat Hairline" charset="0"/>
          <a:cs typeface="Montserrat Hairline"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Montserrat Hairline" charset="0"/>
          <a:ea typeface="Montserrat Hairline" charset="0"/>
          <a:cs typeface="Montserrat Hairline" charset="0"/>
        </a:defRPr>
      </a:lvl1pPr>
      <a:lvl2pPr marL="457200" indent="0" algn="l" defTabSz="914400" rtl="0" eaLnBrk="1" latinLnBrk="0" hangingPunct="1">
        <a:lnSpc>
          <a:spcPct val="90000"/>
        </a:lnSpc>
        <a:spcBef>
          <a:spcPts val="500"/>
        </a:spcBef>
        <a:buFont typeface="Arial" panose="020B0604020202020204" pitchFamily="34" charset="0"/>
        <a:buNone/>
        <a:defRPr lang="en-US" sz="2000" kern="1200" dirty="0" smtClean="0">
          <a:solidFill>
            <a:schemeClr val="tx1"/>
          </a:solidFill>
          <a:effectLst/>
          <a:latin typeface="Montserrat Hairline" charset="0"/>
          <a:ea typeface="Montserrat Hairline" charset="0"/>
          <a:cs typeface="Montserrat Hairline" charset="0"/>
        </a:defRPr>
      </a:lvl2pPr>
      <a:lvl3pPr marL="9144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tx1"/>
          </a:solidFill>
          <a:effectLst/>
          <a:latin typeface="Montserrat Hairline" charset="0"/>
          <a:ea typeface="Montserrat Hairline" charset="0"/>
          <a:cs typeface="Montserrat Hairline" charset="0"/>
        </a:defRPr>
      </a:lvl3pPr>
      <a:lvl4pPr marL="1371600" indent="0" algn="l" defTabSz="914400" rtl="0" eaLnBrk="1" latinLnBrk="0" hangingPunct="1">
        <a:lnSpc>
          <a:spcPct val="90000"/>
        </a:lnSpc>
        <a:spcBef>
          <a:spcPts val="500"/>
        </a:spcBef>
        <a:buFont typeface="Arial" panose="020B0604020202020204" pitchFamily="34" charset="0"/>
        <a:buNone/>
        <a:defRPr lang="en-US" sz="1600" kern="1200" dirty="0" smtClean="0">
          <a:solidFill>
            <a:schemeClr val="tx1"/>
          </a:solidFill>
          <a:effectLst/>
          <a:latin typeface="Montserrat Hairline" charset="0"/>
          <a:ea typeface="Montserrat Hairline" charset="0"/>
          <a:cs typeface="Montserrat Hairline" charset="0"/>
        </a:defRPr>
      </a:lvl4pPr>
      <a:lvl5pPr marL="1828165" indent="0" algn="l" defTabSz="914400" rtl="0" eaLnBrk="1" latinLnBrk="0" hangingPunct="1">
        <a:lnSpc>
          <a:spcPct val="90000"/>
        </a:lnSpc>
        <a:spcBef>
          <a:spcPts val="500"/>
        </a:spcBef>
        <a:buFont typeface="Arial" panose="020B0604020202020204" pitchFamily="34" charset="0"/>
        <a:buNone/>
        <a:defRPr lang="en-US" sz="1600" kern="1200" dirty="0">
          <a:solidFill>
            <a:schemeClr val="tx1"/>
          </a:solidFill>
          <a:effectLst/>
          <a:latin typeface="Montserrat Hairline" charset="0"/>
          <a:ea typeface="Montserrat Hairline" charset="0"/>
          <a:cs typeface="Montserrat Hairline" charset="0"/>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jpeg"/><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文本框 3"/>
          <p:cNvSpPr txBox="1"/>
          <p:nvPr/>
        </p:nvSpPr>
        <p:spPr>
          <a:xfrm>
            <a:off x="716915" y="3044825"/>
            <a:ext cx="10920095" cy="768350"/>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p>
            <a:r>
              <a:rPr lang="en-US" altLang="zh-CN" sz="4400">
                <a:latin typeface="仿宋" panose="02010609060101010101" charset="-122"/>
                <a:ea typeface="仿宋" panose="02010609060101010101" charset="-122"/>
              </a:rPr>
              <a:t>Hadoop</a:t>
            </a:r>
            <a:r>
              <a:rPr lang="zh-CN" altLang="en-US" sz="4400"/>
              <a:t>大数据处理行为痕迹记录的创新应用</a:t>
            </a:r>
            <a:endParaRPr lang="zh-CN" altLang="en-US" sz="4400"/>
          </a:p>
        </p:txBody>
      </p:sp>
      <p:sp>
        <p:nvSpPr>
          <p:cNvPr id="10" name="文本框 9"/>
          <p:cNvSpPr txBox="1"/>
          <p:nvPr/>
        </p:nvSpPr>
        <p:spPr>
          <a:xfrm>
            <a:off x="321945" y="5720715"/>
            <a:ext cx="3938905" cy="922020"/>
          </a:xfrm>
          <a:prstGeom prst="rect">
            <a:avLst/>
          </a:prstGeom>
          <a:noFill/>
        </p:spPr>
        <p:txBody>
          <a:bodyPr wrap="square" rtlCol="0">
            <a:spAutoFit/>
          </a:bodyPr>
          <a:p>
            <a:r>
              <a:rPr lang="zh-CN" altLang="en-US"/>
              <a:t>指导老师：张至柔、吴娟</a:t>
            </a:r>
            <a:endParaRPr lang="zh-CN" altLang="en-US"/>
          </a:p>
          <a:p>
            <a:r>
              <a:rPr lang="zh-CN" altLang="en-US"/>
              <a:t>负责人： 杨秉学 </a:t>
            </a:r>
            <a:r>
              <a:rPr lang="en-US" altLang="zh-CN"/>
              <a:t>13756697779</a:t>
            </a:r>
            <a:endParaRPr lang="en-US" altLang="zh-CN"/>
          </a:p>
          <a:p>
            <a:r>
              <a:rPr lang="zh-CN" altLang="en-US"/>
              <a:t>组员：  刘俊龙 </a:t>
            </a:r>
            <a:r>
              <a:rPr lang="en-US" altLang="zh-CN"/>
              <a:t>18072264663</a:t>
            </a:r>
            <a:endParaRPr lang="en-US" altLang="zh-CN"/>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2042794" y="3911923"/>
            <a:ext cx="8107680" cy="460375"/>
          </a:xfrm>
          <a:prstGeom prst="rect">
            <a:avLst/>
          </a:prstGeom>
          <a:noFill/>
        </p:spPr>
        <p:txBody>
          <a:bodyPr wrap="none" rtlCol="0">
            <a:spAutoFit/>
          </a:bodyPr>
          <a:lstStyle/>
          <a:p>
            <a:pPr algn="l"/>
            <a:r>
              <a:rPr lang="en-US" altLang="zh-CN" sz="2400" dirty="0">
                <a:solidFill>
                  <a:schemeClr val="tx1">
                    <a:lumMod val="50000"/>
                  </a:schemeClr>
                </a:solidFill>
                <a:sym typeface="+mn-ea"/>
              </a:rPr>
              <a:t>将</a:t>
            </a:r>
            <a:r>
              <a:rPr lang="en-US" altLang="zh-CN" sz="2400" dirty="0">
                <a:solidFill>
                  <a:schemeClr val="tx1">
                    <a:lumMod val="50000"/>
                  </a:schemeClr>
                </a:solidFill>
                <a:latin typeface="仿宋" panose="02010609060101010101" charset="-122"/>
                <a:ea typeface="仿宋" panose="02010609060101010101" charset="-122"/>
                <a:sym typeface="+mn-ea"/>
              </a:rPr>
              <a:t>Hadoop</a:t>
            </a:r>
            <a:r>
              <a:rPr lang="en-US" altLang="zh-CN" sz="2400" dirty="0">
                <a:solidFill>
                  <a:schemeClr val="tx1">
                    <a:lumMod val="50000"/>
                  </a:schemeClr>
                </a:solidFill>
                <a:sym typeface="+mn-ea"/>
              </a:rPr>
              <a:t>中</a:t>
            </a:r>
            <a:r>
              <a:rPr lang="en-US" altLang="zh-CN" sz="2400" dirty="0">
                <a:solidFill>
                  <a:schemeClr val="tx1">
                    <a:lumMod val="50000"/>
                  </a:schemeClr>
                </a:solidFill>
                <a:latin typeface="仿宋" panose="02010609060101010101" charset="-122"/>
                <a:ea typeface="仿宋" panose="02010609060101010101" charset="-122"/>
                <a:sym typeface="+mn-ea"/>
              </a:rPr>
              <a:t>MapReduce</a:t>
            </a:r>
            <a:r>
              <a:rPr lang="en-US" altLang="zh-CN" sz="2400" dirty="0">
                <a:solidFill>
                  <a:schemeClr val="tx1">
                    <a:lumMod val="50000"/>
                  </a:schemeClr>
                </a:solidFill>
                <a:sym typeface="+mn-ea"/>
              </a:rPr>
              <a:t>分布式计算框架升级为</a:t>
            </a:r>
            <a:r>
              <a:rPr lang="en-US" altLang="zh-CN" sz="2400" dirty="0">
                <a:solidFill>
                  <a:schemeClr val="tx1">
                    <a:lumMod val="50000"/>
                  </a:schemeClr>
                </a:solidFill>
                <a:latin typeface="仿宋" panose="02010609060101010101" charset="-122"/>
                <a:ea typeface="仿宋" panose="02010609060101010101" charset="-122"/>
                <a:sym typeface="+mn-ea"/>
              </a:rPr>
              <a:t>Spark</a:t>
            </a:r>
            <a:r>
              <a:rPr lang="en-US" altLang="zh-CN" sz="2400" dirty="0">
                <a:solidFill>
                  <a:schemeClr val="tx1">
                    <a:lumMod val="50000"/>
                  </a:schemeClr>
                </a:solidFill>
                <a:sym typeface="+mn-ea"/>
              </a:rPr>
              <a:t>计算环境</a:t>
            </a:r>
            <a:endParaRPr lang="en-US" altLang="zh-CN" sz="2400" dirty="0">
              <a:solidFill>
                <a:schemeClr val="tx1">
                  <a:lumMod val="50000"/>
                </a:schemeClr>
              </a:solidFill>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01359" y="1942704"/>
            <a:ext cx="1989280" cy="171489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latin typeface="Agency FB" panose="020B0503020202020204" pitchFamily="34" charset="0"/>
              </a:rPr>
              <a:t>04</a:t>
            </a:r>
            <a:endParaRPr lang="zh-CN" altLang="en-US" sz="72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grpSp>
        <p:nvGrpSpPr>
          <p:cNvPr id="8" name="组合 7"/>
          <p:cNvGrpSpPr/>
          <p:nvPr/>
        </p:nvGrpSpPr>
        <p:grpSpPr>
          <a:xfrm>
            <a:off x="0" y="7507131"/>
            <a:ext cx="12192000" cy="1320800"/>
            <a:chOff x="0" y="7507131"/>
            <a:chExt cx="12192000" cy="1320800"/>
          </a:xfrm>
        </p:grpSpPr>
        <p:sp>
          <p:nvSpPr>
            <p:cNvPr id="15" name="矩形 14"/>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9" name="组合 8"/>
          <p:cNvGrpSpPr/>
          <p:nvPr/>
        </p:nvGrpSpPr>
        <p:grpSpPr>
          <a:xfrm>
            <a:off x="0" y="-1664915"/>
            <a:ext cx="12192000" cy="1320800"/>
            <a:chOff x="0" y="7507131"/>
            <a:chExt cx="12192000" cy="1320800"/>
          </a:xfrm>
        </p:grpSpPr>
        <p:sp>
          <p:nvSpPr>
            <p:cNvPr id="10" name="矩形 9"/>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cs typeface="+mn-ea"/>
              <a:sym typeface="+mn-lt"/>
            </a:endParaRPr>
          </a:p>
        </p:txBody>
      </p:sp>
      <p:grpSp>
        <p:nvGrpSpPr>
          <p:cNvPr id="47" name="组合 46"/>
          <p:cNvGrpSpPr/>
          <p:nvPr/>
        </p:nvGrpSpPr>
        <p:grpSpPr>
          <a:xfrm>
            <a:off x="0" y="7507131"/>
            <a:ext cx="12192000" cy="1320800"/>
            <a:chOff x="0" y="7507131"/>
            <a:chExt cx="12192000" cy="1320800"/>
          </a:xfrm>
        </p:grpSpPr>
        <p:sp>
          <p:nvSpPr>
            <p:cNvPr id="54" name="矩形 53"/>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55" name="矩形 54"/>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48" name="组合 47"/>
          <p:cNvGrpSpPr/>
          <p:nvPr/>
        </p:nvGrpSpPr>
        <p:grpSpPr>
          <a:xfrm>
            <a:off x="0" y="-1664915"/>
            <a:ext cx="12192000" cy="1320800"/>
            <a:chOff x="0" y="7507131"/>
            <a:chExt cx="12192000" cy="1320800"/>
          </a:xfrm>
        </p:grpSpPr>
        <p:sp>
          <p:nvSpPr>
            <p:cNvPr id="49" name="矩形 48"/>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50" name="矩形 49"/>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1" name="矩形 50"/>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37" name="组合 36"/>
          <p:cNvGrpSpPr/>
          <p:nvPr/>
        </p:nvGrpSpPr>
        <p:grpSpPr>
          <a:xfrm>
            <a:off x="541655" y="510540"/>
            <a:ext cx="10222865" cy="6240780"/>
            <a:chOff x="0" y="0"/>
            <a:chExt cx="5962015" cy="8391524"/>
          </a:xfrm>
        </p:grpSpPr>
        <p:sp>
          <p:nvSpPr>
            <p:cNvPr id="38" name="矩形 37"/>
            <p:cNvSpPr/>
            <p:nvPr/>
          </p:nvSpPr>
          <p:spPr>
            <a:xfrm>
              <a:off x="0" y="0"/>
              <a:ext cx="5962015" cy="8391524"/>
            </a:xfrm>
            <a:prstGeom prst="rect">
              <a:avLst/>
            </a:prstGeom>
            <a:solidFill>
              <a:srgbClr val="FFFFFF"/>
            </a:solidFill>
            <a:ln w="9525" cap="flat" cmpd="sng">
              <a:solidFill>
                <a:srgbClr val="FFFFFF"/>
              </a:solidFill>
              <a:prstDash val="solid"/>
              <a:miter/>
              <a:headEnd type="none" w="med" len="med"/>
              <a:tailEnd type="none" w="med" len="med"/>
            </a:ln>
          </p:spPr>
          <p:txBody>
            <a:bodyPr/>
            <a:p>
              <a:endParaRPr lang="zh-CN" altLang="en-US"/>
            </a:p>
          </p:txBody>
        </p:sp>
        <p:sp>
          <p:nvSpPr>
            <p:cNvPr id="39" name="椭圆 38"/>
            <p:cNvSpPr/>
            <p:nvPr/>
          </p:nvSpPr>
          <p:spPr>
            <a:xfrm>
              <a:off x="3473450" y="641985"/>
              <a:ext cx="2247900" cy="2286000"/>
            </a:xfrm>
            <a:prstGeom prst="ellipse">
              <a:avLst/>
            </a:prstGeom>
            <a:solidFill>
              <a:srgbClr val="FFFFFF"/>
            </a:solidFill>
            <a:ln w="9525" cap="flat" cmpd="sng">
              <a:solidFill>
                <a:srgbClr val="92D050"/>
              </a:solidFill>
              <a:prstDash val="solid"/>
              <a:headEnd type="none" w="med" len="med"/>
              <a:tailEnd type="none" w="med" len="med"/>
            </a:ln>
          </p:spPr>
          <p:txBody>
            <a:bodyPr vert="horz" wrap="square" anchor="t"/>
            <a:p>
              <a:pPr indent="355600"/>
              <a:r>
                <a:rPr lang="en-US" altLang="zh-CN">
                  <a:latin typeface="仿宋" panose="02010609060101010101" charset="-122"/>
                  <a:ea typeface="仿宋" panose="02010609060101010101" charset="-122"/>
                </a:rPr>
                <a:t>     </a:t>
              </a:r>
              <a:r>
                <a:rPr lang="zh-CN" altLang="en-US">
                  <a:latin typeface="仿宋" panose="02010609060101010101" charset="-122"/>
                  <a:ea typeface="仿宋" panose="02010609060101010101" charset="-122"/>
                </a:rPr>
                <a:t>Worker</a:t>
              </a:r>
              <a:endParaRPr lang="zh-CN" altLang="en-US">
                <a:latin typeface="仿宋" panose="02010609060101010101" charset="-122"/>
                <a:ea typeface="仿宋" panose="02010609060101010101" charset="-122"/>
              </a:endParaRPr>
            </a:p>
            <a:p>
              <a:pPr indent="228600"/>
              <a:endParaRPr lang="zh-CN" altLang="en-US">
                <a:latin typeface="仿宋" panose="02010609060101010101" charset="-122"/>
                <a:ea typeface="仿宋" panose="02010609060101010101" charset="-122"/>
              </a:endParaRPr>
            </a:p>
            <a:p>
              <a:pPr indent="342900"/>
              <a:r>
                <a:rPr lang="zh-CN" altLang="en-US">
                  <a:latin typeface="仿宋" panose="02010609060101010101" charset="-122"/>
                  <a:ea typeface="仿宋" panose="02010609060101010101" charset="-122"/>
                </a:rPr>
                <a:t>    DataNode</a:t>
              </a:r>
              <a:endParaRPr lang="zh-CN" altLang="en-US">
                <a:latin typeface="仿宋" panose="02010609060101010101" charset="-122"/>
                <a:ea typeface="仿宋" panose="02010609060101010101" charset="-122"/>
              </a:endParaRPr>
            </a:p>
            <a:p>
              <a:pPr indent="355600"/>
              <a:endParaRPr lang="zh-CN" altLang="en-US">
                <a:latin typeface="仿宋" panose="02010609060101010101" charset="-122"/>
                <a:ea typeface="仿宋" panose="02010609060101010101" charset="-122"/>
              </a:endParaRPr>
            </a:p>
            <a:p>
              <a:pPr indent="533400"/>
              <a:r>
                <a:rPr lang="zh-CN" altLang="en-US">
                  <a:latin typeface="仿宋" panose="02010609060101010101" charset="-122"/>
                  <a:ea typeface="仿宋" panose="02010609060101010101" charset="-122"/>
                </a:rPr>
                <a:t>   </a:t>
              </a:r>
              <a:r>
                <a:rPr lang="zh-CN" altLang="en-US" b="1">
                  <a:latin typeface="仿宋" panose="02010609060101010101" charset="-122"/>
                  <a:ea typeface="仿宋" panose="02010609060101010101" charset="-122"/>
                </a:rPr>
                <a:t> Linux</a:t>
              </a:r>
              <a:endParaRPr lang="zh-CN" altLang="en-US">
                <a:latin typeface="仿宋" panose="02010609060101010101" charset="-122"/>
                <a:ea typeface="仿宋" panose="02010609060101010101" charset="-122"/>
              </a:endParaRPr>
            </a:p>
            <a:p>
              <a:endParaRPr lang="zh-CN" altLang="en-US">
                <a:latin typeface="仿宋" panose="02010609060101010101" charset="-122"/>
                <a:ea typeface="仿宋" panose="02010609060101010101" charset="-122"/>
              </a:endParaRPr>
            </a:p>
          </p:txBody>
        </p:sp>
        <p:sp>
          <p:nvSpPr>
            <p:cNvPr id="40" name="椭圆 39"/>
            <p:cNvSpPr/>
            <p:nvPr/>
          </p:nvSpPr>
          <p:spPr>
            <a:xfrm>
              <a:off x="1734820" y="3677285"/>
              <a:ext cx="2247900" cy="2286000"/>
            </a:xfrm>
            <a:prstGeom prst="ellipse">
              <a:avLst/>
            </a:prstGeom>
            <a:solidFill>
              <a:srgbClr val="FFFFFF"/>
            </a:solidFill>
            <a:ln w="9525" cap="flat" cmpd="sng">
              <a:solidFill>
                <a:srgbClr val="92D050"/>
              </a:solidFill>
              <a:prstDash val="solid"/>
              <a:headEnd type="none" w="med" len="med"/>
              <a:tailEnd type="none" w="med" len="med"/>
            </a:ln>
          </p:spPr>
          <p:txBody>
            <a:bodyPr vert="horz" wrap="square" anchor="t"/>
            <a:p>
              <a:pPr indent="355600"/>
              <a:r>
                <a:rPr lang="en-US" altLang="zh-CN">
                  <a:latin typeface="仿宋" panose="02010609060101010101" charset="-122"/>
                  <a:ea typeface="仿宋" panose="02010609060101010101" charset="-122"/>
                </a:rPr>
                <a:t>     </a:t>
              </a:r>
              <a:r>
                <a:rPr lang="zh-CN" altLang="en-US">
                  <a:latin typeface="仿宋" panose="02010609060101010101" charset="-122"/>
                  <a:ea typeface="仿宋" panose="02010609060101010101" charset="-122"/>
                </a:rPr>
                <a:t>Worker</a:t>
              </a:r>
              <a:endParaRPr lang="zh-CN" altLang="en-US">
                <a:latin typeface="仿宋" panose="02010609060101010101" charset="-122"/>
                <a:ea typeface="仿宋" panose="02010609060101010101" charset="-122"/>
              </a:endParaRPr>
            </a:p>
            <a:p>
              <a:pPr indent="228600"/>
              <a:endParaRPr lang="zh-CN" altLang="en-US">
                <a:latin typeface="仿宋" panose="02010609060101010101" charset="-122"/>
                <a:ea typeface="仿宋" panose="02010609060101010101" charset="-122"/>
              </a:endParaRPr>
            </a:p>
            <a:p>
              <a:pPr indent="342900"/>
              <a:r>
                <a:rPr lang="zh-CN" altLang="en-US">
                  <a:latin typeface="仿宋" panose="02010609060101010101" charset="-122"/>
                  <a:ea typeface="仿宋" panose="02010609060101010101" charset="-122"/>
                </a:rPr>
                <a:t>    DataNode</a:t>
              </a:r>
              <a:endParaRPr lang="zh-CN" altLang="en-US">
                <a:latin typeface="仿宋" panose="02010609060101010101" charset="-122"/>
                <a:ea typeface="仿宋" panose="02010609060101010101" charset="-122"/>
              </a:endParaRPr>
            </a:p>
            <a:p>
              <a:pPr indent="533400"/>
              <a:endParaRPr lang="zh-CN" altLang="en-US">
                <a:latin typeface="仿宋" panose="02010609060101010101" charset="-122"/>
                <a:ea typeface="仿宋" panose="02010609060101010101" charset="-122"/>
              </a:endParaRPr>
            </a:p>
            <a:p>
              <a:pPr indent="533400"/>
              <a:r>
                <a:rPr lang="zh-CN" altLang="en-US">
                  <a:latin typeface="仿宋" panose="02010609060101010101" charset="-122"/>
                  <a:ea typeface="仿宋" panose="02010609060101010101" charset="-122"/>
                </a:rPr>
                <a:t>    </a:t>
              </a:r>
              <a:r>
                <a:rPr lang="zh-CN" altLang="en-US" b="1">
                  <a:latin typeface="仿宋" panose="02010609060101010101" charset="-122"/>
                  <a:ea typeface="仿宋" panose="02010609060101010101" charset="-122"/>
                </a:rPr>
                <a:t>Linux</a:t>
              </a:r>
              <a:endParaRPr lang="zh-CN" altLang="en-US" b="1">
                <a:latin typeface="仿宋" panose="02010609060101010101" charset="-122"/>
                <a:ea typeface="仿宋" panose="02010609060101010101" charset="-122"/>
              </a:endParaRPr>
            </a:p>
            <a:p>
              <a:endParaRPr lang="zh-CN" altLang="en-US" b="1">
                <a:latin typeface="仿宋" panose="02010609060101010101" charset="-122"/>
                <a:ea typeface="仿宋" panose="02010609060101010101" charset="-122"/>
              </a:endParaRPr>
            </a:p>
          </p:txBody>
        </p:sp>
        <p:sp>
          <p:nvSpPr>
            <p:cNvPr id="41" name="直接连接符 40"/>
            <p:cNvSpPr/>
            <p:nvPr/>
          </p:nvSpPr>
          <p:spPr>
            <a:xfrm flipV="1">
              <a:off x="3544570" y="2188845"/>
              <a:ext cx="2132965" cy="13970"/>
            </a:xfrm>
            <a:prstGeom prst="line">
              <a:avLst/>
            </a:prstGeom>
            <a:ln w="9525" cap="flat" cmpd="sng">
              <a:solidFill>
                <a:srgbClr val="000000"/>
              </a:solidFill>
              <a:prstDash val="solid"/>
              <a:headEnd type="none" w="med" len="med"/>
              <a:tailEnd type="none" w="med" len="med"/>
            </a:ln>
          </p:spPr>
        </p:sp>
        <p:sp>
          <p:nvSpPr>
            <p:cNvPr id="42" name="流程图: 过程 41"/>
            <p:cNvSpPr/>
            <p:nvPr/>
          </p:nvSpPr>
          <p:spPr>
            <a:xfrm>
              <a:off x="3628537" y="7243111"/>
              <a:ext cx="1269507" cy="936661"/>
            </a:xfrm>
            <a:prstGeom prst="flowChartProcess">
              <a:avLst/>
            </a:prstGeom>
            <a:solidFill>
              <a:srgbClr val="FFFFFF"/>
            </a:solidFill>
            <a:ln w="9525" cap="flat" cmpd="sng">
              <a:solidFill>
                <a:srgbClr val="000000"/>
              </a:solidFill>
              <a:prstDash val="solid"/>
              <a:miter/>
              <a:headEnd type="none" w="med" len="med"/>
              <a:tailEnd type="none" w="med" len="med"/>
            </a:ln>
          </p:spPr>
          <p:txBody>
            <a:bodyPr vert="horz" wrap="square" anchor="t"/>
            <a:p>
              <a:r>
                <a:rPr lang="zh-CN" altLang="en-US" sz="1000">
                  <a:latin typeface="仿宋" panose="02010609060101010101" charset="-122"/>
                  <a:ea typeface="仿宋" panose="02010609060101010101" charset="-122"/>
                  <a:cs typeface="仿宋" panose="02010609060101010101" charset="-122"/>
                </a:rPr>
                <a:t>Master与Slave通信以Slave2为例</a:t>
              </a:r>
              <a:endParaRPr lang="zh-CN" altLang="en-US" sz="1000">
                <a:latin typeface="仿宋" panose="02010609060101010101" charset="-122"/>
                <a:ea typeface="仿宋" panose="02010609060101010101" charset="-122"/>
                <a:cs typeface="仿宋" panose="02010609060101010101" charset="-122"/>
              </a:endParaRPr>
            </a:p>
            <a:p>
              <a:r>
                <a:rPr lang="zh-CN" altLang="en-US" sz="1000">
                  <a:latin typeface="仿宋" panose="02010609060101010101" charset="-122"/>
                  <a:ea typeface="仿宋" panose="02010609060101010101" charset="-122"/>
                  <a:cs typeface="仿宋" panose="02010609060101010101" charset="-122"/>
                </a:rPr>
                <a:t>               ：任务调度</a:t>
              </a:r>
              <a:endParaRPr lang="zh-CN" altLang="en-US" sz="1000">
                <a:latin typeface="仿宋" panose="02010609060101010101" charset="-122"/>
                <a:ea typeface="仿宋" panose="02010609060101010101" charset="-122"/>
                <a:cs typeface="仿宋" panose="02010609060101010101" charset="-122"/>
              </a:endParaRPr>
            </a:p>
            <a:p>
              <a:r>
                <a:rPr lang="zh-CN" altLang="en-US" sz="1000">
                  <a:latin typeface="仿宋" panose="02010609060101010101" charset="-122"/>
                  <a:ea typeface="仿宋" panose="02010609060101010101" charset="-122"/>
                  <a:cs typeface="仿宋" panose="02010609060101010101" charset="-122"/>
                </a:rPr>
                <a:t>               ：结果反馈</a:t>
              </a:r>
              <a:endParaRPr lang="zh-CN" altLang="en-US" sz="1000">
                <a:latin typeface="仿宋" panose="02010609060101010101" charset="-122"/>
                <a:ea typeface="仿宋" panose="02010609060101010101" charset="-122"/>
                <a:cs typeface="仿宋" panose="02010609060101010101" charset="-122"/>
              </a:endParaRPr>
            </a:p>
            <a:p>
              <a:r>
                <a:rPr lang="zh-CN" altLang="en-US" sz="1000">
                  <a:latin typeface="仿宋" panose="02010609060101010101" charset="-122"/>
                  <a:ea typeface="仿宋" panose="02010609060101010101" charset="-122"/>
                  <a:cs typeface="仿宋" panose="02010609060101010101" charset="-122"/>
                </a:rPr>
                <a:t>               ：心跳机制</a:t>
              </a:r>
              <a:endParaRPr lang="zh-CN" altLang="en-US">
                <a:latin typeface="仿宋" panose="02010609060101010101" charset="-122"/>
                <a:ea typeface="仿宋" panose="02010609060101010101" charset="-122"/>
                <a:cs typeface="仿宋" panose="02010609060101010101" charset="-122"/>
              </a:endParaRPr>
            </a:p>
            <a:p>
              <a:r>
                <a:rPr lang="zh-CN" altLang="en-US">
                  <a:latin typeface="仿宋" panose="02010609060101010101" charset="-122"/>
                  <a:ea typeface="仿宋" panose="02010609060101010101" charset="-122"/>
                  <a:cs typeface="仿宋" panose="02010609060101010101" charset="-122"/>
                </a:rPr>
                <a:t>    </a:t>
              </a:r>
              <a:endParaRPr lang="zh-CN" altLang="en-US">
                <a:latin typeface="仿宋" panose="02010609060101010101" charset="-122"/>
                <a:ea typeface="仿宋" panose="02010609060101010101" charset="-122"/>
                <a:cs typeface="仿宋" panose="02010609060101010101" charset="-122"/>
              </a:endParaRPr>
            </a:p>
            <a:p>
              <a:endParaRPr lang="zh-CN" altLang="en-US">
                <a:latin typeface="仿宋" panose="02010609060101010101" charset="-122"/>
                <a:ea typeface="仿宋" panose="02010609060101010101" charset="-122"/>
                <a:cs typeface="仿宋" panose="02010609060101010101" charset="-122"/>
              </a:endParaRPr>
            </a:p>
            <a:p>
              <a:endParaRPr lang="zh-CN" altLang="en-US">
                <a:latin typeface="仿宋" panose="02010609060101010101" charset="-122"/>
                <a:ea typeface="仿宋" panose="02010609060101010101" charset="-122"/>
                <a:cs typeface="仿宋" panose="02010609060101010101" charset="-122"/>
              </a:endParaRPr>
            </a:p>
          </p:txBody>
        </p:sp>
        <p:sp>
          <p:nvSpPr>
            <p:cNvPr id="43" name="右箭头 42"/>
            <p:cNvSpPr/>
            <p:nvPr/>
          </p:nvSpPr>
          <p:spPr>
            <a:xfrm>
              <a:off x="3743960" y="7541259"/>
              <a:ext cx="469900" cy="76200"/>
            </a:xfrm>
            <a:prstGeom prst="rightArrow">
              <a:avLst>
                <a:gd name="adj1" fmla="val 50000"/>
                <a:gd name="adj2" fmla="val 154166"/>
              </a:avLst>
            </a:prstGeom>
            <a:solidFill>
              <a:srgbClr val="FFFF00"/>
            </a:solidFill>
            <a:ln w="9525" cap="flat" cmpd="sng">
              <a:solidFill>
                <a:srgbClr val="000000"/>
              </a:solidFill>
              <a:prstDash val="solid"/>
              <a:miter/>
              <a:headEnd type="none" w="med" len="med"/>
              <a:tailEnd type="none" w="med" len="med"/>
            </a:ln>
          </p:spPr>
          <p:txBody>
            <a:bodyPr/>
            <a:p>
              <a:endParaRPr lang="zh-CN" altLang="en-US"/>
            </a:p>
          </p:txBody>
        </p:sp>
        <p:sp>
          <p:nvSpPr>
            <p:cNvPr id="44" name="左箭头 43"/>
            <p:cNvSpPr/>
            <p:nvPr/>
          </p:nvSpPr>
          <p:spPr>
            <a:xfrm>
              <a:off x="3731895" y="7740649"/>
              <a:ext cx="444500" cy="76200"/>
            </a:xfrm>
            <a:prstGeom prst="leftArrow">
              <a:avLst>
                <a:gd name="adj1" fmla="val 50000"/>
                <a:gd name="adj2" fmla="val 145833"/>
              </a:avLst>
            </a:prstGeom>
            <a:solidFill>
              <a:srgbClr val="00B0F0"/>
            </a:solidFill>
            <a:ln w="9525" cap="flat" cmpd="sng">
              <a:solidFill>
                <a:srgbClr val="000000"/>
              </a:solidFill>
              <a:prstDash val="solid"/>
              <a:miter/>
              <a:headEnd type="none" w="med" len="med"/>
              <a:tailEnd type="none" w="med" len="med"/>
            </a:ln>
          </p:spPr>
          <p:txBody>
            <a:bodyPr/>
            <a:p>
              <a:endParaRPr lang="zh-CN" altLang="en-US"/>
            </a:p>
          </p:txBody>
        </p:sp>
        <p:sp>
          <p:nvSpPr>
            <p:cNvPr id="45" name="左右箭头 44"/>
            <p:cNvSpPr/>
            <p:nvPr/>
          </p:nvSpPr>
          <p:spPr>
            <a:xfrm>
              <a:off x="3742690" y="7946389"/>
              <a:ext cx="457200" cy="76200"/>
            </a:xfrm>
            <a:prstGeom prst="leftRightArrow">
              <a:avLst>
                <a:gd name="adj1" fmla="val 50000"/>
                <a:gd name="adj2" fmla="val 120000"/>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46" name="右箭头 45"/>
            <p:cNvSpPr/>
            <p:nvPr/>
          </p:nvSpPr>
          <p:spPr>
            <a:xfrm>
              <a:off x="2344420" y="951865"/>
              <a:ext cx="1727200" cy="163195"/>
            </a:xfrm>
            <a:prstGeom prst="rightArrow">
              <a:avLst>
                <a:gd name="adj1" fmla="val 50000"/>
                <a:gd name="adj2" fmla="val 264591"/>
              </a:avLst>
            </a:prstGeom>
            <a:solidFill>
              <a:srgbClr val="FFFF00"/>
            </a:solidFill>
            <a:ln w="9525" cap="flat" cmpd="sng">
              <a:solidFill>
                <a:srgbClr val="000000"/>
              </a:solidFill>
              <a:prstDash val="solid"/>
              <a:miter/>
              <a:headEnd type="none" w="med" len="med"/>
              <a:tailEnd type="none" w="med" len="med"/>
            </a:ln>
          </p:spPr>
          <p:txBody>
            <a:bodyPr/>
            <a:p>
              <a:endParaRPr lang="zh-CN" altLang="en-US"/>
            </a:p>
          </p:txBody>
        </p:sp>
        <p:sp>
          <p:nvSpPr>
            <p:cNvPr id="59" name="左箭头 58"/>
            <p:cNvSpPr/>
            <p:nvPr/>
          </p:nvSpPr>
          <p:spPr>
            <a:xfrm>
              <a:off x="2367915" y="1215390"/>
              <a:ext cx="1717040" cy="133985"/>
            </a:xfrm>
            <a:prstGeom prst="leftArrow">
              <a:avLst>
                <a:gd name="adj1" fmla="val 50000"/>
                <a:gd name="adj2" fmla="val 320379"/>
              </a:avLst>
            </a:prstGeom>
            <a:solidFill>
              <a:srgbClr val="00B0F0"/>
            </a:solidFill>
            <a:ln w="9525" cap="flat" cmpd="sng">
              <a:solidFill>
                <a:srgbClr val="000000"/>
              </a:solidFill>
              <a:prstDash val="solid"/>
              <a:miter/>
              <a:headEnd type="none" w="med" len="med"/>
              <a:tailEnd type="none" w="med" len="med"/>
            </a:ln>
          </p:spPr>
          <p:txBody>
            <a:bodyPr/>
            <a:p>
              <a:endParaRPr lang="zh-CN" altLang="en-US"/>
            </a:p>
          </p:txBody>
        </p:sp>
        <p:sp>
          <p:nvSpPr>
            <p:cNvPr id="60" name="左右箭头 59"/>
            <p:cNvSpPr/>
            <p:nvPr/>
          </p:nvSpPr>
          <p:spPr>
            <a:xfrm>
              <a:off x="2367923" y="1454677"/>
              <a:ext cx="1699895" cy="163195"/>
            </a:xfrm>
            <a:prstGeom prst="leftRightArrow">
              <a:avLst>
                <a:gd name="adj1" fmla="val 50000"/>
                <a:gd name="adj2" fmla="val 208326"/>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grpSp>
      <p:sp>
        <p:nvSpPr>
          <p:cNvPr id="1073744118" name="椭圆 1073744117"/>
          <p:cNvSpPr/>
          <p:nvPr/>
        </p:nvSpPr>
        <p:spPr>
          <a:xfrm>
            <a:off x="915035" y="920115"/>
            <a:ext cx="3686810" cy="1611630"/>
          </a:xfrm>
          <a:prstGeom prst="ellipse">
            <a:avLst/>
          </a:prstGeom>
          <a:solidFill>
            <a:srgbClr val="FFFFFF"/>
          </a:solidFill>
          <a:ln w="9525" cap="flat" cmpd="sng">
            <a:solidFill>
              <a:srgbClr val="92D050"/>
            </a:solidFill>
            <a:prstDash val="solid"/>
            <a:headEnd type="none" w="med" len="med"/>
            <a:tailEnd type="none" w="med" len="med"/>
          </a:ln>
        </p:spPr>
        <p:txBody>
          <a:bodyPr vert="horz" wrap="square" anchor="t"/>
          <a:p>
            <a:pPr indent="304800"/>
            <a:r>
              <a:rPr lang="en-US" altLang="zh-CN" sz="1200">
                <a:latin typeface="仿宋" panose="02010609060101010101" charset="-122"/>
                <a:ea typeface="仿宋" panose="02010609060101010101" charset="-122"/>
              </a:rPr>
              <a:t>        </a:t>
            </a:r>
            <a:r>
              <a:rPr lang="zh-CN" altLang="en-US" sz="1200">
                <a:latin typeface="仿宋" panose="02010609060101010101" charset="-122"/>
                <a:ea typeface="仿宋" panose="02010609060101010101" charset="-122"/>
              </a:rPr>
              <a:t>Driver</a:t>
            </a:r>
            <a:endParaRPr lang="zh-CN" altLang="en-US" sz="1200">
              <a:latin typeface="仿宋" panose="02010609060101010101" charset="-122"/>
              <a:ea typeface="仿宋" panose="02010609060101010101" charset="-122"/>
            </a:endParaRPr>
          </a:p>
          <a:p>
            <a:pPr indent="228600"/>
            <a:r>
              <a:rPr lang="zh-CN" altLang="en-US" sz="1200">
                <a:latin typeface="仿宋" panose="02010609060101010101" charset="-122"/>
                <a:ea typeface="仿宋" panose="02010609060101010101" charset="-122"/>
              </a:rPr>
              <a:t>        NameNode</a:t>
            </a:r>
            <a:endParaRPr lang="zh-CN" altLang="en-US" sz="1200">
              <a:latin typeface="仿宋" panose="02010609060101010101" charset="-122"/>
              <a:ea typeface="仿宋" panose="02010609060101010101" charset="-122"/>
            </a:endParaRPr>
          </a:p>
          <a:p>
            <a:pPr indent="228600"/>
            <a:endParaRPr lang="zh-CN" altLang="en-US" sz="1200">
              <a:latin typeface="仿宋" panose="02010609060101010101" charset="-122"/>
              <a:ea typeface="仿宋" panose="02010609060101010101" charset="-122"/>
            </a:endParaRPr>
          </a:p>
          <a:p>
            <a:pPr indent="304800"/>
            <a:r>
              <a:rPr lang="zh-CN" altLang="en-US" sz="1200">
                <a:latin typeface="仿宋" panose="02010609060101010101" charset="-122"/>
                <a:ea typeface="仿宋" panose="02010609060101010101" charset="-122"/>
              </a:rPr>
              <a:t>        Worker</a:t>
            </a:r>
            <a:endParaRPr lang="zh-CN" altLang="en-US" sz="1200">
              <a:latin typeface="仿宋" panose="02010609060101010101" charset="-122"/>
              <a:ea typeface="仿宋" panose="02010609060101010101" charset="-122"/>
            </a:endParaRPr>
          </a:p>
          <a:p>
            <a:pPr indent="228600"/>
            <a:r>
              <a:rPr lang="zh-CN" altLang="en-US" sz="1200">
                <a:latin typeface="仿宋" panose="02010609060101010101" charset="-122"/>
                <a:ea typeface="仿宋" panose="02010609060101010101" charset="-122"/>
              </a:rPr>
              <a:t>        DataNode</a:t>
            </a:r>
            <a:endParaRPr lang="zh-CN" altLang="en-US" sz="1200">
              <a:latin typeface="仿宋" panose="02010609060101010101" charset="-122"/>
              <a:ea typeface="仿宋" panose="02010609060101010101" charset="-122"/>
            </a:endParaRPr>
          </a:p>
          <a:p>
            <a:pPr indent="533400"/>
            <a:r>
              <a:rPr lang="zh-CN" altLang="en-US" sz="1200">
                <a:latin typeface="仿宋" panose="02010609060101010101" charset="-122"/>
                <a:ea typeface="仿宋" panose="02010609060101010101" charset="-122"/>
              </a:rPr>
              <a:t>     </a:t>
            </a:r>
            <a:endParaRPr lang="zh-CN" altLang="en-US" sz="1200">
              <a:latin typeface="仿宋" panose="02010609060101010101" charset="-122"/>
              <a:ea typeface="仿宋" panose="02010609060101010101" charset="-122"/>
            </a:endParaRPr>
          </a:p>
          <a:p>
            <a:pPr indent="533400"/>
            <a:r>
              <a:rPr lang="zh-CN" altLang="en-US" sz="1200">
                <a:latin typeface="仿宋" panose="02010609060101010101" charset="-122"/>
                <a:ea typeface="仿宋" panose="02010609060101010101" charset="-122"/>
              </a:rPr>
              <a:t>    </a:t>
            </a:r>
            <a:r>
              <a:rPr lang="zh-CN" altLang="en-US" sz="1600">
                <a:latin typeface="仿宋" panose="02010609060101010101" charset="-122"/>
                <a:ea typeface="仿宋" panose="02010609060101010101" charset="-122"/>
              </a:rPr>
              <a:t> </a:t>
            </a:r>
            <a:r>
              <a:rPr lang="zh-CN" altLang="en-US" sz="1600" b="1">
                <a:latin typeface="仿宋" panose="02010609060101010101" charset="-122"/>
                <a:ea typeface="仿宋" panose="02010609060101010101" charset="-122"/>
              </a:rPr>
              <a:t>Linux</a:t>
            </a:r>
            <a:endParaRPr lang="zh-CN" altLang="en-US">
              <a:latin typeface="仿宋" panose="02010609060101010101" charset="-122"/>
              <a:ea typeface="仿宋" panose="02010609060101010101" charset="-122"/>
            </a:endParaRPr>
          </a:p>
          <a:p>
            <a:endParaRPr lang="zh-CN" altLang="en-US">
              <a:latin typeface="仿宋" panose="02010609060101010101" charset="-122"/>
              <a:ea typeface="仿宋" panose="02010609060101010101" charset="-122"/>
            </a:endParaRPr>
          </a:p>
        </p:txBody>
      </p:sp>
      <p:sp>
        <p:nvSpPr>
          <p:cNvPr id="61" name="直接连接符 60"/>
          <p:cNvSpPr/>
          <p:nvPr/>
        </p:nvSpPr>
        <p:spPr>
          <a:xfrm flipV="1">
            <a:off x="3712845" y="4472305"/>
            <a:ext cx="3486150" cy="10795"/>
          </a:xfrm>
          <a:prstGeom prst="line">
            <a:avLst/>
          </a:prstGeom>
          <a:ln w="9525" cap="flat" cmpd="sng">
            <a:solidFill>
              <a:srgbClr val="000000"/>
            </a:solidFill>
            <a:prstDash val="solid"/>
            <a:headEnd type="none" w="med" len="med"/>
            <a:tailEnd type="none" w="med" len="med"/>
          </a:ln>
        </p:spPr>
      </p:sp>
      <p:sp>
        <p:nvSpPr>
          <p:cNvPr id="62" name="直接连接符 61"/>
          <p:cNvSpPr/>
          <p:nvPr/>
        </p:nvSpPr>
        <p:spPr>
          <a:xfrm flipV="1">
            <a:off x="1196340" y="2148840"/>
            <a:ext cx="3124835" cy="10795"/>
          </a:xfrm>
          <a:prstGeom prst="line">
            <a:avLst/>
          </a:prstGeom>
          <a:ln w="9525" cap="flat" cmpd="sng">
            <a:solidFill>
              <a:srgbClr val="000000"/>
            </a:solidFill>
            <a:prstDash val="solid"/>
            <a:headEnd type="none" w="med" len="med"/>
            <a:tailEnd type="none" w="med" len="med"/>
          </a:ln>
        </p:spPr>
      </p:sp>
      <p:sp>
        <p:nvSpPr>
          <p:cNvPr id="63" name="文本框 62"/>
          <p:cNvSpPr txBox="1"/>
          <p:nvPr/>
        </p:nvSpPr>
        <p:spPr>
          <a:xfrm>
            <a:off x="2074545" y="359410"/>
            <a:ext cx="8020685" cy="368300"/>
          </a:xfrm>
          <a:prstGeom prst="rect">
            <a:avLst/>
          </a:prstGeom>
          <a:noFill/>
        </p:spPr>
        <p:txBody>
          <a:bodyPr wrap="square" rtlCol="0">
            <a:spAutoFit/>
          </a:bodyPr>
          <a:p>
            <a:r>
              <a:rPr lang="en-US" altLang="zh-CN"/>
              <a:t>                </a:t>
            </a:r>
            <a:r>
              <a:rPr lang="zh-CN" altLang="en-US"/>
              <a:t>项目</a:t>
            </a:r>
            <a:r>
              <a:rPr lang="en-US" altLang="zh-CN">
                <a:latin typeface="仿宋" panose="02010609060101010101" charset="-122"/>
                <a:ea typeface="仿宋" panose="02010609060101010101" charset="-122"/>
              </a:rPr>
              <a:t>Spark</a:t>
            </a:r>
            <a:r>
              <a:rPr lang="zh-CN" altLang="en-US"/>
              <a:t>架构</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1560110" y="2248341"/>
            <a:ext cx="4505057" cy="3843333"/>
            <a:chOff x="3534332" y="1723527"/>
            <a:chExt cx="5122595" cy="4370164"/>
          </a:xfrm>
        </p:grpSpPr>
        <p:sp>
          <p:nvSpPr>
            <p:cNvPr id="6" name="Freeform 5"/>
            <p:cNvSpPr>
              <a:spLocks noEditPoints="1"/>
            </p:cNvSpPr>
            <p:nvPr/>
          </p:nvSpPr>
          <p:spPr bwMode="auto">
            <a:xfrm>
              <a:off x="4014228" y="2113813"/>
              <a:ext cx="4205016" cy="2151386"/>
            </a:xfrm>
            <a:custGeom>
              <a:avLst/>
              <a:gdLst>
                <a:gd name="T0" fmla="*/ 5626 w 5678"/>
                <a:gd name="T1" fmla="*/ 2815 h 2905"/>
                <a:gd name="T2" fmla="*/ 5572 w 5678"/>
                <a:gd name="T3" fmla="*/ 2673 h 2905"/>
                <a:gd name="T4" fmla="*/ 5520 w 5678"/>
                <a:gd name="T5" fmla="*/ 2531 h 2905"/>
                <a:gd name="T6" fmla="*/ 5465 w 5678"/>
                <a:gd name="T7" fmla="*/ 2389 h 2905"/>
                <a:gd name="T8" fmla="*/ 5413 w 5678"/>
                <a:gd name="T9" fmla="*/ 2247 h 2905"/>
                <a:gd name="T10" fmla="*/ 5359 w 5678"/>
                <a:gd name="T11" fmla="*/ 2105 h 2905"/>
                <a:gd name="T12" fmla="*/ 5307 w 5678"/>
                <a:gd name="T13" fmla="*/ 1963 h 2905"/>
                <a:gd name="T14" fmla="*/ 5253 w 5678"/>
                <a:gd name="T15" fmla="*/ 1822 h 2905"/>
                <a:gd name="T16" fmla="*/ 5201 w 5678"/>
                <a:gd name="T17" fmla="*/ 1682 h 2905"/>
                <a:gd name="T18" fmla="*/ 5146 w 5678"/>
                <a:gd name="T19" fmla="*/ 1540 h 2905"/>
                <a:gd name="T20" fmla="*/ 5092 w 5678"/>
                <a:gd name="T21" fmla="*/ 1398 h 2905"/>
                <a:gd name="T22" fmla="*/ 5040 w 5678"/>
                <a:gd name="T23" fmla="*/ 1256 h 2905"/>
                <a:gd name="T24" fmla="*/ 4985 w 5678"/>
                <a:gd name="T25" fmla="*/ 1114 h 2905"/>
                <a:gd name="T26" fmla="*/ 4933 w 5678"/>
                <a:gd name="T27" fmla="*/ 972 h 2905"/>
                <a:gd name="T28" fmla="*/ 4905 w 5678"/>
                <a:gd name="T29" fmla="*/ 845 h 2905"/>
                <a:gd name="T30" fmla="*/ 4765 w 5678"/>
                <a:gd name="T31" fmla="*/ 807 h 2905"/>
                <a:gd name="T32" fmla="*/ 4626 w 5678"/>
                <a:gd name="T33" fmla="*/ 750 h 2905"/>
                <a:gd name="T34" fmla="*/ 4484 w 5678"/>
                <a:gd name="T35" fmla="*/ 693 h 2905"/>
                <a:gd name="T36" fmla="*/ 4345 w 5678"/>
                <a:gd name="T37" fmla="*/ 637 h 2905"/>
                <a:gd name="T38" fmla="*/ 4205 w 5678"/>
                <a:gd name="T39" fmla="*/ 580 h 2905"/>
                <a:gd name="T40" fmla="*/ 4063 w 5678"/>
                <a:gd name="T41" fmla="*/ 523 h 2905"/>
                <a:gd name="T42" fmla="*/ 3924 w 5678"/>
                <a:gd name="T43" fmla="*/ 466 h 2905"/>
                <a:gd name="T44" fmla="*/ 3784 w 5678"/>
                <a:gd name="T45" fmla="*/ 410 h 2905"/>
                <a:gd name="T46" fmla="*/ 3642 w 5678"/>
                <a:gd name="T47" fmla="*/ 353 h 2905"/>
                <a:gd name="T48" fmla="*/ 3503 w 5678"/>
                <a:gd name="T49" fmla="*/ 296 h 2905"/>
                <a:gd name="T50" fmla="*/ 3363 w 5678"/>
                <a:gd name="T51" fmla="*/ 239 h 2905"/>
                <a:gd name="T52" fmla="*/ 3224 w 5678"/>
                <a:gd name="T53" fmla="*/ 182 h 2905"/>
                <a:gd name="T54" fmla="*/ 3082 w 5678"/>
                <a:gd name="T55" fmla="*/ 126 h 2905"/>
                <a:gd name="T56" fmla="*/ 2942 w 5678"/>
                <a:gd name="T57" fmla="*/ 69 h 2905"/>
                <a:gd name="T58" fmla="*/ 2807 w 5678"/>
                <a:gd name="T59" fmla="*/ 19 h 2905"/>
                <a:gd name="T60" fmla="*/ 2666 w 5678"/>
                <a:gd name="T61" fmla="*/ 71 h 2905"/>
                <a:gd name="T62" fmla="*/ 2524 w 5678"/>
                <a:gd name="T63" fmla="*/ 123 h 2905"/>
                <a:gd name="T64" fmla="*/ 2382 w 5678"/>
                <a:gd name="T65" fmla="*/ 175 h 2905"/>
                <a:gd name="T66" fmla="*/ 2240 w 5678"/>
                <a:gd name="T67" fmla="*/ 227 h 2905"/>
                <a:gd name="T68" fmla="*/ 2098 w 5678"/>
                <a:gd name="T69" fmla="*/ 279 h 2905"/>
                <a:gd name="T70" fmla="*/ 1956 w 5678"/>
                <a:gd name="T71" fmla="*/ 331 h 2905"/>
                <a:gd name="T72" fmla="*/ 1814 w 5678"/>
                <a:gd name="T73" fmla="*/ 384 h 2905"/>
                <a:gd name="T74" fmla="*/ 1672 w 5678"/>
                <a:gd name="T75" fmla="*/ 436 h 2905"/>
                <a:gd name="T76" fmla="*/ 1530 w 5678"/>
                <a:gd name="T77" fmla="*/ 488 h 2905"/>
                <a:gd name="T78" fmla="*/ 1389 w 5678"/>
                <a:gd name="T79" fmla="*/ 540 h 2905"/>
                <a:gd name="T80" fmla="*/ 1247 w 5678"/>
                <a:gd name="T81" fmla="*/ 594 h 2905"/>
                <a:gd name="T82" fmla="*/ 1105 w 5678"/>
                <a:gd name="T83" fmla="*/ 646 h 2905"/>
                <a:gd name="T84" fmla="*/ 963 w 5678"/>
                <a:gd name="T85" fmla="*/ 698 h 2905"/>
                <a:gd name="T86" fmla="*/ 821 w 5678"/>
                <a:gd name="T87" fmla="*/ 750 h 2905"/>
                <a:gd name="T88" fmla="*/ 745 w 5678"/>
                <a:gd name="T89" fmla="*/ 859 h 2905"/>
                <a:gd name="T90" fmla="*/ 693 w 5678"/>
                <a:gd name="T91" fmla="*/ 1001 h 2905"/>
                <a:gd name="T92" fmla="*/ 641 w 5678"/>
                <a:gd name="T93" fmla="*/ 1143 h 2905"/>
                <a:gd name="T94" fmla="*/ 587 w 5678"/>
                <a:gd name="T95" fmla="*/ 1285 h 2905"/>
                <a:gd name="T96" fmla="*/ 535 w 5678"/>
                <a:gd name="T97" fmla="*/ 1427 h 2905"/>
                <a:gd name="T98" fmla="*/ 480 w 5678"/>
                <a:gd name="T99" fmla="*/ 1568 h 2905"/>
                <a:gd name="T100" fmla="*/ 428 w 5678"/>
                <a:gd name="T101" fmla="*/ 1710 h 2905"/>
                <a:gd name="T102" fmla="*/ 376 w 5678"/>
                <a:gd name="T103" fmla="*/ 1852 h 2905"/>
                <a:gd name="T104" fmla="*/ 322 w 5678"/>
                <a:gd name="T105" fmla="*/ 1994 h 2905"/>
                <a:gd name="T106" fmla="*/ 270 w 5678"/>
                <a:gd name="T107" fmla="*/ 2136 h 2905"/>
                <a:gd name="T108" fmla="*/ 218 w 5678"/>
                <a:gd name="T109" fmla="*/ 2278 h 2905"/>
                <a:gd name="T110" fmla="*/ 164 w 5678"/>
                <a:gd name="T111" fmla="*/ 2420 h 2905"/>
                <a:gd name="T112" fmla="*/ 112 w 5678"/>
                <a:gd name="T113" fmla="*/ 2562 h 2905"/>
                <a:gd name="T114" fmla="*/ 60 w 5678"/>
                <a:gd name="T115" fmla="*/ 2704 h 2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678" h="2905">
                  <a:moveTo>
                    <a:pt x="5652" y="2886"/>
                  </a:moveTo>
                  <a:lnTo>
                    <a:pt x="5662" y="2905"/>
                  </a:lnTo>
                  <a:lnTo>
                    <a:pt x="5678" y="2900"/>
                  </a:lnTo>
                  <a:lnTo>
                    <a:pt x="5671" y="2879"/>
                  </a:lnTo>
                  <a:lnTo>
                    <a:pt x="5652" y="2886"/>
                  </a:lnTo>
                  <a:close/>
                  <a:moveTo>
                    <a:pt x="5626" y="2815"/>
                  </a:moveTo>
                  <a:lnTo>
                    <a:pt x="5640" y="2850"/>
                  </a:lnTo>
                  <a:lnTo>
                    <a:pt x="5657" y="2843"/>
                  </a:lnTo>
                  <a:lnTo>
                    <a:pt x="5643" y="2808"/>
                  </a:lnTo>
                  <a:lnTo>
                    <a:pt x="5626" y="2815"/>
                  </a:lnTo>
                  <a:close/>
                  <a:moveTo>
                    <a:pt x="5600" y="2744"/>
                  </a:moveTo>
                  <a:lnTo>
                    <a:pt x="5612" y="2779"/>
                  </a:lnTo>
                  <a:lnTo>
                    <a:pt x="5631" y="2772"/>
                  </a:lnTo>
                  <a:lnTo>
                    <a:pt x="5617" y="2737"/>
                  </a:lnTo>
                  <a:lnTo>
                    <a:pt x="5600" y="2744"/>
                  </a:lnTo>
                  <a:close/>
                  <a:moveTo>
                    <a:pt x="5572" y="2673"/>
                  </a:moveTo>
                  <a:lnTo>
                    <a:pt x="5586" y="2708"/>
                  </a:lnTo>
                  <a:lnTo>
                    <a:pt x="5605" y="2701"/>
                  </a:lnTo>
                  <a:lnTo>
                    <a:pt x="5591" y="2666"/>
                  </a:lnTo>
                  <a:lnTo>
                    <a:pt x="5572" y="2673"/>
                  </a:lnTo>
                  <a:close/>
                  <a:moveTo>
                    <a:pt x="5546" y="2602"/>
                  </a:moveTo>
                  <a:lnTo>
                    <a:pt x="5560" y="2638"/>
                  </a:lnTo>
                  <a:lnTo>
                    <a:pt x="5577" y="2630"/>
                  </a:lnTo>
                  <a:lnTo>
                    <a:pt x="5565" y="2595"/>
                  </a:lnTo>
                  <a:lnTo>
                    <a:pt x="5546" y="2602"/>
                  </a:lnTo>
                  <a:close/>
                  <a:moveTo>
                    <a:pt x="5520" y="2531"/>
                  </a:moveTo>
                  <a:lnTo>
                    <a:pt x="5532" y="2567"/>
                  </a:lnTo>
                  <a:lnTo>
                    <a:pt x="5551" y="2559"/>
                  </a:lnTo>
                  <a:lnTo>
                    <a:pt x="5536" y="2524"/>
                  </a:lnTo>
                  <a:lnTo>
                    <a:pt x="5520" y="2531"/>
                  </a:lnTo>
                  <a:close/>
                  <a:moveTo>
                    <a:pt x="5494" y="2460"/>
                  </a:moveTo>
                  <a:lnTo>
                    <a:pt x="5506" y="2496"/>
                  </a:lnTo>
                  <a:lnTo>
                    <a:pt x="5525" y="2489"/>
                  </a:lnTo>
                  <a:lnTo>
                    <a:pt x="5510" y="2453"/>
                  </a:lnTo>
                  <a:lnTo>
                    <a:pt x="5494" y="2460"/>
                  </a:lnTo>
                  <a:close/>
                  <a:moveTo>
                    <a:pt x="5465" y="2389"/>
                  </a:moveTo>
                  <a:lnTo>
                    <a:pt x="5480" y="2425"/>
                  </a:lnTo>
                  <a:lnTo>
                    <a:pt x="5496" y="2418"/>
                  </a:lnTo>
                  <a:lnTo>
                    <a:pt x="5484" y="2382"/>
                  </a:lnTo>
                  <a:lnTo>
                    <a:pt x="5465" y="2389"/>
                  </a:lnTo>
                  <a:close/>
                  <a:moveTo>
                    <a:pt x="5439" y="2318"/>
                  </a:moveTo>
                  <a:lnTo>
                    <a:pt x="5454" y="2354"/>
                  </a:lnTo>
                  <a:lnTo>
                    <a:pt x="5470" y="2347"/>
                  </a:lnTo>
                  <a:lnTo>
                    <a:pt x="5458" y="2311"/>
                  </a:lnTo>
                  <a:lnTo>
                    <a:pt x="5439" y="2318"/>
                  </a:lnTo>
                  <a:close/>
                  <a:moveTo>
                    <a:pt x="5413" y="2247"/>
                  </a:moveTo>
                  <a:lnTo>
                    <a:pt x="5425" y="2283"/>
                  </a:lnTo>
                  <a:lnTo>
                    <a:pt x="5444" y="2276"/>
                  </a:lnTo>
                  <a:lnTo>
                    <a:pt x="5430" y="2240"/>
                  </a:lnTo>
                  <a:lnTo>
                    <a:pt x="5413" y="2247"/>
                  </a:lnTo>
                  <a:close/>
                  <a:moveTo>
                    <a:pt x="5385" y="2176"/>
                  </a:moveTo>
                  <a:lnTo>
                    <a:pt x="5399" y="2212"/>
                  </a:lnTo>
                  <a:lnTo>
                    <a:pt x="5418" y="2205"/>
                  </a:lnTo>
                  <a:lnTo>
                    <a:pt x="5404" y="2169"/>
                  </a:lnTo>
                  <a:lnTo>
                    <a:pt x="5385" y="2176"/>
                  </a:lnTo>
                  <a:close/>
                  <a:moveTo>
                    <a:pt x="5359" y="2105"/>
                  </a:moveTo>
                  <a:lnTo>
                    <a:pt x="5373" y="2141"/>
                  </a:lnTo>
                  <a:lnTo>
                    <a:pt x="5390" y="2134"/>
                  </a:lnTo>
                  <a:lnTo>
                    <a:pt x="5378" y="2098"/>
                  </a:lnTo>
                  <a:lnTo>
                    <a:pt x="5359" y="2105"/>
                  </a:lnTo>
                  <a:close/>
                  <a:moveTo>
                    <a:pt x="5333" y="2034"/>
                  </a:moveTo>
                  <a:lnTo>
                    <a:pt x="5347" y="2070"/>
                  </a:lnTo>
                  <a:lnTo>
                    <a:pt x="5364" y="2063"/>
                  </a:lnTo>
                  <a:lnTo>
                    <a:pt x="5350" y="2027"/>
                  </a:lnTo>
                  <a:lnTo>
                    <a:pt x="5333" y="2034"/>
                  </a:lnTo>
                  <a:close/>
                  <a:moveTo>
                    <a:pt x="5307" y="1963"/>
                  </a:moveTo>
                  <a:lnTo>
                    <a:pt x="5319" y="1999"/>
                  </a:lnTo>
                  <a:lnTo>
                    <a:pt x="5338" y="1992"/>
                  </a:lnTo>
                  <a:lnTo>
                    <a:pt x="5324" y="1959"/>
                  </a:lnTo>
                  <a:lnTo>
                    <a:pt x="5307" y="1963"/>
                  </a:lnTo>
                  <a:close/>
                  <a:moveTo>
                    <a:pt x="5279" y="1892"/>
                  </a:moveTo>
                  <a:lnTo>
                    <a:pt x="5293" y="1928"/>
                  </a:lnTo>
                  <a:lnTo>
                    <a:pt x="5309" y="1923"/>
                  </a:lnTo>
                  <a:lnTo>
                    <a:pt x="5298" y="1888"/>
                  </a:lnTo>
                  <a:lnTo>
                    <a:pt x="5279" y="1892"/>
                  </a:lnTo>
                  <a:close/>
                  <a:moveTo>
                    <a:pt x="5253" y="1822"/>
                  </a:moveTo>
                  <a:lnTo>
                    <a:pt x="5267" y="1857"/>
                  </a:lnTo>
                  <a:lnTo>
                    <a:pt x="5283" y="1852"/>
                  </a:lnTo>
                  <a:lnTo>
                    <a:pt x="5272" y="1817"/>
                  </a:lnTo>
                  <a:lnTo>
                    <a:pt x="5253" y="1822"/>
                  </a:lnTo>
                  <a:close/>
                  <a:moveTo>
                    <a:pt x="5227" y="1751"/>
                  </a:moveTo>
                  <a:lnTo>
                    <a:pt x="5238" y="1786"/>
                  </a:lnTo>
                  <a:lnTo>
                    <a:pt x="5257" y="1781"/>
                  </a:lnTo>
                  <a:lnTo>
                    <a:pt x="5243" y="1746"/>
                  </a:lnTo>
                  <a:lnTo>
                    <a:pt x="5227" y="1751"/>
                  </a:lnTo>
                  <a:close/>
                  <a:moveTo>
                    <a:pt x="5201" y="1682"/>
                  </a:moveTo>
                  <a:lnTo>
                    <a:pt x="5212" y="1717"/>
                  </a:lnTo>
                  <a:lnTo>
                    <a:pt x="5231" y="1710"/>
                  </a:lnTo>
                  <a:lnTo>
                    <a:pt x="5217" y="1675"/>
                  </a:lnTo>
                  <a:lnTo>
                    <a:pt x="5201" y="1682"/>
                  </a:lnTo>
                  <a:close/>
                  <a:moveTo>
                    <a:pt x="5172" y="1611"/>
                  </a:moveTo>
                  <a:lnTo>
                    <a:pt x="5186" y="1647"/>
                  </a:lnTo>
                  <a:lnTo>
                    <a:pt x="5203" y="1639"/>
                  </a:lnTo>
                  <a:lnTo>
                    <a:pt x="5191" y="1604"/>
                  </a:lnTo>
                  <a:lnTo>
                    <a:pt x="5172" y="1611"/>
                  </a:lnTo>
                  <a:close/>
                  <a:moveTo>
                    <a:pt x="5146" y="1540"/>
                  </a:moveTo>
                  <a:lnTo>
                    <a:pt x="5160" y="1576"/>
                  </a:lnTo>
                  <a:lnTo>
                    <a:pt x="5177" y="1568"/>
                  </a:lnTo>
                  <a:lnTo>
                    <a:pt x="5163" y="1533"/>
                  </a:lnTo>
                  <a:lnTo>
                    <a:pt x="5146" y="1540"/>
                  </a:lnTo>
                  <a:close/>
                  <a:moveTo>
                    <a:pt x="5120" y="1469"/>
                  </a:moveTo>
                  <a:lnTo>
                    <a:pt x="5132" y="1505"/>
                  </a:lnTo>
                  <a:lnTo>
                    <a:pt x="5151" y="1498"/>
                  </a:lnTo>
                  <a:lnTo>
                    <a:pt x="5137" y="1462"/>
                  </a:lnTo>
                  <a:lnTo>
                    <a:pt x="5120" y="1469"/>
                  </a:lnTo>
                  <a:close/>
                  <a:moveTo>
                    <a:pt x="5092" y="1398"/>
                  </a:moveTo>
                  <a:lnTo>
                    <a:pt x="5106" y="1434"/>
                  </a:lnTo>
                  <a:lnTo>
                    <a:pt x="5125" y="1427"/>
                  </a:lnTo>
                  <a:lnTo>
                    <a:pt x="5111" y="1391"/>
                  </a:lnTo>
                  <a:lnTo>
                    <a:pt x="5092" y="1398"/>
                  </a:lnTo>
                  <a:close/>
                  <a:moveTo>
                    <a:pt x="5066" y="1327"/>
                  </a:moveTo>
                  <a:lnTo>
                    <a:pt x="5080" y="1363"/>
                  </a:lnTo>
                  <a:lnTo>
                    <a:pt x="5097" y="1356"/>
                  </a:lnTo>
                  <a:lnTo>
                    <a:pt x="5085" y="1320"/>
                  </a:lnTo>
                  <a:lnTo>
                    <a:pt x="5066" y="1327"/>
                  </a:lnTo>
                  <a:close/>
                  <a:moveTo>
                    <a:pt x="5040" y="1256"/>
                  </a:moveTo>
                  <a:lnTo>
                    <a:pt x="5054" y="1292"/>
                  </a:lnTo>
                  <a:lnTo>
                    <a:pt x="5071" y="1285"/>
                  </a:lnTo>
                  <a:lnTo>
                    <a:pt x="5056" y="1249"/>
                  </a:lnTo>
                  <a:lnTo>
                    <a:pt x="5040" y="1256"/>
                  </a:lnTo>
                  <a:close/>
                  <a:moveTo>
                    <a:pt x="5014" y="1185"/>
                  </a:moveTo>
                  <a:lnTo>
                    <a:pt x="5026" y="1221"/>
                  </a:lnTo>
                  <a:lnTo>
                    <a:pt x="5045" y="1214"/>
                  </a:lnTo>
                  <a:lnTo>
                    <a:pt x="5030" y="1178"/>
                  </a:lnTo>
                  <a:lnTo>
                    <a:pt x="5014" y="1185"/>
                  </a:lnTo>
                  <a:close/>
                  <a:moveTo>
                    <a:pt x="4985" y="1114"/>
                  </a:moveTo>
                  <a:lnTo>
                    <a:pt x="5000" y="1150"/>
                  </a:lnTo>
                  <a:lnTo>
                    <a:pt x="5016" y="1143"/>
                  </a:lnTo>
                  <a:lnTo>
                    <a:pt x="5004" y="1107"/>
                  </a:lnTo>
                  <a:lnTo>
                    <a:pt x="4985" y="1114"/>
                  </a:lnTo>
                  <a:close/>
                  <a:moveTo>
                    <a:pt x="4959" y="1043"/>
                  </a:moveTo>
                  <a:lnTo>
                    <a:pt x="4974" y="1079"/>
                  </a:lnTo>
                  <a:lnTo>
                    <a:pt x="4990" y="1072"/>
                  </a:lnTo>
                  <a:lnTo>
                    <a:pt x="4978" y="1036"/>
                  </a:lnTo>
                  <a:lnTo>
                    <a:pt x="4959" y="1043"/>
                  </a:lnTo>
                  <a:close/>
                  <a:moveTo>
                    <a:pt x="4933" y="972"/>
                  </a:moveTo>
                  <a:lnTo>
                    <a:pt x="4945" y="1008"/>
                  </a:lnTo>
                  <a:lnTo>
                    <a:pt x="4964" y="1001"/>
                  </a:lnTo>
                  <a:lnTo>
                    <a:pt x="4950" y="965"/>
                  </a:lnTo>
                  <a:lnTo>
                    <a:pt x="4933" y="972"/>
                  </a:lnTo>
                  <a:close/>
                  <a:moveTo>
                    <a:pt x="4907" y="901"/>
                  </a:moveTo>
                  <a:lnTo>
                    <a:pt x="4919" y="937"/>
                  </a:lnTo>
                  <a:lnTo>
                    <a:pt x="4938" y="930"/>
                  </a:lnTo>
                  <a:lnTo>
                    <a:pt x="4924" y="894"/>
                  </a:lnTo>
                  <a:lnTo>
                    <a:pt x="4907" y="901"/>
                  </a:lnTo>
                  <a:close/>
                  <a:moveTo>
                    <a:pt x="4870" y="849"/>
                  </a:moveTo>
                  <a:lnTo>
                    <a:pt x="4891" y="859"/>
                  </a:lnTo>
                  <a:lnTo>
                    <a:pt x="4893" y="866"/>
                  </a:lnTo>
                  <a:lnTo>
                    <a:pt x="4910" y="859"/>
                  </a:lnTo>
                  <a:lnTo>
                    <a:pt x="4905" y="845"/>
                  </a:lnTo>
                  <a:lnTo>
                    <a:pt x="4877" y="833"/>
                  </a:lnTo>
                  <a:lnTo>
                    <a:pt x="4870" y="849"/>
                  </a:lnTo>
                  <a:lnTo>
                    <a:pt x="4870" y="849"/>
                  </a:lnTo>
                  <a:close/>
                  <a:moveTo>
                    <a:pt x="4801" y="821"/>
                  </a:moveTo>
                  <a:lnTo>
                    <a:pt x="4836" y="835"/>
                  </a:lnTo>
                  <a:lnTo>
                    <a:pt x="4844" y="819"/>
                  </a:lnTo>
                  <a:lnTo>
                    <a:pt x="4808" y="805"/>
                  </a:lnTo>
                  <a:lnTo>
                    <a:pt x="4801" y="821"/>
                  </a:lnTo>
                  <a:close/>
                  <a:moveTo>
                    <a:pt x="4730" y="793"/>
                  </a:moveTo>
                  <a:lnTo>
                    <a:pt x="4765" y="807"/>
                  </a:lnTo>
                  <a:lnTo>
                    <a:pt x="4773" y="790"/>
                  </a:lnTo>
                  <a:lnTo>
                    <a:pt x="4737" y="776"/>
                  </a:lnTo>
                  <a:lnTo>
                    <a:pt x="4730" y="793"/>
                  </a:lnTo>
                  <a:close/>
                  <a:moveTo>
                    <a:pt x="4659" y="764"/>
                  </a:moveTo>
                  <a:lnTo>
                    <a:pt x="4695" y="778"/>
                  </a:lnTo>
                  <a:lnTo>
                    <a:pt x="4702" y="762"/>
                  </a:lnTo>
                  <a:lnTo>
                    <a:pt x="4666" y="748"/>
                  </a:lnTo>
                  <a:lnTo>
                    <a:pt x="4659" y="764"/>
                  </a:lnTo>
                  <a:close/>
                  <a:moveTo>
                    <a:pt x="4590" y="736"/>
                  </a:moveTo>
                  <a:lnTo>
                    <a:pt x="4626" y="750"/>
                  </a:lnTo>
                  <a:lnTo>
                    <a:pt x="4633" y="734"/>
                  </a:lnTo>
                  <a:lnTo>
                    <a:pt x="4598" y="719"/>
                  </a:lnTo>
                  <a:lnTo>
                    <a:pt x="4590" y="736"/>
                  </a:lnTo>
                  <a:close/>
                  <a:moveTo>
                    <a:pt x="4520" y="708"/>
                  </a:moveTo>
                  <a:lnTo>
                    <a:pt x="4555" y="722"/>
                  </a:lnTo>
                  <a:lnTo>
                    <a:pt x="4562" y="705"/>
                  </a:lnTo>
                  <a:lnTo>
                    <a:pt x="4527" y="691"/>
                  </a:lnTo>
                  <a:lnTo>
                    <a:pt x="4520" y="708"/>
                  </a:lnTo>
                  <a:close/>
                  <a:moveTo>
                    <a:pt x="4449" y="679"/>
                  </a:moveTo>
                  <a:lnTo>
                    <a:pt x="4484" y="693"/>
                  </a:lnTo>
                  <a:lnTo>
                    <a:pt x="4491" y="677"/>
                  </a:lnTo>
                  <a:lnTo>
                    <a:pt x="4456" y="663"/>
                  </a:lnTo>
                  <a:lnTo>
                    <a:pt x="4449" y="679"/>
                  </a:lnTo>
                  <a:close/>
                  <a:moveTo>
                    <a:pt x="4380" y="651"/>
                  </a:moveTo>
                  <a:lnTo>
                    <a:pt x="4416" y="665"/>
                  </a:lnTo>
                  <a:lnTo>
                    <a:pt x="4423" y="648"/>
                  </a:lnTo>
                  <a:lnTo>
                    <a:pt x="4387" y="634"/>
                  </a:lnTo>
                  <a:lnTo>
                    <a:pt x="4380" y="651"/>
                  </a:lnTo>
                  <a:close/>
                  <a:moveTo>
                    <a:pt x="4309" y="622"/>
                  </a:moveTo>
                  <a:lnTo>
                    <a:pt x="4345" y="637"/>
                  </a:lnTo>
                  <a:lnTo>
                    <a:pt x="4352" y="620"/>
                  </a:lnTo>
                  <a:lnTo>
                    <a:pt x="4316" y="606"/>
                  </a:lnTo>
                  <a:lnTo>
                    <a:pt x="4309" y="622"/>
                  </a:lnTo>
                  <a:close/>
                  <a:moveTo>
                    <a:pt x="4238" y="594"/>
                  </a:moveTo>
                  <a:lnTo>
                    <a:pt x="4274" y="608"/>
                  </a:lnTo>
                  <a:lnTo>
                    <a:pt x="4281" y="592"/>
                  </a:lnTo>
                  <a:lnTo>
                    <a:pt x="4245" y="577"/>
                  </a:lnTo>
                  <a:lnTo>
                    <a:pt x="4238" y="594"/>
                  </a:lnTo>
                  <a:close/>
                  <a:moveTo>
                    <a:pt x="4170" y="566"/>
                  </a:moveTo>
                  <a:lnTo>
                    <a:pt x="4205" y="580"/>
                  </a:lnTo>
                  <a:lnTo>
                    <a:pt x="4212" y="563"/>
                  </a:lnTo>
                  <a:lnTo>
                    <a:pt x="4177" y="549"/>
                  </a:lnTo>
                  <a:lnTo>
                    <a:pt x="4170" y="566"/>
                  </a:lnTo>
                  <a:close/>
                  <a:moveTo>
                    <a:pt x="4099" y="537"/>
                  </a:moveTo>
                  <a:lnTo>
                    <a:pt x="4134" y="551"/>
                  </a:lnTo>
                  <a:lnTo>
                    <a:pt x="4141" y="535"/>
                  </a:lnTo>
                  <a:lnTo>
                    <a:pt x="4106" y="521"/>
                  </a:lnTo>
                  <a:lnTo>
                    <a:pt x="4099" y="537"/>
                  </a:lnTo>
                  <a:close/>
                  <a:moveTo>
                    <a:pt x="4030" y="509"/>
                  </a:moveTo>
                  <a:lnTo>
                    <a:pt x="4063" y="523"/>
                  </a:lnTo>
                  <a:lnTo>
                    <a:pt x="4070" y="507"/>
                  </a:lnTo>
                  <a:lnTo>
                    <a:pt x="4037" y="492"/>
                  </a:lnTo>
                  <a:lnTo>
                    <a:pt x="4030" y="509"/>
                  </a:lnTo>
                  <a:close/>
                  <a:moveTo>
                    <a:pt x="3959" y="480"/>
                  </a:moveTo>
                  <a:lnTo>
                    <a:pt x="3995" y="495"/>
                  </a:lnTo>
                  <a:lnTo>
                    <a:pt x="4002" y="478"/>
                  </a:lnTo>
                  <a:lnTo>
                    <a:pt x="3966" y="464"/>
                  </a:lnTo>
                  <a:lnTo>
                    <a:pt x="3959" y="480"/>
                  </a:lnTo>
                  <a:close/>
                  <a:moveTo>
                    <a:pt x="3888" y="452"/>
                  </a:moveTo>
                  <a:lnTo>
                    <a:pt x="3924" y="466"/>
                  </a:lnTo>
                  <a:lnTo>
                    <a:pt x="3931" y="450"/>
                  </a:lnTo>
                  <a:lnTo>
                    <a:pt x="3895" y="436"/>
                  </a:lnTo>
                  <a:lnTo>
                    <a:pt x="3888" y="452"/>
                  </a:lnTo>
                  <a:close/>
                  <a:moveTo>
                    <a:pt x="3820" y="424"/>
                  </a:moveTo>
                  <a:lnTo>
                    <a:pt x="3853" y="438"/>
                  </a:lnTo>
                  <a:lnTo>
                    <a:pt x="3860" y="421"/>
                  </a:lnTo>
                  <a:lnTo>
                    <a:pt x="3827" y="407"/>
                  </a:lnTo>
                  <a:lnTo>
                    <a:pt x="3820" y="424"/>
                  </a:lnTo>
                  <a:close/>
                  <a:moveTo>
                    <a:pt x="3749" y="395"/>
                  </a:moveTo>
                  <a:lnTo>
                    <a:pt x="3784" y="410"/>
                  </a:lnTo>
                  <a:lnTo>
                    <a:pt x="3791" y="393"/>
                  </a:lnTo>
                  <a:lnTo>
                    <a:pt x="3756" y="379"/>
                  </a:lnTo>
                  <a:lnTo>
                    <a:pt x="3749" y="395"/>
                  </a:lnTo>
                  <a:close/>
                  <a:moveTo>
                    <a:pt x="3678" y="367"/>
                  </a:moveTo>
                  <a:lnTo>
                    <a:pt x="3713" y="381"/>
                  </a:lnTo>
                  <a:lnTo>
                    <a:pt x="3720" y="365"/>
                  </a:lnTo>
                  <a:lnTo>
                    <a:pt x="3685" y="348"/>
                  </a:lnTo>
                  <a:lnTo>
                    <a:pt x="3678" y="367"/>
                  </a:lnTo>
                  <a:close/>
                  <a:moveTo>
                    <a:pt x="3609" y="339"/>
                  </a:moveTo>
                  <a:lnTo>
                    <a:pt x="3642" y="353"/>
                  </a:lnTo>
                  <a:lnTo>
                    <a:pt x="3649" y="334"/>
                  </a:lnTo>
                  <a:lnTo>
                    <a:pt x="3616" y="320"/>
                  </a:lnTo>
                  <a:lnTo>
                    <a:pt x="3609" y="339"/>
                  </a:lnTo>
                  <a:close/>
                  <a:moveTo>
                    <a:pt x="3538" y="310"/>
                  </a:moveTo>
                  <a:lnTo>
                    <a:pt x="3574" y="324"/>
                  </a:lnTo>
                  <a:lnTo>
                    <a:pt x="3581" y="305"/>
                  </a:lnTo>
                  <a:lnTo>
                    <a:pt x="3545" y="291"/>
                  </a:lnTo>
                  <a:lnTo>
                    <a:pt x="3538" y="310"/>
                  </a:lnTo>
                  <a:close/>
                  <a:moveTo>
                    <a:pt x="3467" y="282"/>
                  </a:moveTo>
                  <a:lnTo>
                    <a:pt x="3503" y="296"/>
                  </a:lnTo>
                  <a:lnTo>
                    <a:pt x="3510" y="277"/>
                  </a:lnTo>
                  <a:lnTo>
                    <a:pt x="3474" y="263"/>
                  </a:lnTo>
                  <a:lnTo>
                    <a:pt x="3467" y="282"/>
                  </a:lnTo>
                  <a:close/>
                  <a:moveTo>
                    <a:pt x="3399" y="253"/>
                  </a:moveTo>
                  <a:lnTo>
                    <a:pt x="3432" y="268"/>
                  </a:lnTo>
                  <a:lnTo>
                    <a:pt x="3439" y="249"/>
                  </a:lnTo>
                  <a:lnTo>
                    <a:pt x="3406" y="235"/>
                  </a:lnTo>
                  <a:lnTo>
                    <a:pt x="3399" y="253"/>
                  </a:lnTo>
                  <a:close/>
                  <a:moveTo>
                    <a:pt x="3328" y="225"/>
                  </a:moveTo>
                  <a:lnTo>
                    <a:pt x="3363" y="239"/>
                  </a:lnTo>
                  <a:lnTo>
                    <a:pt x="3370" y="220"/>
                  </a:lnTo>
                  <a:lnTo>
                    <a:pt x="3335" y="206"/>
                  </a:lnTo>
                  <a:lnTo>
                    <a:pt x="3328" y="225"/>
                  </a:lnTo>
                  <a:close/>
                  <a:moveTo>
                    <a:pt x="3257" y="197"/>
                  </a:moveTo>
                  <a:lnTo>
                    <a:pt x="3292" y="211"/>
                  </a:lnTo>
                  <a:lnTo>
                    <a:pt x="3299" y="192"/>
                  </a:lnTo>
                  <a:lnTo>
                    <a:pt x="3264" y="178"/>
                  </a:lnTo>
                  <a:lnTo>
                    <a:pt x="3257" y="197"/>
                  </a:lnTo>
                  <a:close/>
                  <a:moveTo>
                    <a:pt x="3188" y="168"/>
                  </a:moveTo>
                  <a:lnTo>
                    <a:pt x="3224" y="182"/>
                  </a:lnTo>
                  <a:lnTo>
                    <a:pt x="3231" y="164"/>
                  </a:lnTo>
                  <a:lnTo>
                    <a:pt x="3195" y="149"/>
                  </a:lnTo>
                  <a:lnTo>
                    <a:pt x="3188" y="168"/>
                  </a:lnTo>
                  <a:close/>
                  <a:moveTo>
                    <a:pt x="3117" y="140"/>
                  </a:moveTo>
                  <a:lnTo>
                    <a:pt x="3153" y="154"/>
                  </a:lnTo>
                  <a:lnTo>
                    <a:pt x="3160" y="135"/>
                  </a:lnTo>
                  <a:lnTo>
                    <a:pt x="3124" y="121"/>
                  </a:lnTo>
                  <a:lnTo>
                    <a:pt x="3117" y="140"/>
                  </a:lnTo>
                  <a:close/>
                  <a:moveTo>
                    <a:pt x="3046" y="112"/>
                  </a:moveTo>
                  <a:lnTo>
                    <a:pt x="3082" y="126"/>
                  </a:lnTo>
                  <a:lnTo>
                    <a:pt x="3089" y="107"/>
                  </a:lnTo>
                  <a:lnTo>
                    <a:pt x="3053" y="93"/>
                  </a:lnTo>
                  <a:lnTo>
                    <a:pt x="3046" y="112"/>
                  </a:lnTo>
                  <a:close/>
                  <a:moveTo>
                    <a:pt x="2978" y="83"/>
                  </a:moveTo>
                  <a:lnTo>
                    <a:pt x="3013" y="97"/>
                  </a:lnTo>
                  <a:lnTo>
                    <a:pt x="3020" y="78"/>
                  </a:lnTo>
                  <a:lnTo>
                    <a:pt x="2985" y="64"/>
                  </a:lnTo>
                  <a:lnTo>
                    <a:pt x="2978" y="83"/>
                  </a:lnTo>
                  <a:close/>
                  <a:moveTo>
                    <a:pt x="2907" y="55"/>
                  </a:moveTo>
                  <a:lnTo>
                    <a:pt x="2942" y="69"/>
                  </a:lnTo>
                  <a:lnTo>
                    <a:pt x="2949" y="50"/>
                  </a:lnTo>
                  <a:lnTo>
                    <a:pt x="2914" y="36"/>
                  </a:lnTo>
                  <a:lnTo>
                    <a:pt x="2907" y="55"/>
                  </a:lnTo>
                  <a:close/>
                  <a:moveTo>
                    <a:pt x="2836" y="26"/>
                  </a:moveTo>
                  <a:lnTo>
                    <a:pt x="2871" y="41"/>
                  </a:lnTo>
                  <a:lnTo>
                    <a:pt x="2878" y="22"/>
                  </a:lnTo>
                  <a:lnTo>
                    <a:pt x="2843" y="7"/>
                  </a:lnTo>
                  <a:lnTo>
                    <a:pt x="2836" y="26"/>
                  </a:lnTo>
                  <a:close/>
                  <a:moveTo>
                    <a:pt x="2772" y="31"/>
                  </a:moveTo>
                  <a:lnTo>
                    <a:pt x="2807" y="19"/>
                  </a:lnTo>
                  <a:lnTo>
                    <a:pt x="2803" y="0"/>
                  </a:lnTo>
                  <a:lnTo>
                    <a:pt x="2767" y="15"/>
                  </a:lnTo>
                  <a:lnTo>
                    <a:pt x="2772" y="31"/>
                  </a:lnTo>
                  <a:close/>
                  <a:moveTo>
                    <a:pt x="2701" y="57"/>
                  </a:moveTo>
                  <a:lnTo>
                    <a:pt x="2737" y="45"/>
                  </a:lnTo>
                  <a:lnTo>
                    <a:pt x="2732" y="26"/>
                  </a:lnTo>
                  <a:lnTo>
                    <a:pt x="2696" y="41"/>
                  </a:lnTo>
                  <a:lnTo>
                    <a:pt x="2701" y="57"/>
                  </a:lnTo>
                  <a:close/>
                  <a:moveTo>
                    <a:pt x="2630" y="83"/>
                  </a:moveTo>
                  <a:lnTo>
                    <a:pt x="2666" y="71"/>
                  </a:lnTo>
                  <a:lnTo>
                    <a:pt x="2661" y="52"/>
                  </a:lnTo>
                  <a:lnTo>
                    <a:pt x="2625" y="67"/>
                  </a:lnTo>
                  <a:lnTo>
                    <a:pt x="2630" y="83"/>
                  </a:lnTo>
                  <a:close/>
                  <a:moveTo>
                    <a:pt x="2559" y="109"/>
                  </a:moveTo>
                  <a:lnTo>
                    <a:pt x="2595" y="97"/>
                  </a:lnTo>
                  <a:lnTo>
                    <a:pt x="2590" y="78"/>
                  </a:lnTo>
                  <a:lnTo>
                    <a:pt x="2554" y="93"/>
                  </a:lnTo>
                  <a:lnTo>
                    <a:pt x="2559" y="109"/>
                  </a:lnTo>
                  <a:close/>
                  <a:moveTo>
                    <a:pt x="2488" y="135"/>
                  </a:moveTo>
                  <a:lnTo>
                    <a:pt x="2524" y="123"/>
                  </a:lnTo>
                  <a:lnTo>
                    <a:pt x="2519" y="104"/>
                  </a:lnTo>
                  <a:lnTo>
                    <a:pt x="2483" y="119"/>
                  </a:lnTo>
                  <a:lnTo>
                    <a:pt x="2488" y="135"/>
                  </a:lnTo>
                  <a:close/>
                  <a:moveTo>
                    <a:pt x="2417" y="161"/>
                  </a:moveTo>
                  <a:lnTo>
                    <a:pt x="2453" y="149"/>
                  </a:lnTo>
                  <a:lnTo>
                    <a:pt x="2448" y="130"/>
                  </a:lnTo>
                  <a:lnTo>
                    <a:pt x="2413" y="145"/>
                  </a:lnTo>
                  <a:lnTo>
                    <a:pt x="2417" y="161"/>
                  </a:lnTo>
                  <a:close/>
                  <a:moveTo>
                    <a:pt x="2346" y="187"/>
                  </a:moveTo>
                  <a:lnTo>
                    <a:pt x="2382" y="175"/>
                  </a:lnTo>
                  <a:lnTo>
                    <a:pt x="2375" y="156"/>
                  </a:lnTo>
                  <a:lnTo>
                    <a:pt x="2339" y="171"/>
                  </a:lnTo>
                  <a:lnTo>
                    <a:pt x="2346" y="187"/>
                  </a:lnTo>
                  <a:close/>
                  <a:moveTo>
                    <a:pt x="2275" y="213"/>
                  </a:moveTo>
                  <a:lnTo>
                    <a:pt x="2311" y="201"/>
                  </a:lnTo>
                  <a:lnTo>
                    <a:pt x="2304" y="182"/>
                  </a:lnTo>
                  <a:lnTo>
                    <a:pt x="2268" y="197"/>
                  </a:lnTo>
                  <a:lnTo>
                    <a:pt x="2275" y="213"/>
                  </a:lnTo>
                  <a:close/>
                  <a:moveTo>
                    <a:pt x="2204" y="239"/>
                  </a:moveTo>
                  <a:lnTo>
                    <a:pt x="2240" y="227"/>
                  </a:lnTo>
                  <a:lnTo>
                    <a:pt x="2233" y="208"/>
                  </a:lnTo>
                  <a:lnTo>
                    <a:pt x="2197" y="223"/>
                  </a:lnTo>
                  <a:lnTo>
                    <a:pt x="2204" y="239"/>
                  </a:lnTo>
                  <a:close/>
                  <a:moveTo>
                    <a:pt x="2133" y="265"/>
                  </a:moveTo>
                  <a:lnTo>
                    <a:pt x="2169" y="253"/>
                  </a:lnTo>
                  <a:lnTo>
                    <a:pt x="2162" y="235"/>
                  </a:lnTo>
                  <a:lnTo>
                    <a:pt x="2126" y="249"/>
                  </a:lnTo>
                  <a:lnTo>
                    <a:pt x="2133" y="265"/>
                  </a:lnTo>
                  <a:close/>
                  <a:moveTo>
                    <a:pt x="2063" y="294"/>
                  </a:moveTo>
                  <a:lnTo>
                    <a:pt x="2098" y="279"/>
                  </a:lnTo>
                  <a:lnTo>
                    <a:pt x="2091" y="263"/>
                  </a:lnTo>
                  <a:lnTo>
                    <a:pt x="2055" y="275"/>
                  </a:lnTo>
                  <a:lnTo>
                    <a:pt x="2063" y="294"/>
                  </a:lnTo>
                  <a:close/>
                  <a:moveTo>
                    <a:pt x="1992" y="320"/>
                  </a:moveTo>
                  <a:lnTo>
                    <a:pt x="2027" y="305"/>
                  </a:lnTo>
                  <a:lnTo>
                    <a:pt x="2020" y="289"/>
                  </a:lnTo>
                  <a:lnTo>
                    <a:pt x="1985" y="301"/>
                  </a:lnTo>
                  <a:lnTo>
                    <a:pt x="1992" y="320"/>
                  </a:lnTo>
                  <a:close/>
                  <a:moveTo>
                    <a:pt x="1921" y="346"/>
                  </a:moveTo>
                  <a:lnTo>
                    <a:pt x="1956" y="331"/>
                  </a:lnTo>
                  <a:lnTo>
                    <a:pt x="1949" y="315"/>
                  </a:lnTo>
                  <a:lnTo>
                    <a:pt x="1914" y="327"/>
                  </a:lnTo>
                  <a:lnTo>
                    <a:pt x="1921" y="346"/>
                  </a:lnTo>
                  <a:close/>
                  <a:moveTo>
                    <a:pt x="1850" y="372"/>
                  </a:moveTo>
                  <a:lnTo>
                    <a:pt x="1885" y="357"/>
                  </a:lnTo>
                  <a:lnTo>
                    <a:pt x="1878" y="341"/>
                  </a:lnTo>
                  <a:lnTo>
                    <a:pt x="1843" y="353"/>
                  </a:lnTo>
                  <a:lnTo>
                    <a:pt x="1850" y="372"/>
                  </a:lnTo>
                  <a:close/>
                  <a:moveTo>
                    <a:pt x="1779" y="398"/>
                  </a:moveTo>
                  <a:lnTo>
                    <a:pt x="1814" y="384"/>
                  </a:lnTo>
                  <a:lnTo>
                    <a:pt x="1807" y="367"/>
                  </a:lnTo>
                  <a:lnTo>
                    <a:pt x="1772" y="379"/>
                  </a:lnTo>
                  <a:lnTo>
                    <a:pt x="1779" y="398"/>
                  </a:lnTo>
                  <a:close/>
                  <a:moveTo>
                    <a:pt x="1708" y="424"/>
                  </a:moveTo>
                  <a:lnTo>
                    <a:pt x="1743" y="410"/>
                  </a:lnTo>
                  <a:lnTo>
                    <a:pt x="1736" y="393"/>
                  </a:lnTo>
                  <a:lnTo>
                    <a:pt x="1701" y="405"/>
                  </a:lnTo>
                  <a:lnTo>
                    <a:pt x="1708" y="424"/>
                  </a:lnTo>
                  <a:close/>
                  <a:moveTo>
                    <a:pt x="1637" y="450"/>
                  </a:moveTo>
                  <a:lnTo>
                    <a:pt x="1672" y="436"/>
                  </a:lnTo>
                  <a:lnTo>
                    <a:pt x="1665" y="419"/>
                  </a:lnTo>
                  <a:lnTo>
                    <a:pt x="1630" y="431"/>
                  </a:lnTo>
                  <a:lnTo>
                    <a:pt x="1637" y="450"/>
                  </a:lnTo>
                  <a:close/>
                  <a:moveTo>
                    <a:pt x="1566" y="476"/>
                  </a:moveTo>
                  <a:lnTo>
                    <a:pt x="1601" y="462"/>
                  </a:lnTo>
                  <a:lnTo>
                    <a:pt x="1594" y="445"/>
                  </a:lnTo>
                  <a:lnTo>
                    <a:pt x="1559" y="457"/>
                  </a:lnTo>
                  <a:lnTo>
                    <a:pt x="1566" y="476"/>
                  </a:lnTo>
                  <a:close/>
                  <a:moveTo>
                    <a:pt x="1495" y="502"/>
                  </a:moveTo>
                  <a:lnTo>
                    <a:pt x="1530" y="488"/>
                  </a:lnTo>
                  <a:lnTo>
                    <a:pt x="1523" y="471"/>
                  </a:lnTo>
                  <a:lnTo>
                    <a:pt x="1488" y="483"/>
                  </a:lnTo>
                  <a:lnTo>
                    <a:pt x="1495" y="502"/>
                  </a:lnTo>
                  <a:close/>
                  <a:moveTo>
                    <a:pt x="1424" y="528"/>
                  </a:moveTo>
                  <a:lnTo>
                    <a:pt x="1460" y="514"/>
                  </a:lnTo>
                  <a:lnTo>
                    <a:pt x="1452" y="497"/>
                  </a:lnTo>
                  <a:lnTo>
                    <a:pt x="1417" y="509"/>
                  </a:lnTo>
                  <a:lnTo>
                    <a:pt x="1424" y="528"/>
                  </a:lnTo>
                  <a:close/>
                  <a:moveTo>
                    <a:pt x="1353" y="554"/>
                  </a:moveTo>
                  <a:lnTo>
                    <a:pt x="1389" y="540"/>
                  </a:lnTo>
                  <a:lnTo>
                    <a:pt x="1381" y="523"/>
                  </a:lnTo>
                  <a:lnTo>
                    <a:pt x="1346" y="535"/>
                  </a:lnTo>
                  <a:lnTo>
                    <a:pt x="1353" y="554"/>
                  </a:lnTo>
                  <a:close/>
                  <a:moveTo>
                    <a:pt x="1282" y="580"/>
                  </a:moveTo>
                  <a:lnTo>
                    <a:pt x="1318" y="566"/>
                  </a:lnTo>
                  <a:lnTo>
                    <a:pt x="1311" y="549"/>
                  </a:lnTo>
                  <a:lnTo>
                    <a:pt x="1275" y="563"/>
                  </a:lnTo>
                  <a:lnTo>
                    <a:pt x="1282" y="580"/>
                  </a:lnTo>
                  <a:close/>
                  <a:moveTo>
                    <a:pt x="1211" y="606"/>
                  </a:moveTo>
                  <a:lnTo>
                    <a:pt x="1247" y="594"/>
                  </a:lnTo>
                  <a:lnTo>
                    <a:pt x="1240" y="575"/>
                  </a:lnTo>
                  <a:lnTo>
                    <a:pt x="1204" y="589"/>
                  </a:lnTo>
                  <a:lnTo>
                    <a:pt x="1211" y="606"/>
                  </a:lnTo>
                  <a:close/>
                  <a:moveTo>
                    <a:pt x="1140" y="632"/>
                  </a:moveTo>
                  <a:lnTo>
                    <a:pt x="1176" y="620"/>
                  </a:lnTo>
                  <a:lnTo>
                    <a:pt x="1169" y="601"/>
                  </a:lnTo>
                  <a:lnTo>
                    <a:pt x="1133" y="615"/>
                  </a:lnTo>
                  <a:lnTo>
                    <a:pt x="1140" y="632"/>
                  </a:lnTo>
                  <a:close/>
                  <a:moveTo>
                    <a:pt x="1069" y="658"/>
                  </a:moveTo>
                  <a:lnTo>
                    <a:pt x="1105" y="646"/>
                  </a:lnTo>
                  <a:lnTo>
                    <a:pt x="1098" y="627"/>
                  </a:lnTo>
                  <a:lnTo>
                    <a:pt x="1062" y="641"/>
                  </a:lnTo>
                  <a:lnTo>
                    <a:pt x="1069" y="658"/>
                  </a:lnTo>
                  <a:close/>
                  <a:moveTo>
                    <a:pt x="998" y="684"/>
                  </a:moveTo>
                  <a:lnTo>
                    <a:pt x="1034" y="672"/>
                  </a:lnTo>
                  <a:lnTo>
                    <a:pt x="1027" y="653"/>
                  </a:lnTo>
                  <a:lnTo>
                    <a:pt x="991" y="667"/>
                  </a:lnTo>
                  <a:lnTo>
                    <a:pt x="998" y="684"/>
                  </a:lnTo>
                  <a:close/>
                  <a:moveTo>
                    <a:pt x="927" y="710"/>
                  </a:moveTo>
                  <a:lnTo>
                    <a:pt x="963" y="698"/>
                  </a:lnTo>
                  <a:lnTo>
                    <a:pt x="956" y="679"/>
                  </a:lnTo>
                  <a:lnTo>
                    <a:pt x="920" y="693"/>
                  </a:lnTo>
                  <a:lnTo>
                    <a:pt x="927" y="710"/>
                  </a:lnTo>
                  <a:close/>
                  <a:moveTo>
                    <a:pt x="856" y="736"/>
                  </a:moveTo>
                  <a:lnTo>
                    <a:pt x="892" y="724"/>
                  </a:lnTo>
                  <a:lnTo>
                    <a:pt x="885" y="705"/>
                  </a:lnTo>
                  <a:lnTo>
                    <a:pt x="849" y="719"/>
                  </a:lnTo>
                  <a:lnTo>
                    <a:pt x="856" y="736"/>
                  </a:lnTo>
                  <a:close/>
                  <a:moveTo>
                    <a:pt x="783" y="762"/>
                  </a:moveTo>
                  <a:lnTo>
                    <a:pt x="821" y="750"/>
                  </a:lnTo>
                  <a:lnTo>
                    <a:pt x="814" y="731"/>
                  </a:lnTo>
                  <a:lnTo>
                    <a:pt x="778" y="745"/>
                  </a:lnTo>
                  <a:lnTo>
                    <a:pt x="783" y="762"/>
                  </a:lnTo>
                  <a:close/>
                  <a:moveTo>
                    <a:pt x="760" y="823"/>
                  </a:moveTo>
                  <a:lnTo>
                    <a:pt x="771" y="788"/>
                  </a:lnTo>
                  <a:lnTo>
                    <a:pt x="755" y="781"/>
                  </a:lnTo>
                  <a:lnTo>
                    <a:pt x="741" y="816"/>
                  </a:lnTo>
                  <a:lnTo>
                    <a:pt x="760" y="823"/>
                  </a:lnTo>
                  <a:close/>
                  <a:moveTo>
                    <a:pt x="734" y="894"/>
                  </a:moveTo>
                  <a:lnTo>
                    <a:pt x="745" y="859"/>
                  </a:lnTo>
                  <a:lnTo>
                    <a:pt x="729" y="852"/>
                  </a:lnTo>
                  <a:lnTo>
                    <a:pt x="715" y="887"/>
                  </a:lnTo>
                  <a:lnTo>
                    <a:pt x="734" y="894"/>
                  </a:lnTo>
                  <a:close/>
                  <a:moveTo>
                    <a:pt x="705" y="965"/>
                  </a:moveTo>
                  <a:lnTo>
                    <a:pt x="719" y="930"/>
                  </a:lnTo>
                  <a:lnTo>
                    <a:pt x="703" y="923"/>
                  </a:lnTo>
                  <a:lnTo>
                    <a:pt x="689" y="958"/>
                  </a:lnTo>
                  <a:lnTo>
                    <a:pt x="705" y="965"/>
                  </a:lnTo>
                  <a:close/>
                  <a:moveTo>
                    <a:pt x="679" y="1036"/>
                  </a:moveTo>
                  <a:lnTo>
                    <a:pt x="693" y="1001"/>
                  </a:lnTo>
                  <a:lnTo>
                    <a:pt x="674" y="994"/>
                  </a:lnTo>
                  <a:lnTo>
                    <a:pt x="663" y="1029"/>
                  </a:lnTo>
                  <a:lnTo>
                    <a:pt x="679" y="1036"/>
                  </a:lnTo>
                  <a:close/>
                  <a:moveTo>
                    <a:pt x="653" y="1107"/>
                  </a:moveTo>
                  <a:lnTo>
                    <a:pt x="667" y="1072"/>
                  </a:lnTo>
                  <a:lnTo>
                    <a:pt x="648" y="1065"/>
                  </a:lnTo>
                  <a:lnTo>
                    <a:pt x="637" y="1100"/>
                  </a:lnTo>
                  <a:lnTo>
                    <a:pt x="653" y="1107"/>
                  </a:lnTo>
                  <a:close/>
                  <a:moveTo>
                    <a:pt x="627" y="1178"/>
                  </a:moveTo>
                  <a:lnTo>
                    <a:pt x="641" y="1143"/>
                  </a:lnTo>
                  <a:lnTo>
                    <a:pt x="622" y="1136"/>
                  </a:lnTo>
                  <a:lnTo>
                    <a:pt x="608" y="1171"/>
                  </a:lnTo>
                  <a:lnTo>
                    <a:pt x="627" y="1178"/>
                  </a:lnTo>
                  <a:close/>
                  <a:moveTo>
                    <a:pt x="601" y="1249"/>
                  </a:moveTo>
                  <a:lnTo>
                    <a:pt x="613" y="1214"/>
                  </a:lnTo>
                  <a:lnTo>
                    <a:pt x="596" y="1207"/>
                  </a:lnTo>
                  <a:lnTo>
                    <a:pt x="582" y="1242"/>
                  </a:lnTo>
                  <a:lnTo>
                    <a:pt x="601" y="1249"/>
                  </a:lnTo>
                  <a:close/>
                  <a:moveTo>
                    <a:pt x="575" y="1320"/>
                  </a:moveTo>
                  <a:lnTo>
                    <a:pt x="587" y="1285"/>
                  </a:lnTo>
                  <a:lnTo>
                    <a:pt x="570" y="1278"/>
                  </a:lnTo>
                  <a:lnTo>
                    <a:pt x="556" y="1313"/>
                  </a:lnTo>
                  <a:lnTo>
                    <a:pt x="575" y="1320"/>
                  </a:lnTo>
                  <a:close/>
                  <a:moveTo>
                    <a:pt x="547" y="1391"/>
                  </a:moveTo>
                  <a:lnTo>
                    <a:pt x="561" y="1356"/>
                  </a:lnTo>
                  <a:lnTo>
                    <a:pt x="542" y="1348"/>
                  </a:lnTo>
                  <a:lnTo>
                    <a:pt x="530" y="1384"/>
                  </a:lnTo>
                  <a:lnTo>
                    <a:pt x="547" y="1391"/>
                  </a:lnTo>
                  <a:close/>
                  <a:moveTo>
                    <a:pt x="521" y="1462"/>
                  </a:moveTo>
                  <a:lnTo>
                    <a:pt x="535" y="1427"/>
                  </a:lnTo>
                  <a:lnTo>
                    <a:pt x="516" y="1419"/>
                  </a:lnTo>
                  <a:lnTo>
                    <a:pt x="504" y="1455"/>
                  </a:lnTo>
                  <a:lnTo>
                    <a:pt x="521" y="1462"/>
                  </a:lnTo>
                  <a:close/>
                  <a:moveTo>
                    <a:pt x="495" y="1533"/>
                  </a:moveTo>
                  <a:lnTo>
                    <a:pt x="509" y="1498"/>
                  </a:lnTo>
                  <a:lnTo>
                    <a:pt x="490" y="1490"/>
                  </a:lnTo>
                  <a:lnTo>
                    <a:pt x="478" y="1526"/>
                  </a:lnTo>
                  <a:lnTo>
                    <a:pt x="495" y="1533"/>
                  </a:lnTo>
                  <a:close/>
                  <a:moveTo>
                    <a:pt x="469" y="1604"/>
                  </a:moveTo>
                  <a:lnTo>
                    <a:pt x="480" y="1568"/>
                  </a:lnTo>
                  <a:lnTo>
                    <a:pt x="464" y="1561"/>
                  </a:lnTo>
                  <a:lnTo>
                    <a:pt x="450" y="1597"/>
                  </a:lnTo>
                  <a:lnTo>
                    <a:pt x="469" y="1604"/>
                  </a:lnTo>
                  <a:close/>
                  <a:moveTo>
                    <a:pt x="443" y="1675"/>
                  </a:moveTo>
                  <a:lnTo>
                    <a:pt x="454" y="1639"/>
                  </a:lnTo>
                  <a:lnTo>
                    <a:pt x="438" y="1632"/>
                  </a:lnTo>
                  <a:lnTo>
                    <a:pt x="424" y="1668"/>
                  </a:lnTo>
                  <a:lnTo>
                    <a:pt x="443" y="1675"/>
                  </a:lnTo>
                  <a:close/>
                  <a:moveTo>
                    <a:pt x="417" y="1746"/>
                  </a:moveTo>
                  <a:lnTo>
                    <a:pt x="428" y="1710"/>
                  </a:lnTo>
                  <a:lnTo>
                    <a:pt x="412" y="1703"/>
                  </a:lnTo>
                  <a:lnTo>
                    <a:pt x="398" y="1739"/>
                  </a:lnTo>
                  <a:lnTo>
                    <a:pt x="417" y="1746"/>
                  </a:lnTo>
                  <a:close/>
                  <a:moveTo>
                    <a:pt x="388" y="1817"/>
                  </a:moveTo>
                  <a:lnTo>
                    <a:pt x="402" y="1781"/>
                  </a:lnTo>
                  <a:lnTo>
                    <a:pt x="384" y="1774"/>
                  </a:lnTo>
                  <a:lnTo>
                    <a:pt x="372" y="1810"/>
                  </a:lnTo>
                  <a:lnTo>
                    <a:pt x="388" y="1817"/>
                  </a:lnTo>
                  <a:close/>
                  <a:moveTo>
                    <a:pt x="362" y="1888"/>
                  </a:moveTo>
                  <a:lnTo>
                    <a:pt x="376" y="1852"/>
                  </a:lnTo>
                  <a:lnTo>
                    <a:pt x="358" y="1845"/>
                  </a:lnTo>
                  <a:lnTo>
                    <a:pt x="346" y="1881"/>
                  </a:lnTo>
                  <a:lnTo>
                    <a:pt x="362" y="1888"/>
                  </a:lnTo>
                  <a:close/>
                  <a:moveTo>
                    <a:pt x="336" y="1959"/>
                  </a:moveTo>
                  <a:lnTo>
                    <a:pt x="350" y="1923"/>
                  </a:lnTo>
                  <a:lnTo>
                    <a:pt x="332" y="1916"/>
                  </a:lnTo>
                  <a:lnTo>
                    <a:pt x="317" y="1952"/>
                  </a:lnTo>
                  <a:lnTo>
                    <a:pt x="336" y="1959"/>
                  </a:lnTo>
                  <a:close/>
                  <a:moveTo>
                    <a:pt x="310" y="2030"/>
                  </a:moveTo>
                  <a:lnTo>
                    <a:pt x="322" y="1994"/>
                  </a:lnTo>
                  <a:lnTo>
                    <a:pt x="306" y="1987"/>
                  </a:lnTo>
                  <a:lnTo>
                    <a:pt x="291" y="2023"/>
                  </a:lnTo>
                  <a:lnTo>
                    <a:pt x="310" y="2030"/>
                  </a:lnTo>
                  <a:close/>
                  <a:moveTo>
                    <a:pt x="284" y="2101"/>
                  </a:moveTo>
                  <a:lnTo>
                    <a:pt x="296" y="2065"/>
                  </a:lnTo>
                  <a:lnTo>
                    <a:pt x="279" y="2058"/>
                  </a:lnTo>
                  <a:lnTo>
                    <a:pt x="265" y="2094"/>
                  </a:lnTo>
                  <a:lnTo>
                    <a:pt x="284" y="2101"/>
                  </a:lnTo>
                  <a:close/>
                  <a:moveTo>
                    <a:pt x="256" y="2172"/>
                  </a:moveTo>
                  <a:lnTo>
                    <a:pt x="270" y="2136"/>
                  </a:lnTo>
                  <a:lnTo>
                    <a:pt x="253" y="2129"/>
                  </a:lnTo>
                  <a:lnTo>
                    <a:pt x="239" y="2164"/>
                  </a:lnTo>
                  <a:lnTo>
                    <a:pt x="256" y="2172"/>
                  </a:lnTo>
                  <a:close/>
                  <a:moveTo>
                    <a:pt x="230" y="2243"/>
                  </a:moveTo>
                  <a:lnTo>
                    <a:pt x="244" y="2207"/>
                  </a:lnTo>
                  <a:lnTo>
                    <a:pt x="225" y="2200"/>
                  </a:lnTo>
                  <a:lnTo>
                    <a:pt x="213" y="2235"/>
                  </a:lnTo>
                  <a:lnTo>
                    <a:pt x="230" y="2243"/>
                  </a:lnTo>
                  <a:close/>
                  <a:moveTo>
                    <a:pt x="204" y="2313"/>
                  </a:moveTo>
                  <a:lnTo>
                    <a:pt x="218" y="2278"/>
                  </a:lnTo>
                  <a:lnTo>
                    <a:pt x="199" y="2271"/>
                  </a:lnTo>
                  <a:lnTo>
                    <a:pt x="187" y="2306"/>
                  </a:lnTo>
                  <a:lnTo>
                    <a:pt x="204" y="2313"/>
                  </a:lnTo>
                  <a:close/>
                  <a:moveTo>
                    <a:pt x="178" y="2384"/>
                  </a:moveTo>
                  <a:lnTo>
                    <a:pt x="190" y="2349"/>
                  </a:lnTo>
                  <a:lnTo>
                    <a:pt x="173" y="2342"/>
                  </a:lnTo>
                  <a:lnTo>
                    <a:pt x="159" y="2377"/>
                  </a:lnTo>
                  <a:lnTo>
                    <a:pt x="178" y="2384"/>
                  </a:lnTo>
                  <a:close/>
                  <a:moveTo>
                    <a:pt x="152" y="2455"/>
                  </a:moveTo>
                  <a:lnTo>
                    <a:pt x="164" y="2420"/>
                  </a:lnTo>
                  <a:lnTo>
                    <a:pt x="147" y="2413"/>
                  </a:lnTo>
                  <a:lnTo>
                    <a:pt x="133" y="2448"/>
                  </a:lnTo>
                  <a:lnTo>
                    <a:pt x="152" y="2455"/>
                  </a:lnTo>
                  <a:close/>
                  <a:moveTo>
                    <a:pt x="126" y="2526"/>
                  </a:moveTo>
                  <a:lnTo>
                    <a:pt x="138" y="2491"/>
                  </a:lnTo>
                  <a:lnTo>
                    <a:pt x="121" y="2484"/>
                  </a:lnTo>
                  <a:lnTo>
                    <a:pt x="107" y="2519"/>
                  </a:lnTo>
                  <a:lnTo>
                    <a:pt x="126" y="2526"/>
                  </a:lnTo>
                  <a:close/>
                  <a:moveTo>
                    <a:pt x="97" y="2597"/>
                  </a:moveTo>
                  <a:lnTo>
                    <a:pt x="112" y="2562"/>
                  </a:lnTo>
                  <a:lnTo>
                    <a:pt x="93" y="2555"/>
                  </a:lnTo>
                  <a:lnTo>
                    <a:pt x="81" y="2590"/>
                  </a:lnTo>
                  <a:lnTo>
                    <a:pt x="97" y="2597"/>
                  </a:lnTo>
                  <a:close/>
                  <a:moveTo>
                    <a:pt x="71" y="2668"/>
                  </a:moveTo>
                  <a:lnTo>
                    <a:pt x="86" y="2633"/>
                  </a:lnTo>
                  <a:lnTo>
                    <a:pt x="67" y="2626"/>
                  </a:lnTo>
                  <a:lnTo>
                    <a:pt x="55" y="2661"/>
                  </a:lnTo>
                  <a:lnTo>
                    <a:pt x="71" y="2668"/>
                  </a:lnTo>
                  <a:close/>
                  <a:moveTo>
                    <a:pt x="45" y="2739"/>
                  </a:moveTo>
                  <a:lnTo>
                    <a:pt x="60" y="2704"/>
                  </a:lnTo>
                  <a:lnTo>
                    <a:pt x="41" y="2697"/>
                  </a:lnTo>
                  <a:lnTo>
                    <a:pt x="29" y="2732"/>
                  </a:lnTo>
                  <a:lnTo>
                    <a:pt x="45" y="2739"/>
                  </a:lnTo>
                  <a:close/>
                  <a:moveTo>
                    <a:pt x="19" y="2810"/>
                  </a:moveTo>
                  <a:lnTo>
                    <a:pt x="31" y="2775"/>
                  </a:lnTo>
                  <a:lnTo>
                    <a:pt x="15" y="2768"/>
                  </a:lnTo>
                  <a:lnTo>
                    <a:pt x="0" y="2803"/>
                  </a:lnTo>
                  <a:lnTo>
                    <a:pt x="19" y="2810"/>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noEditPoints="1"/>
            </p:cNvSpPr>
            <p:nvPr/>
          </p:nvSpPr>
          <p:spPr bwMode="auto">
            <a:xfrm>
              <a:off x="3969053" y="2746268"/>
              <a:ext cx="2131391" cy="1510043"/>
            </a:xfrm>
            <a:custGeom>
              <a:avLst/>
              <a:gdLst>
                <a:gd name="T0" fmla="*/ 106 w 2878"/>
                <a:gd name="T1" fmla="*/ 1977 h 2039"/>
                <a:gd name="T2" fmla="*/ 142 w 2878"/>
                <a:gd name="T3" fmla="*/ 1966 h 2039"/>
                <a:gd name="T4" fmla="*/ 220 w 2878"/>
                <a:gd name="T5" fmla="*/ 1954 h 2039"/>
                <a:gd name="T6" fmla="*/ 324 w 2878"/>
                <a:gd name="T7" fmla="*/ 1914 h 2039"/>
                <a:gd name="T8" fmla="*/ 388 w 2878"/>
                <a:gd name="T9" fmla="*/ 1866 h 2039"/>
                <a:gd name="T10" fmla="*/ 530 w 2878"/>
                <a:gd name="T11" fmla="*/ 1812 h 2039"/>
                <a:gd name="T12" fmla="*/ 563 w 2878"/>
                <a:gd name="T13" fmla="*/ 1798 h 2039"/>
                <a:gd name="T14" fmla="*/ 641 w 2878"/>
                <a:gd name="T15" fmla="*/ 1788 h 2039"/>
                <a:gd name="T16" fmla="*/ 747 w 2878"/>
                <a:gd name="T17" fmla="*/ 1746 h 2039"/>
                <a:gd name="T18" fmla="*/ 811 w 2878"/>
                <a:gd name="T19" fmla="*/ 1701 h 2039"/>
                <a:gd name="T20" fmla="*/ 951 w 2878"/>
                <a:gd name="T21" fmla="*/ 1644 h 2039"/>
                <a:gd name="T22" fmla="*/ 986 w 2878"/>
                <a:gd name="T23" fmla="*/ 1632 h 2039"/>
                <a:gd name="T24" fmla="*/ 1064 w 2878"/>
                <a:gd name="T25" fmla="*/ 1620 h 2039"/>
                <a:gd name="T26" fmla="*/ 1168 w 2878"/>
                <a:gd name="T27" fmla="*/ 1580 h 2039"/>
                <a:gd name="T28" fmla="*/ 1232 w 2878"/>
                <a:gd name="T29" fmla="*/ 1533 h 2039"/>
                <a:gd name="T30" fmla="*/ 1374 w 2878"/>
                <a:gd name="T31" fmla="*/ 1478 h 2039"/>
                <a:gd name="T32" fmla="*/ 1409 w 2878"/>
                <a:gd name="T33" fmla="*/ 1464 h 2039"/>
                <a:gd name="T34" fmla="*/ 1485 w 2878"/>
                <a:gd name="T35" fmla="*/ 1455 h 2039"/>
                <a:gd name="T36" fmla="*/ 1591 w 2878"/>
                <a:gd name="T37" fmla="*/ 1412 h 2039"/>
                <a:gd name="T38" fmla="*/ 1655 w 2878"/>
                <a:gd name="T39" fmla="*/ 1367 h 2039"/>
                <a:gd name="T40" fmla="*/ 1795 w 2878"/>
                <a:gd name="T41" fmla="*/ 1310 h 2039"/>
                <a:gd name="T42" fmla="*/ 1830 w 2878"/>
                <a:gd name="T43" fmla="*/ 1299 h 2039"/>
                <a:gd name="T44" fmla="*/ 1908 w 2878"/>
                <a:gd name="T45" fmla="*/ 1287 h 2039"/>
                <a:gd name="T46" fmla="*/ 2015 w 2878"/>
                <a:gd name="T47" fmla="*/ 1247 h 2039"/>
                <a:gd name="T48" fmla="*/ 2076 w 2878"/>
                <a:gd name="T49" fmla="*/ 1199 h 2039"/>
                <a:gd name="T50" fmla="*/ 2218 w 2878"/>
                <a:gd name="T51" fmla="*/ 1145 h 2039"/>
                <a:gd name="T52" fmla="*/ 2254 w 2878"/>
                <a:gd name="T53" fmla="*/ 1131 h 2039"/>
                <a:gd name="T54" fmla="*/ 2329 w 2878"/>
                <a:gd name="T55" fmla="*/ 1121 h 2039"/>
                <a:gd name="T56" fmla="*/ 2436 w 2878"/>
                <a:gd name="T57" fmla="*/ 1079 h 2039"/>
                <a:gd name="T58" fmla="*/ 2500 w 2878"/>
                <a:gd name="T59" fmla="*/ 1034 h 2039"/>
                <a:gd name="T60" fmla="*/ 2639 w 2878"/>
                <a:gd name="T61" fmla="*/ 977 h 2039"/>
                <a:gd name="T62" fmla="*/ 2675 w 2878"/>
                <a:gd name="T63" fmla="*/ 965 h 2039"/>
                <a:gd name="T64" fmla="*/ 2753 w 2878"/>
                <a:gd name="T65" fmla="*/ 953 h 2039"/>
                <a:gd name="T66" fmla="*/ 2850 w 2878"/>
                <a:gd name="T67" fmla="*/ 894 h 2039"/>
                <a:gd name="T68" fmla="*/ 2781 w 2878"/>
                <a:gd name="T69" fmla="*/ 878 h 2039"/>
                <a:gd name="T70" fmla="*/ 2748 w 2878"/>
                <a:gd name="T71" fmla="*/ 861 h 2039"/>
                <a:gd name="T72" fmla="*/ 2686 w 2878"/>
                <a:gd name="T73" fmla="*/ 811 h 2039"/>
                <a:gd name="T74" fmla="*/ 2585 w 2878"/>
                <a:gd name="T75" fmla="*/ 762 h 2039"/>
                <a:gd name="T76" fmla="*/ 2509 w 2878"/>
                <a:gd name="T77" fmla="*/ 745 h 2039"/>
                <a:gd name="T78" fmla="*/ 2372 w 2878"/>
                <a:gd name="T79" fmla="*/ 679 h 2039"/>
                <a:gd name="T80" fmla="*/ 2339 w 2878"/>
                <a:gd name="T81" fmla="*/ 662 h 2039"/>
                <a:gd name="T82" fmla="*/ 2280 w 2878"/>
                <a:gd name="T83" fmla="*/ 613 h 2039"/>
                <a:gd name="T84" fmla="*/ 2178 w 2878"/>
                <a:gd name="T85" fmla="*/ 563 h 2039"/>
                <a:gd name="T86" fmla="*/ 2100 w 2878"/>
                <a:gd name="T87" fmla="*/ 547 h 2039"/>
                <a:gd name="T88" fmla="*/ 1965 w 2878"/>
                <a:gd name="T89" fmla="*/ 480 h 2039"/>
                <a:gd name="T90" fmla="*/ 1930 w 2878"/>
                <a:gd name="T91" fmla="*/ 464 h 2039"/>
                <a:gd name="T92" fmla="*/ 1871 w 2878"/>
                <a:gd name="T93" fmla="*/ 414 h 2039"/>
                <a:gd name="T94" fmla="*/ 1769 w 2878"/>
                <a:gd name="T95" fmla="*/ 364 h 2039"/>
                <a:gd name="T96" fmla="*/ 1693 w 2878"/>
                <a:gd name="T97" fmla="*/ 348 h 2039"/>
                <a:gd name="T98" fmla="*/ 1556 w 2878"/>
                <a:gd name="T99" fmla="*/ 282 h 2039"/>
                <a:gd name="T100" fmla="*/ 1523 w 2878"/>
                <a:gd name="T101" fmla="*/ 265 h 2039"/>
                <a:gd name="T102" fmla="*/ 1461 w 2878"/>
                <a:gd name="T103" fmla="*/ 215 h 2039"/>
                <a:gd name="T104" fmla="*/ 1360 w 2878"/>
                <a:gd name="T105" fmla="*/ 166 h 2039"/>
                <a:gd name="T106" fmla="*/ 1284 w 2878"/>
                <a:gd name="T107" fmla="*/ 149 h 2039"/>
                <a:gd name="T108" fmla="*/ 1147 w 2878"/>
                <a:gd name="T109" fmla="*/ 83 h 2039"/>
                <a:gd name="T110" fmla="*/ 1114 w 2878"/>
                <a:gd name="T111" fmla="*/ 66 h 2039"/>
                <a:gd name="T112" fmla="*/ 1055 w 2878"/>
                <a:gd name="T113" fmla="*/ 17 h 2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78" h="2039">
                  <a:moveTo>
                    <a:pt x="35" y="2006"/>
                  </a:moveTo>
                  <a:lnTo>
                    <a:pt x="0" y="2020"/>
                  </a:lnTo>
                  <a:lnTo>
                    <a:pt x="7" y="2039"/>
                  </a:lnTo>
                  <a:lnTo>
                    <a:pt x="43" y="2025"/>
                  </a:lnTo>
                  <a:lnTo>
                    <a:pt x="35" y="2006"/>
                  </a:lnTo>
                  <a:close/>
                  <a:moveTo>
                    <a:pt x="106" y="1977"/>
                  </a:moveTo>
                  <a:lnTo>
                    <a:pt x="71" y="1992"/>
                  </a:lnTo>
                  <a:lnTo>
                    <a:pt x="78" y="2011"/>
                  </a:lnTo>
                  <a:lnTo>
                    <a:pt x="113" y="1996"/>
                  </a:lnTo>
                  <a:lnTo>
                    <a:pt x="106" y="1977"/>
                  </a:lnTo>
                  <a:close/>
                  <a:moveTo>
                    <a:pt x="177" y="1951"/>
                  </a:moveTo>
                  <a:lnTo>
                    <a:pt x="142" y="1966"/>
                  </a:lnTo>
                  <a:lnTo>
                    <a:pt x="149" y="1982"/>
                  </a:lnTo>
                  <a:lnTo>
                    <a:pt x="184" y="1968"/>
                  </a:lnTo>
                  <a:lnTo>
                    <a:pt x="177" y="1951"/>
                  </a:lnTo>
                  <a:close/>
                  <a:moveTo>
                    <a:pt x="248" y="1923"/>
                  </a:moveTo>
                  <a:lnTo>
                    <a:pt x="213" y="1937"/>
                  </a:lnTo>
                  <a:lnTo>
                    <a:pt x="220" y="1954"/>
                  </a:lnTo>
                  <a:lnTo>
                    <a:pt x="253" y="1940"/>
                  </a:lnTo>
                  <a:lnTo>
                    <a:pt x="248" y="1923"/>
                  </a:lnTo>
                  <a:close/>
                  <a:moveTo>
                    <a:pt x="317" y="1895"/>
                  </a:moveTo>
                  <a:lnTo>
                    <a:pt x="281" y="1909"/>
                  </a:lnTo>
                  <a:lnTo>
                    <a:pt x="288" y="1928"/>
                  </a:lnTo>
                  <a:lnTo>
                    <a:pt x="324" y="1914"/>
                  </a:lnTo>
                  <a:lnTo>
                    <a:pt x="317" y="1895"/>
                  </a:lnTo>
                  <a:close/>
                  <a:moveTo>
                    <a:pt x="388" y="1866"/>
                  </a:moveTo>
                  <a:lnTo>
                    <a:pt x="352" y="1880"/>
                  </a:lnTo>
                  <a:lnTo>
                    <a:pt x="359" y="1899"/>
                  </a:lnTo>
                  <a:lnTo>
                    <a:pt x="395" y="1885"/>
                  </a:lnTo>
                  <a:lnTo>
                    <a:pt x="388" y="1866"/>
                  </a:lnTo>
                  <a:close/>
                  <a:moveTo>
                    <a:pt x="459" y="1840"/>
                  </a:moveTo>
                  <a:lnTo>
                    <a:pt x="423" y="1854"/>
                  </a:lnTo>
                  <a:lnTo>
                    <a:pt x="430" y="1871"/>
                  </a:lnTo>
                  <a:lnTo>
                    <a:pt x="466" y="1857"/>
                  </a:lnTo>
                  <a:lnTo>
                    <a:pt x="459" y="1840"/>
                  </a:lnTo>
                  <a:close/>
                  <a:moveTo>
                    <a:pt x="530" y="1812"/>
                  </a:moveTo>
                  <a:lnTo>
                    <a:pt x="494" y="1826"/>
                  </a:lnTo>
                  <a:lnTo>
                    <a:pt x="501" y="1843"/>
                  </a:lnTo>
                  <a:lnTo>
                    <a:pt x="537" y="1828"/>
                  </a:lnTo>
                  <a:lnTo>
                    <a:pt x="530" y="1812"/>
                  </a:lnTo>
                  <a:close/>
                  <a:moveTo>
                    <a:pt x="598" y="1784"/>
                  </a:moveTo>
                  <a:lnTo>
                    <a:pt x="563" y="1798"/>
                  </a:lnTo>
                  <a:lnTo>
                    <a:pt x="570" y="1817"/>
                  </a:lnTo>
                  <a:lnTo>
                    <a:pt x="605" y="1802"/>
                  </a:lnTo>
                  <a:lnTo>
                    <a:pt x="598" y="1784"/>
                  </a:lnTo>
                  <a:close/>
                  <a:moveTo>
                    <a:pt x="669" y="1755"/>
                  </a:moveTo>
                  <a:lnTo>
                    <a:pt x="634" y="1769"/>
                  </a:lnTo>
                  <a:lnTo>
                    <a:pt x="641" y="1788"/>
                  </a:lnTo>
                  <a:lnTo>
                    <a:pt x="676" y="1774"/>
                  </a:lnTo>
                  <a:lnTo>
                    <a:pt x="669" y="1755"/>
                  </a:lnTo>
                  <a:close/>
                  <a:moveTo>
                    <a:pt x="740" y="1729"/>
                  </a:moveTo>
                  <a:lnTo>
                    <a:pt x="705" y="1743"/>
                  </a:lnTo>
                  <a:lnTo>
                    <a:pt x="712" y="1760"/>
                  </a:lnTo>
                  <a:lnTo>
                    <a:pt x="747" y="1746"/>
                  </a:lnTo>
                  <a:lnTo>
                    <a:pt x="740" y="1729"/>
                  </a:lnTo>
                  <a:close/>
                  <a:moveTo>
                    <a:pt x="811" y="1701"/>
                  </a:moveTo>
                  <a:lnTo>
                    <a:pt x="776" y="1715"/>
                  </a:lnTo>
                  <a:lnTo>
                    <a:pt x="783" y="1731"/>
                  </a:lnTo>
                  <a:lnTo>
                    <a:pt x="818" y="1717"/>
                  </a:lnTo>
                  <a:lnTo>
                    <a:pt x="811" y="1701"/>
                  </a:lnTo>
                  <a:close/>
                  <a:moveTo>
                    <a:pt x="880" y="1672"/>
                  </a:moveTo>
                  <a:lnTo>
                    <a:pt x="847" y="1687"/>
                  </a:lnTo>
                  <a:lnTo>
                    <a:pt x="851" y="1705"/>
                  </a:lnTo>
                  <a:lnTo>
                    <a:pt x="887" y="1691"/>
                  </a:lnTo>
                  <a:lnTo>
                    <a:pt x="880" y="1672"/>
                  </a:lnTo>
                  <a:close/>
                  <a:moveTo>
                    <a:pt x="951" y="1644"/>
                  </a:moveTo>
                  <a:lnTo>
                    <a:pt x="915" y="1658"/>
                  </a:lnTo>
                  <a:lnTo>
                    <a:pt x="922" y="1677"/>
                  </a:lnTo>
                  <a:lnTo>
                    <a:pt x="958" y="1663"/>
                  </a:lnTo>
                  <a:lnTo>
                    <a:pt x="951" y="1644"/>
                  </a:lnTo>
                  <a:close/>
                  <a:moveTo>
                    <a:pt x="1022" y="1618"/>
                  </a:moveTo>
                  <a:lnTo>
                    <a:pt x="986" y="1632"/>
                  </a:lnTo>
                  <a:lnTo>
                    <a:pt x="993" y="1649"/>
                  </a:lnTo>
                  <a:lnTo>
                    <a:pt x="1029" y="1635"/>
                  </a:lnTo>
                  <a:lnTo>
                    <a:pt x="1022" y="1618"/>
                  </a:lnTo>
                  <a:close/>
                  <a:moveTo>
                    <a:pt x="1092" y="1590"/>
                  </a:moveTo>
                  <a:lnTo>
                    <a:pt x="1057" y="1604"/>
                  </a:lnTo>
                  <a:lnTo>
                    <a:pt x="1064" y="1620"/>
                  </a:lnTo>
                  <a:lnTo>
                    <a:pt x="1100" y="1606"/>
                  </a:lnTo>
                  <a:lnTo>
                    <a:pt x="1092" y="1590"/>
                  </a:lnTo>
                  <a:close/>
                  <a:moveTo>
                    <a:pt x="1161" y="1561"/>
                  </a:moveTo>
                  <a:lnTo>
                    <a:pt x="1128" y="1575"/>
                  </a:lnTo>
                  <a:lnTo>
                    <a:pt x="1133" y="1592"/>
                  </a:lnTo>
                  <a:lnTo>
                    <a:pt x="1168" y="1580"/>
                  </a:lnTo>
                  <a:lnTo>
                    <a:pt x="1161" y="1561"/>
                  </a:lnTo>
                  <a:close/>
                  <a:moveTo>
                    <a:pt x="1232" y="1533"/>
                  </a:moveTo>
                  <a:lnTo>
                    <a:pt x="1197" y="1547"/>
                  </a:lnTo>
                  <a:lnTo>
                    <a:pt x="1204" y="1566"/>
                  </a:lnTo>
                  <a:lnTo>
                    <a:pt x="1239" y="1552"/>
                  </a:lnTo>
                  <a:lnTo>
                    <a:pt x="1232" y="1533"/>
                  </a:lnTo>
                  <a:close/>
                  <a:moveTo>
                    <a:pt x="1303" y="1507"/>
                  </a:moveTo>
                  <a:lnTo>
                    <a:pt x="1267" y="1521"/>
                  </a:lnTo>
                  <a:lnTo>
                    <a:pt x="1275" y="1538"/>
                  </a:lnTo>
                  <a:lnTo>
                    <a:pt x="1310" y="1523"/>
                  </a:lnTo>
                  <a:lnTo>
                    <a:pt x="1303" y="1507"/>
                  </a:lnTo>
                  <a:close/>
                  <a:moveTo>
                    <a:pt x="1374" y="1478"/>
                  </a:moveTo>
                  <a:lnTo>
                    <a:pt x="1338" y="1493"/>
                  </a:lnTo>
                  <a:lnTo>
                    <a:pt x="1346" y="1509"/>
                  </a:lnTo>
                  <a:lnTo>
                    <a:pt x="1381" y="1495"/>
                  </a:lnTo>
                  <a:lnTo>
                    <a:pt x="1374" y="1478"/>
                  </a:lnTo>
                  <a:close/>
                  <a:moveTo>
                    <a:pt x="1442" y="1450"/>
                  </a:moveTo>
                  <a:lnTo>
                    <a:pt x="1409" y="1464"/>
                  </a:lnTo>
                  <a:lnTo>
                    <a:pt x="1416" y="1481"/>
                  </a:lnTo>
                  <a:lnTo>
                    <a:pt x="1450" y="1469"/>
                  </a:lnTo>
                  <a:lnTo>
                    <a:pt x="1442" y="1450"/>
                  </a:lnTo>
                  <a:close/>
                  <a:moveTo>
                    <a:pt x="1513" y="1422"/>
                  </a:moveTo>
                  <a:lnTo>
                    <a:pt x="1478" y="1436"/>
                  </a:lnTo>
                  <a:lnTo>
                    <a:pt x="1485" y="1455"/>
                  </a:lnTo>
                  <a:lnTo>
                    <a:pt x="1521" y="1441"/>
                  </a:lnTo>
                  <a:lnTo>
                    <a:pt x="1513" y="1422"/>
                  </a:lnTo>
                  <a:close/>
                  <a:moveTo>
                    <a:pt x="1584" y="1396"/>
                  </a:moveTo>
                  <a:lnTo>
                    <a:pt x="1549" y="1410"/>
                  </a:lnTo>
                  <a:lnTo>
                    <a:pt x="1556" y="1426"/>
                  </a:lnTo>
                  <a:lnTo>
                    <a:pt x="1591" y="1412"/>
                  </a:lnTo>
                  <a:lnTo>
                    <a:pt x="1584" y="1396"/>
                  </a:lnTo>
                  <a:close/>
                  <a:moveTo>
                    <a:pt x="1655" y="1367"/>
                  </a:moveTo>
                  <a:lnTo>
                    <a:pt x="1620" y="1381"/>
                  </a:lnTo>
                  <a:lnTo>
                    <a:pt x="1627" y="1398"/>
                  </a:lnTo>
                  <a:lnTo>
                    <a:pt x="1662" y="1384"/>
                  </a:lnTo>
                  <a:lnTo>
                    <a:pt x="1655" y="1367"/>
                  </a:lnTo>
                  <a:close/>
                  <a:moveTo>
                    <a:pt x="1726" y="1339"/>
                  </a:moveTo>
                  <a:lnTo>
                    <a:pt x="1691" y="1353"/>
                  </a:lnTo>
                  <a:lnTo>
                    <a:pt x="1698" y="1370"/>
                  </a:lnTo>
                  <a:lnTo>
                    <a:pt x="1731" y="1358"/>
                  </a:lnTo>
                  <a:lnTo>
                    <a:pt x="1726" y="1339"/>
                  </a:lnTo>
                  <a:close/>
                  <a:moveTo>
                    <a:pt x="1795" y="1310"/>
                  </a:moveTo>
                  <a:lnTo>
                    <a:pt x="1759" y="1325"/>
                  </a:lnTo>
                  <a:lnTo>
                    <a:pt x="1766" y="1344"/>
                  </a:lnTo>
                  <a:lnTo>
                    <a:pt x="1802" y="1329"/>
                  </a:lnTo>
                  <a:lnTo>
                    <a:pt x="1795" y="1310"/>
                  </a:lnTo>
                  <a:close/>
                  <a:moveTo>
                    <a:pt x="1866" y="1284"/>
                  </a:moveTo>
                  <a:lnTo>
                    <a:pt x="1830" y="1299"/>
                  </a:lnTo>
                  <a:lnTo>
                    <a:pt x="1837" y="1315"/>
                  </a:lnTo>
                  <a:lnTo>
                    <a:pt x="1873" y="1301"/>
                  </a:lnTo>
                  <a:lnTo>
                    <a:pt x="1866" y="1284"/>
                  </a:lnTo>
                  <a:close/>
                  <a:moveTo>
                    <a:pt x="1937" y="1256"/>
                  </a:moveTo>
                  <a:lnTo>
                    <a:pt x="1901" y="1270"/>
                  </a:lnTo>
                  <a:lnTo>
                    <a:pt x="1908" y="1287"/>
                  </a:lnTo>
                  <a:lnTo>
                    <a:pt x="1944" y="1273"/>
                  </a:lnTo>
                  <a:lnTo>
                    <a:pt x="1937" y="1256"/>
                  </a:lnTo>
                  <a:close/>
                  <a:moveTo>
                    <a:pt x="2008" y="1228"/>
                  </a:moveTo>
                  <a:lnTo>
                    <a:pt x="1972" y="1242"/>
                  </a:lnTo>
                  <a:lnTo>
                    <a:pt x="1979" y="1258"/>
                  </a:lnTo>
                  <a:lnTo>
                    <a:pt x="2015" y="1247"/>
                  </a:lnTo>
                  <a:lnTo>
                    <a:pt x="2008" y="1228"/>
                  </a:lnTo>
                  <a:close/>
                  <a:moveTo>
                    <a:pt x="2076" y="1199"/>
                  </a:moveTo>
                  <a:lnTo>
                    <a:pt x="2041" y="1214"/>
                  </a:lnTo>
                  <a:lnTo>
                    <a:pt x="2048" y="1232"/>
                  </a:lnTo>
                  <a:lnTo>
                    <a:pt x="2083" y="1218"/>
                  </a:lnTo>
                  <a:lnTo>
                    <a:pt x="2076" y="1199"/>
                  </a:lnTo>
                  <a:close/>
                  <a:moveTo>
                    <a:pt x="2147" y="1173"/>
                  </a:moveTo>
                  <a:lnTo>
                    <a:pt x="2112" y="1187"/>
                  </a:lnTo>
                  <a:lnTo>
                    <a:pt x="2119" y="1204"/>
                  </a:lnTo>
                  <a:lnTo>
                    <a:pt x="2154" y="1190"/>
                  </a:lnTo>
                  <a:lnTo>
                    <a:pt x="2147" y="1173"/>
                  </a:lnTo>
                  <a:close/>
                  <a:moveTo>
                    <a:pt x="2218" y="1145"/>
                  </a:moveTo>
                  <a:lnTo>
                    <a:pt x="2183" y="1159"/>
                  </a:lnTo>
                  <a:lnTo>
                    <a:pt x="2190" y="1176"/>
                  </a:lnTo>
                  <a:lnTo>
                    <a:pt x="2225" y="1161"/>
                  </a:lnTo>
                  <a:lnTo>
                    <a:pt x="2218" y="1145"/>
                  </a:lnTo>
                  <a:close/>
                  <a:moveTo>
                    <a:pt x="2289" y="1117"/>
                  </a:moveTo>
                  <a:lnTo>
                    <a:pt x="2254" y="1131"/>
                  </a:lnTo>
                  <a:lnTo>
                    <a:pt x="2261" y="1147"/>
                  </a:lnTo>
                  <a:lnTo>
                    <a:pt x="2296" y="1135"/>
                  </a:lnTo>
                  <a:lnTo>
                    <a:pt x="2289" y="1117"/>
                  </a:lnTo>
                  <a:close/>
                  <a:moveTo>
                    <a:pt x="2358" y="1088"/>
                  </a:moveTo>
                  <a:lnTo>
                    <a:pt x="2325" y="1102"/>
                  </a:lnTo>
                  <a:lnTo>
                    <a:pt x="2329" y="1121"/>
                  </a:lnTo>
                  <a:lnTo>
                    <a:pt x="2365" y="1107"/>
                  </a:lnTo>
                  <a:lnTo>
                    <a:pt x="2358" y="1088"/>
                  </a:lnTo>
                  <a:close/>
                  <a:moveTo>
                    <a:pt x="2429" y="1062"/>
                  </a:moveTo>
                  <a:lnTo>
                    <a:pt x="2393" y="1076"/>
                  </a:lnTo>
                  <a:lnTo>
                    <a:pt x="2400" y="1093"/>
                  </a:lnTo>
                  <a:lnTo>
                    <a:pt x="2436" y="1079"/>
                  </a:lnTo>
                  <a:lnTo>
                    <a:pt x="2429" y="1062"/>
                  </a:lnTo>
                  <a:close/>
                  <a:moveTo>
                    <a:pt x="2500" y="1034"/>
                  </a:moveTo>
                  <a:lnTo>
                    <a:pt x="2464" y="1048"/>
                  </a:lnTo>
                  <a:lnTo>
                    <a:pt x="2471" y="1064"/>
                  </a:lnTo>
                  <a:lnTo>
                    <a:pt x="2507" y="1050"/>
                  </a:lnTo>
                  <a:lnTo>
                    <a:pt x="2500" y="1034"/>
                  </a:lnTo>
                  <a:close/>
                  <a:moveTo>
                    <a:pt x="2570" y="1005"/>
                  </a:moveTo>
                  <a:lnTo>
                    <a:pt x="2535" y="1020"/>
                  </a:lnTo>
                  <a:lnTo>
                    <a:pt x="2542" y="1036"/>
                  </a:lnTo>
                  <a:lnTo>
                    <a:pt x="2578" y="1024"/>
                  </a:lnTo>
                  <a:lnTo>
                    <a:pt x="2570" y="1005"/>
                  </a:lnTo>
                  <a:close/>
                  <a:moveTo>
                    <a:pt x="2639" y="977"/>
                  </a:moveTo>
                  <a:lnTo>
                    <a:pt x="2606" y="991"/>
                  </a:lnTo>
                  <a:lnTo>
                    <a:pt x="2613" y="1010"/>
                  </a:lnTo>
                  <a:lnTo>
                    <a:pt x="2646" y="996"/>
                  </a:lnTo>
                  <a:lnTo>
                    <a:pt x="2639" y="977"/>
                  </a:lnTo>
                  <a:close/>
                  <a:moveTo>
                    <a:pt x="2710" y="951"/>
                  </a:moveTo>
                  <a:lnTo>
                    <a:pt x="2675" y="965"/>
                  </a:lnTo>
                  <a:lnTo>
                    <a:pt x="2682" y="982"/>
                  </a:lnTo>
                  <a:lnTo>
                    <a:pt x="2717" y="968"/>
                  </a:lnTo>
                  <a:lnTo>
                    <a:pt x="2710" y="951"/>
                  </a:lnTo>
                  <a:close/>
                  <a:moveTo>
                    <a:pt x="2781" y="923"/>
                  </a:moveTo>
                  <a:lnTo>
                    <a:pt x="2745" y="937"/>
                  </a:lnTo>
                  <a:lnTo>
                    <a:pt x="2753" y="953"/>
                  </a:lnTo>
                  <a:lnTo>
                    <a:pt x="2788" y="939"/>
                  </a:lnTo>
                  <a:lnTo>
                    <a:pt x="2781" y="923"/>
                  </a:lnTo>
                  <a:close/>
                  <a:moveTo>
                    <a:pt x="2850" y="911"/>
                  </a:moveTo>
                  <a:lnTo>
                    <a:pt x="2850" y="913"/>
                  </a:lnTo>
                  <a:lnTo>
                    <a:pt x="2854" y="904"/>
                  </a:lnTo>
                  <a:lnTo>
                    <a:pt x="2850" y="894"/>
                  </a:lnTo>
                  <a:lnTo>
                    <a:pt x="2816" y="908"/>
                  </a:lnTo>
                  <a:lnTo>
                    <a:pt x="2824" y="925"/>
                  </a:lnTo>
                  <a:lnTo>
                    <a:pt x="2878" y="904"/>
                  </a:lnTo>
                  <a:lnTo>
                    <a:pt x="2857" y="894"/>
                  </a:lnTo>
                  <a:lnTo>
                    <a:pt x="2850" y="911"/>
                  </a:lnTo>
                  <a:close/>
                  <a:moveTo>
                    <a:pt x="2781" y="878"/>
                  </a:moveTo>
                  <a:lnTo>
                    <a:pt x="2814" y="894"/>
                  </a:lnTo>
                  <a:lnTo>
                    <a:pt x="2824" y="878"/>
                  </a:lnTo>
                  <a:lnTo>
                    <a:pt x="2790" y="861"/>
                  </a:lnTo>
                  <a:lnTo>
                    <a:pt x="2781" y="878"/>
                  </a:lnTo>
                  <a:close/>
                  <a:moveTo>
                    <a:pt x="2712" y="845"/>
                  </a:moveTo>
                  <a:lnTo>
                    <a:pt x="2748" y="861"/>
                  </a:lnTo>
                  <a:lnTo>
                    <a:pt x="2755" y="845"/>
                  </a:lnTo>
                  <a:lnTo>
                    <a:pt x="2722" y="828"/>
                  </a:lnTo>
                  <a:lnTo>
                    <a:pt x="2712" y="845"/>
                  </a:lnTo>
                  <a:close/>
                  <a:moveTo>
                    <a:pt x="2644" y="811"/>
                  </a:moveTo>
                  <a:lnTo>
                    <a:pt x="2679" y="828"/>
                  </a:lnTo>
                  <a:lnTo>
                    <a:pt x="2686" y="811"/>
                  </a:lnTo>
                  <a:lnTo>
                    <a:pt x="2653" y="795"/>
                  </a:lnTo>
                  <a:lnTo>
                    <a:pt x="2644" y="811"/>
                  </a:lnTo>
                  <a:close/>
                  <a:moveTo>
                    <a:pt x="2578" y="778"/>
                  </a:moveTo>
                  <a:lnTo>
                    <a:pt x="2611" y="795"/>
                  </a:lnTo>
                  <a:lnTo>
                    <a:pt x="2620" y="778"/>
                  </a:lnTo>
                  <a:lnTo>
                    <a:pt x="2585" y="762"/>
                  </a:lnTo>
                  <a:lnTo>
                    <a:pt x="2578" y="778"/>
                  </a:lnTo>
                  <a:close/>
                  <a:moveTo>
                    <a:pt x="2509" y="745"/>
                  </a:moveTo>
                  <a:lnTo>
                    <a:pt x="2542" y="762"/>
                  </a:lnTo>
                  <a:lnTo>
                    <a:pt x="2552" y="745"/>
                  </a:lnTo>
                  <a:lnTo>
                    <a:pt x="2516" y="729"/>
                  </a:lnTo>
                  <a:lnTo>
                    <a:pt x="2509" y="745"/>
                  </a:lnTo>
                  <a:close/>
                  <a:moveTo>
                    <a:pt x="2440" y="712"/>
                  </a:moveTo>
                  <a:lnTo>
                    <a:pt x="2476" y="729"/>
                  </a:lnTo>
                  <a:lnTo>
                    <a:pt x="2483" y="712"/>
                  </a:lnTo>
                  <a:lnTo>
                    <a:pt x="2450" y="696"/>
                  </a:lnTo>
                  <a:lnTo>
                    <a:pt x="2440" y="712"/>
                  </a:lnTo>
                  <a:close/>
                  <a:moveTo>
                    <a:pt x="2372" y="679"/>
                  </a:moveTo>
                  <a:lnTo>
                    <a:pt x="2407" y="696"/>
                  </a:lnTo>
                  <a:lnTo>
                    <a:pt x="2414" y="679"/>
                  </a:lnTo>
                  <a:lnTo>
                    <a:pt x="2381" y="662"/>
                  </a:lnTo>
                  <a:lnTo>
                    <a:pt x="2372" y="679"/>
                  </a:lnTo>
                  <a:close/>
                  <a:moveTo>
                    <a:pt x="2306" y="646"/>
                  </a:moveTo>
                  <a:lnTo>
                    <a:pt x="2339" y="662"/>
                  </a:lnTo>
                  <a:lnTo>
                    <a:pt x="2346" y="646"/>
                  </a:lnTo>
                  <a:lnTo>
                    <a:pt x="2313" y="629"/>
                  </a:lnTo>
                  <a:lnTo>
                    <a:pt x="2306" y="646"/>
                  </a:lnTo>
                  <a:close/>
                  <a:moveTo>
                    <a:pt x="2237" y="613"/>
                  </a:moveTo>
                  <a:lnTo>
                    <a:pt x="2270" y="629"/>
                  </a:lnTo>
                  <a:lnTo>
                    <a:pt x="2280" y="613"/>
                  </a:lnTo>
                  <a:lnTo>
                    <a:pt x="2244" y="596"/>
                  </a:lnTo>
                  <a:lnTo>
                    <a:pt x="2237" y="613"/>
                  </a:lnTo>
                  <a:close/>
                  <a:moveTo>
                    <a:pt x="2168" y="580"/>
                  </a:moveTo>
                  <a:lnTo>
                    <a:pt x="2202" y="596"/>
                  </a:lnTo>
                  <a:lnTo>
                    <a:pt x="2211" y="580"/>
                  </a:lnTo>
                  <a:lnTo>
                    <a:pt x="2178" y="563"/>
                  </a:lnTo>
                  <a:lnTo>
                    <a:pt x="2168" y="580"/>
                  </a:lnTo>
                  <a:close/>
                  <a:moveTo>
                    <a:pt x="2100" y="547"/>
                  </a:moveTo>
                  <a:lnTo>
                    <a:pt x="2135" y="563"/>
                  </a:lnTo>
                  <a:lnTo>
                    <a:pt x="2142" y="547"/>
                  </a:lnTo>
                  <a:lnTo>
                    <a:pt x="2109" y="530"/>
                  </a:lnTo>
                  <a:lnTo>
                    <a:pt x="2100" y="547"/>
                  </a:lnTo>
                  <a:close/>
                  <a:moveTo>
                    <a:pt x="2034" y="513"/>
                  </a:moveTo>
                  <a:lnTo>
                    <a:pt x="2067" y="530"/>
                  </a:lnTo>
                  <a:lnTo>
                    <a:pt x="2074" y="513"/>
                  </a:lnTo>
                  <a:lnTo>
                    <a:pt x="2041" y="497"/>
                  </a:lnTo>
                  <a:lnTo>
                    <a:pt x="2034" y="513"/>
                  </a:lnTo>
                  <a:close/>
                  <a:moveTo>
                    <a:pt x="1965" y="480"/>
                  </a:moveTo>
                  <a:lnTo>
                    <a:pt x="1998" y="497"/>
                  </a:lnTo>
                  <a:lnTo>
                    <a:pt x="2008" y="480"/>
                  </a:lnTo>
                  <a:lnTo>
                    <a:pt x="1972" y="464"/>
                  </a:lnTo>
                  <a:lnTo>
                    <a:pt x="1965" y="480"/>
                  </a:lnTo>
                  <a:close/>
                  <a:moveTo>
                    <a:pt x="1897" y="447"/>
                  </a:moveTo>
                  <a:lnTo>
                    <a:pt x="1930" y="464"/>
                  </a:lnTo>
                  <a:lnTo>
                    <a:pt x="1939" y="447"/>
                  </a:lnTo>
                  <a:lnTo>
                    <a:pt x="1904" y="431"/>
                  </a:lnTo>
                  <a:lnTo>
                    <a:pt x="1897" y="447"/>
                  </a:lnTo>
                  <a:close/>
                  <a:moveTo>
                    <a:pt x="1828" y="414"/>
                  </a:moveTo>
                  <a:lnTo>
                    <a:pt x="1863" y="431"/>
                  </a:lnTo>
                  <a:lnTo>
                    <a:pt x="1871" y="414"/>
                  </a:lnTo>
                  <a:lnTo>
                    <a:pt x="1837" y="398"/>
                  </a:lnTo>
                  <a:lnTo>
                    <a:pt x="1828" y="414"/>
                  </a:lnTo>
                  <a:close/>
                  <a:moveTo>
                    <a:pt x="1759" y="381"/>
                  </a:moveTo>
                  <a:lnTo>
                    <a:pt x="1795" y="398"/>
                  </a:lnTo>
                  <a:lnTo>
                    <a:pt x="1802" y="381"/>
                  </a:lnTo>
                  <a:lnTo>
                    <a:pt x="1769" y="364"/>
                  </a:lnTo>
                  <a:lnTo>
                    <a:pt x="1759" y="381"/>
                  </a:lnTo>
                  <a:close/>
                  <a:moveTo>
                    <a:pt x="1693" y="348"/>
                  </a:moveTo>
                  <a:lnTo>
                    <a:pt x="1726" y="364"/>
                  </a:lnTo>
                  <a:lnTo>
                    <a:pt x="1736" y="348"/>
                  </a:lnTo>
                  <a:lnTo>
                    <a:pt x="1700" y="331"/>
                  </a:lnTo>
                  <a:lnTo>
                    <a:pt x="1693" y="348"/>
                  </a:lnTo>
                  <a:close/>
                  <a:moveTo>
                    <a:pt x="1625" y="315"/>
                  </a:moveTo>
                  <a:lnTo>
                    <a:pt x="1658" y="331"/>
                  </a:lnTo>
                  <a:lnTo>
                    <a:pt x="1667" y="315"/>
                  </a:lnTo>
                  <a:lnTo>
                    <a:pt x="1632" y="298"/>
                  </a:lnTo>
                  <a:lnTo>
                    <a:pt x="1625" y="315"/>
                  </a:lnTo>
                  <a:close/>
                  <a:moveTo>
                    <a:pt x="1556" y="282"/>
                  </a:moveTo>
                  <a:lnTo>
                    <a:pt x="1589" y="298"/>
                  </a:lnTo>
                  <a:lnTo>
                    <a:pt x="1599" y="282"/>
                  </a:lnTo>
                  <a:lnTo>
                    <a:pt x="1565" y="265"/>
                  </a:lnTo>
                  <a:lnTo>
                    <a:pt x="1556" y="282"/>
                  </a:lnTo>
                  <a:close/>
                  <a:moveTo>
                    <a:pt x="1487" y="249"/>
                  </a:moveTo>
                  <a:lnTo>
                    <a:pt x="1523" y="265"/>
                  </a:lnTo>
                  <a:lnTo>
                    <a:pt x="1530" y="249"/>
                  </a:lnTo>
                  <a:lnTo>
                    <a:pt x="1497" y="232"/>
                  </a:lnTo>
                  <a:lnTo>
                    <a:pt x="1487" y="249"/>
                  </a:lnTo>
                  <a:close/>
                  <a:moveTo>
                    <a:pt x="1421" y="215"/>
                  </a:moveTo>
                  <a:lnTo>
                    <a:pt x="1454" y="232"/>
                  </a:lnTo>
                  <a:lnTo>
                    <a:pt x="1461" y="215"/>
                  </a:lnTo>
                  <a:lnTo>
                    <a:pt x="1428" y="199"/>
                  </a:lnTo>
                  <a:lnTo>
                    <a:pt x="1421" y="215"/>
                  </a:lnTo>
                  <a:close/>
                  <a:moveTo>
                    <a:pt x="1353" y="182"/>
                  </a:moveTo>
                  <a:lnTo>
                    <a:pt x="1386" y="199"/>
                  </a:lnTo>
                  <a:lnTo>
                    <a:pt x="1395" y="182"/>
                  </a:lnTo>
                  <a:lnTo>
                    <a:pt x="1360" y="166"/>
                  </a:lnTo>
                  <a:lnTo>
                    <a:pt x="1353" y="182"/>
                  </a:lnTo>
                  <a:close/>
                  <a:moveTo>
                    <a:pt x="1284" y="149"/>
                  </a:moveTo>
                  <a:lnTo>
                    <a:pt x="1317" y="166"/>
                  </a:lnTo>
                  <a:lnTo>
                    <a:pt x="1327" y="149"/>
                  </a:lnTo>
                  <a:lnTo>
                    <a:pt x="1291" y="133"/>
                  </a:lnTo>
                  <a:lnTo>
                    <a:pt x="1284" y="149"/>
                  </a:lnTo>
                  <a:close/>
                  <a:moveTo>
                    <a:pt x="1215" y="116"/>
                  </a:moveTo>
                  <a:lnTo>
                    <a:pt x="1251" y="133"/>
                  </a:lnTo>
                  <a:lnTo>
                    <a:pt x="1258" y="116"/>
                  </a:lnTo>
                  <a:lnTo>
                    <a:pt x="1225" y="100"/>
                  </a:lnTo>
                  <a:lnTo>
                    <a:pt x="1215" y="116"/>
                  </a:lnTo>
                  <a:close/>
                  <a:moveTo>
                    <a:pt x="1147" y="83"/>
                  </a:moveTo>
                  <a:lnTo>
                    <a:pt x="1182" y="100"/>
                  </a:lnTo>
                  <a:lnTo>
                    <a:pt x="1189" y="83"/>
                  </a:lnTo>
                  <a:lnTo>
                    <a:pt x="1156" y="66"/>
                  </a:lnTo>
                  <a:lnTo>
                    <a:pt x="1147" y="83"/>
                  </a:lnTo>
                  <a:close/>
                  <a:moveTo>
                    <a:pt x="1081" y="50"/>
                  </a:moveTo>
                  <a:lnTo>
                    <a:pt x="1114" y="66"/>
                  </a:lnTo>
                  <a:lnTo>
                    <a:pt x="1123" y="50"/>
                  </a:lnTo>
                  <a:lnTo>
                    <a:pt x="1088" y="33"/>
                  </a:lnTo>
                  <a:lnTo>
                    <a:pt x="1081" y="50"/>
                  </a:lnTo>
                  <a:close/>
                  <a:moveTo>
                    <a:pt x="1012" y="17"/>
                  </a:moveTo>
                  <a:lnTo>
                    <a:pt x="1045" y="33"/>
                  </a:lnTo>
                  <a:lnTo>
                    <a:pt x="1055" y="17"/>
                  </a:lnTo>
                  <a:lnTo>
                    <a:pt x="1019" y="0"/>
                  </a:lnTo>
                  <a:lnTo>
                    <a:pt x="1012" y="17"/>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noEditPoints="1"/>
            </p:cNvSpPr>
            <p:nvPr/>
          </p:nvSpPr>
          <p:spPr bwMode="auto">
            <a:xfrm>
              <a:off x="6076004" y="2122700"/>
              <a:ext cx="1693708" cy="1303421"/>
            </a:xfrm>
            <a:custGeom>
              <a:avLst/>
              <a:gdLst>
                <a:gd name="T0" fmla="*/ 90 w 2287"/>
                <a:gd name="T1" fmla="*/ 40 h 1760"/>
                <a:gd name="T2" fmla="*/ 85 w 2287"/>
                <a:gd name="T3" fmla="*/ 116 h 1760"/>
                <a:gd name="T4" fmla="*/ 83 w 2287"/>
                <a:gd name="T5" fmla="*/ 192 h 1760"/>
                <a:gd name="T6" fmla="*/ 80 w 2287"/>
                <a:gd name="T7" fmla="*/ 267 h 1760"/>
                <a:gd name="T8" fmla="*/ 75 w 2287"/>
                <a:gd name="T9" fmla="*/ 343 h 1760"/>
                <a:gd name="T10" fmla="*/ 73 w 2287"/>
                <a:gd name="T11" fmla="*/ 419 h 1760"/>
                <a:gd name="T12" fmla="*/ 71 w 2287"/>
                <a:gd name="T13" fmla="*/ 495 h 1760"/>
                <a:gd name="T14" fmla="*/ 66 w 2287"/>
                <a:gd name="T15" fmla="*/ 568 h 1760"/>
                <a:gd name="T16" fmla="*/ 64 w 2287"/>
                <a:gd name="T17" fmla="*/ 644 h 1760"/>
                <a:gd name="T18" fmla="*/ 61 w 2287"/>
                <a:gd name="T19" fmla="*/ 719 h 1760"/>
                <a:gd name="T20" fmla="*/ 57 w 2287"/>
                <a:gd name="T21" fmla="*/ 795 h 1760"/>
                <a:gd name="T22" fmla="*/ 54 w 2287"/>
                <a:gd name="T23" fmla="*/ 871 h 1760"/>
                <a:gd name="T24" fmla="*/ 52 w 2287"/>
                <a:gd name="T25" fmla="*/ 946 h 1760"/>
                <a:gd name="T26" fmla="*/ 47 w 2287"/>
                <a:gd name="T27" fmla="*/ 1022 h 1760"/>
                <a:gd name="T28" fmla="*/ 45 w 2287"/>
                <a:gd name="T29" fmla="*/ 1098 h 1760"/>
                <a:gd name="T30" fmla="*/ 42 w 2287"/>
                <a:gd name="T31" fmla="*/ 1173 h 1760"/>
                <a:gd name="T32" fmla="*/ 40 w 2287"/>
                <a:gd name="T33" fmla="*/ 1249 h 1760"/>
                <a:gd name="T34" fmla="*/ 35 w 2287"/>
                <a:gd name="T35" fmla="*/ 1325 h 1760"/>
                <a:gd name="T36" fmla="*/ 33 w 2287"/>
                <a:gd name="T37" fmla="*/ 1400 h 1760"/>
                <a:gd name="T38" fmla="*/ 31 w 2287"/>
                <a:gd name="T39" fmla="*/ 1476 h 1760"/>
                <a:gd name="T40" fmla="*/ 26 w 2287"/>
                <a:gd name="T41" fmla="*/ 1552 h 1760"/>
                <a:gd name="T42" fmla="*/ 23 w 2287"/>
                <a:gd name="T43" fmla="*/ 1627 h 1760"/>
                <a:gd name="T44" fmla="*/ 21 w 2287"/>
                <a:gd name="T45" fmla="*/ 1703 h 1760"/>
                <a:gd name="T46" fmla="*/ 19 w 2287"/>
                <a:gd name="T47" fmla="*/ 1741 h 1760"/>
                <a:gd name="T48" fmla="*/ 35 w 2287"/>
                <a:gd name="T49" fmla="*/ 1724 h 1760"/>
                <a:gd name="T50" fmla="*/ 106 w 2287"/>
                <a:gd name="T51" fmla="*/ 1696 h 1760"/>
                <a:gd name="T52" fmla="*/ 177 w 2287"/>
                <a:gd name="T53" fmla="*/ 1668 h 1760"/>
                <a:gd name="T54" fmla="*/ 246 w 2287"/>
                <a:gd name="T55" fmla="*/ 1639 h 1760"/>
                <a:gd name="T56" fmla="*/ 317 w 2287"/>
                <a:gd name="T57" fmla="*/ 1611 h 1760"/>
                <a:gd name="T58" fmla="*/ 385 w 2287"/>
                <a:gd name="T59" fmla="*/ 1582 h 1760"/>
                <a:gd name="T60" fmla="*/ 456 w 2287"/>
                <a:gd name="T61" fmla="*/ 1554 h 1760"/>
                <a:gd name="T62" fmla="*/ 527 w 2287"/>
                <a:gd name="T63" fmla="*/ 1523 h 1760"/>
                <a:gd name="T64" fmla="*/ 596 w 2287"/>
                <a:gd name="T65" fmla="*/ 1495 h 1760"/>
                <a:gd name="T66" fmla="*/ 667 w 2287"/>
                <a:gd name="T67" fmla="*/ 1467 h 1760"/>
                <a:gd name="T68" fmla="*/ 738 w 2287"/>
                <a:gd name="T69" fmla="*/ 1438 h 1760"/>
                <a:gd name="T70" fmla="*/ 806 w 2287"/>
                <a:gd name="T71" fmla="*/ 1410 h 1760"/>
                <a:gd name="T72" fmla="*/ 877 w 2287"/>
                <a:gd name="T73" fmla="*/ 1381 h 1760"/>
                <a:gd name="T74" fmla="*/ 946 w 2287"/>
                <a:gd name="T75" fmla="*/ 1353 h 1760"/>
                <a:gd name="T76" fmla="*/ 1017 w 2287"/>
                <a:gd name="T77" fmla="*/ 1325 h 1760"/>
                <a:gd name="T78" fmla="*/ 1088 w 2287"/>
                <a:gd name="T79" fmla="*/ 1296 h 1760"/>
                <a:gd name="T80" fmla="*/ 1156 w 2287"/>
                <a:gd name="T81" fmla="*/ 1268 h 1760"/>
                <a:gd name="T82" fmla="*/ 1227 w 2287"/>
                <a:gd name="T83" fmla="*/ 1240 h 1760"/>
                <a:gd name="T84" fmla="*/ 1298 w 2287"/>
                <a:gd name="T85" fmla="*/ 1211 h 1760"/>
                <a:gd name="T86" fmla="*/ 1367 w 2287"/>
                <a:gd name="T87" fmla="*/ 1180 h 1760"/>
                <a:gd name="T88" fmla="*/ 1438 w 2287"/>
                <a:gd name="T89" fmla="*/ 1152 h 1760"/>
                <a:gd name="T90" fmla="*/ 1509 w 2287"/>
                <a:gd name="T91" fmla="*/ 1124 h 1760"/>
                <a:gd name="T92" fmla="*/ 1577 w 2287"/>
                <a:gd name="T93" fmla="*/ 1095 h 1760"/>
                <a:gd name="T94" fmla="*/ 1648 w 2287"/>
                <a:gd name="T95" fmla="*/ 1067 h 1760"/>
                <a:gd name="T96" fmla="*/ 1717 w 2287"/>
                <a:gd name="T97" fmla="*/ 1038 h 1760"/>
                <a:gd name="T98" fmla="*/ 1788 w 2287"/>
                <a:gd name="T99" fmla="*/ 1010 h 1760"/>
                <a:gd name="T100" fmla="*/ 1859 w 2287"/>
                <a:gd name="T101" fmla="*/ 982 h 1760"/>
                <a:gd name="T102" fmla="*/ 1927 w 2287"/>
                <a:gd name="T103" fmla="*/ 953 h 1760"/>
                <a:gd name="T104" fmla="*/ 1998 w 2287"/>
                <a:gd name="T105" fmla="*/ 925 h 1760"/>
                <a:gd name="T106" fmla="*/ 2069 w 2287"/>
                <a:gd name="T107" fmla="*/ 897 h 1760"/>
                <a:gd name="T108" fmla="*/ 2138 w 2287"/>
                <a:gd name="T109" fmla="*/ 868 h 1760"/>
                <a:gd name="T110" fmla="*/ 2209 w 2287"/>
                <a:gd name="T111" fmla="*/ 840 h 1760"/>
                <a:gd name="T112" fmla="*/ 2277 w 2287"/>
                <a:gd name="T113" fmla="*/ 809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87" h="1760">
                  <a:moveTo>
                    <a:pt x="90" y="40"/>
                  </a:moveTo>
                  <a:lnTo>
                    <a:pt x="90" y="3"/>
                  </a:lnTo>
                  <a:lnTo>
                    <a:pt x="71" y="0"/>
                  </a:lnTo>
                  <a:lnTo>
                    <a:pt x="71" y="38"/>
                  </a:lnTo>
                  <a:lnTo>
                    <a:pt x="90" y="40"/>
                  </a:lnTo>
                  <a:close/>
                  <a:moveTo>
                    <a:pt x="85" y="116"/>
                  </a:moveTo>
                  <a:lnTo>
                    <a:pt x="87" y="78"/>
                  </a:lnTo>
                  <a:lnTo>
                    <a:pt x="68" y="76"/>
                  </a:lnTo>
                  <a:lnTo>
                    <a:pt x="66" y="114"/>
                  </a:lnTo>
                  <a:lnTo>
                    <a:pt x="85" y="116"/>
                  </a:lnTo>
                  <a:close/>
                  <a:moveTo>
                    <a:pt x="83" y="192"/>
                  </a:moveTo>
                  <a:lnTo>
                    <a:pt x="85" y="154"/>
                  </a:lnTo>
                  <a:lnTo>
                    <a:pt x="66" y="152"/>
                  </a:lnTo>
                  <a:lnTo>
                    <a:pt x="64" y="189"/>
                  </a:lnTo>
                  <a:lnTo>
                    <a:pt x="83" y="192"/>
                  </a:lnTo>
                  <a:close/>
                  <a:moveTo>
                    <a:pt x="80" y="267"/>
                  </a:moveTo>
                  <a:lnTo>
                    <a:pt x="80" y="230"/>
                  </a:lnTo>
                  <a:lnTo>
                    <a:pt x="61" y="227"/>
                  </a:lnTo>
                  <a:lnTo>
                    <a:pt x="61" y="265"/>
                  </a:lnTo>
                  <a:lnTo>
                    <a:pt x="80" y="267"/>
                  </a:lnTo>
                  <a:close/>
                  <a:moveTo>
                    <a:pt x="75" y="343"/>
                  </a:moveTo>
                  <a:lnTo>
                    <a:pt x="78" y="305"/>
                  </a:lnTo>
                  <a:lnTo>
                    <a:pt x="59" y="303"/>
                  </a:lnTo>
                  <a:lnTo>
                    <a:pt x="57" y="341"/>
                  </a:lnTo>
                  <a:lnTo>
                    <a:pt x="75" y="343"/>
                  </a:lnTo>
                  <a:close/>
                  <a:moveTo>
                    <a:pt x="73" y="419"/>
                  </a:moveTo>
                  <a:lnTo>
                    <a:pt x="75" y="381"/>
                  </a:lnTo>
                  <a:lnTo>
                    <a:pt x="57" y="379"/>
                  </a:lnTo>
                  <a:lnTo>
                    <a:pt x="54" y="416"/>
                  </a:lnTo>
                  <a:lnTo>
                    <a:pt x="73" y="419"/>
                  </a:lnTo>
                  <a:close/>
                  <a:moveTo>
                    <a:pt x="71" y="495"/>
                  </a:moveTo>
                  <a:lnTo>
                    <a:pt x="71" y="457"/>
                  </a:lnTo>
                  <a:lnTo>
                    <a:pt x="52" y="454"/>
                  </a:lnTo>
                  <a:lnTo>
                    <a:pt x="52" y="492"/>
                  </a:lnTo>
                  <a:lnTo>
                    <a:pt x="71" y="495"/>
                  </a:lnTo>
                  <a:close/>
                  <a:moveTo>
                    <a:pt x="66" y="568"/>
                  </a:moveTo>
                  <a:lnTo>
                    <a:pt x="68" y="532"/>
                  </a:lnTo>
                  <a:lnTo>
                    <a:pt x="49" y="530"/>
                  </a:lnTo>
                  <a:lnTo>
                    <a:pt x="47" y="568"/>
                  </a:lnTo>
                  <a:lnTo>
                    <a:pt x="66" y="568"/>
                  </a:lnTo>
                  <a:close/>
                  <a:moveTo>
                    <a:pt x="64" y="644"/>
                  </a:moveTo>
                  <a:lnTo>
                    <a:pt x="66" y="606"/>
                  </a:lnTo>
                  <a:lnTo>
                    <a:pt x="47" y="606"/>
                  </a:lnTo>
                  <a:lnTo>
                    <a:pt x="45" y="644"/>
                  </a:lnTo>
                  <a:lnTo>
                    <a:pt x="64" y="644"/>
                  </a:lnTo>
                  <a:close/>
                  <a:moveTo>
                    <a:pt x="61" y="719"/>
                  </a:moveTo>
                  <a:lnTo>
                    <a:pt x="61" y="681"/>
                  </a:lnTo>
                  <a:lnTo>
                    <a:pt x="42" y="681"/>
                  </a:lnTo>
                  <a:lnTo>
                    <a:pt x="42" y="719"/>
                  </a:lnTo>
                  <a:lnTo>
                    <a:pt x="61" y="719"/>
                  </a:lnTo>
                  <a:close/>
                  <a:moveTo>
                    <a:pt x="57" y="795"/>
                  </a:moveTo>
                  <a:lnTo>
                    <a:pt x="59" y="757"/>
                  </a:lnTo>
                  <a:lnTo>
                    <a:pt x="40" y="757"/>
                  </a:lnTo>
                  <a:lnTo>
                    <a:pt x="38" y="795"/>
                  </a:lnTo>
                  <a:lnTo>
                    <a:pt x="57" y="795"/>
                  </a:lnTo>
                  <a:close/>
                  <a:moveTo>
                    <a:pt x="54" y="871"/>
                  </a:moveTo>
                  <a:lnTo>
                    <a:pt x="57" y="833"/>
                  </a:lnTo>
                  <a:lnTo>
                    <a:pt x="38" y="833"/>
                  </a:lnTo>
                  <a:lnTo>
                    <a:pt x="35" y="871"/>
                  </a:lnTo>
                  <a:lnTo>
                    <a:pt x="54" y="871"/>
                  </a:lnTo>
                  <a:close/>
                  <a:moveTo>
                    <a:pt x="52" y="946"/>
                  </a:moveTo>
                  <a:lnTo>
                    <a:pt x="52" y="908"/>
                  </a:lnTo>
                  <a:lnTo>
                    <a:pt x="33" y="908"/>
                  </a:lnTo>
                  <a:lnTo>
                    <a:pt x="33" y="946"/>
                  </a:lnTo>
                  <a:lnTo>
                    <a:pt x="52" y="946"/>
                  </a:lnTo>
                  <a:close/>
                  <a:moveTo>
                    <a:pt x="47" y="1022"/>
                  </a:moveTo>
                  <a:lnTo>
                    <a:pt x="49" y="984"/>
                  </a:lnTo>
                  <a:lnTo>
                    <a:pt x="31" y="984"/>
                  </a:lnTo>
                  <a:lnTo>
                    <a:pt x="28" y="1022"/>
                  </a:lnTo>
                  <a:lnTo>
                    <a:pt x="47" y="1022"/>
                  </a:lnTo>
                  <a:close/>
                  <a:moveTo>
                    <a:pt x="45" y="1098"/>
                  </a:moveTo>
                  <a:lnTo>
                    <a:pt x="47" y="1060"/>
                  </a:lnTo>
                  <a:lnTo>
                    <a:pt x="28" y="1060"/>
                  </a:lnTo>
                  <a:lnTo>
                    <a:pt x="26" y="1098"/>
                  </a:lnTo>
                  <a:lnTo>
                    <a:pt x="45" y="1098"/>
                  </a:lnTo>
                  <a:close/>
                  <a:moveTo>
                    <a:pt x="42" y="1173"/>
                  </a:moveTo>
                  <a:lnTo>
                    <a:pt x="42" y="1135"/>
                  </a:lnTo>
                  <a:lnTo>
                    <a:pt x="23" y="1135"/>
                  </a:lnTo>
                  <a:lnTo>
                    <a:pt x="23" y="1173"/>
                  </a:lnTo>
                  <a:lnTo>
                    <a:pt x="42" y="1173"/>
                  </a:lnTo>
                  <a:close/>
                  <a:moveTo>
                    <a:pt x="40" y="1249"/>
                  </a:moveTo>
                  <a:lnTo>
                    <a:pt x="40" y="1211"/>
                  </a:lnTo>
                  <a:lnTo>
                    <a:pt x="21" y="1211"/>
                  </a:lnTo>
                  <a:lnTo>
                    <a:pt x="21" y="1249"/>
                  </a:lnTo>
                  <a:lnTo>
                    <a:pt x="40" y="1249"/>
                  </a:lnTo>
                  <a:close/>
                  <a:moveTo>
                    <a:pt x="35" y="1325"/>
                  </a:moveTo>
                  <a:lnTo>
                    <a:pt x="38" y="1287"/>
                  </a:lnTo>
                  <a:lnTo>
                    <a:pt x="19" y="1287"/>
                  </a:lnTo>
                  <a:lnTo>
                    <a:pt x="16" y="1325"/>
                  </a:lnTo>
                  <a:lnTo>
                    <a:pt x="35" y="1325"/>
                  </a:lnTo>
                  <a:close/>
                  <a:moveTo>
                    <a:pt x="33" y="1400"/>
                  </a:moveTo>
                  <a:lnTo>
                    <a:pt x="35" y="1363"/>
                  </a:lnTo>
                  <a:lnTo>
                    <a:pt x="16" y="1363"/>
                  </a:lnTo>
                  <a:lnTo>
                    <a:pt x="14" y="1400"/>
                  </a:lnTo>
                  <a:lnTo>
                    <a:pt x="33" y="1400"/>
                  </a:lnTo>
                  <a:close/>
                  <a:moveTo>
                    <a:pt x="31" y="1476"/>
                  </a:moveTo>
                  <a:lnTo>
                    <a:pt x="31" y="1438"/>
                  </a:lnTo>
                  <a:lnTo>
                    <a:pt x="12" y="1438"/>
                  </a:lnTo>
                  <a:lnTo>
                    <a:pt x="12" y="1476"/>
                  </a:lnTo>
                  <a:lnTo>
                    <a:pt x="31" y="1476"/>
                  </a:lnTo>
                  <a:close/>
                  <a:moveTo>
                    <a:pt x="26" y="1552"/>
                  </a:moveTo>
                  <a:lnTo>
                    <a:pt x="28" y="1514"/>
                  </a:lnTo>
                  <a:lnTo>
                    <a:pt x="9" y="1514"/>
                  </a:lnTo>
                  <a:lnTo>
                    <a:pt x="7" y="1552"/>
                  </a:lnTo>
                  <a:lnTo>
                    <a:pt x="26" y="1552"/>
                  </a:lnTo>
                  <a:close/>
                  <a:moveTo>
                    <a:pt x="23" y="1627"/>
                  </a:moveTo>
                  <a:lnTo>
                    <a:pt x="26" y="1590"/>
                  </a:lnTo>
                  <a:lnTo>
                    <a:pt x="7" y="1590"/>
                  </a:lnTo>
                  <a:lnTo>
                    <a:pt x="5" y="1627"/>
                  </a:lnTo>
                  <a:lnTo>
                    <a:pt x="23" y="1627"/>
                  </a:lnTo>
                  <a:close/>
                  <a:moveTo>
                    <a:pt x="21" y="1703"/>
                  </a:moveTo>
                  <a:lnTo>
                    <a:pt x="21" y="1665"/>
                  </a:lnTo>
                  <a:lnTo>
                    <a:pt x="2" y="1665"/>
                  </a:lnTo>
                  <a:lnTo>
                    <a:pt x="2" y="1703"/>
                  </a:lnTo>
                  <a:lnTo>
                    <a:pt x="21" y="1703"/>
                  </a:lnTo>
                  <a:close/>
                  <a:moveTo>
                    <a:pt x="35" y="1724"/>
                  </a:moveTo>
                  <a:lnTo>
                    <a:pt x="5" y="1736"/>
                  </a:lnTo>
                  <a:lnTo>
                    <a:pt x="9" y="1746"/>
                  </a:lnTo>
                  <a:lnTo>
                    <a:pt x="19" y="1746"/>
                  </a:lnTo>
                  <a:lnTo>
                    <a:pt x="19" y="1741"/>
                  </a:lnTo>
                  <a:lnTo>
                    <a:pt x="0" y="1741"/>
                  </a:lnTo>
                  <a:lnTo>
                    <a:pt x="0" y="1746"/>
                  </a:lnTo>
                  <a:lnTo>
                    <a:pt x="0" y="1760"/>
                  </a:lnTo>
                  <a:lnTo>
                    <a:pt x="42" y="1741"/>
                  </a:lnTo>
                  <a:lnTo>
                    <a:pt x="35" y="1724"/>
                  </a:lnTo>
                  <a:close/>
                  <a:moveTo>
                    <a:pt x="106" y="1696"/>
                  </a:moveTo>
                  <a:lnTo>
                    <a:pt x="71" y="1710"/>
                  </a:lnTo>
                  <a:lnTo>
                    <a:pt x="78" y="1727"/>
                  </a:lnTo>
                  <a:lnTo>
                    <a:pt x="113" y="1713"/>
                  </a:lnTo>
                  <a:lnTo>
                    <a:pt x="106" y="1696"/>
                  </a:lnTo>
                  <a:close/>
                  <a:moveTo>
                    <a:pt x="177" y="1668"/>
                  </a:moveTo>
                  <a:lnTo>
                    <a:pt x="142" y="1682"/>
                  </a:lnTo>
                  <a:lnTo>
                    <a:pt x="149" y="1698"/>
                  </a:lnTo>
                  <a:lnTo>
                    <a:pt x="184" y="1684"/>
                  </a:lnTo>
                  <a:lnTo>
                    <a:pt x="177" y="1668"/>
                  </a:lnTo>
                  <a:close/>
                  <a:moveTo>
                    <a:pt x="246" y="1639"/>
                  </a:moveTo>
                  <a:lnTo>
                    <a:pt x="210" y="1653"/>
                  </a:lnTo>
                  <a:lnTo>
                    <a:pt x="217" y="1670"/>
                  </a:lnTo>
                  <a:lnTo>
                    <a:pt x="253" y="1656"/>
                  </a:lnTo>
                  <a:lnTo>
                    <a:pt x="246" y="1639"/>
                  </a:lnTo>
                  <a:close/>
                  <a:moveTo>
                    <a:pt x="317" y="1611"/>
                  </a:moveTo>
                  <a:lnTo>
                    <a:pt x="281" y="1625"/>
                  </a:lnTo>
                  <a:lnTo>
                    <a:pt x="288" y="1642"/>
                  </a:lnTo>
                  <a:lnTo>
                    <a:pt x="324" y="1627"/>
                  </a:lnTo>
                  <a:lnTo>
                    <a:pt x="317" y="1611"/>
                  </a:lnTo>
                  <a:close/>
                  <a:moveTo>
                    <a:pt x="385" y="1582"/>
                  </a:moveTo>
                  <a:lnTo>
                    <a:pt x="352" y="1597"/>
                  </a:lnTo>
                  <a:lnTo>
                    <a:pt x="359" y="1613"/>
                  </a:lnTo>
                  <a:lnTo>
                    <a:pt x="392" y="1599"/>
                  </a:lnTo>
                  <a:lnTo>
                    <a:pt x="385" y="1582"/>
                  </a:lnTo>
                  <a:close/>
                  <a:moveTo>
                    <a:pt x="456" y="1554"/>
                  </a:moveTo>
                  <a:lnTo>
                    <a:pt x="421" y="1568"/>
                  </a:lnTo>
                  <a:lnTo>
                    <a:pt x="428" y="1585"/>
                  </a:lnTo>
                  <a:lnTo>
                    <a:pt x="463" y="1571"/>
                  </a:lnTo>
                  <a:lnTo>
                    <a:pt x="456" y="1554"/>
                  </a:lnTo>
                  <a:close/>
                  <a:moveTo>
                    <a:pt x="527" y="1523"/>
                  </a:moveTo>
                  <a:lnTo>
                    <a:pt x="492" y="1540"/>
                  </a:lnTo>
                  <a:lnTo>
                    <a:pt x="499" y="1556"/>
                  </a:lnTo>
                  <a:lnTo>
                    <a:pt x="534" y="1542"/>
                  </a:lnTo>
                  <a:lnTo>
                    <a:pt x="527" y="1523"/>
                  </a:lnTo>
                  <a:close/>
                  <a:moveTo>
                    <a:pt x="596" y="1495"/>
                  </a:moveTo>
                  <a:lnTo>
                    <a:pt x="563" y="1509"/>
                  </a:lnTo>
                  <a:lnTo>
                    <a:pt x="570" y="1528"/>
                  </a:lnTo>
                  <a:lnTo>
                    <a:pt x="603" y="1514"/>
                  </a:lnTo>
                  <a:lnTo>
                    <a:pt x="596" y="1495"/>
                  </a:lnTo>
                  <a:close/>
                  <a:moveTo>
                    <a:pt x="667" y="1467"/>
                  </a:moveTo>
                  <a:lnTo>
                    <a:pt x="631" y="1481"/>
                  </a:lnTo>
                  <a:lnTo>
                    <a:pt x="638" y="1500"/>
                  </a:lnTo>
                  <a:lnTo>
                    <a:pt x="674" y="1486"/>
                  </a:lnTo>
                  <a:lnTo>
                    <a:pt x="667" y="1467"/>
                  </a:lnTo>
                  <a:close/>
                  <a:moveTo>
                    <a:pt x="738" y="1438"/>
                  </a:moveTo>
                  <a:lnTo>
                    <a:pt x="702" y="1452"/>
                  </a:lnTo>
                  <a:lnTo>
                    <a:pt x="709" y="1471"/>
                  </a:lnTo>
                  <a:lnTo>
                    <a:pt x="745" y="1457"/>
                  </a:lnTo>
                  <a:lnTo>
                    <a:pt x="738" y="1438"/>
                  </a:lnTo>
                  <a:close/>
                  <a:moveTo>
                    <a:pt x="806" y="1410"/>
                  </a:moveTo>
                  <a:lnTo>
                    <a:pt x="771" y="1424"/>
                  </a:lnTo>
                  <a:lnTo>
                    <a:pt x="778" y="1443"/>
                  </a:lnTo>
                  <a:lnTo>
                    <a:pt x="813" y="1429"/>
                  </a:lnTo>
                  <a:lnTo>
                    <a:pt x="806" y="1410"/>
                  </a:lnTo>
                  <a:close/>
                  <a:moveTo>
                    <a:pt x="877" y="1381"/>
                  </a:moveTo>
                  <a:lnTo>
                    <a:pt x="842" y="1396"/>
                  </a:lnTo>
                  <a:lnTo>
                    <a:pt x="849" y="1415"/>
                  </a:lnTo>
                  <a:lnTo>
                    <a:pt x="884" y="1398"/>
                  </a:lnTo>
                  <a:lnTo>
                    <a:pt x="877" y="1381"/>
                  </a:lnTo>
                  <a:close/>
                  <a:moveTo>
                    <a:pt x="946" y="1353"/>
                  </a:moveTo>
                  <a:lnTo>
                    <a:pt x="913" y="1367"/>
                  </a:lnTo>
                  <a:lnTo>
                    <a:pt x="920" y="1384"/>
                  </a:lnTo>
                  <a:lnTo>
                    <a:pt x="953" y="1370"/>
                  </a:lnTo>
                  <a:lnTo>
                    <a:pt x="946" y="1353"/>
                  </a:lnTo>
                  <a:close/>
                  <a:moveTo>
                    <a:pt x="1017" y="1325"/>
                  </a:moveTo>
                  <a:lnTo>
                    <a:pt x="981" y="1339"/>
                  </a:lnTo>
                  <a:lnTo>
                    <a:pt x="988" y="1355"/>
                  </a:lnTo>
                  <a:lnTo>
                    <a:pt x="1024" y="1341"/>
                  </a:lnTo>
                  <a:lnTo>
                    <a:pt x="1017" y="1325"/>
                  </a:lnTo>
                  <a:close/>
                  <a:moveTo>
                    <a:pt x="1088" y="1296"/>
                  </a:moveTo>
                  <a:lnTo>
                    <a:pt x="1052" y="1310"/>
                  </a:lnTo>
                  <a:lnTo>
                    <a:pt x="1059" y="1327"/>
                  </a:lnTo>
                  <a:lnTo>
                    <a:pt x="1095" y="1313"/>
                  </a:lnTo>
                  <a:lnTo>
                    <a:pt x="1088" y="1296"/>
                  </a:lnTo>
                  <a:close/>
                  <a:moveTo>
                    <a:pt x="1156" y="1268"/>
                  </a:moveTo>
                  <a:lnTo>
                    <a:pt x="1123" y="1282"/>
                  </a:lnTo>
                  <a:lnTo>
                    <a:pt x="1130" y="1299"/>
                  </a:lnTo>
                  <a:lnTo>
                    <a:pt x="1163" y="1284"/>
                  </a:lnTo>
                  <a:lnTo>
                    <a:pt x="1156" y="1268"/>
                  </a:lnTo>
                  <a:close/>
                  <a:moveTo>
                    <a:pt x="1227" y="1240"/>
                  </a:moveTo>
                  <a:lnTo>
                    <a:pt x="1192" y="1254"/>
                  </a:lnTo>
                  <a:lnTo>
                    <a:pt x="1199" y="1270"/>
                  </a:lnTo>
                  <a:lnTo>
                    <a:pt x="1234" y="1256"/>
                  </a:lnTo>
                  <a:lnTo>
                    <a:pt x="1227" y="1240"/>
                  </a:lnTo>
                  <a:close/>
                  <a:moveTo>
                    <a:pt x="1298" y="1211"/>
                  </a:moveTo>
                  <a:lnTo>
                    <a:pt x="1263" y="1225"/>
                  </a:lnTo>
                  <a:lnTo>
                    <a:pt x="1270" y="1242"/>
                  </a:lnTo>
                  <a:lnTo>
                    <a:pt x="1305" y="1228"/>
                  </a:lnTo>
                  <a:lnTo>
                    <a:pt x="1298" y="1211"/>
                  </a:lnTo>
                  <a:close/>
                  <a:moveTo>
                    <a:pt x="1367" y="1180"/>
                  </a:moveTo>
                  <a:lnTo>
                    <a:pt x="1331" y="1197"/>
                  </a:lnTo>
                  <a:lnTo>
                    <a:pt x="1338" y="1214"/>
                  </a:lnTo>
                  <a:lnTo>
                    <a:pt x="1374" y="1199"/>
                  </a:lnTo>
                  <a:lnTo>
                    <a:pt x="1367" y="1180"/>
                  </a:lnTo>
                  <a:close/>
                  <a:moveTo>
                    <a:pt x="1438" y="1152"/>
                  </a:moveTo>
                  <a:lnTo>
                    <a:pt x="1402" y="1166"/>
                  </a:lnTo>
                  <a:lnTo>
                    <a:pt x="1409" y="1185"/>
                  </a:lnTo>
                  <a:lnTo>
                    <a:pt x="1445" y="1171"/>
                  </a:lnTo>
                  <a:lnTo>
                    <a:pt x="1438" y="1152"/>
                  </a:lnTo>
                  <a:close/>
                  <a:moveTo>
                    <a:pt x="1509" y="1124"/>
                  </a:moveTo>
                  <a:lnTo>
                    <a:pt x="1473" y="1138"/>
                  </a:lnTo>
                  <a:lnTo>
                    <a:pt x="1480" y="1157"/>
                  </a:lnTo>
                  <a:lnTo>
                    <a:pt x="1516" y="1143"/>
                  </a:lnTo>
                  <a:lnTo>
                    <a:pt x="1509" y="1124"/>
                  </a:lnTo>
                  <a:close/>
                  <a:moveTo>
                    <a:pt x="1577" y="1095"/>
                  </a:moveTo>
                  <a:lnTo>
                    <a:pt x="1542" y="1109"/>
                  </a:lnTo>
                  <a:lnTo>
                    <a:pt x="1549" y="1128"/>
                  </a:lnTo>
                  <a:lnTo>
                    <a:pt x="1584" y="1114"/>
                  </a:lnTo>
                  <a:lnTo>
                    <a:pt x="1577" y="1095"/>
                  </a:lnTo>
                  <a:close/>
                  <a:moveTo>
                    <a:pt x="1648" y="1067"/>
                  </a:moveTo>
                  <a:lnTo>
                    <a:pt x="1613" y="1081"/>
                  </a:lnTo>
                  <a:lnTo>
                    <a:pt x="1620" y="1100"/>
                  </a:lnTo>
                  <a:lnTo>
                    <a:pt x="1655" y="1086"/>
                  </a:lnTo>
                  <a:lnTo>
                    <a:pt x="1648" y="1067"/>
                  </a:lnTo>
                  <a:close/>
                  <a:moveTo>
                    <a:pt x="1717" y="1038"/>
                  </a:moveTo>
                  <a:lnTo>
                    <a:pt x="1684" y="1053"/>
                  </a:lnTo>
                  <a:lnTo>
                    <a:pt x="1691" y="1072"/>
                  </a:lnTo>
                  <a:lnTo>
                    <a:pt x="1724" y="1055"/>
                  </a:lnTo>
                  <a:lnTo>
                    <a:pt x="1717" y="1038"/>
                  </a:lnTo>
                  <a:close/>
                  <a:moveTo>
                    <a:pt x="1788" y="1010"/>
                  </a:moveTo>
                  <a:lnTo>
                    <a:pt x="1752" y="1024"/>
                  </a:lnTo>
                  <a:lnTo>
                    <a:pt x="1759" y="1041"/>
                  </a:lnTo>
                  <a:lnTo>
                    <a:pt x="1795" y="1027"/>
                  </a:lnTo>
                  <a:lnTo>
                    <a:pt x="1788" y="1010"/>
                  </a:lnTo>
                  <a:close/>
                  <a:moveTo>
                    <a:pt x="1859" y="982"/>
                  </a:moveTo>
                  <a:lnTo>
                    <a:pt x="1823" y="996"/>
                  </a:lnTo>
                  <a:lnTo>
                    <a:pt x="1830" y="1012"/>
                  </a:lnTo>
                  <a:lnTo>
                    <a:pt x="1866" y="998"/>
                  </a:lnTo>
                  <a:lnTo>
                    <a:pt x="1859" y="982"/>
                  </a:lnTo>
                  <a:close/>
                  <a:moveTo>
                    <a:pt x="1927" y="953"/>
                  </a:moveTo>
                  <a:lnTo>
                    <a:pt x="1894" y="968"/>
                  </a:lnTo>
                  <a:lnTo>
                    <a:pt x="1901" y="984"/>
                  </a:lnTo>
                  <a:lnTo>
                    <a:pt x="1934" y="970"/>
                  </a:lnTo>
                  <a:lnTo>
                    <a:pt x="1927" y="953"/>
                  </a:lnTo>
                  <a:close/>
                  <a:moveTo>
                    <a:pt x="1998" y="925"/>
                  </a:moveTo>
                  <a:lnTo>
                    <a:pt x="1963" y="939"/>
                  </a:lnTo>
                  <a:lnTo>
                    <a:pt x="1970" y="956"/>
                  </a:lnTo>
                  <a:lnTo>
                    <a:pt x="2005" y="942"/>
                  </a:lnTo>
                  <a:lnTo>
                    <a:pt x="1998" y="925"/>
                  </a:lnTo>
                  <a:close/>
                  <a:moveTo>
                    <a:pt x="2069" y="897"/>
                  </a:moveTo>
                  <a:lnTo>
                    <a:pt x="2034" y="911"/>
                  </a:lnTo>
                  <a:lnTo>
                    <a:pt x="2041" y="927"/>
                  </a:lnTo>
                  <a:lnTo>
                    <a:pt x="2076" y="913"/>
                  </a:lnTo>
                  <a:lnTo>
                    <a:pt x="2069" y="897"/>
                  </a:lnTo>
                  <a:close/>
                  <a:moveTo>
                    <a:pt x="2138" y="868"/>
                  </a:moveTo>
                  <a:lnTo>
                    <a:pt x="2102" y="882"/>
                  </a:lnTo>
                  <a:lnTo>
                    <a:pt x="2109" y="899"/>
                  </a:lnTo>
                  <a:lnTo>
                    <a:pt x="2145" y="885"/>
                  </a:lnTo>
                  <a:lnTo>
                    <a:pt x="2138" y="868"/>
                  </a:lnTo>
                  <a:close/>
                  <a:moveTo>
                    <a:pt x="2209" y="840"/>
                  </a:moveTo>
                  <a:lnTo>
                    <a:pt x="2173" y="854"/>
                  </a:lnTo>
                  <a:lnTo>
                    <a:pt x="2180" y="871"/>
                  </a:lnTo>
                  <a:lnTo>
                    <a:pt x="2216" y="856"/>
                  </a:lnTo>
                  <a:lnTo>
                    <a:pt x="2209" y="840"/>
                  </a:lnTo>
                  <a:close/>
                  <a:moveTo>
                    <a:pt x="2277" y="809"/>
                  </a:moveTo>
                  <a:lnTo>
                    <a:pt x="2244" y="823"/>
                  </a:lnTo>
                  <a:lnTo>
                    <a:pt x="2251" y="842"/>
                  </a:lnTo>
                  <a:lnTo>
                    <a:pt x="2287" y="828"/>
                  </a:lnTo>
                  <a:lnTo>
                    <a:pt x="2277" y="809"/>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noEditPoints="1"/>
            </p:cNvSpPr>
            <p:nvPr/>
          </p:nvSpPr>
          <p:spPr bwMode="auto">
            <a:xfrm>
              <a:off x="3820196" y="3287632"/>
              <a:ext cx="4519763" cy="994599"/>
            </a:xfrm>
            <a:custGeom>
              <a:avLst/>
              <a:gdLst>
                <a:gd name="T0" fmla="*/ 6025 w 6103"/>
                <a:gd name="T1" fmla="*/ 1315 h 1343"/>
                <a:gd name="T2" fmla="*/ 5926 w 6103"/>
                <a:gd name="T3" fmla="*/ 1258 h 1343"/>
                <a:gd name="T4" fmla="*/ 5779 w 6103"/>
                <a:gd name="T5" fmla="*/ 1220 h 1343"/>
                <a:gd name="T6" fmla="*/ 5749 w 6103"/>
                <a:gd name="T7" fmla="*/ 1190 h 1343"/>
                <a:gd name="T8" fmla="*/ 5638 w 6103"/>
                <a:gd name="T9" fmla="*/ 1166 h 1343"/>
                <a:gd name="T10" fmla="*/ 5531 w 6103"/>
                <a:gd name="T11" fmla="*/ 1126 h 1343"/>
                <a:gd name="T12" fmla="*/ 5432 w 6103"/>
                <a:gd name="T13" fmla="*/ 1069 h 1343"/>
                <a:gd name="T14" fmla="*/ 5283 w 6103"/>
                <a:gd name="T15" fmla="*/ 1031 h 1343"/>
                <a:gd name="T16" fmla="*/ 5255 w 6103"/>
                <a:gd name="T17" fmla="*/ 1000 h 1343"/>
                <a:gd name="T18" fmla="*/ 5141 w 6103"/>
                <a:gd name="T19" fmla="*/ 979 h 1343"/>
                <a:gd name="T20" fmla="*/ 5037 w 6103"/>
                <a:gd name="T21" fmla="*/ 939 h 1343"/>
                <a:gd name="T22" fmla="*/ 4938 w 6103"/>
                <a:gd name="T23" fmla="*/ 880 h 1343"/>
                <a:gd name="T24" fmla="*/ 4789 w 6103"/>
                <a:gd name="T25" fmla="*/ 844 h 1343"/>
                <a:gd name="T26" fmla="*/ 4760 w 6103"/>
                <a:gd name="T27" fmla="*/ 814 h 1343"/>
                <a:gd name="T28" fmla="*/ 4647 w 6103"/>
                <a:gd name="T29" fmla="*/ 790 h 1343"/>
                <a:gd name="T30" fmla="*/ 4540 w 6103"/>
                <a:gd name="T31" fmla="*/ 750 h 1343"/>
                <a:gd name="T32" fmla="*/ 4441 w 6103"/>
                <a:gd name="T33" fmla="*/ 691 h 1343"/>
                <a:gd name="T34" fmla="*/ 4294 w 6103"/>
                <a:gd name="T35" fmla="*/ 655 h 1343"/>
                <a:gd name="T36" fmla="*/ 4266 w 6103"/>
                <a:gd name="T37" fmla="*/ 624 h 1343"/>
                <a:gd name="T38" fmla="*/ 4153 w 6103"/>
                <a:gd name="T39" fmla="*/ 601 h 1343"/>
                <a:gd name="T40" fmla="*/ 4046 w 6103"/>
                <a:gd name="T41" fmla="*/ 561 h 1343"/>
                <a:gd name="T42" fmla="*/ 3947 w 6103"/>
                <a:gd name="T43" fmla="*/ 501 h 1343"/>
                <a:gd name="T44" fmla="*/ 3798 w 6103"/>
                <a:gd name="T45" fmla="*/ 466 h 1343"/>
                <a:gd name="T46" fmla="*/ 3769 w 6103"/>
                <a:gd name="T47" fmla="*/ 435 h 1343"/>
                <a:gd name="T48" fmla="*/ 3658 w 6103"/>
                <a:gd name="T49" fmla="*/ 412 h 1343"/>
                <a:gd name="T50" fmla="*/ 3552 w 6103"/>
                <a:gd name="T51" fmla="*/ 371 h 1343"/>
                <a:gd name="T52" fmla="*/ 3453 w 6103"/>
                <a:gd name="T53" fmla="*/ 315 h 1343"/>
                <a:gd name="T54" fmla="*/ 3304 w 6103"/>
                <a:gd name="T55" fmla="*/ 277 h 1343"/>
                <a:gd name="T56" fmla="*/ 3275 w 6103"/>
                <a:gd name="T57" fmla="*/ 246 h 1343"/>
                <a:gd name="T58" fmla="*/ 3162 w 6103"/>
                <a:gd name="T59" fmla="*/ 225 h 1343"/>
                <a:gd name="T60" fmla="*/ 3053 w 6103"/>
                <a:gd name="T61" fmla="*/ 182 h 1343"/>
                <a:gd name="T62" fmla="*/ 2946 w 6103"/>
                <a:gd name="T63" fmla="*/ 177 h 1343"/>
                <a:gd name="T64" fmla="*/ 2909 w 6103"/>
                <a:gd name="T65" fmla="*/ 156 h 1343"/>
                <a:gd name="T66" fmla="*/ 2795 w 6103"/>
                <a:gd name="T67" fmla="*/ 168 h 1343"/>
                <a:gd name="T68" fmla="*/ 2682 w 6103"/>
                <a:gd name="T69" fmla="*/ 163 h 1343"/>
                <a:gd name="T70" fmla="*/ 2568 w 6103"/>
                <a:gd name="T71" fmla="*/ 137 h 1343"/>
                <a:gd name="T72" fmla="*/ 2417 w 6103"/>
                <a:gd name="T73" fmla="*/ 149 h 1343"/>
                <a:gd name="T74" fmla="*/ 2381 w 6103"/>
                <a:gd name="T75" fmla="*/ 128 h 1343"/>
                <a:gd name="T76" fmla="*/ 2265 w 6103"/>
                <a:gd name="T77" fmla="*/ 140 h 1343"/>
                <a:gd name="T78" fmla="*/ 2152 w 6103"/>
                <a:gd name="T79" fmla="*/ 135 h 1343"/>
                <a:gd name="T80" fmla="*/ 2041 w 6103"/>
                <a:gd name="T81" fmla="*/ 109 h 1343"/>
                <a:gd name="T82" fmla="*/ 1887 w 6103"/>
                <a:gd name="T83" fmla="*/ 121 h 1343"/>
                <a:gd name="T84" fmla="*/ 1852 w 6103"/>
                <a:gd name="T85" fmla="*/ 99 h 1343"/>
                <a:gd name="T86" fmla="*/ 1736 w 6103"/>
                <a:gd name="T87" fmla="*/ 111 h 1343"/>
                <a:gd name="T88" fmla="*/ 1625 w 6103"/>
                <a:gd name="T89" fmla="*/ 106 h 1343"/>
                <a:gd name="T90" fmla="*/ 1511 w 6103"/>
                <a:gd name="T91" fmla="*/ 80 h 1343"/>
                <a:gd name="T92" fmla="*/ 1360 w 6103"/>
                <a:gd name="T93" fmla="*/ 92 h 1343"/>
                <a:gd name="T94" fmla="*/ 1322 w 6103"/>
                <a:gd name="T95" fmla="*/ 71 h 1343"/>
                <a:gd name="T96" fmla="*/ 1208 w 6103"/>
                <a:gd name="T97" fmla="*/ 83 h 1343"/>
                <a:gd name="T98" fmla="*/ 1095 w 6103"/>
                <a:gd name="T99" fmla="*/ 78 h 1343"/>
                <a:gd name="T100" fmla="*/ 981 w 6103"/>
                <a:gd name="T101" fmla="*/ 52 h 1343"/>
                <a:gd name="T102" fmla="*/ 830 w 6103"/>
                <a:gd name="T103" fmla="*/ 64 h 1343"/>
                <a:gd name="T104" fmla="*/ 792 w 6103"/>
                <a:gd name="T105" fmla="*/ 43 h 1343"/>
                <a:gd name="T106" fmla="*/ 679 w 6103"/>
                <a:gd name="T107" fmla="*/ 57 h 1343"/>
                <a:gd name="T108" fmla="*/ 565 w 6103"/>
                <a:gd name="T109" fmla="*/ 50 h 1343"/>
                <a:gd name="T110" fmla="*/ 454 w 6103"/>
                <a:gd name="T111" fmla="*/ 24 h 1343"/>
                <a:gd name="T112" fmla="*/ 300 w 6103"/>
                <a:gd name="T113" fmla="*/ 35 h 1343"/>
                <a:gd name="T114" fmla="*/ 265 w 6103"/>
                <a:gd name="T115" fmla="*/ 14 h 1343"/>
                <a:gd name="T116" fmla="*/ 149 w 6103"/>
                <a:gd name="T117" fmla="*/ 28 h 1343"/>
                <a:gd name="T118" fmla="*/ 35 w 6103"/>
                <a:gd name="T119" fmla="*/ 2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03" h="1343">
                  <a:moveTo>
                    <a:pt x="6061" y="1329"/>
                  </a:moveTo>
                  <a:lnTo>
                    <a:pt x="6096" y="1343"/>
                  </a:lnTo>
                  <a:lnTo>
                    <a:pt x="6103" y="1324"/>
                  </a:lnTo>
                  <a:lnTo>
                    <a:pt x="6068" y="1310"/>
                  </a:lnTo>
                  <a:lnTo>
                    <a:pt x="6061" y="1329"/>
                  </a:lnTo>
                  <a:close/>
                  <a:moveTo>
                    <a:pt x="5990" y="1301"/>
                  </a:moveTo>
                  <a:lnTo>
                    <a:pt x="6025" y="1315"/>
                  </a:lnTo>
                  <a:lnTo>
                    <a:pt x="6033" y="1298"/>
                  </a:lnTo>
                  <a:lnTo>
                    <a:pt x="5997" y="1284"/>
                  </a:lnTo>
                  <a:lnTo>
                    <a:pt x="5990" y="1301"/>
                  </a:lnTo>
                  <a:close/>
                  <a:moveTo>
                    <a:pt x="5919" y="1275"/>
                  </a:moveTo>
                  <a:lnTo>
                    <a:pt x="5954" y="1289"/>
                  </a:lnTo>
                  <a:lnTo>
                    <a:pt x="5962" y="1270"/>
                  </a:lnTo>
                  <a:lnTo>
                    <a:pt x="5926" y="1258"/>
                  </a:lnTo>
                  <a:lnTo>
                    <a:pt x="5919" y="1275"/>
                  </a:lnTo>
                  <a:close/>
                  <a:moveTo>
                    <a:pt x="5848" y="1249"/>
                  </a:moveTo>
                  <a:lnTo>
                    <a:pt x="5884" y="1261"/>
                  </a:lnTo>
                  <a:lnTo>
                    <a:pt x="5891" y="1244"/>
                  </a:lnTo>
                  <a:lnTo>
                    <a:pt x="5855" y="1230"/>
                  </a:lnTo>
                  <a:lnTo>
                    <a:pt x="5848" y="1249"/>
                  </a:lnTo>
                  <a:close/>
                  <a:moveTo>
                    <a:pt x="5779" y="1220"/>
                  </a:moveTo>
                  <a:lnTo>
                    <a:pt x="5813" y="1235"/>
                  </a:lnTo>
                  <a:lnTo>
                    <a:pt x="5820" y="1216"/>
                  </a:lnTo>
                  <a:lnTo>
                    <a:pt x="5784" y="1204"/>
                  </a:lnTo>
                  <a:lnTo>
                    <a:pt x="5779" y="1220"/>
                  </a:lnTo>
                  <a:close/>
                  <a:moveTo>
                    <a:pt x="5709" y="1194"/>
                  </a:moveTo>
                  <a:lnTo>
                    <a:pt x="5744" y="1209"/>
                  </a:lnTo>
                  <a:lnTo>
                    <a:pt x="5749" y="1190"/>
                  </a:lnTo>
                  <a:lnTo>
                    <a:pt x="5713" y="1175"/>
                  </a:lnTo>
                  <a:lnTo>
                    <a:pt x="5709" y="1194"/>
                  </a:lnTo>
                  <a:close/>
                  <a:moveTo>
                    <a:pt x="5638" y="1166"/>
                  </a:moveTo>
                  <a:lnTo>
                    <a:pt x="5673" y="1180"/>
                  </a:lnTo>
                  <a:lnTo>
                    <a:pt x="5680" y="1164"/>
                  </a:lnTo>
                  <a:lnTo>
                    <a:pt x="5645" y="1149"/>
                  </a:lnTo>
                  <a:lnTo>
                    <a:pt x="5638" y="1166"/>
                  </a:lnTo>
                  <a:close/>
                  <a:moveTo>
                    <a:pt x="5567" y="1140"/>
                  </a:moveTo>
                  <a:lnTo>
                    <a:pt x="5602" y="1154"/>
                  </a:lnTo>
                  <a:lnTo>
                    <a:pt x="5609" y="1135"/>
                  </a:lnTo>
                  <a:lnTo>
                    <a:pt x="5574" y="1123"/>
                  </a:lnTo>
                  <a:lnTo>
                    <a:pt x="5567" y="1140"/>
                  </a:lnTo>
                  <a:close/>
                  <a:moveTo>
                    <a:pt x="5496" y="1114"/>
                  </a:moveTo>
                  <a:lnTo>
                    <a:pt x="5531" y="1126"/>
                  </a:lnTo>
                  <a:lnTo>
                    <a:pt x="5538" y="1109"/>
                  </a:lnTo>
                  <a:lnTo>
                    <a:pt x="5503" y="1095"/>
                  </a:lnTo>
                  <a:lnTo>
                    <a:pt x="5496" y="1114"/>
                  </a:lnTo>
                  <a:close/>
                  <a:moveTo>
                    <a:pt x="5425" y="1086"/>
                  </a:moveTo>
                  <a:lnTo>
                    <a:pt x="5460" y="1100"/>
                  </a:lnTo>
                  <a:lnTo>
                    <a:pt x="5467" y="1081"/>
                  </a:lnTo>
                  <a:lnTo>
                    <a:pt x="5432" y="1069"/>
                  </a:lnTo>
                  <a:lnTo>
                    <a:pt x="5425" y="1086"/>
                  </a:lnTo>
                  <a:close/>
                  <a:moveTo>
                    <a:pt x="5354" y="1060"/>
                  </a:moveTo>
                  <a:lnTo>
                    <a:pt x="5389" y="1074"/>
                  </a:lnTo>
                  <a:lnTo>
                    <a:pt x="5396" y="1055"/>
                  </a:lnTo>
                  <a:lnTo>
                    <a:pt x="5361" y="1041"/>
                  </a:lnTo>
                  <a:lnTo>
                    <a:pt x="5354" y="1060"/>
                  </a:lnTo>
                  <a:close/>
                  <a:moveTo>
                    <a:pt x="5283" y="1031"/>
                  </a:moveTo>
                  <a:lnTo>
                    <a:pt x="5318" y="1045"/>
                  </a:lnTo>
                  <a:lnTo>
                    <a:pt x="5325" y="1029"/>
                  </a:lnTo>
                  <a:lnTo>
                    <a:pt x="5290" y="1015"/>
                  </a:lnTo>
                  <a:lnTo>
                    <a:pt x="5283" y="1031"/>
                  </a:lnTo>
                  <a:close/>
                  <a:moveTo>
                    <a:pt x="5212" y="1005"/>
                  </a:moveTo>
                  <a:lnTo>
                    <a:pt x="5247" y="1019"/>
                  </a:lnTo>
                  <a:lnTo>
                    <a:pt x="5255" y="1000"/>
                  </a:lnTo>
                  <a:lnTo>
                    <a:pt x="5219" y="989"/>
                  </a:lnTo>
                  <a:lnTo>
                    <a:pt x="5212" y="1005"/>
                  </a:lnTo>
                  <a:close/>
                  <a:moveTo>
                    <a:pt x="5141" y="979"/>
                  </a:moveTo>
                  <a:lnTo>
                    <a:pt x="5176" y="991"/>
                  </a:lnTo>
                  <a:lnTo>
                    <a:pt x="5184" y="974"/>
                  </a:lnTo>
                  <a:lnTo>
                    <a:pt x="5148" y="960"/>
                  </a:lnTo>
                  <a:lnTo>
                    <a:pt x="5141" y="979"/>
                  </a:lnTo>
                  <a:close/>
                  <a:moveTo>
                    <a:pt x="5072" y="951"/>
                  </a:moveTo>
                  <a:lnTo>
                    <a:pt x="5106" y="965"/>
                  </a:lnTo>
                  <a:lnTo>
                    <a:pt x="5113" y="946"/>
                  </a:lnTo>
                  <a:lnTo>
                    <a:pt x="5077" y="934"/>
                  </a:lnTo>
                  <a:lnTo>
                    <a:pt x="5072" y="951"/>
                  </a:lnTo>
                  <a:close/>
                  <a:moveTo>
                    <a:pt x="5001" y="925"/>
                  </a:moveTo>
                  <a:lnTo>
                    <a:pt x="5037" y="939"/>
                  </a:lnTo>
                  <a:lnTo>
                    <a:pt x="5042" y="920"/>
                  </a:lnTo>
                  <a:lnTo>
                    <a:pt x="5006" y="906"/>
                  </a:lnTo>
                  <a:lnTo>
                    <a:pt x="5001" y="925"/>
                  </a:lnTo>
                  <a:close/>
                  <a:moveTo>
                    <a:pt x="4931" y="896"/>
                  </a:moveTo>
                  <a:lnTo>
                    <a:pt x="4966" y="911"/>
                  </a:lnTo>
                  <a:lnTo>
                    <a:pt x="4973" y="894"/>
                  </a:lnTo>
                  <a:lnTo>
                    <a:pt x="4938" y="880"/>
                  </a:lnTo>
                  <a:lnTo>
                    <a:pt x="4931" y="896"/>
                  </a:lnTo>
                  <a:close/>
                  <a:moveTo>
                    <a:pt x="4860" y="870"/>
                  </a:moveTo>
                  <a:lnTo>
                    <a:pt x="4895" y="885"/>
                  </a:lnTo>
                  <a:lnTo>
                    <a:pt x="4902" y="866"/>
                  </a:lnTo>
                  <a:lnTo>
                    <a:pt x="4867" y="854"/>
                  </a:lnTo>
                  <a:lnTo>
                    <a:pt x="4860" y="870"/>
                  </a:lnTo>
                  <a:close/>
                  <a:moveTo>
                    <a:pt x="4789" y="844"/>
                  </a:moveTo>
                  <a:lnTo>
                    <a:pt x="4824" y="856"/>
                  </a:lnTo>
                  <a:lnTo>
                    <a:pt x="4831" y="840"/>
                  </a:lnTo>
                  <a:lnTo>
                    <a:pt x="4796" y="825"/>
                  </a:lnTo>
                  <a:lnTo>
                    <a:pt x="4789" y="844"/>
                  </a:lnTo>
                  <a:close/>
                  <a:moveTo>
                    <a:pt x="4718" y="816"/>
                  </a:moveTo>
                  <a:lnTo>
                    <a:pt x="4753" y="830"/>
                  </a:lnTo>
                  <a:lnTo>
                    <a:pt x="4760" y="814"/>
                  </a:lnTo>
                  <a:lnTo>
                    <a:pt x="4725" y="799"/>
                  </a:lnTo>
                  <a:lnTo>
                    <a:pt x="4718" y="816"/>
                  </a:lnTo>
                  <a:close/>
                  <a:moveTo>
                    <a:pt x="4647" y="790"/>
                  </a:moveTo>
                  <a:lnTo>
                    <a:pt x="4682" y="804"/>
                  </a:lnTo>
                  <a:lnTo>
                    <a:pt x="4689" y="785"/>
                  </a:lnTo>
                  <a:lnTo>
                    <a:pt x="4654" y="771"/>
                  </a:lnTo>
                  <a:lnTo>
                    <a:pt x="4647" y="790"/>
                  </a:lnTo>
                  <a:close/>
                  <a:moveTo>
                    <a:pt x="4576" y="762"/>
                  </a:moveTo>
                  <a:lnTo>
                    <a:pt x="4611" y="776"/>
                  </a:lnTo>
                  <a:lnTo>
                    <a:pt x="4618" y="759"/>
                  </a:lnTo>
                  <a:lnTo>
                    <a:pt x="4583" y="745"/>
                  </a:lnTo>
                  <a:lnTo>
                    <a:pt x="4576" y="762"/>
                  </a:lnTo>
                  <a:close/>
                  <a:moveTo>
                    <a:pt x="4505" y="736"/>
                  </a:moveTo>
                  <a:lnTo>
                    <a:pt x="4540" y="750"/>
                  </a:lnTo>
                  <a:lnTo>
                    <a:pt x="4547" y="731"/>
                  </a:lnTo>
                  <a:lnTo>
                    <a:pt x="4512" y="719"/>
                  </a:lnTo>
                  <a:lnTo>
                    <a:pt x="4505" y="736"/>
                  </a:lnTo>
                  <a:close/>
                  <a:moveTo>
                    <a:pt x="4434" y="710"/>
                  </a:moveTo>
                  <a:lnTo>
                    <a:pt x="4469" y="721"/>
                  </a:lnTo>
                  <a:lnTo>
                    <a:pt x="4476" y="705"/>
                  </a:lnTo>
                  <a:lnTo>
                    <a:pt x="4441" y="691"/>
                  </a:lnTo>
                  <a:lnTo>
                    <a:pt x="4434" y="710"/>
                  </a:lnTo>
                  <a:close/>
                  <a:moveTo>
                    <a:pt x="4365" y="681"/>
                  </a:moveTo>
                  <a:lnTo>
                    <a:pt x="4398" y="695"/>
                  </a:lnTo>
                  <a:lnTo>
                    <a:pt x="4406" y="679"/>
                  </a:lnTo>
                  <a:lnTo>
                    <a:pt x="4370" y="665"/>
                  </a:lnTo>
                  <a:lnTo>
                    <a:pt x="4365" y="681"/>
                  </a:lnTo>
                  <a:close/>
                  <a:moveTo>
                    <a:pt x="4294" y="655"/>
                  </a:moveTo>
                  <a:lnTo>
                    <a:pt x="4330" y="669"/>
                  </a:lnTo>
                  <a:lnTo>
                    <a:pt x="4335" y="650"/>
                  </a:lnTo>
                  <a:lnTo>
                    <a:pt x="4299" y="636"/>
                  </a:lnTo>
                  <a:lnTo>
                    <a:pt x="4294" y="655"/>
                  </a:lnTo>
                  <a:close/>
                  <a:moveTo>
                    <a:pt x="4223" y="629"/>
                  </a:moveTo>
                  <a:lnTo>
                    <a:pt x="4259" y="641"/>
                  </a:lnTo>
                  <a:lnTo>
                    <a:pt x="4266" y="624"/>
                  </a:lnTo>
                  <a:lnTo>
                    <a:pt x="4231" y="610"/>
                  </a:lnTo>
                  <a:lnTo>
                    <a:pt x="4223" y="629"/>
                  </a:lnTo>
                  <a:close/>
                  <a:moveTo>
                    <a:pt x="4153" y="601"/>
                  </a:moveTo>
                  <a:lnTo>
                    <a:pt x="4188" y="615"/>
                  </a:lnTo>
                  <a:lnTo>
                    <a:pt x="4195" y="596"/>
                  </a:lnTo>
                  <a:lnTo>
                    <a:pt x="4160" y="584"/>
                  </a:lnTo>
                  <a:lnTo>
                    <a:pt x="4153" y="601"/>
                  </a:lnTo>
                  <a:close/>
                  <a:moveTo>
                    <a:pt x="4082" y="575"/>
                  </a:moveTo>
                  <a:lnTo>
                    <a:pt x="4117" y="587"/>
                  </a:lnTo>
                  <a:lnTo>
                    <a:pt x="4124" y="570"/>
                  </a:lnTo>
                  <a:lnTo>
                    <a:pt x="4089" y="556"/>
                  </a:lnTo>
                  <a:lnTo>
                    <a:pt x="4082" y="575"/>
                  </a:lnTo>
                  <a:close/>
                  <a:moveTo>
                    <a:pt x="4011" y="546"/>
                  </a:moveTo>
                  <a:lnTo>
                    <a:pt x="4046" y="561"/>
                  </a:lnTo>
                  <a:lnTo>
                    <a:pt x="4053" y="544"/>
                  </a:lnTo>
                  <a:lnTo>
                    <a:pt x="4018" y="530"/>
                  </a:lnTo>
                  <a:lnTo>
                    <a:pt x="4011" y="546"/>
                  </a:lnTo>
                  <a:close/>
                  <a:moveTo>
                    <a:pt x="3940" y="520"/>
                  </a:moveTo>
                  <a:lnTo>
                    <a:pt x="3975" y="535"/>
                  </a:lnTo>
                  <a:lnTo>
                    <a:pt x="3982" y="516"/>
                  </a:lnTo>
                  <a:lnTo>
                    <a:pt x="3947" y="501"/>
                  </a:lnTo>
                  <a:lnTo>
                    <a:pt x="3940" y="520"/>
                  </a:lnTo>
                  <a:close/>
                  <a:moveTo>
                    <a:pt x="3869" y="494"/>
                  </a:moveTo>
                  <a:lnTo>
                    <a:pt x="3904" y="506"/>
                  </a:lnTo>
                  <a:lnTo>
                    <a:pt x="3911" y="490"/>
                  </a:lnTo>
                  <a:lnTo>
                    <a:pt x="3876" y="475"/>
                  </a:lnTo>
                  <a:lnTo>
                    <a:pt x="3869" y="494"/>
                  </a:lnTo>
                  <a:close/>
                  <a:moveTo>
                    <a:pt x="3798" y="466"/>
                  </a:moveTo>
                  <a:lnTo>
                    <a:pt x="3833" y="480"/>
                  </a:lnTo>
                  <a:lnTo>
                    <a:pt x="3840" y="461"/>
                  </a:lnTo>
                  <a:lnTo>
                    <a:pt x="3805" y="449"/>
                  </a:lnTo>
                  <a:lnTo>
                    <a:pt x="3798" y="466"/>
                  </a:lnTo>
                  <a:close/>
                  <a:moveTo>
                    <a:pt x="3727" y="440"/>
                  </a:moveTo>
                  <a:lnTo>
                    <a:pt x="3762" y="452"/>
                  </a:lnTo>
                  <a:lnTo>
                    <a:pt x="3769" y="435"/>
                  </a:lnTo>
                  <a:lnTo>
                    <a:pt x="3734" y="421"/>
                  </a:lnTo>
                  <a:lnTo>
                    <a:pt x="3727" y="440"/>
                  </a:lnTo>
                  <a:close/>
                  <a:moveTo>
                    <a:pt x="3658" y="412"/>
                  </a:moveTo>
                  <a:lnTo>
                    <a:pt x="3691" y="426"/>
                  </a:lnTo>
                  <a:lnTo>
                    <a:pt x="3698" y="409"/>
                  </a:lnTo>
                  <a:lnTo>
                    <a:pt x="3663" y="395"/>
                  </a:lnTo>
                  <a:lnTo>
                    <a:pt x="3658" y="412"/>
                  </a:lnTo>
                  <a:close/>
                  <a:moveTo>
                    <a:pt x="3587" y="386"/>
                  </a:moveTo>
                  <a:lnTo>
                    <a:pt x="3623" y="400"/>
                  </a:lnTo>
                  <a:lnTo>
                    <a:pt x="3628" y="381"/>
                  </a:lnTo>
                  <a:lnTo>
                    <a:pt x="3592" y="367"/>
                  </a:lnTo>
                  <a:lnTo>
                    <a:pt x="3587" y="386"/>
                  </a:lnTo>
                  <a:close/>
                  <a:moveTo>
                    <a:pt x="3516" y="360"/>
                  </a:moveTo>
                  <a:lnTo>
                    <a:pt x="3552" y="371"/>
                  </a:lnTo>
                  <a:lnTo>
                    <a:pt x="3557" y="355"/>
                  </a:lnTo>
                  <a:lnTo>
                    <a:pt x="3523" y="341"/>
                  </a:lnTo>
                  <a:lnTo>
                    <a:pt x="3516" y="360"/>
                  </a:lnTo>
                  <a:close/>
                  <a:moveTo>
                    <a:pt x="3445" y="331"/>
                  </a:moveTo>
                  <a:lnTo>
                    <a:pt x="3481" y="345"/>
                  </a:lnTo>
                  <a:lnTo>
                    <a:pt x="3488" y="326"/>
                  </a:lnTo>
                  <a:lnTo>
                    <a:pt x="3453" y="315"/>
                  </a:lnTo>
                  <a:lnTo>
                    <a:pt x="3445" y="331"/>
                  </a:lnTo>
                  <a:close/>
                  <a:moveTo>
                    <a:pt x="3375" y="305"/>
                  </a:moveTo>
                  <a:lnTo>
                    <a:pt x="3410" y="317"/>
                  </a:lnTo>
                  <a:lnTo>
                    <a:pt x="3417" y="300"/>
                  </a:lnTo>
                  <a:lnTo>
                    <a:pt x="3382" y="286"/>
                  </a:lnTo>
                  <a:lnTo>
                    <a:pt x="3375" y="305"/>
                  </a:lnTo>
                  <a:close/>
                  <a:moveTo>
                    <a:pt x="3304" y="277"/>
                  </a:moveTo>
                  <a:lnTo>
                    <a:pt x="3339" y="291"/>
                  </a:lnTo>
                  <a:lnTo>
                    <a:pt x="3346" y="274"/>
                  </a:lnTo>
                  <a:lnTo>
                    <a:pt x="3311" y="260"/>
                  </a:lnTo>
                  <a:lnTo>
                    <a:pt x="3304" y="277"/>
                  </a:lnTo>
                  <a:close/>
                  <a:moveTo>
                    <a:pt x="3233" y="251"/>
                  </a:moveTo>
                  <a:lnTo>
                    <a:pt x="3268" y="265"/>
                  </a:lnTo>
                  <a:lnTo>
                    <a:pt x="3275" y="246"/>
                  </a:lnTo>
                  <a:lnTo>
                    <a:pt x="3240" y="232"/>
                  </a:lnTo>
                  <a:lnTo>
                    <a:pt x="3233" y="251"/>
                  </a:lnTo>
                  <a:close/>
                  <a:moveTo>
                    <a:pt x="3162" y="225"/>
                  </a:moveTo>
                  <a:lnTo>
                    <a:pt x="3197" y="237"/>
                  </a:lnTo>
                  <a:lnTo>
                    <a:pt x="3204" y="220"/>
                  </a:lnTo>
                  <a:lnTo>
                    <a:pt x="3169" y="206"/>
                  </a:lnTo>
                  <a:lnTo>
                    <a:pt x="3162" y="225"/>
                  </a:lnTo>
                  <a:close/>
                  <a:moveTo>
                    <a:pt x="3091" y="196"/>
                  </a:moveTo>
                  <a:lnTo>
                    <a:pt x="3126" y="211"/>
                  </a:lnTo>
                  <a:lnTo>
                    <a:pt x="3133" y="192"/>
                  </a:lnTo>
                  <a:lnTo>
                    <a:pt x="3098" y="180"/>
                  </a:lnTo>
                  <a:lnTo>
                    <a:pt x="3091" y="196"/>
                  </a:lnTo>
                  <a:close/>
                  <a:moveTo>
                    <a:pt x="3022" y="180"/>
                  </a:moveTo>
                  <a:lnTo>
                    <a:pt x="3053" y="182"/>
                  </a:lnTo>
                  <a:lnTo>
                    <a:pt x="3055" y="182"/>
                  </a:lnTo>
                  <a:lnTo>
                    <a:pt x="3062" y="166"/>
                  </a:lnTo>
                  <a:lnTo>
                    <a:pt x="3058" y="163"/>
                  </a:lnTo>
                  <a:lnTo>
                    <a:pt x="3058" y="163"/>
                  </a:lnTo>
                  <a:lnTo>
                    <a:pt x="3022" y="161"/>
                  </a:lnTo>
                  <a:lnTo>
                    <a:pt x="3022" y="180"/>
                  </a:lnTo>
                  <a:close/>
                  <a:moveTo>
                    <a:pt x="2946" y="177"/>
                  </a:moveTo>
                  <a:lnTo>
                    <a:pt x="2984" y="177"/>
                  </a:lnTo>
                  <a:lnTo>
                    <a:pt x="2984" y="158"/>
                  </a:lnTo>
                  <a:lnTo>
                    <a:pt x="2946" y="158"/>
                  </a:lnTo>
                  <a:lnTo>
                    <a:pt x="2946" y="177"/>
                  </a:lnTo>
                  <a:close/>
                  <a:moveTo>
                    <a:pt x="2871" y="173"/>
                  </a:moveTo>
                  <a:lnTo>
                    <a:pt x="2909" y="175"/>
                  </a:lnTo>
                  <a:lnTo>
                    <a:pt x="2909" y="156"/>
                  </a:lnTo>
                  <a:lnTo>
                    <a:pt x="2871" y="154"/>
                  </a:lnTo>
                  <a:lnTo>
                    <a:pt x="2871" y="173"/>
                  </a:lnTo>
                  <a:close/>
                  <a:moveTo>
                    <a:pt x="2795" y="168"/>
                  </a:moveTo>
                  <a:lnTo>
                    <a:pt x="2833" y="170"/>
                  </a:lnTo>
                  <a:lnTo>
                    <a:pt x="2833" y="151"/>
                  </a:lnTo>
                  <a:lnTo>
                    <a:pt x="2795" y="149"/>
                  </a:lnTo>
                  <a:lnTo>
                    <a:pt x="2795" y="168"/>
                  </a:lnTo>
                  <a:close/>
                  <a:moveTo>
                    <a:pt x="2719" y="163"/>
                  </a:moveTo>
                  <a:lnTo>
                    <a:pt x="2757" y="166"/>
                  </a:lnTo>
                  <a:lnTo>
                    <a:pt x="2757" y="147"/>
                  </a:lnTo>
                  <a:lnTo>
                    <a:pt x="2719" y="144"/>
                  </a:lnTo>
                  <a:lnTo>
                    <a:pt x="2719" y="163"/>
                  </a:lnTo>
                  <a:close/>
                  <a:moveTo>
                    <a:pt x="2644" y="161"/>
                  </a:moveTo>
                  <a:lnTo>
                    <a:pt x="2682" y="163"/>
                  </a:lnTo>
                  <a:lnTo>
                    <a:pt x="2682" y="144"/>
                  </a:lnTo>
                  <a:lnTo>
                    <a:pt x="2644" y="142"/>
                  </a:lnTo>
                  <a:lnTo>
                    <a:pt x="2644" y="161"/>
                  </a:lnTo>
                  <a:close/>
                  <a:moveTo>
                    <a:pt x="2568" y="156"/>
                  </a:moveTo>
                  <a:lnTo>
                    <a:pt x="2606" y="158"/>
                  </a:lnTo>
                  <a:lnTo>
                    <a:pt x="2606" y="140"/>
                  </a:lnTo>
                  <a:lnTo>
                    <a:pt x="2568" y="137"/>
                  </a:lnTo>
                  <a:lnTo>
                    <a:pt x="2568" y="156"/>
                  </a:lnTo>
                  <a:close/>
                  <a:moveTo>
                    <a:pt x="2492" y="151"/>
                  </a:moveTo>
                  <a:lnTo>
                    <a:pt x="2530" y="154"/>
                  </a:lnTo>
                  <a:lnTo>
                    <a:pt x="2530" y="135"/>
                  </a:lnTo>
                  <a:lnTo>
                    <a:pt x="2492" y="132"/>
                  </a:lnTo>
                  <a:lnTo>
                    <a:pt x="2492" y="151"/>
                  </a:lnTo>
                  <a:close/>
                  <a:moveTo>
                    <a:pt x="2417" y="149"/>
                  </a:moveTo>
                  <a:lnTo>
                    <a:pt x="2455" y="149"/>
                  </a:lnTo>
                  <a:lnTo>
                    <a:pt x="2455" y="132"/>
                  </a:lnTo>
                  <a:lnTo>
                    <a:pt x="2417" y="130"/>
                  </a:lnTo>
                  <a:lnTo>
                    <a:pt x="2417" y="149"/>
                  </a:lnTo>
                  <a:close/>
                  <a:moveTo>
                    <a:pt x="2341" y="144"/>
                  </a:moveTo>
                  <a:lnTo>
                    <a:pt x="2379" y="147"/>
                  </a:lnTo>
                  <a:lnTo>
                    <a:pt x="2381" y="128"/>
                  </a:lnTo>
                  <a:lnTo>
                    <a:pt x="2343" y="125"/>
                  </a:lnTo>
                  <a:lnTo>
                    <a:pt x="2341" y="144"/>
                  </a:lnTo>
                  <a:close/>
                  <a:moveTo>
                    <a:pt x="2265" y="140"/>
                  </a:moveTo>
                  <a:lnTo>
                    <a:pt x="2303" y="142"/>
                  </a:lnTo>
                  <a:lnTo>
                    <a:pt x="2306" y="123"/>
                  </a:lnTo>
                  <a:lnTo>
                    <a:pt x="2268" y="121"/>
                  </a:lnTo>
                  <a:lnTo>
                    <a:pt x="2265" y="140"/>
                  </a:lnTo>
                  <a:close/>
                  <a:moveTo>
                    <a:pt x="2190" y="137"/>
                  </a:moveTo>
                  <a:lnTo>
                    <a:pt x="2228" y="137"/>
                  </a:lnTo>
                  <a:lnTo>
                    <a:pt x="2230" y="118"/>
                  </a:lnTo>
                  <a:lnTo>
                    <a:pt x="2192" y="118"/>
                  </a:lnTo>
                  <a:lnTo>
                    <a:pt x="2190" y="137"/>
                  </a:lnTo>
                  <a:close/>
                  <a:moveTo>
                    <a:pt x="2114" y="132"/>
                  </a:moveTo>
                  <a:lnTo>
                    <a:pt x="2152" y="135"/>
                  </a:lnTo>
                  <a:lnTo>
                    <a:pt x="2154" y="116"/>
                  </a:lnTo>
                  <a:lnTo>
                    <a:pt x="2116" y="114"/>
                  </a:lnTo>
                  <a:lnTo>
                    <a:pt x="2114" y="132"/>
                  </a:lnTo>
                  <a:close/>
                  <a:moveTo>
                    <a:pt x="2038" y="128"/>
                  </a:moveTo>
                  <a:lnTo>
                    <a:pt x="2076" y="130"/>
                  </a:lnTo>
                  <a:lnTo>
                    <a:pt x="2079" y="111"/>
                  </a:lnTo>
                  <a:lnTo>
                    <a:pt x="2041" y="109"/>
                  </a:lnTo>
                  <a:lnTo>
                    <a:pt x="2038" y="128"/>
                  </a:lnTo>
                  <a:close/>
                  <a:moveTo>
                    <a:pt x="1963" y="123"/>
                  </a:moveTo>
                  <a:lnTo>
                    <a:pt x="2001" y="125"/>
                  </a:lnTo>
                  <a:lnTo>
                    <a:pt x="2003" y="106"/>
                  </a:lnTo>
                  <a:lnTo>
                    <a:pt x="1965" y="104"/>
                  </a:lnTo>
                  <a:lnTo>
                    <a:pt x="1963" y="123"/>
                  </a:lnTo>
                  <a:close/>
                  <a:moveTo>
                    <a:pt x="1887" y="121"/>
                  </a:moveTo>
                  <a:lnTo>
                    <a:pt x="1925" y="123"/>
                  </a:lnTo>
                  <a:lnTo>
                    <a:pt x="1927" y="104"/>
                  </a:lnTo>
                  <a:lnTo>
                    <a:pt x="1889" y="102"/>
                  </a:lnTo>
                  <a:lnTo>
                    <a:pt x="1887" y="121"/>
                  </a:lnTo>
                  <a:close/>
                  <a:moveTo>
                    <a:pt x="1811" y="116"/>
                  </a:moveTo>
                  <a:lnTo>
                    <a:pt x="1849" y="118"/>
                  </a:lnTo>
                  <a:lnTo>
                    <a:pt x="1852" y="99"/>
                  </a:lnTo>
                  <a:lnTo>
                    <a:pt x="1814" y="97"/>
                  </a:lnTo>
                  <a:lnTo>
                    <a:pt x="1811" y="116"/>
                  </a:lnTo>
                  <a:close/>
                  <a:moveTo>
                    <a:pt x="1736" y="111"/>
                  </a:moveTo>
                  <a:lnTo>
                    <a:pt x="1774" y="114"/>
                  </a:lnTo>
                  <a:lnTo>
                    <a:pt x="1776" y="95"/>
                  </a:lnTo>
                  <a:lnTo>
                    <a:pt x="1738" y="92"/>
                  </a:lnTo>
                  <a:lnTo>
                    <a:pt x="1736" y="111"/>
                  </a:lnTo>
                  <a:close/>
                  <a:moveTo>
                    <a:pt x="1662" y="109"/>
                  </a:moveTo>
                  <a:lnTo>
                    <a:pt x="1698" y="109"/>
                  </a:lnTo>
                  <a:lnTo>
                    <a:pt x="1700" y="92"/>
                  </a:lnTo>
                  <a:lnTo>
                    <a:pt x="1662" y="90"/>
                  </a:lnTo>
                  <a:lnTo>
                    <a:pt x="1662" y="109"/>
                  </a:lnTo>
                  <a:close/>
                  <a:moveTo>
                    <a:pt x="1587" y="104"/>
                  </a:moveTo>
                  <a:lnTo>
                    <a:pt x="1625" y="106"/>
                  </a:lnTo>
                  <a:lnTo>
                    <a:pt x="1625" y="88"/>
                  </a:lnTo>
                  <a:lnTo>
                    <a:pt x="1587" y="85"/>
                  </a:lnTo>
                  <a:lnTo>
                    <a:pt x="1587" y="104"/>
                  </a:lnTo>
                  <a:close/>
                  <a:moveTo>
                    <a:pt x="1511" y="99"/>
                  </a:moveTo>
                  <a:lnTo>
                    <a:pt x="1549" y="102"/>
                  </a:lnTo>
                  <a:lnTo>
                    <a:pt x="1549" y="83"/>
                  </a:lnTo>
                  <a:lnTo>
                    <a:pt x="1511" y="80"/>
                  </a:lnTo>
                  <a:lnTo>
                    <a:pt x="1511" y="99"/>
                  </a:lnTo>
                  <a:close/>
                  <a:moveTo>
                    <a:pt x="1435" y="97"/>
                  </a:moveTo>
                  <a:lnTo>
                    <a:pt x="1473" y="97"/>
                  </a:lnTo>
                  <a:lnTo>
                    <a:pt x="1473" y="78"/>
                  </a:lnTo>
                  <a:lnTo>
                    <a:pt x="1435" y="78"/>
                  </a:lnTo>
                  <a:lnTo>
                    <a:pt x="1435" y="97"/>
                  </a:lnTo>
                  <a:close/>
                  <a:moveTo>
                    <a:pt x="1360" y="92"/>
                  </a:moveTo>
                  <a:lnTo>
                    <a:pt x="1398" y="95"/>
                  </a:lnTo>
                  <a:lnTo>
                    <a:pt x="1398" y="76"/>
                  </a:lnTo>
                  <a:lnTo>
                    <a:pt x="1360" y="73"/>
                  </a:lnTo>
                  <a:lnTo>
                    <a:pt x="1360" y="92"/>
                  </a:lnTo>
                  <a:close/>
                  <a:moveTo>
                    <a:pt x="1284" y="88"/>
                  </a:moveTo>
                  <a:lnTo>
                    <a:pt x="1322" y="90"/>
                  </a:lnTo>
                  <a:lnTo>
                    <a:pt x="1322" y="71"/>
                  </a:lnTo>
                  <a:lnTo>
                    <a:pt x="1284" y="69"/>
                  </a:lnTo>
                  <a:lnTo>
                    <a:pt x="1284" y="88"/>
                  </a:lnTo>
                  <a:close/>
                  <a:moveTo>
                    <a:pt x="1208" y="83"/>
                  </a:moveTo>
                  <a:lnTo>
                    <a:pt x="1246" y="85"/>
                  </a:lnTo>
                  <a:lnTo>
                    <a:pt x="1246" y="66"/>
                  </a:lnTo>
                  <a:lnTo>
                    <a:pt x="1208" y="64"/>
                  </a:lnTo>
                  <a:lnTo>
                    <a:pt x="1208" y="83"/>
                  </a:lnTo>
                  <a:close/>
                  <a:moveTo>
                    <a:pt x="1133" y="80"/>
                  </a:moveTo>
                  <a:lnTo>
                    <a:pt x="1171" y="83"/>
                  </a:lnTo>
                  <a:lnTo>
                    <a:pt x="1171" y="64"/>
                  </a:lnTo>
                  <a:lnTo>
                    <a:pt x="1133" y="62"/>
                  </a:lnTo>
                  <a:lnTo>
                    <a:pt x="1133" y="80"/>
                  </a:lnTo>
                  <a:close/>
                  <a:moveTo>
                    <a:pt x="1057" y="76"/>
                  </a:moveTo>
                  <a:lnTo>
                    <a:pt x="1095" y="78"/>
                  </a:lnTo>
                  <a:lnTo>
                    <a:pt x="1095" y="59"/>
                  </a:lnTo>
                  <a:lnTo>
                    <a:pt x="1057" y="57"/>
                  </a:lnTo>
                  <a:lnTo>
                    <a:pt x="1057" y="76"/>
                  </a:lnTo>
                  <a:close/>
                  <a:moveTo>
                    <a:pt x="981" y="71"/>
                  </a:moveTo>
                  <a:lnTo>
                    <a:pt x="1019" y="73"/>
                  </a:lnTo>
                  <a:lnTo>
                    <a:pt x="1019" y="54"/>
                  </a:lnTo>
                  <a:lnTo>
                    <a:pt x="981" y="52"/>
                  </a:lnTo>
                  <a:lnTo>
                    <a:pt x="981" y="71"/>
                  </a:lnTo>
                  <a:close/>
                  <a:moveTo>
                    <a:pt x="906" y="69"/>
                  </a:moveTo>
                  <a:lnTo>
                    <a:pt x="944" y="69"/>
                  </a:lnTo>
                  <a:lnTo>
                    <a:pt x="944" y="50"/>
                  </a:lnTo>
                  <a:lnTo>
                    <a:pt x="906" y="50"/>
                  </a:lnTo>
                  <a:lnTo>
                    <a:pt x="906" y="69"/>
                  </a:lnTo>
                  <a:close/>
                  <a:moveTo>
                    <a:pt x="830" y="64"/>
                  </a:moveTo>
                  <a:lnTo>
                    <a:pt x="868" y="66"/>
                  </a:lnTo>
                  <a:lnTo>
                    <a:pt x="868" y="47"/>
                  </a:lnTo>
                  <a:lnTo>
                    <a:pt x="830" y="45"/>
                  </a:lnTo>
                  <a:lnTo>
                    <a:pt x="830" y="64"/>
                  </a:lnTo>
                  <a:close/>
                  <a:moveTo>
                    <a:pt x="754" y="59"/>
                  </a:moveTo>
                  <a:lnTo>
                    <a:pt x="792" y="62"/>
                  </a:lnTo>
                  <a:lnTo>
                    <a:pt x="792" y="43"/>
                  </a:lnTo>
                  <a:lnTo>
                    <a:pt x="754" y="40"/>
                  </a:lnTo>
                  <a:lnTo>
                    <a:pt x="754" y="59"/>
                  </a:lnTo>
                  <a:close/>
                  <a:moveTo>
                    <a:pt x="679" y="57"/>
                  </a:moveTo>
                  <a:lnTo>
                    <a:pt x="716" y="57"/>
                  </a:lnTo>
                  <a:lnTo>
                    <a:pt x="719" y="38"/>
                  </a:lnTo>
                  <a:lnTo>
                    <a:pt x="681" y="38"/>
                  </a:lnTo>
                  <a:lnTo>
                    <a:pt x="679" y="57"/>
                  </a:lnTo>
                  <a:close/>
                  <a:moveTo>
                    <a:pt x="603" y="52"/>
                  </a:moveTo>
                  <a:lnTo>
                    <a:pt x="641" y="54"/>
                  </a:lnTo>
                  <a:lnTo>
                    <a:pt x="643" y="35"/>
                  </a:lnTo>
                  <a:lnTo>
                    <a:pt x="605" y="33"/>
                  </a:lnTo>
                  <a:lnTo>
                    <a:pt x="603" y="52"/>
                  </a:lnTo>
                  <a:close/>
                  <a:moveTo>
                    <a:pt x="527" y="47"/>
                  </a:moveTo>
                  <a:lnTo>
                    <a:pt x="565" y="50"/>
                  </a:lnTo>
                  <a:lnTo>
                    <a:pt x="568" y="31"/>
                  </a:lnTo>
                  <a:lnTo>
                    <a:pt x="530" y="28"/>
                  </a:lnTo>
                  <a:lnTo>
                    <a:pt x="527" y="47"/>
                  </a:lnTo>
                  <a:close/>
                  <a:moveTo>
                    <a:pt x="452" y="43"/>
                  </a:moveTo>
                  <a:lnTo>
                    <a:pt x="489" y="45"/>
                  </a:lnTo>
                  <a:lnTo>
                    <a:pt x="492" y="26"/>
                  </a:lnTo>
                  <a:lnTo>
                    <a:pt x="454" y="24"/>
                  </a:lnTo>
                  <a:lnTo>
                    <a:pt x="452" y="43"/>
                  </a:lnTo>
                  <a:close/>
                  <a:moveTo>
                    <a:pt x="376" y="40"/>
                  </a:moveTo>
                  <a:lnTo>
                    <a:pt x="414" y="43"/>
                  </a:lnTo>
                  <a:lnTo>
                    <a:pt x="416" y="24"/>
                  </a:lnTo>
                  <a:lnTo>
                    <a:pt x="378" y="21"/>
                  </a:lnTo>
                  <a:lnTo>
                    <a:pt x="376" y="40"/>
                  </a:lnTo>
                  <a:close/>
                  <a:moveTo>
                    <a:pt x="300" y="35"/>
                  </a:moveTo>
                  <a:lnTo>
                    <a:pt x="338" y="38"/>
                  </a:lnTo>
                  <a:lnTo>
                    <a:pt x="340" y="19"/>
                  </a:lnTo>
                  <a:lnTo>
                    <a:pt x="303" y="17"/>
                  </a:lnTo>
                  <a:lnTo>
                    <a:pt x="300" y="35"/>
                  </a:lnTo>
                  <a:close/>
                  <a:moveTo>
                    <a:pt x="225" y="31"/>
                  </a:moveTo>
                  <a:lnTo>
                    <a:pt x="262" y="33"/>
                  </a:lnTo>
                  <a:lnTo>
                    <a:pt x="265" y="14"/>
                  </a:lnTo>
                  <a:lnTo>
                    <a:pt x="227" y="12"/>
                  </a:lnTo>
                  <a:lnTo>
                    <a:pt x="225" y="31"/>
                  </a:lnTo>
                  <a:close/>
                  <a:moveTo>
                    <a:pt x="149" y="28"/>
                  </a:moveTo>
                  <a:lnTo>
                    <a:pt x="187" y="28"/>
                  </a:lnTo>
                  <a:lnTo>
                    <a:pt x="189" y="9"/>
                  </a:lnTo>
                  <a:lnTo>
                    <a:pt x="151" y="9"/>
                  </a:lnTo>
                  <a:lnTo>
                    <a:pt x="149" y="28"/>
                  </a:lnTo>
                  <a:close/>
                  <a:moveTo>
                    <a:pt x="73" y="24"/>
                  </a:moveTo>
                  <a:lnTo>
                    <a:pt x="111" y="26"/>
                  </a:lnTo>
                  <a:lnTo>
                    <a:pt x="113" y="7"/>
                  </a:lnTo>
                  <a:lnTo>
                    <a:pt x="76" y="5"/>
                  </a:lnTo>
                  <a:lnTo>
                    <a:pt x="73" y="24"/>
                  </a:lnTo>
                  <a:close/>
                  <a:moveTo>
                    <a:pt x="0" y="19"/>
                  </a:moveTo>
                  <a:lnTo>
                    <a:pt x="35" y="21"/>
                  </a:lnTo>
                  <a:lnTo>
                    <a:pt x="38" y="2"/>
                  </a:lnTo>
                  <a:lnTo>
                    <a:pt x="0" y="0"/>
                  </a:lnTo>
                  <a:lnTo>
                    <a:pt x="0" y="19"/>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9"/>
            <p:cNvSpPr>
              <a:spLocks noEditPoints="1"/>
            </p:cNvSpPr>
            <p:nvPr/>
          </p:nvSpPr>
          <p:spPr bwMode="auto">
            <a:xfrm>
              <a:off x="6082670" y="3312072"/>
              <a:ext cx="2304686" cy="110346"/>
            </a:xfrm>
            <a:custGeom>
              <a:avLst/>
              <a:gdLst>
                <a:gd name="T0" fmla="*/ 12 w 3112"/>
                <a:gd name="T1" fmla="*/ 149 h 149"/>
                <a:gd name="T2" fmla="*/ 50 w 3112"/>
                <a:gd name="T3" fmla="*/ 147 h 149"/>
                <a:gd name="T4" fmla="*/ 126 w 3112"/>
                <a:gd name="T5" fmla="*/ 125 h 149"/>
                <a:gd name="T6" fmla="*/ 237 w 3112"/>
                <a:gd name="T7" fmla="*/ 121 h 149"/>
                <a:gd name="T8" fmla="*/ 237 w 3112"/>
                <a:gd name="T9" fmla="*/ 121 h 149"/>
                <a:gd name="T10" fmla="*/ 315 w 3112"/>
                <a:gd name="T11" fmla="*/ 135 h 149"/>
                <a:gd name="T12" fmla="*/ 353 w 3112"/>
                <a:gd name="T13" fmla="*/ 135 h 149"/>
                <a:gd name="T14" fmla="*/ 426 w 3112"/>
                <a:gd name="T15" fmla="*/ 114 h 149"/>
                <a:gd name="T16" fmla="*/ 539 w 3112"/>
                <a:gd name="T17" fmla="*/ 109 h 149"/>
                <a:gd name="T18" fmla="*/ 539 w 3112"/>
                <a:gd name="T19" fmla="*/ 109 h 149"/>
                <a:gd name="T20" fmla="*/ 617 w 3112"/>
                <a:gd name="T21" fmla="*/ 123 h 149"/>
                <a:gd name="T22" fmla="*/ 655 w 3112"/>
                <a:gd name="T23" fmla="*/ 123 h 149"/>
                <a:gd name="T24" fmla="*/ 729 w 3112"/>
                <a:gd name="T25" fmla="*/ 99 h 149"/>
                <a:gd name="T26" fmla="*/ 842 w 3112"/>
                <a:gd name="T27" fmla="*/ 95 h 149"/>
                <a:gd name="T28" fmla="*/ 842 w 3112"/>
                <a:gd name="T29" fmla="*/ 95 h 149"/>
                <a:gd name="T30" fmla="*/ 920 w 3112"/>
                <a:gd name="T31" fmla="*/ 111 h 149"/>
                <a:gd name="T32" fmla="*/ 958 w 3112"/>
                <a:gd name="T33" fmla="*/ 109 h 149"/>
                <a:gd name="T34" fmla="*/ 1031 w 3112"/>
                <a:gd name="T35" fmla="*/ 88 h 149"/>
                <a:gd name="T36" fmla="*/ 1145 w 3112"/>
                <a:gd name="T37" fmla="*/ 83 h 149"/>
                <a:gd name="T38" fmla="*/ 1145 w 3112"/>
                <a:gd name="T39" fmla="*/ 83 h 149"/>
                <a:gd name="T40" fmla="*/ 1220 w 3112"/>
                <a:gd name="T41" fmla="*/ 99 h 149"/>
                <a:gd name="T42" fmla="*/ 1258 w 3112"/>
                <a:gd name="T43" fmla="*/ 97 h 149"/>
                <a:gd name="T44" fmla="*/ 1334 w 3112"/>
                <a:gd name="T45" fmla="*/ 76 h 149"/>
                <a:gd name="T46" fmla="*/ 1448 w 3112"/>
                <a:gd name="T47" fmla="*/ 71 h 149"/>
                <a:gd name="T48" fmla="*/ 1448 w 3112"/>
                <a:gd name="T49" fmla="*/ 71 h 149"/>
                <a:gd name="T50" fmla="*/ 1523 w 3112"/>
                <a:gd name="T51" fmla="*/ 85 h 149"/>
                <a:gd name="T52" fmla="*/ 1561 w 3112"/>
                <a:gd name="T53" fmla="*/ 85 h 149"/>
                <a:gd name="T54" fmla="*/ 1637 w 3112"/>
                <a:gd name="T55" fmla="*/ 62 h 149"/>
                <a:gd name="T56" fmla="*/ 1750 w 3112"/>
                <a:gd name="T57" fmla="*/ 57 h 149"/>
                <a:gd name="T58" fmla="*/ 1750 w 3112"/>
                <a:gd name="T59" fmla="*/ 57 h 149"/>
                <a:gd name="T60" fmla="*/ 1826 w 3112"/>
                <a:gd name="T61" fmla="*/ 73 h 149"/>
                <a:gd name="T62" fmla="*/ 1864 w 3112"/>
                <a:gd name="T63" fmla="*/ 71 h 149"/>
                <a:gd name="T64" fmla="*/ 1939 w 3112"/>
                <a:gd name="T65" fmla="*/ 50 h 149"/>
                <a:gd name="T66" fmla="*/ 2053 w 3112"/>
                <a:gd name="T67" fmla="*/ 45 h 149"/>
                <a:gd name="T68" fmla="*/ 2053 w 3112"/>
                <a:gd name="T69" fmla="*/ 45 h 149"/>
                <a:gd name="T70" fmla="*/ 2129 w 3112"/>
                <a:gd name="T71" fmla="*/ 62 h 149"/>
                <a:gd name="T72" fmla="*/ 2166 w 3112"/>
                <a:gd name="T73" fmla="*/ 59 h 149"/>
                <a:gd name="T74" fmla="*/ 2242 w 3112"/>
                <a:gd name="T75" fmla="*/ 38 h 149"/>
                <a:gd name="T76" fmla="*/ 2356 w 3112"/>
                <a:gd name="T77" fmla="*/ 33 h 149"/>
                <a:gd name="T78" fmla="*/ 2356 w 3112"/>
                <a:gd name="T79" fmla="*/ 33 h 149"/>
                <a:gd name="T80" fmla="*/ 2431 w 3112"/>
                <a:gd name="T81" fmla="*/ 47 h 149"/>
                <a:gd name="T82" fmla="*/ 2469 w 3112"/>
                <a:gd name="T83" fmla="*/ 47 h 149"/>
                <a:gd name="T84" fmla="*/ 2545 w 3112"/>
                <a:gd name="T85" fmla="*/ 24 h 149"/>
                <a:gd name="T86" fmla="*/ 2658 w 3112"/>
                <a:gd name="T87" fmla="*/ 19 h 149"/>
                <a:gd name="T88" fmla="*/ 2658 w 3112"/>
                <a:gd name="T89" fmla="*/ 19 h 149"/>
                <a:gd name="T90" fmla="*/ 2734 w 3112"/>
                <a:gd name="T91" fmla="*/ 36 h 149"/>
                <a:gd name="T92" fmla="*/ 2772 w 3112"/>
                <a:gd name="T93" fmla="*/ 33 h 149"/>
                <a:gd name="T94" fmla="*/ 2847 w 3112"/>
                <a:gd name="T95" fmla="*/ 12 h 149"/>
                <a:gd name="T96" fmla="*/ 2961 w 3112"/>
                <a:gd name="T97" fmla="*/ 7 h 149"/>
                <a:gd name="T98" fmla="*/ 2961 w 3112"/>
                <a:gd name="T99" fmla="*/ 7 h 149"/>
                <a:gd name="T100" fmla="*/ 3037 w 3112"/>
                <a:gd name="T101" fmla="*/ 24 h 149"/>
                <a:gd name="T102" fmla="*/ 3074 w 3112"/>
                <a:gd name="T103" fmla="*/ 2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12" h="149">
                  <a:moveTo>
                    <a:pt x="12" y="130"/>
                  </a:moveTo>
                  <a:lnTo>
                    <a:pt x="0" y="130"/>
                  </a:lnTo>
                  <a:lnTo>
                    <a:pt x="0" y="149"/>
                  </a:lnTo>
                  <a:lnTo>
                    <a:pt x="12" y="149"/>
                  </a:lnTo>
                  <a:lnTo>
                    <a:pt x="12" y="130"/>
                  </a:lnTo>
                  <a:close/>
                  <a:moveTo>
                    <a:pt x="88" y="125"/>
                  </a:moveTo>
                  <a:lnTo>
                    <a:pt x="50" y="128"/>
                  </a:lnTo>
                  <a:lnTo>
                    <a:pt x="50" y="147"/>
                  </a:lnTo>
                  <a:lnTo>
                    <a:pt x="88" y="144"/>
                  </a:lnTo>
                  <a:lnTo>
                    <a:pt x="88" y="125"/>
                  </a:lnTo>
                  <a:close/>
                  <a:moveTo>
                    <a:pt x="163" y="123"/>
                  </a:moveTo>
                  <a:lnTo>
                    <a:pt x="126" y="125"/>
                  </a:lnTo>
                  <a:lnTo>
                    <a:pt x="126" y="144"/>
                  </a:lnTo>
                  <a:lnTo>
                    <a:pt x="163" y="142"/>
                  </a:lnTo>
                  <a:lnTo>
                    <a:pt x="163" y="123"/>
                  </a:lnTo>
                  <a:close/>
                  <a:moveTo>
                    <a:pt x="237" y="121"/>
                  </a:moveTo>
                  <a:lnTo>
                    <a:pt x="201" y="121"/>
                  </a:lnTo>
                  <a:lnTo>
                    <a:pt x="201" y="140"/>
                  </a:lnTo>
                  <a:lnTo>
                    <a:pt x="239" y="140"/>
                  </a:lnTo>
                  <a:lnTo>
                    <a:pt x="237" y="121"/>
                  </a:lnTo>
                  <a:close/>
                  <a:moveTo>
                    <a:pt x="312" y="118"/>
                  </a:moveTo>
                  <a:lnTo>
                    <a:pt x="275" y="118"/>
                  </a:lnTo>
                  <a:lnTo>
                    <a:pt x="277" y="137"/>
                  </a:lnTo>
                  <a:lnTo>
                    <a:pt x="315" y="135"/>
                  </a:lnTo>
                  <a:lnTo>
                    <a:pt x="312" y="118"/>
                  </a:lnTo>
                  <a:close/>
                  <a:moveTo>
                    <a:pt x="388" y="114"/>
                  </a:moveTo>
                  <a:lnTo>
                    <a:pt x="350" y="116"/>
                  </a:lnTo>
                  <a:lnTo>
                    <a:pt x="353" y="135"/>
                  </a:lnTo>
                  <a:lnTo>
                    <a:pt x="390" y="133"/>
                  </a:lnTo>
                  <a:lnTo>
                    <a:pt x="388" y="114"/>
                  </a:lnTo>
                  <a:close/>
                  <a:moveTo>
                    <a:pt x="464" y="111"/>
                  </a:moveTo>
                  <a:lnTo>
                    <a:pt x="426" y="114"/>
                  </a:lnTo>
                  <a:lnTo>
                    <a:pt x="428" y="133"/>
                  </a:lnTo>
                  <a:lnTo>
                    <a:pt x="466" y="130"/>
                  </a:lnTo>
                  <a:lnTo>
                    <a:pt x="464" y="111"/>
                  </a:lnTo>
                  <a:close/>
                  <a:moveTo>
                    <a:pt x="539" y="109"/>
                  </a:moveTo>
                  <a:lnTo>
                    <a:pt x="502" y="109"/>
                  </a:lnTo>
                  <a:lnTo>
                    <a:pt x="504" y="128"/>
                  </a:lnTo>
                  <a:lnTo>
                    <a:pt x="542" y="128"/>
                  </a:lnTo>
                  <a:lnTo>
                    <a:pt x="539" y="109"/>
                  </a:lnTo>
                  <a:close/>
                  <a:moveTo>
                    <a:pt x="615" y="104"/>
                  </a:moveTo>
                  <a:lnTo>
                    <a:pt x="577" y="107"/>
                  </a:lnTo>
                  <a:lnTo>
                    <a:pt x="580" y="125"/>
                  </a:lnTo>
                  <a:lnTo>
                    <a:pt x="617" y="123"/>
                  </a:lnTo>
                  <a:lnTo>
                    <a:pt x="615" y="104"/>
                  </a:lnTo>
                  <a:close/>
                  <a:moveTo>
                    <a:pt x="691" y="102"/>
                  </a:moveTo>
                  <a:lnTo>
                    <a:pt x="653" y="104"/>
                  </a:lnTo>
                  <a:lnTo>
                    <a:pt x="655" y="123"/>
                  </a:lnTo>
                  <a:lnTo>
                    <a:pt x="693" y="121"/>
                  </a:lnTo>
                  <a:lnTo>
                    <a:pt x="691" y="102"/>
                  </a:lnTo>
                  <a:close/>
                  <a:moveTo>
                    <a:pt x="766" y="99"/>
                  </a:moveTo>
                  <a:lnTo>
                    <a:pt x="729" y="99"/>
                  </a:lnTo>
                  <a:lnTo>
                    <a:pt x="731" y="118"/>
                  </a:lnTo>
                  <a:lnTo>
                    <a:pt x="769" y="118"/>
                  </a:lnTo>
                  <a:lnTo>
                    <a:pt x="766" y="99"/>
                  </a:lnTo>
                  <a:close/>
                  <a:moveTo>
                    <a:pt x="842" y="95"/>
                  </a:moveTo>
                  <a:lnTo>
                    <a:pt x="804" y="97"/>
                  </a:lnTo>
                  <a:lnTo>
                    <a:pt x="807" y="116"/>
                  </a:lnTo>
                  <a:lnTo>
                    <a:pt x="844" y="114"/>
                  </a:lnTo>
                  <a:lnTo>
                    <a:pt x="842" y="95"/>
                  </a:lnTo>
                  <a:close/>
                  <a:moveTo>
                    <a:pt x="918" y="92"/>
                  </a:moveTo>
                  <a:lnTo>
                    <a:pt x="880" y="95"/>
                  </a:lnTo>
                  <a:lnTo>
                    <a:pt x="882" y="114"/>
                  </a:lnTo>
                  <a:lnTo>
                    <a:pt x="920" y="111"/>
                  </a:lnTo>
                  <a:lnTo>
                    <a:pt x="918" y="92"/>
                  </a:lnTo>
                  <a:close/>
                  <a:moveTo>
                    <a:pt x="993" y="90"/>
                  </a:moveTo>
                  <a:lnTo>
                    <a:pt x="956" y="90"/>
                  </a:lnTo>
                  <a:lnTo>
                    <a:pt x="958" y="109"/>
                  </a:lnTo>
                  <a:lnTo>
                    <a:pt x="996" y="109"/>
                  </a:lnTo>
                  <a:lnTo>
                    <a:pt x="993" y="90"/>
                  </a:lnTo>
                  <a:close/>
                  <a:moveTo>
                    <a:pt x="1069" y="85"/>
                  </a:moveTo>
                  <a:lnTo>
                    <a:pt x="1031" y="88"/>
                  </a:lnTo>
                  <a:lnTo>
                    <a:pt x="1034" y="107"/>
                  </a:lnTo>
                  <a:lnTo>
                    <a:pt x="1072" y="104"/>
                  </a:lnTo>
                  <a:lnTo>
                    <a:pt x="1069" y="85"/>
                  </a:lnTo>
                  <a:close/>
                  <a:moveTo>
                    <a:pt x="1145" y="83"/>
                  </a:moveTo>
                  <a:lnTo>
                    <a:pt x="1107" y="85"/>
                  </a:lnTo>
                  <a:lnTo>
                    <a:pt x="1109" y="104"/>
                  </a:lnTo>
                  <a:lnTo>
                    <a:pt x="1145" y="102"/>
                  </a:lnTo>
                  <a:lnTo>
                    <a:pt x="1145" y="83"/>
                  </a:lnTo>
                  <a:close/>
                  <a:moveTo>
                    <a:pt x="1220" y="81"/>
                  </a:moveTo>
                  <a:lnTo>
                    <a:pt x="1183" y="81"/>
                  </a:lnTo>
                  <a:lnTo>
                    <a:pt x="1183" y="99"/>
                  </a:lnTo>
                  <a:lnTo>
                    <a:pt x="1220" y="99"/>
                  </a:lnTo>
                  <a:lnTo>
                    <a:pt x="1220" y="81"/>
                  </a:lnTo>
                  <a:close/>
                  <a:moveTo>
                    <a:pt x="1296" y="76"/>
                  </a:moveTo>
                  <a:lnTo>
                    <a:pt x="1258" y="78"/>
                  </a:lnTo>
                  <a:lnTo>
                    <a:pt x="1258" y="97"/>
                  </a:lnTo>
                  <a:lnTo>
                    <a:pt x="1296" y="95"/>
                  </a:lnTo>
                  <a:lnTo>
                    <a:pt x="1296" y="76"/>
                  </a:lnTo>
                  <a:close/>
                  <a:moveTo>
                    <a:pt x="1372" y="73"/>
                  </a:moveTo>
                  <a:lnTo>
                    <a:pt x="1334" y="76"/>
                  </a:lnTo>
                  <a:lnTo>
                    <a:pt x="1334" y="95"/>
                  </a:lnTo>
                  <a:lnTo>
                    <a:pt x="1372" y="92"/>
                  </a:lnTo>
                  <a:lnTo>
                    <a:pt x="1372" y="73"/>
                  </a:lnTo>
                  <a:close/>
                  <a:moveTo>
                    <a:pt x="1448" y="71"/>
                  </a:moveTo>
                  <a:lnTo>
                    <a:pt x="1410" y="71"/>
                  </a:lnTo>
                  <a:lnTo>
                    <a:pt x="1410" y="90"/>
                  </a:lnTo>
                  <a:lnTo>
                    <a:pt x="1448" y="90"/>
                  </a:lnTo>
                  <a:lnTo>
                    <a:pt x="1448" y="71"/>
                  </a:lnTo>
                  <a:close/>
                  <a:moveTo>
                    <a:pt x="1523" y="66"/>
                  </a:moveTo>
                  <a:lnTo>
                    <a:pt x="1485" y="69"/>
                  </a:lnTo>
                  <a:lnTo>
                    <a:pt x="1485" y="88"/>
                  </a:lnTo>
                  <a:lnTo>
                    <a:pt x="1523" y="85"/>
                  </a:lnTo>
                  <a:lnTo>
                    <a:pt x="1523" y="66"/>
                  </a:lnTo>
                  <a:close/>
                  <a:moveTo>
                    <a:pt x="1599" y="64"/>
                  </a:moveTo>
                  <a:lnTo>
                    <a:pt x="1561" y="66"/>
                  </a:lnTo>
                  <a:lnTo>
                    <a:pt x="1561" y="85"/>
                  </a:lnTo>
                  <a:lnTo>
                    <a:pt x="1599" y="83"/>
                  </a:lnTo>
                  <a:lnTo>
                    <a:pt x="1599" y="64"/>
                  </a:lnTo>
                  <a:close/>
                  <a:moveTo>
                    <a:pt x="1675" y="62"/>
                  </a:moveTo>
                  <a:lnTo>
                    <a:pt x="1637" y="62"/>
                  </a:lnTo>
                  <a:lnTo>
                    <a:pt x="1637" y="81"/>
                  </a:lnTo>
                  <a:lnTo>
                    <a:pt x="1675" y="81"/>
                  </a:lnTo>
                  <a:lnTo>
                    <a:pt x="1675" y="62"/>
                  </a:lnTo>
                  <a:close/>
                  <a:moveTo>
                    <a:pt x="1750" y="57"/>
                  </a:moveTo>
                  <a:lnTo>
                    <a:pt x="1712" y="59"/>
                  </a:lnTo>
                  <a:lnTo>
                    <a:pt x="1712" y="78"/>
                  </a:lnTo>
                  <a:lnTo>
                    <a:pt x="1750" y="76"/>
                  </a:lnTo>
                  <a:lnTo>
                    <a:pt x="1750" y="57"/>
                  </a:lnTo>
                  <a:close/>
                  <a:moveTo>
                    <a:pt x="1826" y="55"/>
                  </a:moveTo>
                  <a:lnTo>
                    <a:pt x="1788" y="57"/>
                  </a:lnTo>
                  <a:lnTo>
                    <a:pt x="1788" y="76"/>
                  </a:lnTo>
                  <a:lnTo>
                    <a:pt x="1826" y="73"/>
                  </a:lnTo>
                  <a:lnTo>
                    <a:pt x="1826" y="55"/>
                  </a:lnTo>
                  <a:close/>
                  <a:moveTo>
                    <a:pt x="1902" y="52"/>
                  </a:moveTo>
                  <a:lnTo>
                    <a:pt x="1864" y="52"/>
                  </a:lnTo>
                  <a:lnTo>
                    <a:pt x="1864" y="71"/>
                  </a:lnTo>
                  <a:lnTo>
                    <a:pt x="1902" y="71"/>
                  </a:lnTo>
                  <a:lnTo>
                    <a:pt x="1902" y="52"/>
                  </a:lnTo>
                  <a:close/>
                  <a:moveTo>
                    <a:pt x="1977" y="47"/>
                  </a:moveTo>
                  <a:lnTo>
                    <a:pt x="1939" y="50"/>
                  </a:lnTo>
                  <a:lnTo>
                    <a:pt x="1939" y="69"/>
                  </a:lnTo>
                  <a:lnTo>
                    <a:pt x="1977" y="66"/>
                  </a:lnTo>
                  <a:lnTo>
                    <a:pt x="1977" y="47"/>
                  </a:lnTo>
                  <a:close/>
                  <a:moveTo>
                    <a:pt x="2053" y="45"/>
                  </a:moveTo>
                  <a:lnTo>
                    <a:pt x="2015" y="47"/>
                  </a:lnTo>
                  <a:lnTo>
                    <a:pt x="2015" y="66"/>
                  </a:lnTo>
                  <a:lnTo>
                    <a:pt x="2053" y="64"/>
                  </a:lnTo>
                  <a:lnTo>
                    <a:pt x="2053" y="45"/>
                  </a:lnTo>
                  <a:close/>
                  <a:moveTo>
                    <a:pt x="2129" y="43"/>
                  </a:moveTo>
                  <a:lnTo>
                    <a:pt x="2091" y="43"/>
                  </a:lnTo>
                  <a:lnTo>
                    <a:pt x="2091" y="62"/>
                  </a:lnTo>
                  <a:lnTo>
                    <a:pt x="2129" y="62"/>
                  </a:lnTo>
                  <a:lnTo>
                    <a:pt x="2129" y="43"/>
                  </a:lnTo>
                  <a:close/>
                  <a:moveTo>
                    <a:pt x="2204" y="38"/>
                  </a:moveTo>
                  <a:lnTo>
                    <a:pt x="2166" y="40"/>
                  </a:lnTo>
                  <a:lnTo>
                    <a:pt x="2166" y="59"/>
                  </a:lnTo>
                  <a:lnTo>
                    <a:pt x="2204" y="57"/>
                  </a:lnTo>
                  <a:lnTo>
                    <a:pt x="2204" y="38"/>
                  </a:lnTo>
                  <a:close/>
                  <a:moveTo>
                    <a:pt x="2280" y="36"/>
                  </a:moveTo>
                  <a:lnTo>
                    <a:pt x="2242" y="38"/>
                  </a:lnTo>
                  <a:lnTo>
                    <a:pt x="2242" y="57"/>
                  </a:lnTo>
                  <a:lnTo>
                    <a:pt x="2280" y="55"/>
                  </a:lnTo>
                  <a:lnTo>
                    <a:pt x="2280" y="36"/>
                  </a:lnTo>
                  <a:close/>
                  <a:moveTo>
                    <a:pt x="2356" y="33"/>
                  </a:moveTo>
                  <a:lnTo>
                    <a:pt x="2318" y="33"/>
                  </a:lnTo>
                  <a:lnTo>
                    <a:pt x="2318" y="52"/>
                  </a:lnTo>
                  <a:lnTo>
                    <a:pt x="2356" y="52"/>
                  </a:lnTo>
                  <a:lnTo>
                    <a:pt x="2356" y="33"/>
                  </a:lnTo>
                  <a:close/>
                  <a:moveTo>
                    <a:pt x="2431" y="29"/>
                  </a:moveTo>
                  <a:lnTo>
                    <a:pt x="2393" y="31"/>
                  </a:lnTo>
                  <a:lnTo>
                    <a:pt x="2393" y="50"/>
                  </a:lnTo>
                  <a:lnTo>
                    <a:pt x="2431" y="47"/>
                  </a:lnTo>
                  <a:lnTo>
                    <a:pt x="2431" y="29"/>
                  </a:lnTo>
                  <a:close/>
                  <a:moveTo>
                    <a:pt x="2507" y="26"/>
                  </a:moveTo>
                  <a:lnTo>
                    <a:pt x="2469" y="29"/>
                  </a:lnTo>
                  <a:lnTo>
                    <a:pt x="2469" y="47"/>
                  </a:lnTo>
                  <a:lnTo>
                    <a:pt x="2507" y="45"/>
                  </a:lnTo>
                  <a:lnTo>
                    <a:pt x="2507" y="26"/>
                  </a:lnTo>
                  <a:close/>
                  <a:moveTo>
                    <a:pt x="2583" y="24"/>
                  </a:moveTo>
                  <a:lnTo>
                    <a:pt x="2545" y="24"/>
                  </a:lnTo>
                  <a:lnTo>
                    <a:pt x="2545" y="43"/>
                  </a:lnTo>
                  <a:lnTo>
                    <a:pt x="2583" y="43"/>
                  </a:lnTo>
                  <a:lnTo>
                    <a:pt x="2583" y="24"/>
                  </a:lnTo>
                  <a:close/>
                  <a:moveTo>
                    <a:pt x="2658" y="19"/>
                  </a:moveTo>
                  <a:lnTo>
                    <a:pt x="2620" y="21"/>
                  </a:lnTo>
                  <a:lnTo>
                    <a:pt x="2620" y="40"/>
                  </a:lnTo>
                  <a:lnTo>
                    <a:pt x="2658" y="38"/>
                  </a:lnTo>
                  <a:lnTo>
                    <a:pt x="2658" y="19"/>
                  </a:lnTo>
                  <a:close/>
                  <a:moveTo>
                    <a:pt x="2734" y="17"/>
                  </a:moveTo>
                  <a:lnTo>
                    <a:pt x="2696" y="19"/>
                  </a:lnTo>
                  <a:lnTo>
                    <a:pt x="2696" y="38"/>
                  </a:lnTo>
                  <a:lnTo>
                    <a:pt x="2734" y="36"/>
                  </a:lnTo>
                  <a:lnTo>
                    <a:pt x="2734" y="17"/>
                  </a:lnTo>
                  <a:close/>
                  <a:moveTo>
                    <a:pt x="2810" y="14"/>
                  </a:moveTo>
                  <a:lnTo>
                    <a:pt x="2772" y="14"/>
                  </a:lnTo>
                  <a:lnTo>
                    <a:pt x="2772" y="33"/>
                  </a:lnTo>
                  <a:lnTo>
                    <a:pt x="2810" y="33"/>
                  </a:lnTo>
                  <a:lnTo>
                    <a:pt x="2810" y="14"/>
                  </a:lnTo>
                  <a:close/>
                  <a:moveTo>
                    <a:pt x="2885" y="10"/>
                  </a:moveTo>
                  <a:lnTo>
                    <a:pt x="2847" y="12"/>
                  </a:lnTo>
                  <a:lnTo>
                    <a:pt x="2847" y="31"/>
                  </a:lnTo>
                  <a:lnTo>
                    <a:pt x="2885" y="29"/>
                  </a:lnTo>
                  <a:lnTo>
                    <a:pt x="2885" y="10"/>
                  </a:lnTo>
                  <a:close/>
                  <a:moveTo>
                    <a:pt x="2961" y="7"/>
                  </a:moveTo>
                  <a:lnTo>
                    <a:pt x="2923" y="10"/>
                  </a:lnTo>
                  <a:lnTo>
                    <a:pt x="2923" y="29"/>
                  </a:lnTo>
                  <a:lnTo>
                    <a:pt x="2961" y="26"/>
                  </a:lnTo>
                  <a:lnTo>
                    <a:pt x="2961" y="7"/>
                  </a:lnTo>
                  <a:close/>
                  <a:moveTo>
                    <a:pt x="3034" y="5"/>
                  </a:moveTo>
                  <a:lnTo>
                    <a:pt x="2996" y="5"/>
                  </a:lnTo>
                  <a:lnTo>
                    <a:pt x="2999" y="24"/>
                  </a:lnTo>
                  <a:lnTo>
                    <a:pt x="3037" y="24"/>
                  </a:lnTo>
                  <a:lnTo>
                    <a:pt x="3034" y="5"/>
                  </a:lnTo>
                  <a:close/>
                  <a:moveTo>
                    <a:pt x="3110" y="0"/>
                  </a:moveTo>
                  <a:lnTo>
                    <a:pt x="3072" y="2"/>
                  </a:lnTo>
                  <a:lnTo>
                    <a:pt x="3074" y="21"/>
                  </a:lnTo>
                  <a:lnTo>
                    <a:pt x="3112" y="19"/>
                  </a:lnTo>
                  <a:lnTo>
                    <a:pt x="3110"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10"/>
            <p:cNvSpPr>
              <a:spLocks noEditPoints="1"/>
            </p:cNvSpPr>
            <p:nvPr/>
          </p:nvSpPr>
          <p:spPr bwMode="auto">
            <a:xfrm>
              <a:off x="6082670" y="3312072"/>
              <a:ext cx="2304686" cy="110346"/>
            </a:xfrm>
            <a:custGeom>
              <a:avLst/>
              <a:gdLst>
                <a:gd name="T0" fmla="*/ 12 w 3112"/>
                <a:gd name="T1" fmla="*/ 149 h 149"/>
                <a:gd name="T2" fmla="*/ 50 w 3112"/>
                <a:gd name="T3" fmla="*/ 147 h 149"/>
                <a:gd name="T4" fmla="*/ 126 w 3112"/>
                <a:gd name="T5" fmla="*/ 125 h 149"/>
                <a:gd name="T6" fmla="*/ 237 w 3112"/>
                <a:gd name="T7" fmla="*/ 121 h 149"/>
                <a:gd name="T8" fmla="*/ 237 w 3112"/>
                <a:gd name="T9" fmla="*/ 121 h 149"/>
                <a:gd name="T10" fmla="*/ 315 w 3112"/>
                <a:gd name="T11" fmla="*/ 135 h 149"/>
                <a:gd name="T12" fmla="*/ 353 w 3112"/>
                <a:gd name="T13" fmla="*/ 135 h 149"/>
                <a:gd name="T14" fmla="*/ 426 w 3112"/>
                <a:gd name="T15" fmla="*/ 114 h 149"/>
                <a:gd name="T16" fmla="*/ 539 w 3112"/>
                <a:gd name="T17" fmla="*/ 109 h 149"/>
                <a:gd name="T18" fmla="*/ 539 w 3112"/>
                <a:gd name="T19" fmla="*/ 109 h 149"/>
                <a:gd name="T20" fmla="*/ 617 w 3112"/>
                <a:gd name="T21" fmla="*/ 123 h 149"/>
                <a:gd name="T22" fmla="*/ 655 w 3112"/>
                <a:gd name="T23" fmla="*/ 123 h 149"/>
                <a:gd name="T24" fmla="*/ 729 w 3112"/>
                <a:gd name="T25" fmla="*/ 99 h 149"/>
                <a:gd name="T26" fmla="*/ 842 w 3112"/>
                <a:gd name="T27" fmla="*/ 95 h 149"/>
                <a:gd name="T28" fmla="*/ 842 w 3112"/>
                <a:gd name="T29" fmla="*/ 95 h 149"/>
                <a:gd name="T30" fmla="*/ 920 w 3112"/>
                <a:gd name="T31" fmla="*/ 111 h 149"/>
                <a:gd name="T32" fmla="*/ 958 w 3112"/>
                <a:gd name="T33" fmla="*/ 109 h 149"/>
                <a:gd name="T34" fmla="*/ 1031 w 3112"/>
                <a:gd name="T35" fmla="*/ 88 h 149"/>
                <a:gd name="T36" fmla="*/ 1145 w 3112"/>
                <a:gd name="T37" fmla="*/ 83 h 149"/>
                <a:gd name="T38" fmla="*/ 1145 w 3112"/>
                <a:gd name="T39" fmla="*/ 83 h 149"/>
                <a:gd name="T40" fmla="*/ 1220 w 3112"/>
                <a:gd name="T41" fmla="*/ 99 h 149"/>
                <a:gd name="T42" fmla="*/ 1258 w 3112"/>
                <a:gd name="T43" fmla="*/ 97 h 149"/>
                <a:gd name="T44" fmla="*/ 1334 w 3112"/>
                <a:gd name="T45" fmla="*/ 76 h 149"/>
                <a:gd name="T46" fmla="*/ 1448 w 3112"/>
                <a:gd name="T47" fmla="*/ 71 h 149"/>
                <a:gd name="T48" fmla="*/ 1448 w 3112"/>
                <a:gd name="T49" fmla="*/ 71 h 149"/>
                <a:gd name="T50" fmla="*/ 1523 w 3112"/>
                <a:gd name="T51" fmla="*/ 85 h 149"/>
                <a:gd name="T52" fmla="*/ 1561 w 3112"/>
                <a:gd name="T53" fmla="*/ 85 h 149"/>
                <a:gd name="T54" fmla="*/ 1637 w 3112"/>
                <a:gd name="T55" fmla="*/ 62 h 149"/>
                <a:gd name="T56" fmla="*/ 1750 w 3112"/>
                <a:gd name="T57" fmla="*/ 57 h 149"/>
                <a:gd name="T58" fmla="*/ 1750 w 3112"/>
                <a:gd name="T59" fmla="*/ 57 h 149"/>
                <a:gd name="T60" fmla="*/ 1826 w 3112"/>
                <a:gd name="T61" fmla="*/ 73 h 149"/>
                <a:gd name="T62" fmla="*/ 1864 w 3112"/>
                <a:gd name="T63" fmla="*/ 71 h 149"/>
                <a:gd name="T64" fmla="*/ 1939 w 3112"/>
                <a:gd name="T65" fmla="*/ 50 h 149"/>
                <a:gd name="T66" fmla="*/ 2053 w 3112"/>
                <a:gd name="T67" fmla="*/ 45 h 149"/>
                <a:gd name="T68" fmla="*/ 2053 w 3112"/>
                <a:gd name="T69" fmla="*/ 45 h 149"/>
                <a:gd name="T70" fmla="*/ 2129 w 3112"/>
                <a:gd name="T71" fmla="*/ 62 h 149"/>
                <a:gd name="T72" fmla="*/ 2166 w 3112"/>
                <a:gd name="T73" fmla="*/ 59 h 149"/>
                <a:gd name="T74" fmla="*/ 2242 w 3112"/>
                <a:gd name="T75" fmla="*/ 38 h 149"/>
                <a:gd name="T76" fmla="*/ 2356 w 3112"/>
                <a:gd name="T77" fmla="*/ 33 h 149"/>
                <a:gd name="T78" fmla="*/ 2356 w 3112"/>
                <a:gd name="T79" fmla="*/ 33 h 149"/>
                <a:gd name="T80" fmla="*/ 2431 w 3112"/>
                <a:gd name="T81" fmla="*/ 47 h 149"/>
                <a:gd name="T82" fmla="*/ 2469 w 3112"/>
                <a:gd name="T83" fmla="*/ 47 h 149"/>
                <a:gd name="T84" fmla="*/ 2545 w 3112"/>
                <a:gd name="T85" fmla="*/ 24 h 149"/>
                <a:gd name="T86" fmla="*/ 2658 w 3112"/>
                <a:gd name="T87" fmla="*/ 19 h 149"/>
                <a:gd name="T88" fmla="*/ 2658 w 3112"/>
                <a:gd name="T89" fmla="*/ 19 h 149"/>
                <a:gd name="T90" fmla="*/ 2734 w 3112"/>
                <a:gd name="T91" fmla="*/ 36 h 149"/>
                <a:gd name="T92" fmla="*/ 2772 w 3112"/>
                <a:gd name="T93" fmla="*/ 33 h 149"/>
                <a:gd name="T94" fmla="*/ 2847 w 3112"/>
                <a:gd name="T95" fmla="*/ 12 h 149"/>
                <a:gd name="T96" fmla="*/ 2961 w 3112"/>
                <a:gd name="T97" fmla="*/ 7 h 149"/>
                <a:gd name="T98" fmla="*/ 2961 w 3112"/>
                <a:gd name="T99" fmla="*/ 7 h 149"/>
                <a:gd name="T100" fmla="*/ 3037 w 3112"/>
                <a:gd name="T101" fmla="*/ 24 h 149"/>
                <a:gd name="T102" fmla="*/ 3074 w 3112"/>
                <a:gd name="T103" fmla="*/ 2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12" h="149">
                  <a:moveTo>
                    <a:pt x="12" y="130"/>
                  </a:moveTo>
                  <a:lnTo>
                    <a:pt x="0" y="130"/>
                  </a:lnTo>
                  <a:lnTo>
                    <a:pt x="0" y="149"/>
                  </a:lnTo>
                  <a:lnTo>
                    <a:pt x="12" y="149"/>
                  </a:lnTo>
                  <a:lnTo>
                    <a:pt x="12" y="130"/>
                  </a:lnTo>
                  <a:moveTo>
                    <a:pt x="88" y="125"/>
                  </a:moveTo>
                  <a:lnTo>
                    <a:pt x="50" y="128"/>
                  </a:lnTo>
                  <a:lnTo>
                    <a:pt x="50" y="147"/>
                  </a:lnTo>
                  <a:lnTo>
                    <a:pt x="88" y="144"/>
                  </a:lnTo>
                  <a:lnTo>
                    <a:pt x="88" y="125"/>
                  </a:lnTo>
                  <a:moveTo>
                    <a:pt x="163" y="123"/>
                  </a:moveTo>
                  <a:lnTo>
                    <a:pt x="126" y="125"/>
                  </a:lnTo>
                  <a:lnTo>
                    <a:pt x="126" y="144"/>
                  </a:lnTo>
                  <a:lnTo>
                    <a:pt x="163" y="142"/>
                  </a:lnTo>
                  <a:lnTo>
                    <a:pt x="163" y="123"/>
                  </a:lnTo>
                  <a:moveTo>
                    <a:pt x="237" y="121"/>
                  </a:moveTo>
                  <a:lnTo>
                    <a:pt x="201" y="121"/>
                  </a:lnTo>
                  <a:lnTo>
                    <a:pt x="201" y="140"/>
                  </a:lnTo>
                  <a:lnTo>
                    <a:pt x="239" y="140"/>
                  </a:lnTo>
                  <a:lnTo>
                    <a:pt x="237" y="121"/>
                  </a:lnTo>
                  <a:moveTo>
                    <a:pt x="312" y="118"/>
                  </a:moveTo>
                  <a:lnTo>
                    <a:pt x="275" y="118"/>
                  </a:lnTo>
                  <a:lnTo>
                    <a:pt x="277" y="137"/>
                  </a:lnTo>
                  <a:lnTo>
                    <a:pt x="315" y="135"/>
                  </a:lnTo>
                  <a:lnTo>
                    <a:pt x="312" y="118"/>
                  </a:lnTo>
                  <a:moveTo>
                    <a:pt x="388" y="114"/>
                  </a:moveTo>
                  <a:lnTo>
                    <a:pt x="350" y="116"/>
                  </a:lnTo>
                  <a:lnTo>
                    <a:pt x="353" y="135"/>
                  </a:lnTo>
                  <a:lnTo>
                    <a:pt x="390" y="133"/>
                  </a:lnTo>
                  <a:lnTo>
                    <a:pt x="388" y="114"/>
                  </a:lnTo>
                  <a:moveTo>
                    <a:pt x="464" y="111"/>
                  </a:moveTo>
                  <a:lnTo>
                    <a:pt x="426" y="114"/>
                  </a:lnTo>
                  <a:lnTo>
                    <a:pt x="428" y="133"/>
                  </a:lnTo>
                  <a:lnTo>
                    <a:pt x="466" y="130"/>
                  </a:lnTo>
                  <a:lnTo>
                    <a:pt x="464" y="111"/>
                  </a:lnTo>
                  <a:moveTo>
                    <a:pt x="539" y="109"/>
                  </a:moveTo>
                  <a:lnTo>
                    <a:pt x="502" y="109"/>
                  </a:lnTo>
                  <a:lnTo>
                    <a:pt x="504" y="128"/>
                  </a:lnTo>
                  <a:lnTo>
                    <a:pt x="542" y="128"/>
                  </a:lnTo>
                  <a:lnTo>
                    <a:pt x="539" y="109"/>
                  </a:lnTo>
                  <a:moveTo>
                    <a:pt x="615" y="104"/>
                  </a:moveTo>
                  <a:lnTo>
                    <a:pt x="577" y="107"/>
                  </a:lnTo>
                  <a:lnTo>
                    <a:pt x="580" y="125"/>
                  </a:lnTo>
                  <a:lnTo>
                    <a:pt x="617" y="123"/>
                  </a:lnTo>
                  <a:lnTo>
                    <a:pt x="615" y="104"/>
                  </a:lnTo>
                  <a:moveTo>
                    <a:pt x="691" y="102"/>
                  </a:moveTo>
                  <a:lnTo>
                    <a:pt x="653" y="104"/>
                  </a:lnTo>
                  <a:lnTo>
                    <a:pt x="655" y="123"/>
                  </a:lnTo>
                  <a:lnTo>
                    <a:pt x="693" y="121"/>
                  </a:lnTo>
                  <a:lnTo>
                    <a:pt x="691" y="102"/>
                  </a:lnTo>
                  <a:moveTo>
                    <a:pt x="766" y="99"/>
                  </a:moveTo>
                  <a:lnTo>
                    <a:pt x="729" y="99"/>
                  </a:lnTo>
                  <a:lnTo>
                    <a:pt x="731" y="118"/>
                  </a:lnTo>
                  <a:lnTo>
                    <a:pt x="769" y="118"/>
                  </a:lnTo>
                  <a:lnTo>
                    <a:pt x="766" y="99"/>
                  </a:lnTo>
                  <a:moveTo>
                    <a:pt x="842" y="95"/>
                  </a:moveTo>
                  <a:lnTo>
                    <a:pt x="804" y="97"/>
                  </a:lnTo>
                  <a:lnTo>
                    <a:pt x="807" y="116"/>
                  </a:lnTo>
                  <a:lnTo>
                    <a:pt x="844" y="114"/>
                  </a:lnTo>
                  <a:lnTo>
                    <a:pt x="842" y="95"/>
                  </a:lnTo>
                  <a:moveTo>
                    <a:pt x="918" y="92"/>
                  </a:moveTo>
                  <a:lnTo>
                    <a:pt x="880" y="95"/>
                  </a:lnTo>
                  <a:lnTo>
                    <a:pt x="882" y="114"/>
                  </a:lnTo>
                  <a:lnTo>
                    <a:pt x="920" y="111"/>
                  </a:lnTo>
                  <a:lnTo>
                    <a:pt x="918" y="92"/>
                  </a:lnTo>
                  <a:moveTo>
                    <a:pt x="993" y="90"/>
                  </a:moveTo>
                  <a:lnTo>
                    <a:pt x="956" y="90"/>
                  </a:lnTo>
                  <a:lnTo>
                    <a:pt x="958" y="109"/>
                  </a:lnTo>
                  <a:lnTo>
                    <a:pt x="996" y="109"/>
                  </a:lnTo>
                  <a:lnTo>
                    <a:pt x="993" y="90"/>
                  </a:lnTo>
                  <a:moveTo>
                    <a:pt x="1069" y="85"/>
                  </a:moveTo>
                  <a:lnTo>
                    <a:pt x="1031" y="88"/>
                  </a:lnTo>
                  <a:lnTo>
                    <a:pt x="1034" y="107"/>
                  </a:lnTo>
                  <a:lnTo>
                    <a:pt x="1072" y="104"/>
                  </a:lnTo>
                  <a:lnTo>
                    <a:pt x="1069" y="85"/>
                  </a:lnTo>
                  <a:moveTo>
                    <a:pt x="1145" y="83"/>
                  </a:moveTo>
                  <a:lnTo>
                    <a:pt x="1107" y="85"/>
                  </a:lnTo>
                  <a:lnTo>
                    <a:pt x="1109" y="104"/>
                  </a:lnTo>
                  <a:lnTo>
                    <a:pt x="1145" y="102"/>
                  </a:lnTo>
                  <a:lnTo>
                    <a:pt x="1145" y="83"/>
                  </a:lnTo>
                  <a:moveTo>
                    <a:pt x="1220" y="81"/>
                  </a:moveTo>
                  <a:lnTo>
                    <a:pt x="1183" y="81"/>
                  </a:lnTo>
                  <a:lnTo>
                    <a:pt x="1183" y="99"/>
                  </a:lnTo>
                  <a:lnTo>
                    <a:pt x="1220" y="99"/>
                  </a:lnTo>
                  <a:lnTo>
                    <a:pt x="1220" y="81"/>
                  </a:lnTo>
                  <a:moveTo>
                    <a:pt x="1296" y="76"/>
                  </a:moveTo>
                  <a:lnTo>
                    <a:pt x="1258" y="78"/>
                  </a:lnTo>
                  <a:lnTo>
                    <a:pt x="1258" y="97"/>
                  </a:lnTo>
                  <a:lnTo>
                    <a:pt x="1296" y="95"/>
                  </a:lnTo>
                  <a:lnTo>
                    <a:pt x="1296" y="76"/>
                  </a:lnTo>
                  <a:moveTo>
                    <a:pt x="1372" y="73"/>
                  </a:moveTo>
                  <a:lnTo>
                    <a:pt x="1334" y="76"/>
                  </a:lnTo>
                  <a:lnTo>
                    <a:pt x="1334" y="95"/>
                  </a:lnTo>
                  <a:lnTo>
                    <a:pt x="1372" y="92"/>
                  </a:lnTo>
                  <a:lnTo>
                    <a:pt x="1372" y="73"/>
                  </a:lnTo>
                  <a:moveTo>
                    <a:pt x="1448" y="71"/>
                  </a:moveTo>
                  <a:lnTo>
                    <a:pt x="1410" y="71"/>
                  </a:lnTo>
                  <a:lnTo>
                    <a:pt x="1410" y="90"/>
                  </a:lnTo>
                  <a:lnTo>
                    <a:pt x="1448" y="90"/>
                  </a:lnTo>
                  <a:lnTo>
                    <a:pt x="1448" y="71"/>
                  </a:lnTo>
                  <a:moveTo>
                    <a:pt x="1523" y="66"/>
                  </a:moveTo>
                  <a:lnTo>
                    <a:pt x="1485" y="69"/>
                  </a:lnTo>
                  <a:lnTo>
                    <a:pt x="1485" y="88"/>
                  </a:lnTo>
                  <a:lnTo>
                    <a:pt x="1523" y="85"/>
                  </a:lnTo>
                  <a:lnTo>
                    <a:pt x="1523" y="66"/>
                  </a:lnTo>
                  <a:moveTo>
                    <a:pt x="1599" y="64"/>
                  </a:moveTo>
                  <a:lnTo>
                    <a:pt x="1561" y="66"/>
                  </a:lnTo>
                  <a:lnTo>
                    <a:pt x="1561" y="85"/>
                  </a:lnTo>
                  <a:lnTo>
                    <a:pt x="1599" y="83"/>
                  </a:lnTo>
                  <a:lnTo>
                    <a:pt x="1599" y="64"/>
                  </a:lnTo>
                  <a:moveTo>
                    <a:pt x="1675" y="62"/>
                  </a:moveTo>
                  <a:lnTo>
                    <a:pt x="1637" y="62"/>
                  </a:lnTo>
                  <a:lnTo>
                    <a:pt x="1637" y="81"/>
                  </a:lnTo>
                  <a:lnTo>
                    <a:pt x="1675" y="81"/>
                  </a:lnTo>
                  <a:lnTo>
                    <a:pt x="1675" y="62"/>
                  </a:lnTo>
                  <a:moveTo>
                    <a:pt x="1750" y="57"/>
                  </a:moveTo>
                  <a:lnTo>
                    <a:pt x="1712" y="59"/>
                  </a:lnTo>
                  <a:lnTo>
                    <a:pt x="1712" y="78"/>
                  </a:lnTo>
                  <a:lnTo>
                    <a:pt x="1750" y="76"/>
                  </a:lnTo>
                  <a:lnTo>
                    <a:pt x="1750" y="57"/>
                  </a:lnTo>
                  <a:moveTo>
                    <a:pt x="1826" y="55"/>
                  </a:moveTo>
                  <a:lnTo>
                    <a:pt x="1788" y="57"/>
                  </a:lnTo>
                  <a:lnTo>
                    <a:pt x="1788" y="76"/>
                  </a:lnTo>
                  <a:lnTo>
                    <a:pt x="1826" y="73"/>
                  </a:lnTo>
                  <a:lnTo>
                    <a:pt x="1826" y="55"/>
                  </a:lnTo>
                  <a:moveTo>
                    <a:pt x="1902" y="52"/>
                  </a:moveTo>
                  <a:lnTo>
                    <a:pt x="1864" y="52"/>
                  </a:lnTo>
                  <a:lnTo>
                    <a:pt x="1864" y="71"/>
                  </a:lnTo>
                  <a:lnTo>
                    <a:pt x="1902" y="71"/>
                  </a:lnTo>
                  <a:lnTo>
                    <a:pt x="1902" y="52"/>
                  </a:lnTo>
                  <a:moveTo>
                    <a:pt x="1977" y="47"/>
                  </a:moveTo>
                  <a:lnTo>
                    <a:pt x="1939" y="50"/>
                  </a:lnTo>
                  <a:lnTo>
                    <a:pt x="1939" y="69"/>
                  </a:lnTo>
                  <a:lnTo>
                    <a:pt x="1977" y="66"/>
                  </a:lnTo>
                  <a:lnTo>
                    <a:pt x="1977" y="47"/>
                  </a:lnTo>
                  <a:moveTo>
                    <a:pt x="2053" y="45"/>
                  </a:moveTo>
                  <a:lnTo>
                    <a:pt x="2015" y="47"/>
                  </a:lnTo>
                  <a:lnTo>
                    <a:pt x="2015" y="66"/>
                  </a:lnTo>
                  <a:lnTo>
                    <a:pt x="2053" y="64"/>
                  </a:lnTo>
                  <a:lnTo>
                    <a:pt x="2053" y="45"/>
                  </a:lnTo>
                  <a:moveTo>
                    <a:pt x="2129" y="43"/>
                  </a:moveTo>
                  <a:lnTo>
                    <a:pt x="2091" y="43"/>
                  </a:lnTo>
                  <a:lnTo>
                    <a:pt x="2091" y="62"/>
                  </a:lnTo>
                  <a:lnTo>
                    <a:pt x="2129" y="62"/>
                  </a:lnTo>
                  <a:lnTo>
                    <a:pt x="2129" y="43"/>
                  </a:lnTo>
                  <a:moveTo>
                    <a:pt x="2204" y="38"/>
                  </a:moveTo>
                  <a:lnTo>
                    <a:pt x="2166" y="40"/>
                  </a:lnTo>
                  <a:lnTo>
                    <a:pt x="2166" y="59"/>
                  </a:lnTo>
                  <a:lnTo>
                    <a:pt x="2204" y="57"/>
                  </a:lnTo>
                  <a:lnTo>
                    <a:pt x="2204" y="38"/>
                  </a:lnTo>
                  <a:moveTo>
                    <a:pt x="2280" y="36"/>
                  </a:moveTo>
                  <a:lnTo>
                    <a:pt x="2242" y="38"/>
                  </a:lnTo>
                  <a:lnTo>
                    <a:pt x="2242" y="57"/>
                  </a:lnTo>
                  <a:lnTo>
                    <a:pt x="2280" y="55"/>
                  </a:lnTo>
                  <a:lnTo>
                    <a:pt x="2280" y="36"/>
                  </a:lnTo>
                  <a:moveTo>
                    <a:pt x="2356" y="33"/>
                  </a:moveTo>
                  <a:lnTo>
                    <a:pt x="2318" y="33"/>
                  </a:lnTo>
                  <a:lnTo>
                    <a:pt x="2318" y="52"/>
                  </a:lnTo>
                  <a:lnTo>
                    <a:pt x="2356" y="52"/>
                  </a:lnTo>
                  <a:lnTo>
                    <a:pt x="2356" y="33"/>
                  </a:lnTo>
                  <a:moveTo>
                    <a:pt x="2431" y="29"/>
                  </a:moveTo>
                  <a:lnTo>
                    <a:pt x="2393" y="31"/>
                  </a:lnTo>
                  <a:lnTo>
                    <a:pt x="2393" y="50"/>
                  </a:lnTo>
                  <a:lnTo>
                    <a:pt x="2431" y="47"/>
                  </a:lnTo>
                  <a:lnTo>
                    <a:pt x="2431" y="29"/>
                  </a:lnTo>
                  <a:moveTo>
                    <a:pt x="2507" y="26"/>
                  </a:moveTo>
                  <a:lnTo>
                    <a:pt x="2469" y="29"/>
                  </a:lnTo>
                  <a:lnTo>
                    <a:pt x="2469" y="47"/>
                  </a:lnTo>
                  <a:lnTo>
                    <a:pt x="2507" y="45"/>
                  </a:lnTo>
                  <a:lnTo>
                    <a:pt x="2507" y="26"/>
                  </a:lnTo>
                  <a:moveTo>
                    <a:pt x="2583" y="24"/>
                  </a:moveTo>
                  <a:lnTo>
                    <a:pt x="2545" y="24"/>
                  </a:lnTo>
                  <a:lnTo>
                    <a:pt x="2545" y="43"/>
                  </a:lnTo>
                  <a:lnTo>
                    <a:pt x="2583" y="43"/>
                  </a:lnTo>
                  <a:lnTo>
                    <a:pt x="2583" y="24"/>
                  </a:lnTo>
                  <a:moveTo>
                    <a:pt x="2658" y="19"/>
                  </a:moveTo>
                  <a:lnTo>
                    <a:pt x="2620" y="21"/>
                  </a:lnTo>
                  <a:lnTo>
                    <a:pt x="2620" y="40"/>
                  </a:lnTo>
                  <a:lnTo>
                    <a:pt x="2658" y="38"/>
                  </a:lnTo>
                  <a:lnTo>
                    <a:pt x="2658" y="19"/>
                  </a:lnTo>
                  <a:moveTo>
                    <a:pt x="2734" y="17"/>
                  </a:moveTo>
                  <a:lnTo>
                    <a:pt x="2696" y="19"/>
                  </a:lnTo>
                  <a:lnTo>
                    <a:pt x="2696" y="38"/>
                  </a:lnTo>
                  <a:lnTo>
                    <a:pt x="2734" y="36"/>
                  </a:lnTo>
                  <a:lnTo>
                    <a:pt x="2734" y="17"/>
                  </a:lnTo>
                  <a:moveTo>
                    <a:pt x="2810" y="14"/>
                  </a:moveTo>
                  <a:lnTo>
                    <a:pt x="2772" y="14"/>
                  </a:lnTo>
                  <a:lnTo>
                    <a:pt x="2772" y="33"/>
                  </a:lnTo>
                  <a:lnTo>
                    <a:pt x="2810" y="33"/>
                  </a:lnTo>
                  <a:lnTo>
                    <a:pt x="2810" y="14"/>
                  </a:lnTo>
                  <a:moveTo>
                    <a:pt x="2885" y="10"/>
                  </a:moveTo>
                  <a:lnTo>
                    <a:pt x="2847" y="12"/>
                  </a:lnTo>
                  <a:lnTo>
                    <a:pt x="2847" y="31"/>
                  </a:lnTo>
                  <a:lnTo>
                    <a:pt x="2885" y="29"/>
                  </a:lnTo>
                  <a:lnTo>
                    <a:pt x="2885" y="10"/>
                  </a:lnTo>
                  <a:moveTo>
                    <a:pt x="2961" y="7"/>
                  </a:moveTo>
                  <a:lnTo>
                    <a:pt x="2923" y="10"/>
                  </a:lnTo>
                  <a:lnTo>
                    <a:pt x="2923" y="29"/>
                  </a:lnTo>
                  <a:lnTo>
                    <a:pt x="2961" y="26"/>
                  </a:lnTo>
                  <a:lnTo>
                    <a:pt x="2961" y="7"/>
                  </a:lnTo>
                  <a:moveTo>
                    <a:pt x="3034" y="5"/>
                  </a:moveTo>
                  <a:lnTo>
                    <a:pt x="2996" y="5"/>
                  </a:lnTo>
                  <a:lnTo>
                    <a:pt x="2999" y="24"/>
                  </a:lnTo>
                  <a:lnTo>
                    <a:pt x="3037" y="24"/>
                  </a:lnTo>
                  <a:lnTo>
                    <a:pt x="3034" y="5"/>
                  </a:lnTo>
                  <a:moveTo>
                    <a:pt x="3110" y="0"/>
                  </a:moveTo>
                  <a:lnTo>
                    <a:pt x="3072" y="2"/>
                  </a:lnTo>
                  <a:lnTo>
                    <a:pt x="3074" y="21"/>
                  </a:lnTo>
                  <a:lnTo>
                    <a:pt x="3112" y="19"/>
                  </a:lnTo>
                  <a:lnTo>
                    <a:pt x="31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1"/>
            <p:cNvSpPr>
              <a:spLocks noEditPoints="1"/>
            </p:cNvSpPr>
            <p:nvPr/>
          </p:nvSpPr>
          <p:spPr bwMode="auto">
            <a:xfrm>
              <a:off x="5154722" y="1986433"/>
              <a:ext cx="1933656" cy="1441169"/>
            </a:xfrm>
            <a:custGeom>
              <a:avLst/>
              <a:gdLst>
                <a:gd name="T0" fmla="*/ 31 w 2611"/>
                <a:gd name="T1" fmla="*/ 21 h 1946"/>
                <a:gd name="T2" fmla="*/ 71 w 2611"/>
                <a:gd name="T3" fmla="*/ 85 h 1946"/>
                <a:gd name="T4" fmla="*/ 111 w 2611"/>
                <a:gd name="T5" fmla="*/ 149 h 1946"/>
                <a:gd name="T6" fmla="*/ 154 w 2611"/>
                <a:gd name="T7" fmla="*/ 213 h 1946"/>
                <a:gd name="T8" fmla="*/ 194 w 2611"/>
                <a:gd name="T9" fmla="*/ 276 h 1946"/>
                <a:gd name="T10" fmla="*/ 236 w 2611"/>
                <a:gd name="T11" fmla="*/ 340 h 1946"/>
                <a:gd name="T12" fmla="*/ 277 w 2611"/>
                <a:gd name="T13" fmla="*/ 404 h 1946"/>
                <a:gd name="T14" fmla="*/ 317 w 2611"/>
                <a:gd name="T15" fmla="*/ 466 h 1946"/>
                <a:gd name="T16" fmla="*/ 359 w 2611"/>
                <a:gd name="T17" fmla="*/ 529 h 1946"/>
                <a:gd name="T18" fmla="*/ 400 w 2611"/>
                <a:gd name="T19" fmla="*/ 593 h 1946"/>
                <a:gd name="T20" fmla="*/ 440 w 2611"/>
                <a:gd name="T21" fmla="*/ 657 h 1946"/>
                <a:gd name="T22" fmla="*/ 482 w 2611"/>
                <a:gd name="T23" fmla="*/ 721 h 1946"/>
                <a:gd name="T24" fmla="*/ 523 w 2611"/>
                <a:gd name="T25" fmla="*/ 785 h 1946"/>
                <a:gd name="T26" fmla="*/ 565 w 2611"/>
                <a:gd name="T27" fmla="*/ 849 h 1946"/>
                <a:gd name="T28" fmla="*/ 605 w 2611"/>
                <a:gd name="T29" fmla="*/ 910 h 1946"/>
                <a:gd name="T30" fmla="*/ 646 w 2611"/>
                <a:gd name="T31" fmla="*/ 974 h 1946"/>
                <a:gd name="T32" fmla="*/ 688 w 2611"/>
                <a:gd name="T33" fmla="*/ 1038 h 1946"/>
                <a:gd name="T34" fmla="*/ 728 w 2611"/>
                <a:gd name="T35" fmla="*/ 1102 h 1946"/>
                <a:gd name="T36" fmla="*/ 771 w 2611"/>
                <a:gd name="T37" fmla="*/ 1166 h 1946"/>
                <a:gd name="T38" fmla="*/ 811 w 2611"/>
                <a:gd name="T39" fmla="*/ 1230 h 1946"/>
                <a:gd name="T40" fmla="*/ 851 w 2611"/>
                <a:gd name="T41" fmla="*/ 1293 h 1946"/>
                <a:gd name="T42" fmla="*/ 894 w 2611"/>
                <a:gd name="T43" fmla="*/ 1355 h 1946"/>
                <a:gd name="T44" fmla="*/ 934 w 2611"/>
                <a:gd name="T45" fmla="*/ 1419 h 1946"/>
                <a:gd name="T46" fmla="*/ 974 w 2611"/>
                <a:gd name="T47" fmla="*/ 1483 h 1946"/>
                <a:gd name="T48" fmla="*/ 1017 w 2611"/>
                <a:gd name="T49" fmla="*/ 1547 h 1946"/>
                <a:gd name="T50" fmla="*/ 1057 w 2611"/>
                <a:gd name="T51" fmla="*/ 1610 h 1946"/>
                <a:gd name="T52" fmla="*/ 1100 w 2611"/>
                <a:gd name="T53" fmla="*/ 1674 h 1946"/>
                <a:gd name="T54" fmla="*/ 1140 w 2611"/>
                <a:gd name="T55" fmla="*/ 1738 h 1946"/>
                <a:gd name="T56" fmla="*/ 1180 w 2611"/>
                <a:gd name="T57" fmla="*/ 1802 h 1946"/>
                <a:gd name="T58" fmla="*/ 1223 w 2611"/>
                <a:gd name="T59" fmla="*/ 1863 h 1946"/>
                <a:gd name="T60" fmla="*/ 1241 w 2611"/>
                <a:gd name="T61" fmla="*/ 1897 h 1946"/>
                <a:gd name="T62" fmla="*/ 1291 w 2611"/>
                <a:gd name="T63" fmla="*/ 1859 h 1946"/>
                <a:gd name="T64" fmla="*/ 1334 w 2611"/>
                <a:gd name="T65" fmla="*/ 1797 h 1946"/>
                <a:gd name="T66" fmla="*/ 1379 w 2611"/>
                <a:gd name="T67" fmla="*/ 1736 h 1946"/>
                <a:gd name="T68" fmla="*/ 1421 w 2611"/>
                <a:gd name="T69" fmla="*/ 1674 h 1946"/>
                <a:gd name="T70" fmla="*/ 1466 w 2611"/>
                <a:gd name="T71" fmla="*/ 1610 h 1946"/>
                <a:gd name="T72" fmla="*/ 1509 w 2611"/>
                <a:gd name="T73" fmla="*/ 1549 h 1946"/>
                <a:gd name="T74" fmla="*/ 1551 w 2611"/>
                <a:gd name="T75" fmla="*/ 1487 h 1946"/>
                <a:gd name="T76" fmla="*/ 1596 w 2611"/>
                <a:gd name="T77" fmla="*/ 1426 h 1946"/>
                <a:gd name="T78" fmla="*/ 1639 w 2611"/>
                <a:gd name="T79" fmla="*/ 1364 h 1946"/>
                <a:gd name="T80" fmla="*/ 1681 w 2611"/>
                <a:gd name="T81" fmla="*/ 1301 h 1946"/>
                <a:gd name="T82" fmla="*/ 1726 w 2611"/>
                <a:gd name="T83" fmla="*/ 1239 h 1946"/>
                <a:gd name="T84" fmla="*/ 1769 w 2611"/>
                <a:gd name="T85" fmla="*/ 1178 h 1946"/>
                <a:gd name="T86" fmla="*/ 1814 w 2611"/>
                <a:gd name="T87" fmla="*/ 1116 h 1946"/>
                <a:gd name="T88" fmla="*/ 1856 w 2611"/>
                <a:gd name="T89" fmla="*/ 1055 h 1946"/>
                <a:gd name="T90" fmla="*/ 1899 w 2611"/>
                <a:gd name="T91" fmla="*/ 991 h 1946"/>
                <a:gd name="T92" fmla="*/ 1944 w 2611"/>
                <a:gd name="T93" fmla="*/ 929 h 1946"/>
                <a:gd name="T94" fmla="*/ 1986 w 2611"/>
                <a:gd name="T95" fmla="*/ 868 h 1946"/>
                <a:gd name="T96" fmla="*/ 2029 w 2611"/>
                <a:gd name="T97" fmla="*/ 806 h 1946"/>
                <a:gd name="T98" fmla="*/ 2074 w 2611"/>
                <a:gd name="T99" fmla="*/ 745 h 1946"/>
                <a:gd name="T100" fmla="*/ 2116 w 2611"/>
                <a:gd name="T101" fmla="*/ 681 h 1946"/>
                <a:gd name="T102" fmla="*/ 2161 w 2611"/>
                <a:gd name="T103" fmla="*/ 619 h 1946"/>
                <a:gd name="T104" fmla="*/ 2204 w 2611"/>
                <a:gd name="T105" fmla="*/ 558 h 1946"/>
                <a:gd name="T106" fmla="*/ 2246 w 2611"/>
                <a:gd name="T107" fmla="*/ 496 h 1946"/>
                <a:gd name="T108" fmla="*/ 2291 w 2611"/>
                <a:gd name="T109" fmla="*/ 435 h 1946"/>
                <a:gd name="T110" fmla="*/ 2334 w 2611"/>
                <a:gd name="T111" fmla="*/ 371 h 1946"/>
                <a:gd name="T112" fmla="*/ 2379 w 2611"/>
                <a:gd name="T113" fmla="*/ 310 h 1946"/>
                <a:gd name="T114" fmla="*/ 2421 w 2611"/>
                <a:gd name="T115" fmla="*/ 248 h 1946"/>
                <a:gd name="T116" fmla="*/ 2464 w 2611"/>
                <a:gd name="T117" fmla="*/ 187 h 1946"/>
                <a:gd name="T118" fmla="*/ 2509 w 2611"/>
                <a:gd name="T119" fmla="*/ 125 h 1946"/>
                <a:gd name="T120" fmla="*/ 2552 w 2611"/>
                <a:gd name="T121" fmla="*/ 61 h 1946"/>
                <a:gd name="T122" fmla="*/ 2594 w 2611"/>
                <a:gd name="T123" fmla="*/ 0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11" h="1946">
                  <a:moveTo>
                    <a:pt x="31" y="21"/>
                  </a:moveTo>
                  <a:lnTo>
                    <a:pt x="16" y="0"/>
                  </a:lnTo>
                  <a:lnTo>
                    <a:pt x="0" y="12"/>
                  </a:lnTo>
                  <a:lnTo>
                    <a:pt x="14" y="33"/>
                  </a:lnTo>
                  <a:lnTo>
                    <a:pt x="31" y="21"/>
                  </a:lnTo>
                  <a:close/>
                  <a:moveTo>
                    <a:pt x="71" y="85"/>
                  </a:moveTo>
                  <a:lnTo>
                    <a:pt x="50" y="54"/>
                  </a:lnTo>
                  <a:lnTo>
                    <a:pt x="35" y="64"/>
                  </a:lnTo>
                  <a:lnTo>
                    <a:pt x="54" y="97"/>
                  </a:lnTo>
                  <a:lnTo>
                    <a:pt x="71" y="85"/>
                  </a:lnTo>
                  <a:close/>
                  <a:moveTo>
                    <a:pt x="111" y="149"/>
                  </a:moveTo>
                  <a:lnTo>
                    <a:pt x="92" y="118"/>
                  </a:lnTo>
                  <a:lnTo>
                    <a:pt x="76" y="127"/>
                  </a:lnTo>
                  <a:lnTo>
                    <a:pt x="97" y="158"/>
                  </a:lnTo>
                  <a:lnTo>
                    <a:pt x="111" y="149"/>
                  </a:lnTo>
                  <a:close/>
                  <a:moveTo>
                    <a:pt x="154" y="213"/>
                  </a:moveTo>
                  <a:lnTo>
                    <a:pt x="132" y="179"/>
                  </a:lnTo>
                  <a:lnTo>
                    <a:pt x="116" y="191"/>
                  </a:lnTo>
                  <a:lnTo>
                    <a:pt x="137" y="222"/>
                  </a:lnTo>
                  <a:lnTo>
                    <a:pt x="154" y="213"/>
                  </a:lnTo>
                  <a:close/>
                  <a:moveTo>
                    <a:pt x="194" y="276"/>
                  </a:moveTo>
                  <a:lnTo>
                    <a:pt x="173" y="243"/>
                  </a:lnTo>
                  <a:lnTo>
                    <a:pt x="158" y="255"/>
                  </a:lnTo>
                  <a:lnTo>
                    <a:pt x="177" y="286"/>
                  </a:lnTo>
                  <a:lnTo>
                    <a:pt x="194" y="276"/>
                  </a:lnTo>
                  <a:close/>
                  <a:moveTo>
                    <a:pt x="236" y="340"/>
                  </a:moveTo>
                  <a:lnTo>
                    <a:pt x="215" y="307"/>
                  </a:lnTo>
                  <a:lnTo>
                    <a:pt x="199" y="319"/>
                  </a:lnTo>
                  <a:lnTo>
                    <a:pt x="220" y="350"/>
                  </a:lnTo>
                  <a:lnTo>
                    <a:pt x="236" y="340"/>
                  </a:lnTo>
                  <a:close/>
                  <a:moveTo>
                    <a:pt x="277" y="404"/>
                  </a:moveTo>
                  <a:lnTo>
                    <a:pt x="255" y="371"/>
                  </a:lnTo>
                  <a:lnTo>
                    <a:pt x="241" y="380"/>
                  </a:lnTo>
                  <a:lnTo>
                    <a:pt x="260" y="414"/>
                  </a:lnTo>
                  <a:lnTo>
                    <a:pt x="277" y="404"/>
                  </a:lnTo>
                  <a:close/>
                  <a:moveTo>
                    <a:pt x="317" y="466"/>
                  </a:moveTo>
                  <a:lnTo>
                    <a:pt x="298" y="435"/>
                  </a:lnTo>
                  <a:lnTo>
                    <a:pt x="281" y="444"/>
                  </a:lnTo>
                  <a:lnTo>
                    <a:pt x="303" y="477"/>
                  </a:lnTo>
                  <a:lnTo>
                    <a:pt x="317" y="466"/>
                  </a:lnTo>
                  <a:close/>
                  <a:moveTo>
                    <a:pt x="359" y="529"/>
                  </a:moveTo>
                  <a:lnTo>
                    <a:pt x="338" y="499"/>
                  </a:lnTo>
                  <a:lnTo>
                    <a:pt x="322" y="508"/>
                  </a:lnTo>
                  <a:lnTo>
                    <a:pt x="343" y="541"/>
                  </a:lnTo>
                  <a:lnTo>
                    <a:pt x="359" y="529"/>
                  </a:lnTo>
                  <a:close/>
                  <a:moveTo>
                    <a:pt x="400" y="593"/>
                  </a:moveTo>
                  <a:lnTo>
                    <a:pt x="378" y="563"/>
                  </a:lnTo>
                  <a:lnTo>
                    <a:pt x="364" y="572"/>
                  </a:lnTo>
                  <a:lnTo>
                    <a:pt x="383" y="603"/>
                  </a:lnTo>
                  <a:lnTo>
                    <a:pt x="400" y="593"/>
                  </a:lnTo>
                  <a:close/>
                  <a:moveTo>
                    <a:pt x="440" y="657"/>
                  </a:moveTo>
                  <a:lnTo>
                    <a:pt x="421" y="626"/>
                  </a:lnTo>
                  <a:lnTo>
                    <a:pt x="404" y="636"/>
                  </a:lnTo>
                  <a:lnTo>
                    <a:pt x="426" y="667"/>
                  </a:lnTo>
                  <a:lnTo>
                    <a:pt x="440" y="657"/>
                  </a:lnTo>
                  <a:close/>
                  <a:moveTo>
                    <a:pt x="482" y="721"/>
                  </a:moveTo>
                  <a:lnTo>
                    <a:pt x="461" y="688"/>
                  </a:lnTo>
                  <a:lnTo>
                    <a:pt x="445" y="700"/>
                  </a:lnTo>
                  <a:lnTo>
                    <a:pt x="466" y="731"/>
                  </a:lnTo>
                  <a:lnTo>
                    <a:pt x="482" y="721"/>
                  </a:lnTo>
                  <a:close/>
                  <a:moveTo>
                    <a:pt x="523" y="785"/>
                  </a:moveTo>
                  <a:lnTo>
                    <a:pt x="504" y="752"/>
                  </a:lnTo>
                  <a:lnTo>
                    <a:pt x="487" y="764"/>
                  </a:lnTo>
                  <a:lnTo>
                    <a:pt x="508" y="794"/>
                  </a:lnTo>
                  <a:lnTo>
                    <a:pt x="523" y="785"/>
                  </a:lnTo>
                  <a:close/>
                  <a:moveTo>
                    <a:pt x="565" y="849"/>
                  </a:moveTo>
                  <a:lnTo>
                    <a:pt x="544" y="816"/>
                  </a:lnTo>
                  <a:lnTo>
                    <a:pt x="527" y="825"/>
                  </a:lnTo>
                  <a:lnTo>
                    <a:pt x="549" y="858"/>
                  </a:lnTo>
                  <a:lnTo>
                    <a:pt x="565" y="849"/>
                  </a:lnTo>
                  <a:close/>
                  <a:moveTo>
                    <a:pt x="605" y="910"/>
                  </a:moveTo>
                  <a:lnTo>
                    <a:pt x="584" y="880"/>
                  </a:lnTo>
                  <a:lnTo>
                    <a:pt x="570" y="889"/>
                  </a:lnTo>
                  <a:lnTo>
                    <a:pt x="589" y="922"/>
                  </a:lnTo>
                  <a:lnTo>
                    <a:pt x="605" y="910"/>
                  </a:lnTo>
                  <a:close/>
                  <a:moveTo>
                    <a:pt x="646" y="974"/>
                  </a:moveTo>
                  <a:lnTo>
                    <a:pt x="627" y="943"/>
                  </a:lnTo>
                  <a:lnTo>
                    <a:pt x="610" y="953"/>
                  </a:lnTo>
                  <a:lnTo>
                    <a:pt x="631" y="986"/>
                  </a:lnTo>
                  <a:lnTo>
                    <a:pt x="646" y="974"/>
                  </a:lnTo>
                  <a:close/>
                  <a:moveTo>
                    <a:pt x="688" y="1038"/>
                  </a:moveTo>
                  <a:lnTo>
                    <a:pt x="667" y="1007"/>
                  </a:lnTo>
                  <a:lnTo>
                    <a:pt x="650" y="1017"/>
                  </a:lnTo>
                  <a:lnTo>
                    <a:pt x="672" y="1050"/>
                  </a:lnTo>
                  <a:lnTo>
                    <a:pt x="688" y="1038"/>
                  </a:lnTo>
                  <a:close/>
                  <a:moveTo>
                    <a:pt x="728" y="1102"/>
                  </a:moveTo>
                  <a:lnTo>
                    <a:pt x="707" y="1071"/>
                  </a:lnTo>
                  <a:lnTo>
                    <a:pt x="693" y="1081"/>
                  </a:lnTo>
                  <a:lnTo>
                    <a:pt x="712" y="1111"/>
                  </a:lnTo>
                  <a:lnTo>
                    <a:pt x="728" y="1102"/>
                  </a:lnTo>
                  <a:close/>
                  <a:moveTo>
                    <a:pt x="771" y="1166"/>
                  </a:moveTo>
                  <a:lnTo>
                    <a:pt x="750" y="1133"/>
                  </a:lnTo>
                  <a:lnTo>
                    <a:pt x="733" y="1144"/>
                  </a:lnTo>
                  <a:lnTo>
                    <a:pt x="754" y="1175"/>
                  </a:lnTo>
                  <a:lnTo>
                    <a:pt x="771" y="1166"/>
                  </a:lnTo>
                  <a:close/>
                  <a:moveTo>
                    <a:pt x="811" y="1230"/>
                  </a:moveTo>
                  <a:lnTo>
                    <a:pt x="790" y="1196"/>
                  </a:lnTo>
                  <a:lnTo>
                    <a:pt x="776" y="1208"/>
                  </a:lnTo>
                  <a:lnTo>
                    <a:pt x="794" y="1239"/>
                  </a:lnTo>
                  <a:lnTo>
                    <a:pt x="811" y="1230"/>
                  </a:lnTo>
                  <a:close/>
                  <a:moveTo>
                    <a:pt x="851" y="1293"/>
                  </a:moveTo>
                  <a:lnTo>
                    <a:pt x="832" y="1260"/>
                  </a:lnTo>
                  <a:lnTo>
                    <a:pt x="816" y="1272"/>
                  </a:lnTo>
                  <a:lnTo>
                    <a:pt x="837" y="1303"/>
                  </a:lnTo>
                  <a:lnTo>
                    <a:pt x="851" y="1293"/>
                  </a:lnTo>
                  <a:close/>
                  <a:moveTo>
                    <a:pt x="894" y="1355"/>
                  </a:moveTo>
                  <a:lnTo>
                    <a:pt x="873" y="1324"/>
                  </a:lnTo>
                  <a:lnTo>
                    <a:pt x="856" y="1334"/>
                  </a:lnTo>
                  <a:lnTo>
                    <a:pt x="877" y="1367"/>
                  </a:lnTo>
                  <a:lnTo>
                    <a:pt x="894" y="1355"/>
                  </a:lnTo>
                  <a:close/>
                  <a:moveTo>
                    <a:pt x="934" y="1419"/>
                  </a:moveTo>
                  <a:lnTo>
                    <a:pt x="913" y="1388"/>
                  </a:lnTo>
                  <a:lnTo>
                    <a:pt x="899" y="1398"/>
                  </a:lnTo>
                  <a:lnTo>
                    <a:pt x="917" y="1431"/>
                  </a:lnTo>
                  <a:lnTo>
                    <a:pt x="934" y="1419"/>
                  </a:lnTo>
                  <a:close/>
                  <a:moveTo>
                    <a:pt x="974" y="1483"/>
                  </a:moveTo>
                  <a:lnTo>
                    <a:pt x="955" y="1452"/>
                  </a:lnTo>
                  <a:lnTo>
                    <a:pt x="939" y="1461"/>
                  </a:lnTo>
                  <a:lnTo>
                    <a:pt x="960" y="1494"/>
                  </a:lnTo>
                  <a:lnTo>
                    <a:pt x="974" y="1483"/>
                  </a:lnTo>
                  <a:close/>
                  <a:moveTo>
                    <a:pt x="1017" y="1547"/>
                  </a:moveTo>
                  <a:lnTo>
                    <a:pt x="995" y="1516"/>
                  </a:lnTo>
                  <a:lnTo>
                    <a:pt x="979" y="1525"/>
                  </a:lnTo>
                  <a:lnTo>
                    <a:pt x="1000" y="1556"/>
                  </a:lnTo>
                  <a:lnTo>
                    <a:pt x="1017" y="1547"/>
                  </a:lnTo>
                  <a:close/>
                  <a:moveTo>
                    <a:pt x="1057" y="1610"/>
                  </a:moveTo>
                  <a:lnTo>
                    <a:pt x="1038" y="1580"/>
                  </a:lnTo>
                  <a:lnTo>
                    <a:pt x="1022" y="1589"/>
                  </a:lnTo>
                  <a:lnTo>
                    <a:pt x="1043" y="1620"/>
                  </a:lnTo>
                  <a:lnTo>
                    <a:pt x="1057" y="1610"/>
                  </a:lnTo>
                  <a:close/>
                  <a:moveTo>
                    <a:pt x="1100" y="1674"/>
                  </a:moveTo>
                  <a:lnTo>
                    <a:pt x="1078" y="1641"/>
                  </a:lnTo>
                  <a:lnTo>
                    <a:pt x="1062" y="1653"/>
                  </a:lnTo>
                  <a:lnTo>
                    <a:pt x="1083" y="1684"/>
                  </a:lnTo>
                  <a:lnTo>
                    <a:pt x="1100" y="1674"/>
                  </a:lnTo>
                  <a:close/>
                  <a:moveTo>
                    <a:pt x="1140" y="1738"/>
                  </a:moveTo>
                  <a:lnTo>
                    <a:pt x="1118" y="1705"/>
                  </a:lnTo>
                  <a:lnTo>
                    <a:pt x="1104" y="1717"/>
                  </a:lnTo>
                  <a:lnTo>
                    <a:pt x="1123" y="1748"/>
                  </a:lnTo>
                  <a:lnTo>
                    <a:pt x="1140" y="1738"/>
                  </a:lnTo>
                  <a:close/>
                  <a:moveTo>
                    <a:pt x="1180" y="1802"/>
                  </a:moveTo>
                  <a:lnTo>
                    <a:pt x="1161" y="1769"/>
                  </a:lnTo>
                  <a:lnTo>
                    <a:pt x="1144" y="1778"/>
                  </a:lnTo>
                  <a:lnTo>
                    <a:pt x="1166" y="1811"/>
                  </a:lnTo>
                  <a:lnTo>
                    <a:pt x="1180" y="1802"/>
                  </a:lnTo>
                  <a:close/>
                  <a:moveTo>
                    <a:pt x="1223" y="1863"/>
                  </a:moveTo>
                  <a:lnTo>
                    <a:pt x="1201" y="1833"/>
                  </a:lnTo>
                  <a:lnTo>
                    <a:pt x="1185" y="1842"/>
                  </a:lnTo>
                  <a:lnTo>
                    <a:pt x="1206" y="1875"/>
                  </a:lnTo>
                  <a:lnTo>
                    <a:pt x="1223" y="1863"/>
                  </a:lnTo>
                  <a:close/>
                  <a:moveTo>
                    <a:pt x="1249" y="1920"/>
                  </a:moveTo>
                  <a:lnTo>
                    <a:pt x="1246" y="1925"/>
                  </a:lnTo>
                  <a:lnTo>
                    <a:pt x="1253" y="1930"/>
                  </a:lnTo>
                  <a:lnTo>
                    <a:pt x="1260" y="1925"/>
                  </a:lnTo>
                  <a:lnTo>
                    <a:pt x="1241" y="1897"/>
                  </a:lnTo>
                  <a:lnTo>
                    <a:pt x="1227" y="1906"/>
                  </a:lnTo>
                  <a:lnTo>
                    <a:pt x="1253" y="1946"/>
                  </a:lnTo>
                  <a:lnTo>
                    <a:pt x="1263" y="1932"/>
                  </a:lnTo>
                  <a:lnTo>
                    <a:pt x="1249" y="1920"/>
                  </a:lnTo>
                  <a:close/>
                  <a:moveTo>
                    <a:pt x="1291" y="1859"/>
                  </a:moveTo>
                  <a:lnTo>
                    <a:pt x="1270" y="1889"/>
                  </a:lnTo>
                  <a:lnTo>
                    <a:pt x="1284" y="1901"/>
                  </a:lnTo>
                  <a:lnTo>
                    <a:pt x="1308" y="1871"/>
                  </a:lnTo>
                  <a:lnTo>
                    <a:pt x="1291" y="1859"/>
                  </a:lnTo>
                  <a:close/>
                  <a:moveTo>
                    <a:pt x="1334" y="1797"/>
                  </a:moveTo>
                  <a:lnTo>
                    <a:pt x="1312" y="1828"/>
                  </a:lnTo>
                  <a:lnTo>
                    <a:pt x="1329" y="1840"/>
                  </a:lnTo>
                  <a:lnTo>
                    <a:pt x="1350" y="1809"/>
                  </a:lnTo>
                  <a:lnTo>
                    <a:pt x="1334" y="1797"/>
                  </a:lnTo>
                  <a:close/>
                  <a:moveTo>
                    <a:pt x="1379" y="1736"/>
                  </a:moveTo>
                  <a:lnTo>
                    <a:pt x="1357" y="1766"/>
                  </a:lnTo>
                  <a:lnTo>
                    <a:pt x="1371" y="1776"/>
                  </a:lnTo>
                  <a:lnTo>
                    <a:pt x="1393" y="1745"/>
                  </a:lnTo>
                  <a:lnTo>
                    <a:pt x="1379" y="1736"/>
                  </a:lnTo>
                  <a:close/>
                  <a:moveTo>
                    <a:pt x="1421" y="1674"/>
                  </a:moveTo>
                  <a:lnTo>
                    <a:pt x="1400" y="1705"/>
                  </a:lnTo>
                  <a:lnTo>
                    <a:pt x="1414" y="1714"/>
                  </a:lnTo>
                  <a:lnTo>
                    <a:pt x="1438" y="1684"/>
                  </a:lnTo>
                  <a:lnTo>
                    <a:pt x="1421" y="1674"/>
                  </a:lnTo>
                  <a:close/>
                  <a:moveTo>
                    <a:pt x="1466" y="1610"/>
                  </a:moveTo>
                  <a:lnTo>
                    <a:pt x="1442" y="1641"/>
                  </a:lnTo>
                  <a:lnTo>
                    <a:pt x="1459" y="1653"/>
                  </a:lnTo>
                  <a:lnTo>
                    <a:pt x="1480" y="1622"/>
                  </a:lnTo>
                  <a:lnTo>
                    <a:pt x="1466" y="1610"/>
                  </a:lnTo>
                  <a:close/>
                  <a:moveTo>
                    <a:pt x="1509" y="1549"/>
                  </a:moveTo>
                  <a:lnTo>
                    <a:pt x="1487" y="1580"/>
                  </a:lnTo>
                  <a:lnTo>
                    <a:pt x="1502" y="1591"/>
                  </a:lnTo>
                  <a:lnTo>
                    <a:pt x="1523" y="1561"/>
                  </a:lnTo>
                  <a:lnTo>
                    <a:pt x="1509" y="1549"/>
                  </a:lnTo>
                  <a:close/>
                  <a:moveTo>
                    <a:pt x="1551" y="1487"/>
                  </a:moveTo>
                  <a:lnTo>
                    <a:pt x="1530" y="1518"/>
                  </a:lnTo>
                  <a:lnTo>
                    <a:pt x="1546" y="1530"/>
                  </a:lnTo>
                  <a:lnTo>
                    <a:pt x="1568" y="1499"/>
                  </a:lnTo>
                  <a:lnTo>
                    <a:pt x="1551" y="1487"/>
                  </a:lnTo>
                  <a:close/>
                  <a:moveTo>
                    <a:pt x="1596" y="1426"/>
                  </a:moveTo>
                  <a:lnTo>
                    <a:pt x="1573" y="1457"/>
                  </a:lnTo>
                  <a:lnTo>
                    <a:pt x="1589" y="1466"/>
                  </a:lnTo>
                  <a:lnTo>
                    <a:pt x="1610" y="1435"/>
                  </a:lnTo>
                  <a:lnTo>
                    <a:pt x="1596" y="1426"/>
                  </a:lnTo>
                  <a:close/>
                  <a:moveTo>
                    <a:pt x="1639" y="1364"/>
                  </a:moveTo>
                  <a:lnTo>
                    <a:pt x="1617" y="1395"/>
                  </a:lnTo>
                  <a:lnTo>
                    <a:pt x="1632" y="1405"/>
                  </a:lnTo>
                  <a:lnTo>
                    <a:pt x="1655" y="1374"/>
                  </a:lnTo>
                  <a:lnTo>
                    <a:pt x="1639" y="1364"/>
                  </a:lnTo>
                  <a:close/>
                  <a:moveTo>
                    <a:pt x="1681" y="1301"/>
                  </a:moveTo>
                  <a:lnTo>
                    <a:pt x="1660" y="1331"/>
                  </a:lnTo>
                  <a:lnTo>
                    <a:pt x="1677" y="1343"/>
                  </a:lnTo>
                  <a:lnTo>
                    <a:pt x="1698" y="1312"/>
                  </a:lnTo>
                  <a:lnTo>
                    <a:pt x="1681" y="1301"/>
                  </a:lnTo>
                  <a:close/>
                  <a:moveTo>
                    <a:pt x="1726" y="1239"/>
                  </a:moveTo>
                  <a:lnTo>
                    <a:pt x="1705" y="1270"/>
                  </a:lnTo>
                  <a:lnTo>
                    <a:pt x="1719" y="1282"/>
                  </a:lnTo>
                  <a:lnTo>
                    <a:pt x="1740" y="1251"/>
                  </a:lnTo>
                  <a:lnTo>
                    <a:pt x="1726" y="1239"/>
                  </a:lnTo>
                  <a:close/>
                  <a:moveTo>
                    <a:pt x="1769" y="1178"/>
                  </a:moveTo>
                  <a:lnTo>
                    <a:pt x="1747" y="1208"/>
                  </a:lnTo>
                  <a:lnTo>
                    <a:pt x="1764" y="1220"/>
                  </a:lnTo>
                  <a:lnTo>
                    <a:pt x="1785" y="1189"/>
                  </a:lnTo>
                  <a:lnTo>
                    <a:pt x="1769" y="1178"/>
                  </a:lnTo>
                  <a:close/>
                  <a:moveTo>
                    <a:pt x="1814" y="1116"/>
                  </a:moveTo>
                  <a:lnTo>
                    <a:pt x="1790" y="1147"/>
                  </a:lnTo>
                  <a:lnTo>
                    <a:pt x="1807" y="1156"/>
                  </a:lnTo>
                  <a:lnTo>
                    <a:pt x="1828" y="1126"/>
                  </a:lnTo>
                  <a:lnTo>
                    <a:pt x="1814" y="1116"/>
                  </a:lnTo>
                  <a:close/>
                  <a:moveTo>
                    <a:pt x="1856" y="1055"/>
                  </a:moveTo>
                  <a:lnTo>
                    <a:pt x="1835" y="1085"/>
                  </a:lnTo>
                  <a:lnTo>
                    <a:pt x="1849" y="1095"/>
                  </a:lnTo>
                  <a:lnTo>
                    <a:pt x="1873" y="1064"/>
                  </a:lnTo>
                  <a:lnTo>
                    <a:pt x="1856" y="1055"/>
                  </a:lnTo>
                  <a:close/>
                  <a:moveTo>
                    <a:pt x="1899" y="991"/>
                  </a:moveTo>
                  <a:lnTo>
                    <a:pt x="1878" y="1021"/>
                  </a:lnTo>
                  <a:lnTo>
                    <a:pt x="1894" y="1033"/>
                  </a:lnTo>
                  <a:lnTo>
                    <a:pt x="1915" y="1003"/>
                  </a:lnTo>
                  <a:lnTo>
                    <a:pt x="1899" y="991"/>
                  </a:lnTo>
                  <a:close/>
                  <a:moveTo>
                    <a:pt x="1944" y="929"/>
                  </a:moveTo>
                  <a:lnTo>
                    <a:pt x="1922" y="960"/>
                  </a:lnTo>
                  <a:lnTo>
                    <a:pt x="1937" y="972"/>
                  </a:lnTo>
                  <a:lnTo>
                    <a:pt x="1958" y="941"/>
                  </a:lnTo>
                  <a:lnTo>
                    <a:pt x="1944" y="929"/>
                  </a:lnTo>
                  <a:close/>
                  <a:moveTo>
                    <a:pt x="1986" y="868"/>
                  </a:moveTo>
                  <a:lnTo>
                    <a:pt x="1965" y="898"/>
                  </a:lnTo>
                  <a:lnTo>
                    <a:pt x="1979" y="910"/>
                  </a:lnTo>
                  <a:lnTo>
                    <a:pt x="2003" y="880"/>
                  </a:lnTo>
                  <a:lnTo>
                    <a:pt x="1986" y="868"/>
                  </a:lnTo>
                  <a:close/>
                  <a:moveTo>
                    <a:pt x="2029" y="806"/>
                  </a:moveTo>
                  <a:lnTo>
                    <a:pt x="2008" y="837"/>
                  </a:lnTo>
                  <a:lnTo>
                    <a:pt x="2024" y="849"/>
                  </a:lnTo>
                  <a:lnTo>
                    <a:pt x="2045" y="816"/>
                  </a:lnTo>
                  <a:lnTo>
                    <a:pt x="2029" y="806"/>
                  </a:lnTo>
                  <a:close/>
                  <a:moveTo>
                    <a:pt x="2074" y="745"/>
                  </a:moveTo>
                  <a:lnTo>
                    <a:pt x="2053" y="775"/>
                  </a:lnTo>
                  <a:lnTo>
                    <a:pt x="2067" y="785"/>
                  </a:lnTo>
                  <a:lnTo>
                    <a:pt x="2088" y="754"/>
                  </a:lnTo>
                  <a:lnTo>
                    <a:pt x="2074" y="745"/>
                  </a:lnTo>
                  <a:close/>
                  <a:moveTo>
                    <a:pt x="2116" y="681"/>
                  </a:moveTo>
                  <a:lnTo>
                    <a:pt x="2095" y="714"/>
                  </a:lnTo>
                  <a:lnTo>
                    <a:pt x="2112" y="723"/>
                  </a:lnTo>
                  <a:lnTo>
                    <a:pt x="2133" y="693"/>
                  </a:lnTo>
                  <a:lnTo>
                    <a:pt x="2116" y="681"/>
                  </a:lnTo>
                  <a:close/>
                  <a:moveTo>
                    <a:pt x="2161" y="619"/>
                  </a:moveTo>
                  <a:lnTo>
                    <a:pt x="2138" y="650"/>
                  </a:lnTo>
                  <a:lnTo>
                    <a:pt x="2154" y="662"/>
                  </a:lnTo>
                  <a:lnTo>
                    <a:pt x="2176" y="631"/>
                  </a:lnTo>
                  <a:lnTo>
                    <a:pt x="2161" y="619"/>
                  </a:lnTo>
                  <a:close/>
                  <a:moveTo>
                    <a:pt x="2204" y="558"/>
                  </a:moveTo>
                  <a:lnTo>
                    <a:pt x="2183" y="589"/>
                  </a:lnTo>
                  <a:lnTo>
                    <a:pt x="2197" y="600"/>
                  </a:lnTo>
                  <a:lnTo>
                    <a:pt x="2220" y="570"/>
                  </a:lnTo>
                  <a:lnTo>
                    <a:pt x="2204" y="558"/>
                  </a:lnTo>
                  <a:close/>
                  <a:moveTo>
                    <a:pt x="2246" y="496"/>
                  </a:moveTo>
                  <a:lnTo>
                    <a:pt x="2225" y="527"/>
                  </a:lnTo>
                  <a:lnTo>
                    <a:pt x="2242" y="539"/>
                  </a:lnTo>
                  <a:lnTo>
                    <a:pt x="2263" y="506"/>
                  </a:lnTo>
                  <a:lnTo>
                    <a:pt x="2246" y="496"/>
                  </a:lnTo>
                  <a:close/>
                  <a:moveTo>
                    <a:pt x="2291" y="435"/>
                  </a:moveTo>
                  <a:lnTo>
                    <a:pt x="2270" y="466"/>
                  </a:lnTo>
                  <a:lnTo>
                    <a:pt x="2284" y="475"/>
                  </a:lnTo>
                  <a:lnTo>
                    <a:pt x="2306" y="444"/>
                  </a:lnTo>
                  <a:lnTo>
                    <a:pt x="2291" y="435"/>
                  </a:lnTo>
                  <a:close/>
                  <a:moveTo>
                    <a:pt x="2334" y="371"/>
                  </a:moveTo>
                  <a:lnTo>
                    <a:pt x="2313" y="404"/>
                  </a:lnTo>
                  <a:lnTo>
                    <a:pt x="2329" y="414"/>
                  </a:lnTo>
                  <a:lnTo>
                    <a:pt x="2351" y="383"/>
                  </a:lnTo>
                  <a:lnTo>
                    <a:pt x="2334" y="371"/>
                  </a:lnTo>
                  <a:close/>
                  <a:moveTo>
                    <a:pt x="2379" y="310"/>
                  </a:moveTo>
                  <a:lnTo>
                    <a:pt x="2355" y="340"/>
                  </a:lnTo>
                  <a:lnTo>
                    <a:pt x="2372" y="352"/>
                  </a:lnTo>
                  <a:lnTo>
                    <a:pt x="2393" y="321"/>
                  </a:lnTo>
                  <a:lnTo>
                    <a:pt x="2379" y="310"/>
                  </a:lnTo>
                  <a:close/>
                  <a:moveTo>
                    <a:pt x="2421" y="248"/>
                  </a:moveTo>
                  <a:lnTo>
                    <a:pt x="2400" y="279"/>
                  </a:lnTo>
                  <a:lnTo>
                    <a:pt x="2414" y="291"/>
                  </a:lnTo>
                  <a:lnTo>
                    <a:pt x="2436" y="260"/>
                  </a:lnTo>
                  <a:lnTo>
                    <a:pt x="2421" y="248"/>
                  </a:lnTo>
                  <a:close/>
                  <a:moveTo>
                    <a:pt x="2464" y="187"/>
                  </a:moveTo>
                  <a:lnTo>
                    <a:pt x="2443" y="217"/>
                  </a:lnTo>
                  <a:lnTo>
                    <a:pt x="2459" y="229"/>
                  </a:lnTo>
                  <a:lnTo>
                    <a:pt x="2481" y="196"/>
                  </a:lnTo>
                  <a:lnTo>
                    <a:pt x="2464" y="187"/>
                  </a:lnTo>
                  <a:close/>
                  <a:moveTo>
                    <a:pt x="2509" y="125"/>
                  </a:moveTo>
                  <a:lnTo>
                    <a:pt x="2488" y="156"/>
                  </a:lnTo>
                  <a:lnTo>
                    <a:pt x="2502" y="165"/>
                  </a:lnTo>
                  <a:lnTo>
                    <a:pt x="2523" y="135"/>
                  </a:lnTo>
                  <a:lnTo>
                    <a:pt x="2509" y="125"/>
                  </a:lnTo>
                  <a:close/>
                  <a:moveTo>
                    <a:pt x="2552" y="61"/>
                  </a:moveTo>
                  <a:lnTo>
                    <a:pt x="2530" y="94"/>
                  </a:lnTo>
                  <a:lnTo>
                    <a:pt x="2544" y="104"/>
                  </a:lnTo>
                  <a:lnTo>
                    <a:pt x="2568" y="73"/>
                  </a:lnTo>
                  <a:lnTo>
                    <a:pt x="2552" y="61"/>
                  </a:lnTo>
                  <a:close/>
                  <a:moveTo>
                    <a:pt x="2594" y="0"/>
                  </a:moveTo>
                  <a:lnTo>
                    <a:pt x="2573" y="30"/>
                  </a:lnTo>
                  <a:lnTo>
                    <a:pt x="2589" y="42"/>
                  </a:lnTo>
                  <a:lnTo>
                    <a:pt x="2611" y="12"/>
                  </a:lnTo>
                  <a:lnTo>
                    <a:pt x="2594" y="0"/>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12"/>
            <p:cNvSpPr/>
            <p:nvPr/>
          </p:nvSpPr>
          <p:spPr bwMode="auto">
            <a:xfrm>
              <a:off x="5163609" y="2684800"/>
              <a:ext cx="1886258" cy="3120065"/>
            </a:xfrm>
            <a:custGeom>
              <a:avLst/>
              <a:gdLst>
                <a:gd name="T0" fmla="*/ 966 w 1077"/>
                <a:gd name="T1" fmla="*/ 315 h 1781"/>
                <a:gd name="T2" fmla="*/ 793 w 1077"/>
                <a:gd name="T3" fmla="*/ 486 h 1781"/>
                <a:gd name="T4" fmla="*/ 650 w 1077"/>
                <a:gd name="T5" fmla="*/ 297 h 1781"/>
                <a:gd name="T6" fmla="*/ 625 w 1077"/>
                <a:gd name="T7" fmla="*/ 266 h 1781"/>
                <a:gd name="T8" fmla="*/ 632 w 1077"/>
                <a:gd name="T9" fmla="*/ 236 h 1781"/>
                <a:gd name="T10" fmla="*/ 682 w 1077"/>
                <a:gd name="T11" fmla="*/ 187 h 1781"/>
                <a:gd name="T12" fmla="*/ 698 w 1077"/>
                <a:gd name="T13" fmla="*/ 150 h 1781"/>
                <a:gd name="T14" fmla="*/ 665 w 1077"/>
                <a:gd name="T15" fmla="*/ 82 h 1781"/>
                <a:gd name="T16" fmla="*/ 661 w 1077"/>
                <a:gd name="T17" fmla="*/ 50 h 1781"/>
                <a:gd name="T18" fmla="*/ 627 w 1077"/>
                <a:gd name="T19" fmla="*/ 24 h 1781"/>
                <a:gd name="T20" fmla="*/ 576 w 1077"/>
                <a:gd name="T21" fmla="*/ 3 h 1781"/>
                <a:gd name="T22" fmla="*/ 492 w 1077"/>
                <a:gd name="T23" fmla="*/ 48 h 1781"/>
                <a:gd name="T24" fmla="*/ 471 w 1077"/>
                <a:gd name="T25" fmla="*/ 119 h 1781"/>
                <a:gd name="T26" fmla="*/ 513 w 1077"/>
                <a:gd name="T27" fmla="*/ 199 h 1781"/>
                <a:gd name="T28" fmla="*/ 495 w 1077"/>
                <a:gd name="T29" fmla="*/ 223 h 1781"/>
                <a:gd name="T30" fmla="*/ 386 w 1077"/>
                <a:gd name="T31" fmla="*/ 230 h 1781"/>
                <a:gd name="T32" fmla="*/ 106 w 1077"/>
                <a:gd name="T33" fmla="*/ 313 h 1781"/>
                <a:gd name="T34" fmla="*/ 60 w 1077"/>
                <a:gd name="T35" fmla="*/ 630 h 1781"/>
                <a:gd name="T36" fmla="*/ 138 w 1077"/>
                <a:gd name="T37" fmla="*/ 599 h 1781"/>
                <a:gd name="T38" fmla="*/ 169 w 1077"/>
                <a:gd name="T39" fmla="*/ 527 h 1781"/>
                <a:gd name="T40" fmla="*/ 176 w 1077"/>
                <a:gd name="T41" fmla="*/ 406 h 1781"/>
                <a:gd name="T42" fmla="*/ 220 w 1077"/>
                <a:gd name="T43" fmla="*/ 373 h 1781"/>
                <a:gd name="T44" fmla="*/ 308 w 1077"/>
                <a:gd name="T45" fmla="*/ 360 h 1781"/>
                <a:gd name="T46" fmla="*/ 317 w 1077"/>
                <a:gd name="T47" fmla="*/ 358 h 1781"/>
                <a:gd name="T48" fmla="*/ 256 w 1077"/>
                <a:gd name="T49" fmla="*/ 760 h 1781"/>
                <a:gd name="T50" fmla="*/ 254 w 1077"/>
                <a:gd name="T51" fmla="*/ 794 h 1781"/>
                <a:gd name="T52" fmla="*/ 261 w 1077"/>
                <a:gd name="T53" fmla="*/ 896 h 1781"/>
                <a:gd name="T54" fmla="*/ 123 w 1077"/>
                <a:gd name="T55" fmla="*/ 1406 h 1781"/>
                <a:gd name="T56" fmla="*/ 47 w 1077"/>
                <a:gd name="T57" fmla="*/ 1578 h 1781"/>
                <a:gd name="T58" fmla="*/ 4 w 1077"/>
                <a:gd name="T59" fmla="*/ 1633 h 1781"/>
                <a:gd name="T60" fmla="*/ 56 w 1077"/>
                <a:gd name="T61" fmla="*/ 1688 h 1781"/>
                <a:gd name="T62" fmla="*/ 104 w 1077"/>
                <a:gd name="T63" fmla="*/ 1714 h 1781"/>
                <a:gd name="T64" fmla="*/ 122 w 1077"/>
                <a:gd name="T65" fmla="*/ 1741 h 1781"/>
                <a:gd name="T66" fmla="*/ 174 w 1077"/>
                <a:gd name="T67" fmla="*/ 1703 h 1781"/>
                <a:gd name="T68" fmla="*/ 161 w 1077"/>
                <a:gd name="T69" fmla="*/ 1636 h 1781"/>
                <a:gd name="T70" fmla="*/ 323 w 1077"/>
                <a:gd name="T71" fmla="*/ 1294 h 1781"/>
                <a:gd name="T72" fmla="*/ 385 w 1077"/>
                <a:gd name="T73" fmla="*/ 1152 h 1781"/>
                <a:gd name="T74" fmla="*/ 481 w 1077"/>
                <a:gd name="T75" fmla="*/ 943 h 1781"/>
                <a:gd name="T76" fmla="*/ 699 w 1077"/>
                <a:gd name="T77" fmla="*/ 879 h 1781"/>
                <a:gd name="T78" fmla="*/ 682 w 1077"/>
                <a:gd name="T79" fmla="*/ 976 h 1781"/>
                <a:gd name="T80" fmla="*/ 632 w 1077"/>
                <a:gd name="T81" fmla="*/ 1141 h 1781"/>
                <a:gd name="T82" fmla="*/ 618 w 1077"/>
                <a:gd name="T83" fmla="*/ 1225 h 1781"/>
                <a:gd name="T84" fmla="*/ 670 w 1077"/>
                <a:gd name="T85" fmla="*/ 1269 h 1781"/>
                <a:gd name="T86" fmla="*/ 795 w 1077"/>
                <a:gd name="T87" fmla="*/ 1285 h 1781"/>
                <a:gd name="T88" fmla="*/ 830 w 1077"/>
                <a:gd name="T89" fmla="*/ 1219 h 1781"/>
                <a:gd name="T90" fmla="*/ 746 w 1077"/>
                <a:gd name="T91" fmla="*/ 1165 h 1781"/>
                <a:gd name="T92" fmla="*/ 840 w 1077"/>
                <a:gd name="T93" fmla="*/ 864 h 1781"/>
                <a:gd name="T94" fmla="*/ 831 w 1077"/>
                <a:gd name="T95" fmla="*/ 762 h 1781"/>
                <a:gd name="T96" fmla="*/ 507 w 1077"/>
                <a:gd name="T97" fmla="*/ 757 h 1781"/>
                <a:gd name="T98" fmla="*/ 508 w 1077"/>
                <a:gd name="T99" fmla="*/ 758 h 1781"/>
                <a:gd name="T100" fmla="*/ 560 w 1077"/>
                <a:gd name="T101" fmla="*/ 658 h 1781"/>
                <a:gd name="T102" fmla="*/ 607 w 1077"/>
                <a:gd name="T103" fmla="*/ 511 h 1781"/>
                <a:gd name="T104" fmla="*/ 643 w 1077"/>
                <a:gd name="T105" fmla="*/ 449 h 1781"/>
                <a:gd name="T106" fmla="*/ 784 w 1077"/>
                <a:gd name="T107" fmla="*/ 596 h 1781"/>
                <a:gd name="T108" fmla="*/ 836 w 1077"/>
                <a:gd name="T109" fmla="*/ 566 h 1781"/>
                <a:gd name="T110" fmla="*/ 999 w 1077"/>
                <a:gd name="T111" fmla="*/ 402 h 1781"/>
                <a:gd name="T112" fmla="*/ 1042 w 1077"/>
                <a:gd name="T113" fmla="*/ 374 h 1781"/>
                <a:gd name="T114" fmla="*/ 1033 w 1077"/>
                <a:gd name="T115" fmla="*/ 280 h 1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7" h="1781">
                  <a:moveTo>
                    <a:pt x="1033" y="280"/>
                  </a:moveTo>
                  <a:cubicBezTo>
                    <a:pt x="1018" y="287"/>
                    <a:pt x="970" y="303"/>
                    <a:pt x="966" y="315"/>
                  </a:cubicBezTo>
                  <a:cubicBezTo>
                    <a:pt x="962" y="326"/>
                    <a:pt x="967" y="350"/>
                    <a:pt x="951" y="359"/>
                  </a:cubicBezTo>
                  <a:cubicBezTo>
                    <a:pt x="936" y="368"/>
                    <a:pt x="803" y="466"/>
                    <a:pt x="793" y="486"/>
                  </a:cubicBezTo>
                  <a:cubicBezTo>
                    <a:pt x="793" y="486"/>
                    <a:pt x="745" y="390"/>
                    <a:pt x="717" y="375"/>
                  </a:cubicBezTo>
                  <a:cubicBezTo>
                    <a:pt x="717" y="375"/>
                    <a:pt x="708" y="301"/>
                    <a:pt x="650" y="297"/>
                  </a:cubicBezTo>
                  <a:cubicBezTo>
                    <a:pt x="629" y="296"/>
                    <a:pt x="617" y="294"/>
                    <a:pt x="609" y="291"/>
                  </a:cubicBezTo>
                  <a:cubicBezTo>
                    <a:pt x="625" y="266"/>
                    <a:pt x="625" y="266"/>
                    <a:pt x="625" y="266"/>
                  </a:cubicBezTo>
                  <a:cubicBezTo>
                    <a:pt x="609" y="266"/>
                    <a:pt x="609" y="266"/>
                    <a:pt x="609" y="266"/>
                  </a:cubicBezTo>
                  <a:cubicBezTo>
                    <a:pt x="617" y="253"/>
                    <a:pt x="628" y="236"/>
                    <a:pt x="632" y="236"/>
                  </a:cubicBezTo>
                  <a:cubicBezTo>
                    <a:pt x="637" y="235"/>
                    <a:pt x="674" y="230"/>
                    <a:pt x="679" y="228"/>
                  </a:cubicBezTo>
                  <a:cubicBezTo>
                    <a:pt x="683" y="225"/>
                    <a:pt x="687" y="201"/>
                    <a:pt x="682" y="187"/>
                  </a:cubicBezTo>
                  <a:cubicBezTo>
                    <a:pt x="677" y="173"/>
                    <a:pt x="687" y="159"/>
                    <a:pt x="687" y="159"/>
                  </a:cubicBezTo>
                  <a:cubicBezTo>
                    <a:pt x="698" y="150"/>
                    <a:pt x="698" y="150"/>
                    <a:pt x="698" y="150"/>
                  </a:cubicBezTo>
                  <a:cubicBezTo>
                    <a:pt x="698" y="150"/>
                    <a:pt x="684" y="128"/>
                    <a:pt x="676" y="117"/>
                  </a:cubicBezTo>
                  <a:cubicBezTo>
                    <a:pt x="667" y="106"/>
                    <a:pt x="669" y="92"/>
                    <a:pt x="665" y="82"/>
                  </a:cubicBezTo>
                  <a:cubicBezTo>
                    <a:pt x="661" y="72"/>
                    <a:pt x="672" y="65"/>
                    <a:pt x="672" y="65"/>
                  </a:cubicBezTo>
                  <a:cubicBezTo>
                    <a:pt x="672" y="65"/>
                    <a:pt x="668" y="55"/>
                    <a:pt x="661" y="50"/>
                  </a:cubicBezTo>
                  <a:cubicBezTo>
                    <a:pt x="653" y="46"/>
                    <a:pt x="666" y="44"/>
                    <a:pt x="649" y="36"/>
                  </a:cubicBezTo>
                  <a:cubicBezTo>
                    <a:pt x="632" y="28"/>
                    <a:pt x="641" y="32"/>
                    <a:pt x="627" y="24"/>
                  </a:cubicBezTo>
                  <a:cubicBezTo>
                    <a:pt x="612" y="16"/>
                    <a:pt x="634" y="21"/>
                    <a:pt x="612" y="16"/>
                  </a:cubicBezTo>
                  <a:cubicBezTo>
                    <a:pt x="591" y="11"/>
                    <a:pt x="579" y="3"/>
                    <a:pt x="576" y="3"/>
                  </a:cubicBezTo>
                  <a:cubicBezTo>
                    <a:pt x="573" y="3"/>
                    <a:pt x="582" y="6"/>
                    <a:pt x="573" y="3"/>
                  </a:cubicBezTo>
                  <a:cubicBezTo>
                    <a:pt x="563" y="0"/>
                    <a:pt x="498" y="33"/>
                    <a:pt x="492" y="48"/>
                  </a:cubicBezTo>
                  <a:cubicBezTo>
                    <a:pt x="485" y="64"/>
                    <a:pt x="475" y="83"/>
                    <a:pt x="475" y="83"/>
                  </a:cubicBezTo>
                  <a:cubicBezTo>
                    <a:pt x="475" y="83"/>
                    <a:pt x="469" y="104"/>
                    <a:pt x="471" y="119"/>
                  </a:cubicBezTo>
                  <a:cubicBezTo>
                    <a:pt x="474" y="134"/>
                    <a:pt x="484" y="147"/>
                    <a:pt x="488" y="152"/>
                  </a:cubicBezTo>
                  <a:cubicBezTo>
                    <a:pt x="491" y="156"/>
                    <a:pt x="508" y="184"/>
                    <a:pt x="513" y="199"/>
                  </a:cubicBezTo>
                  <a:cubicBezTo>
                    <a:pt x="517" y="212"/>
                    <a:pt x="521" y="228"/>
                    <a:pt x="506" y="235"/>
                  </a:cubicBezTo>
                  <a:cubicBezTo>
                    <a:pt x="495" y="223"/>
                    <a:pt x="495" y="223"/>
                    <a:pt x="495" y="223"/>
                  </a:cubicBezTo>
                  <a:cubicBezTo>
                    <a:pt x="476" y="237"/>
                    <a:pt x="476" y="237"/>
                    <a:pt x="476" y="237"/>
                  </a:cubicBezTo>
                  <a:cubicBezTo>
                    <a:pt x="454" y="233"/>
                    <a:pt x="427" y="222"/>
                    <a:pt x="386" y="230"/>
                  </a:cubicBezTo>
                  <a:cubicBezTo>
                    <a:pt x="333" y="241"/>
                    <a:pt x="313" y="257"/>
                    <a:pt x="281" y="265"/>
                  </a:cubicBezTo>
                  <a:cubicBezTo>
                    <a:pt x="249" y="272"/>
                    <a:pt x="128" y="293"/>
                    <a:pt x="106" y="313"/>
                  </a:cubicBezTo>
                  <a:cubicBezTo>
                    <a:pt x="84" y="332"/>
                    <a:pt x="76" y="418"/>
                    <a:pt x="82" y="553"/>
                  </a:cubicBezTo>
                  <a:cubicBezTo>
                    <a:pt x="82" y="553"/>
                    <a:pt x="62" y="616"/>
                    <a:pt x="60" y="630"/>
                  </a:cubicBezTo>
                  <a:cubicBezTo>
                    <a:pt x="59" y="644"/>
                    <a:pt x="67" y="703"/>
                    <a:pt x="139" y="690"/>
                  </a:cubicBezTo>
                  <a:cubicBezTo>
                    <a:pt x="203" y="679"/>
                    <a:pt x="151" y="622"/>
                    <a:pt x="138" y="599"/>
                  </a:cubicBezTo>
                  <a:cubicBezTo>
                    <a:pt x="146" y="594"/>
                    <a:pt x="154" y="590"/>
                    <a:pt x="154" y="590"/>
                  </a:cubicBezTo>
                  <a:cubicBezTo>
                    <a:pt x="154" y="590"/>
                    <a:pt x="168" y="554"/>
                    <a:pt x="169" y="527"/>
                  </a:cubicBezTo>
                  <a:cubicBezTo>
                    <a:pt x="169" y="510"/>
                    <a:pt x="174" y="454"/>
                    <a:pt x="176" y="409"/>
                  </a:cubicBezTo>
                  <a:cubicBezTo>
                    <a:pt x="176" y="408"/>
                    <a:pt x="176" y="407"/>
                    <a:pt x="176" y="406"/>
                  </a:cubicBezTo>
                  <a:cubicBezTo>
                    <a:pt x="178" y="394"/>
                    <a:pt x="179" y="384"/>
                    <a:pt x="180" y="378"/>
                  </a:cubicBezTo>
                  <a:cubicBezTo>
                    <a:pt x="190" y="376"/>
                    <a:pt x="204" y="375"/>
                    <a:pt x="220" y="373"/>
                  </a:cubicBezTo>
                  <a:cubicBezTo>
                    <a:pt x="224" y="373"/>
                    <a:pt x="229" y="373"/>
                    <a:pt x="234" y="372"/>
                  </a:cubicBezTo>
                  <a:cubicBezTo>
                    <a:pt x="265" y="370"/>
                    <a:pt x="294" y="364"/>
                    <a:pt x="308" y="360"/>
                  </a:cubicBezTo>
                  <a:cubicBezTo>
                    <a:pt x="308" y="360"/>
                    <a:pt x="308" y="360"/>
                    <a:pt x="308" y="360"/>
                  </a:cubicBezTo>
                  <a:cubicBezTo>
                    <a:pt x="311" y="360"/>
                    <a:pt x="314" y="359"/>
                    <a:pt x="317" y="358"/>
                  </a:cubicBezTo>
                  <a:cubicBezTo>
                    <a:pt x="317" y="360"/>
                    <a:pt x="319" y="371"/>
                    <a:pt x="322" y="385"/>
                  </a:cubicBezTo>
                  <a:cubicBezTo>
                    <a:pt x="310" y="466"/>
                    <a:pt x="270" y="740"/>
                    <a:pt x="256" y="760"/>
                  </a:cubicBezTo>
                  <a:cubicBezTo>
                    <a:pt x="240" y="784"/>
                    <a:pt x="232" y="799"/>
                    <a:pt x="232" y="799"/>
                  </a:cubicBezTo>
                  <a:cubicBezTo>
                    <a:pt x="232" y="799"/>
                    <a:pt x="242" y="797"/>
                    <a:pt x="254" y="794"/>
                  </a:cubicBezTo>
                  <a:cubicBezTo>
                    <a:pt x="250" y="811"/>
                    <a:pt x="249" y="832"/>
                    <a:pt x="252" y="861"/>
                  </a:cubicBezTo>
                  <a:cubicBezTo>
                    <a:pt x="252" y="861"/>
                    <a:pt x="254" y="876"/>
                    <a:pt x="261" y="896"/>
                  </a:cubicBezTo>
                  <a:cubicBezTo>
                    <a:pt x="247" y="979"/>
                    <a:pt x="227" y="1177"/>
                    <a:pt x="200" y="1256"/>
                  </a:cubicBezTo>
                  <a:cubicBezTo>
                    <a:pt x="174" y="1282"/>
                    <a:pt x="141" y="1326"/>
                    <a:pt x="123" y="1406"/>
                  </a:cubicBezTo>
                  <a:cubicBezTo>
                    <a:pt x="123" y="1406"/>
                    <a:pt x="123" y="1406"/>
                    <a:pt x="123" y="1406"/>
                  </a:cubicBezTo>
                  <a:cubicBezTo>
                    <a:pt x="86" y="1483"/>
                    <a:pt x="47" y="1577"/>
                    <a:pt x="47" y="1578"/>
                  </a:cubicBezTo>
                  <a:cubicBezTo>
                    <a:pt x="25" y="1596"/>
                    <a:pt x="10" y="1604"/>
                    <a:pt x="5" y="1627"/>
                  </a:cubicBezTo>
                  <a:cubicBezTo>
                    <a:pt x="4" y="1630"/>
                    <a:pt x="4" y="1631"/>
                    <a:pt x="4" y="1633"/>
                  </a:cubicBezTo>
                  <a:cubicBezTo>
                    <a:pt x="0" y="1665"/>
                    <a:pt x="0" y="1665"/>
                    <a:pt x="0" y="1665"/>
                  </a:cubicBezTo>
                  <a:cubicBezTo>
                    <a:pt x="0" y="1665"/>
                    <a:pt x="44" y="1698"/>
                    <a:pt x="56" y="1688"/>
                  </a:cubicBezTo>
                  <a:cubicBezTo>
                    <a:pt x="64" y="1682"/>
                    <a:pt x="74" y="1683"/>
                    <a:pt x="85" y="1692"/>
                  </a:cubicBezTo>
                  <a:cubicBezTo>
                    <a:pt x="91" y="1698"/>
                    <a:pt x="97" y="1705"/>
                    <a:pt x="104" y="1714"/>
                  </a:cubicBezTo>
                  <a:cubicBezTo>
                    <a:pt x="105" y="1715"/>
                    <a:pt x="105" y="1716"/>
                    <a:pt x="106" y="1717"/>
                  </a:cubicBezTo>
                  <a:cubicBezTo>
                    <a:pt x="111" y="1724"/>
                    <a:pt x="116" y="1731"/>
                    <a:pt x="122" y="1741"/>
                  </a:cubicBezTo>
                  <a:cubicBezTo>
                    <a:pt x="122" y="1741"/>
                    <a:pt x="153" y="1781"/>
                    <a:pt x="193" y="1765"/>
                  </a:cubicBezTo>
                  <a:cubicBezTo>
                    <a:pt x="193" y="1765"/>
                    <a:pt x="208" y="1732"/>
                    <a:pt x="174" y="1703"/>
                  </a:cubicBezTo>
                  <a:cubicBezTo>
                    <a:pt x="147" y="1680"/>
                    <a:pt x="145" y="1650"/>
                    <a:pt x="148" y="1630"/>
                  </a:cubicBezTo>
                  <a:cubicBezTo>
                    <a:pt x="161" y="1636"/>
                    <a:pt x="161" y="1636"/>
                    <a:pt x="161" y="1636"/>
                  </a:cubicBezTo>
                  <a:cubicBezTo>
                    <a:pt x="161" y="1636"/>
                    <a:pt x="161" y="1636"/>
                    <a:pt x="170" y="1587"/>
                  </a:cubicBezTo>
                  <a:cubicBezTo>
                    <a:pt x="179" y="1539"/>
                    <a:pt x="301" y="1314"/>
                    <a:pt x="323" y="1294"/>
                  </a:cubicBezTo>
                  <a:cubicBezTo>
                    <a:pt x="336" y="1282"/>
                    <a:pt x="352" y="1230"/>
                    <a:pt x="365" y="1185"/>
                  </a:cubicBezTo>
                  <a:cubicBezTo>
                    <a:pt x="372" y="1176"/>
                    <a:pt x="379" y="1165"/>
                    <a:pt x="385" y="1152"/>
                  </a:cubicBezTo>
                  <a:cubicBezTo>
                    <a:pt x="404" y="1111"/>
                    <a:pt x="437" y="960"/>
                    <a:pt x="437" y="960"/>
                  </a:cubicBezTo>
                  <a:cubicBezTo>
                    <a:pt x="437" y="960"/>
                    <a:pt x="470" y="949"/>
                    <a:pt x="481" y="943"/>
                  </a:cubicBezTo>
                  <a:cubicBezTo>
                    <a:pt x="492" y="938"/>
                    <a:pt x="508" y="937"/>
                    <a:pt x="573" y="923"/>
                  </a:cubicBezTo>
                  <a:cubicBezTo>
                    <a:pt x="637" y="908"/>
                    <a:pt x="699" y="879"/>
                    <a:pt x="699" y="879"/>
                  </a:cubicBezTo>
                  <a:cubicBezTo>
                    <a:pt x="699" y="879"/>
                    <a:pt x="679" y="928"/>
                    <a:pt x="681" y="965"/>
                  </a:cubicBezTo>
                  <a:cubicBezTo>
                    <a:pt x="681" y="969"/>
                    <a:pt x="682" y="972"/>
                    <a:pt x="682" y="976"/>
                  </a:cubicBezTo>
                  <a:cubicBezTo>
                    <a:pt x="673" y="1023"/>
                    <a:pt x="663" y="1072"/>
                    <a:pt x="657" y="1085"/>
                  </a:cubicBezTo>
                  <a:cubicBezTo>
                    <a:pt x="645" y="1110"/>
                    <a:pt x="632" y="1141"/>
                    <a:pt x="632" y="1141"/>
                  </a:cubicBezTo>
                  <a:cubicBezTo>
                    <a:pt x="632" y="1141"/>
                    <a:pt x="639" y="1142"/>
                    <a:pt x="649" y="1143"/>
                  </a:cubicBezTo>
                  <a:cubicBezTo>
                    <a:pt x="633" y="1177"/>
                    <a:pt x="615" y="1211"/>
                    <a:pt x="618" y="1225"/>
                  </a:cubicBezTo>
                  <a:cubicBezTo>
                    <a:pt x="614" y="1247"/>
                    <a:pt x="614" y="1247"/>
                    <a:pt x="614" y="1247"/>
                  </a:cubicBezTo>
                  <a:cubicBezTo>
                    <a:pt x="670" y="1269"/>
                    <a:pt x="670" y="1269"/>
                    <a:pt x="670" y="1269"/>
                  </a:cubicBezTo>
                  <a:cubicBezTo>
                    <a:pt x="670" y="1269"/>
                    <a:pt x="694" y="1263"/>
                    <a:pt x="728" y="1274"/>
                  </a:cubicBezTo>
                  <a:cubicBezTo>
                    <a:pt x="752" y="1285"/>
                    <a:pt x="777" y="1293"/>
                    <a:pt x="795" y="1285"/>
                  </a:cubicBezTo>
                  <a:cubicBezTo>
                    <a:pt x="825" y="1273"/>
                    <a:pt x="867" y="1244"/>
                    <a:pt x="867" y="1226"/>
                  </a:cubicBezTo>
                  <a:cubicBezTo>
                    <a:pt x="867" y="1208"/>
                    <a:pt x="855" y="1215"/>
                    <a:pt x="830" y="1219"/>
                  </a:cubicBezTo>
                  <a:cubicBezTo>
                    <a:pt x="806" y="1223"/>
                    <a:pt x="766" y="1195"/>
                    <a:pt x="753" y="1179"/>
                  </a:cubicBezTo>
                  <a:cubicBezTo>
                    <a:pt x="750" y="1176"/>
                    <a:pt x="748" y="1171"/>
                    <a:pt x="746" y="1165"/>
                  </a:cubicBezTo>
                  <a:cubicBezTo>
                    <a:pt x="753" y="1179"/>
                    <a:pt x="766" y="1180"/>
                    <a:pt x="766" y="1180"/>
                  </a:cubicBezTo>
                  <a:cubicBezTo>
                    <a:pt x="766" y="1180"/>
                    <a:pt x="817" y="952"/>
                    <a:pt x="840" y="864"/>
                  </a:cubicBezTo>
                  <a:cubicBezTo>
                    <a:pt x="840" y="864"/>
                    <a:pt x="840" y="864"/>
                    <a:pt x="840" y="864"/>
                  </a:cubicBezTo>
                  <a:cubicBezTo>
                    <a:pt x="856" y="847"/>
                    <a:pt x="886" y="780"/>
                    <a:pt x="831" y="762"/>
                  </a:cubicBezTo>
                  <a:cubicBezTo>
                    <a:pt x="777" y="744"/>
                    <a:pt x="577" y="746"/>
                    <a:pt x="521" y="760"/>
                  </a:cubicBezTo>
                  <a:cubicBezTo>
                    <a:pt x="514" y="762"/>
                    <a:pt x="510" y="761"/>
                    <a:pt x="507" y="757"/>
                  </a:cubicBezTo>
                  <a:cubicBezTo>
                    <a:pt x="508" y="757"/>
                    <a:pt x="508" y="757"/>
                    <a:pt x="508" y="757"/>
                  </a:cubicBezTo>
                  <a:cubicBezTo>
                    <a:pt x="508" y="758"/>
                    <a:pt x="508" y="758"/>
                    <a:pt x="508" y="758"/>
                  </a:cubicBezTo>
                  <a:cubicBezTo>
                    <a:pt x="536" y="738"/>
                    <a:pt x="536" y="738"/>
                    <a:pt x="536" y="738"/>
                  </a:cubicBezTo>
                  <a:cubicBezTo>
                    <a:pt x="536" y="738"/>
                    <a:pt x="543" y="691"/>
                    <a:pt x="560" y="658"/>
                  </a:cubicBezTo>
                  <a:cubicBezTo>
                    <a:pt x="576" y="625"/>
                    <a:pt x="599" y="520"/>
                    <a:pt x="607" y="511"/>
                  </a:cubicBezTo>
                  <a:cubicBezTo>
                    <a:pt x="607" y="511"/>
                    <a:pt x="607" y="511"/>
                    <a:pt x="607" y="511"/>
                  </a:cubicBezTo>
                  <a:cubicBezTo>
                    <a:pt x="611" y="506"/>
                    <a:pt x="615" y="500"/>
                    <a:pt x="620" y="491"/>
                  </a:cubicBezTo>
                  <a:cubicBezTo>
                    <a:pt x="634" y="465"/>
                    <a:pt x="643" y="449"/>
                    <a:pt x="643" y="449"/>
                  </a:cubicBezTo>
                  <a:cubicBezTo>
                    <a:pt x="643" y="449"/>
                    <a:pt x="695" y="520"/>
                    <a:pt x="715" y="529"/>
                  </a:cubicBezTo>
                  <a:cubicBezTo>
                    <a:pt x="734" y="537"/>
                    <a:pt x="767" y="599"/>
                    <a:pt x="784" y="596"/>
                  </a:cubicBezTo>
                  <a:cubicBezTo>
                    <a:pt x="795" y="594"/>
                    <a:pt x="812" y="585"/>
                    <a:pt x="836" y="566"/>
                  </a:cubicBezTo>
                  <a:cubicBezTo>
                    <a:pt x="836" y="566"/>
                    <a:pt x="836" y="566"/>
                    <a:pt x="836" y="566"/>
                  </a:cubicBezTo>
                  <a:cubicBezTo>
                    <a:pt x="872" y="554"/>
                    <a:pt x="1000" y="429"/>
                    <a:pt x="1013" y="425"/>
                  </a:cubicBezTo>
                  <a:cubicBezTo>
                    <a:pt x="1019" y="423"/>
                    <a:pt x="1010" y="412"/>
                    <a:pt x="999" y="402"/>
                  </a:cubicBezTo>
                  <a:cubicBezTo>
                    <a:pt x="1000" y="401"/>
                    <a:pt x="1000" y="401"/>
                    <a:pt x="1001" y="401"/>
                  </a:cubicBezTo>
                  <a:cubicBezTo>
                    <a:pt x="1016" y="396"/>
                    <a:pt x="1030" y="394"/>
                    <a:pt x="1042" y="374"/>
                  </a:cubicBezTo>
                  <a:cubicBezTo>
                    <a:pt x="1054" y="355"/>
                    <a:pt x="1077" y="306"/>
                    <a:pt x="1072" y="296"/>
                  </a:cubicBezTo>
                  <a:cubicBezTo>
                    <a:pt x="1067" y="287"/>
                    <a:pt x="1047" y="274"/>
                    <a:pt x="1033" y="280"/>
                  </a:cubicBez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13"/>
            <p:cNvSpPr/>
            <p:nvPr/>
          </p:nvSpPr>
          <p:spPr bwMode="auto">
            <a:xfrm>
              <a:off x="5000681" y="5924098"/>
              <a:ext cx="609498" cy="169593"/>
            </a:xfrm>
            <a:custGeom>
              <a:avLst/>
              <a:gdLst>
                <a:gd name="T0" fmla="*/ 785 w 823"/>
                <a:gd name="T1" fmla="*/ 0 h 229"/>
                <a:gd name="T2" fmla="*/ 0 w 823"/>
                <a:gd name="T3" fmla="*/ 0 h 229"/>
                <a:gd name="T4" fmla="*/ 0 w 823"/>
                <a:gd name="T5" fmla="*/ 21 h 229"/>
                <a:gd name="T6" fmla="*/ 785 w 823"/>
                <a:gd name="T7" fmla="*/ 21 h 229"/>
                <a:gd name="T8" fmla="*/ 785 w 823"/>
                <a:gd name="T9" fmla="*/ 45 h 229"/>
                <a:gd name="T10" fmla="*/ 38 w 823"/>
                <a:gd name="T11" fmla="*/ 45 h 229"/>
                <a:gd name="T12" fmla="*/ 38 w 823"/>
                <a:gd name="T13" fmla="*/ 186 h 229"/>
                <a:gd name="T14" fmla="*/ 785 w 823"/>
                <a:gd name="T15" fmla="*/ 186 h 229"/>
                <a:gd name="T16" fmla="*/ 785 w 823"/>
                <a:gd name="T17" fmla="*/ 208 h 229"/>
                <a:gd name="T18" fmla="*/ 0 w 823"/>
                <a:gd name="T19" fmla="*/ 208 h 229"/>
                <a:gd name="T20" fmla="*/ 0 w 823"/>
                <a:gd name="T21" fmla="*/ 229 h 229"/>
                <a:gd name="T22" fmla="*/ 785 w 823"/>
                <a:gd name="T23" fmla="*/ 229 h 229"/>
                <a:gd name="T24" fmla="*/ 823 w 823"/>
                <a:gd name="T25" fmla="*/ 229 h 229"/>
                <a:gd name="T26" fmla="*/ 823 w 823"/>
                <a:gd name="T27" fmla="*/ 208 h 229"/>
                <a:gd name="T28" fmla="*/ 823 w 823"/>
                <a:gd name="T29" fmla="*/ 186 h 229"/>
                <a:gd name="T30" fmla="*/ 823 w 823"/>
                <a:gd name="T31" fmla="*/ 45 h 229"/>
                <a:gd name="T32" fmla="*/ 823 w 823"/>
                <a:gd name="T33" fmla="*/ 21 h 229"/>
                <a:gd name="T34" fmla="*/ 823 w 823"/>
                <a:gd name="T35" fmla="*/ 0 h 229"/>
                <a:gd name="T36" fmla="*/ 785 w 823"/>
                <a:gd name="T37"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3" h="229">
                  <a:moveTo>
                    <a:pt x="785" y="0"/>
                  </a:moveTo>
                  <a:lnTo>
                    <a:pt x="0" y="0"/>
                  </a:lnTo>
                  <a:lnTo>
                    <a:pt x="0" y="21"/>
                  </a:lnTo>
                  <a:lnTo>
                    <a:pt x="785" y="21"/>
                  </a:lnTo>
                  <a:lnTo>
                    <a:pt x="785" y="45"/>
                  </a:lnTo>
                  <a:lnTo>
                    <a:pt x="38" y="45"/>
                  </a:lnTo>
                  <a:lnTo>
                    <a:pt x="38" y="186"/>
                  </a:lnTo>
                  <a:lnTo>
                    <a:pt x="785" y="186"/>
                  </a:lnTo>
                  <a:lnTo>
                    <a:pt x="785" y="208"/>
                  </a:lnTo>
                  <a:lnTo>
                    <a:pt x="0" y="208"/>
                  </a:lnTo>
                  <a:lnTo>
                    <a:pt x="0" y="229"/>
                  </a:lnTo>
                  <a:lnTo>
                    <a:pt x="785" y="229"/>
                  </a:lnTo>
                  <a:lnTo>
                    <a:pt x="823" y="229"/>
                  </a:lnTo>
                  <a:lnTo>
                    <a:pt x="823" y="208"/>
                  </a:lnTo>
                  <a:lnTo>
                    <a:pt x="823" y="186"/>
                  </a:lnTo>
                  <a:lnTo>
                    <a:pt x="823" y="45"/>
                  </a:lnTo>
                  <a:lnTo>
                    <a:pt x="823" y="21"/>
                  </a:lnTo>
                  <a:lnTo>
                    <a:pt x="823" y="0"/>
                  </a:lnTo>
                  <a:lnTo>
                    <a:pt x="785" y="0"/>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4"/>
            <p:cNvSpPr/>
            <p:nvPr/>
          </p:nvSpPr>
          <p:spPr bwMode="auto">
            <a:xfrm>
              <a:off x="5000681" y="5783388"/>
              <a:ext cx="649489" cy="137007"/>
            </a:xfrm>
            <a:custGeom>
              <a:avLst/>
              <a:gdLst>
                <a:gd name="T0" fmla="*/ 835 w 877"/>
                <a:gd name="T1" fmla="*/ 0 h 185"/>
                <a:gd name="T2" fmla="*/ 0 w 877"/>
                <a:gd name="T3" fmla="*/ 0 h 185"/>
                <a:gd name="T4" fmla="*/ 0 w 877"/>
                <a:gd name="T5" fmla="*/ 19 h 185"/>
                <a:gd name="T6" fmla="*/ 835 w 877"/>
                <a:gd name="T7" fmla="*/ 19 h 185"/>
                <a:gd name="T8" fmla="*/ 835 w 877"/>
                <a:gd name="T9" fmla="*/ 36 h 185"/>
                <a:gd name="T10" fmla="*/ 40 w 877"/>
                <a:gd name="T11" fmla="*/ 36 h 185"/>
                <a:gd name="T12" fmla="*/ 40 w 877"/>
                <a:gd name="T13" fmla="*/ 152 h 185"/>
                <a:gd name="T14" fmla="*/ 835 w 877"/>
                <a:gd name="T15" fmla="*/ 152 h 185"/>
                <a:gd name="T16" fmla="*/ 835 w 877"/>
                <a:gd name="T17" fmla="*/ 168 h 185"/>
                <a:gd name="T18" fmla="*/ 0 w 877"/>
                <a:gd name="T19" fmla="*/ 168 h 185"/>
                <a:gd name="T20" fmla="*/ 0 w 877"/>
                <a:gd name="T21" fmla="*/ 185 h 185"/>
                <a:gd name="T22" fmla="*/ 835 w 877"/>
                <a:gd name="T23" fmla="*/ 185 h 185"/>
                <a:gd name="T24" fmla="*/ 877 w 877"/>
                <a:gd name="T25" fmla="*/ 185 h 185"/>
                <a:gd name="T26" fmla="*/ 877 w 877"/>
                <a:gd name="T27" fmla="*/ 168 h 185"/>
                <a:gd name="T28" fmla="*/ 877 w 877"/>
                <a:gd name="T29" fmla="*/ 152 h 185"/>
                <a:gd name="T30" fmla="*/ 877 w 877"/>
                <a:gd name="T31" fmla="*/ 36 h 185"/>
                <a:gd name="T32" fmla="*/ 877 w 877"/>
                <a:gd name="T33" fmla="*/ 19 h 185"/>
                <a:gd name="T34" fmla="*/ 877 w 877"/>
                <a:gd name="T35" fmla="*/ 0 h 185"/>
                <a:gd name="T36" fmla="*/ 835 w 877"/>
                <a:gd name="T3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85">
                  <a:moveTo>
                    <a:pt x="835" y="0"/>
                  </a:moveTo>
                  <a:lnTo>
                    <a:pt x="0" y="0"/>
                  </a:lnTo>
                  <a:lnTo>
                    <a:pt x="0" y="19"/>
                  </a:lnTo>
                  <a:lnTo>
                    <a:pt x="835" y="19"/>
                  </a:lnTo>
                  <a:lnTo>
                    <a:pt x="835" y="36"/>
                  </a:lnTo>
                  <a:lnTo>
                    <a:pt x="40" y="36"/>
                  </a:lnTo>
                  <a:lnTo>
                    <a:pt x="40" y="152"/>
                  </a:lnTo>
                  <a:lnTo>
                    <a:pt x="835" y="152"/>
                  </a:lnTo>
                  <a:lnTo>
                    <a:pt x="835" y="168"/>
                  </a:lnTo>
                  <a:lnTo>
                    <a:pt x="0" y="168"/>
                  </a:lnTo>
                  <a:lnTo>
                    <a:pt x="0" y="185"/>
                  </a:lnTo>
                  <a:lnTo>
                    <a:pt x="835" y="185"/>
                  </a:lnTo>
                  <a:lnTo>
                    <a:pt x="877" y="185"/>
                  </a:lnTo>
                  <a:lnTo>
                    <a:pt x="877" y="168"/>
                  </a:lnTo>
                  <a:lnTo>
                    <a:pt x="877" y="152"/>
                  </a:lnTo>
                  <a:lnTo>
                    <a:pt x="877" y="36"/>
                  </a:lnTo>
                  <a:lnTo>
                    <a:pt x="877" y="19"/>
                  </a:lnTo>
                  <a:lnTo>
                    <a:pt x="877" y="0"/>
                  </a:lnTo>
                  <a:lnTo>
                    <a:pt x="835" y="0"/>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15"/>
            <p:cNvSpPr/>
            <p:nvPr/>
          </p:nvSpPr>
          <p:spPr bwMode="auto">
            <a:xfrm>
              <a:off x="5778291" y="5934466"/>
              <a:ext cx="609498" cy="145154"/>
            </a:xfrm>
            <a:custGeom>
              <a:avLst/>
              <a:gdLst>
                <a:gd name="T0" fmla="*/ 785 w 823"/>
                <a:gd name="T1" fmla="*/ 0 h 196"/>
                <a:gd name="T2" fmla="*/ 0 w 823"/>
                <a:gd name="T3" fmla="*/ 0 h 196"/>
                <a:gd name="T4" fmla="*/ 0 w 823"/>
                <a:gd name="T5" fmla="*/ 19 h 196"/>
                <a:gd name="T6" fmla="*/ 785 w 823"/>
                <a:gd name="T7" fmla="*/ 19 h 196"/>
                <a:gd name="T8" fmla="*/ 785 w 823"/>
                <a:gd name="T9" fmla="*/ 38 h 196"/>
                <a:gd name="T10" fmla="*/ 38 w 823"/>
                <a:gd name="T11" fmla="*/ 38 h 196"/>
                <a:gd name="T12" fmla="*/ 38 w 823"/>
                <a:gd name="T13" fmla="*/ 161 h 196"/>
                <a:gd name="T14" fmla="*/ 785 w 823"/>
                <a:gd name="T15" fmla="*/ 161 h 196"/>
                <a:gd name="T16" fmla="*/ 785 w 823"/>
                <a:gd name="T17" fmla="*/ 177 h 196"/>
                <a:gd name="T18" fmla="*/ 0 w 823"/>
                <a:gd name="T19" fmla="*/ 177 h 196"/>
                <a:gd name="T20" fmla="*/ 0 w 823"/>
                <a:gd name="T21" fmla="*/ 196 h 196"/>
                <a:gd name="T22" fmla="*/ 785 w 823"/>
                <a:gd name="T23" fmla="*/ 196 h 196"/>
                <a:gd name="T24" fmla="*/ 823 w 823"/>
                <a:gd name="T25" fmla="*/ 196 h 196"/>
                <a:gd name="T26" fmla="*/ 823 w 823"/>
                <a:gd name="T27" fmla="*/ 177 h 196"/>
                <a:gd name="T28" fmla="*/ 823 w 823"/>
                <a:gd name="T29" fmla="*/ 161 h 196"/>
                <a:gd name="T30" fmla="*/ 823 w 823"/>
                <a:gd name="T31" fmla="*/ 38 h 196"/>
                <a:gd name="T32" fmla="*/ 823 w 823"/>
                <a:gd name="T33" fmla="*/ 19 h 196"/>
                <a:gd name="T34" fmla="*/ 823 w 823"/>
                <a:gd name="T35" fmla="*/ 0 h 196"/>
                <a:gd name="T36" fmla="*/ 785 w 823"/>
                <a:gd name="T3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3" h="196">
                  <a:moveTo>
                    <a:pt x="785" y="0"/>
                  </a:moveTo>
                  <a:lnTo>
                    <a:pt x="0" y="0"/>
                  </a:lnTo>
                  <a:lnTo>
                    <a:pt x="0" y="19"/>
                  </a:lnTo>
                  <a:lnTo>
                    <a:pt x="785" y="19"/>
                  </a:lnTo>
                  <a:lnTo>
                    <a:pt x="785" y="38"/>
                  </a:lnTo>
                  <a:lnTo>
                    <a:pt x="38" y="38"/>
                  </a:lnTo>
                  <a:lnTo>
                    <a:pt x="38" y="161"/>
                  </a:lnTo>
                  <a:lnTo>
                    <a:pt x="785" y="161"/>
                  </a:lnTo>
                  <a:lnTo>
                    <a:pt x="785" y="177"/>
                  </a:lnTo>
                  <a:lnTo>
                    <a:pt x="0" y="177"/>
                  </a:lnTo>
                  <a:lnTo>
                    <a:pt x="0" y="196"/>
                  </a:lnTo>
                  <a:lnTo>
                    <a:pt x="785" y="196"/>
                  </a:lnTo>
                  <a:lnTo>
                    <a:pt x="823" y="196"/>
                  </a:lnTo>
                  <a:lnTo>
                    <a:pt x="823" y="177"/>
                  </a:lnTo>
                  <a:lnTo>
                    <a:pt x="823" y="161"/>
                  </a:lnTo>
                  <a:lnTo>
                    <a:pt x="823" y="38"/>
                  </a:lnTo>
                  <a:lnTo>
                    <a:pt x="823" y="19"/>
                  </a:lnTo>
                  <a:lnTo>
                    <a:pt x="823" y="0"/>
                  </a:lnTo>
                  <a:lnTo>
                    <a:pt x="785" y="0"/>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6"/>
            <p:cNvSpPr/>
            <p:nvPr/>
          </p:nvSpPr>
          <p:spPr bwMode="auto">
            <a:xfrm>
              <a:off x="5778291" y="5813752"/>
              <a:ext cx="649489" cy="117012"/>
            </a:xfrm>
            <a:custGeom>
              <a:avLst/>
              <a:gdLst>
                <a:gd name="T0" fmla="*/ 837 w 877"/>
                <a:gd name="T1" fmla="*/ 0 h 158"/>
                <a:gd name="T2" fmla="*/ 0 w 877"/>
                <a:gd name="T3" fmla="*/ 0 h 158"/>
                <a:gd name="T4" fmla="*/ 0 w 877"/>
                <a:gd name="T5" fmla="*/ 16 h 158"/>
                <a:gd name="T6" fmla="*/ 837 w 877"/>
                <a:gd name="T7" fmla="*/ 16 h 158"/>
                <a:gd name="T8" fmla="*/ 837 w 877"/>
                <a:gd name="T9" fmla="*/ 30 h 158"/>
                <a:gd name="T10" fmla="*/ 40 w 877"/>
                <a:gd name="T11" fmla="*/ 30 h 158"/>
                <a:gd name="T12" fmla="*/ 40 w 877"/>
                <a:gd name="T13" fmla="*/ 130 h 158"/>
                <a:gd name="T14" fmla="*/ 837 w 877"/>
                <a:gd name="T15" fmla="*/ 130 h 158"/>
                <a:gd name="T16" fmla="*/ 837 w 877"/>
                <a:gd name="T17" fmla="*/ 144 h 158"/>
                <a:gd name="T18" fmla="*/ 0 w 877"/>
                <a:gd name="T19" fmla="*/ 144 h 158"/>
                <a:gd name="T20" fmla="*/ 0 w 877"/>
                <a:gd name="T21" fmla="*/ 158 h 158"/>
                <a:gd name="T22" fmla="*/ 837 w 877"/>
                <a:gd name="T23" fmla="*/ 158 h 158"/>
                <a:gd name="T24" fmla="*/ 877 w 877"/>
                <a:gd name="T25" fmla="*/ 158 h 158"/>
                <a:gd name="T26" fmla="*/ 877 w 877"/>
                <a:gd name="T27" fmla="*/ 144 h 158"/>
                <a:gd name="T28" fmla="*/ 877 w 877"/>
                <a:gd name="T29" fmla="*/ 130 h 158"/>
                <a:gd name="T30" fmla="*/ 877 w 877"/>
                <a:gd name="T31" fmla="*/ 30 h 158"/>
                <a:gd name="T32" fmla="*/ 877 w 877"/>
                <a:gd name="T33" fmla="*/ 16 h 158"/>
                <a:gd name="T34" fmla="*/ 877 w 877"/>
                <a:gd name="T35" fmla="*/ 0 h 158"/>
                <a:gd name="T36" fmla="*/ 837 w 877"/>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58">
                  <a:moveTo>
                    <a:pt x="837" y="0"/>
                  </a:moveTo>
                  <a:lnTo>
                    <a:pt x="0" y="0"/>
                  </a:lnTo>
                  <a:lnTo>
                    <a:pt x="0" y="16"/>
                  </a:lnTo>
                  <a:lnTo>
                    <a:pt x="837" y="16"/>
                  </a:lnTo>
                  <a:lnTo>
                    <a:pt x="837" y="30"/>
                  </a:lnTo>
                  <a:lnTo>
                    <a:pt x="40" y="30"/>
                  </a:lnTo>
                  <a:lnTo>
                    <a:pt x="40" y="130"/>
                  </a:lnTo>
                  <a:lnTo>
                    <a:pt x="837" y="130"/>
                  </a:lnTo>
                  <a:lnTo>
                    <a:pt x="837" y="144"/>
                  </a:lnTo>
                  <a:lnTo>
                    <a:pt x="0" y="144"/>
                  </a:lnTo>
                  <a:lnTo>
                    <a:pt x="0" y="158"/>
                  </a:lnTo>
                  <a:lnTo>
                    <a:pt x="837" y="158"/>
                  </a:lnTo>
                  <a:lnTo>
                    <a:pt x="877" y="158"/>
                  </a:lnTo>
                  <a:lnTo>
                    <a:pt x="877" y="144"/>
                  </a:lnTo>
                  <a:lnTo>
                    <a:pt x="877" y="130"/>
                  </a:lnTo>
                  <a:lnTo>
                    <a:pt x="877" y="30"/>
                  </a:lnTo>
                  <a:lnTo>
                    <a:pt x="877" y="16"/>
                  </a:lnTo>
                  <a:lnTo>
                    <a:pt x="877" y="0"/>
                  </a:lnTo>
                  <a:lnTo>
                    <a:pt x="837" y="0"/>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7"/>
            <p:cNvSpPr/>
            <p:nvPr/>
          </p:nvSpPr>
          <p:spPr bwMode="auto">
            <a:xfrm>
              <a:off x="5713120" y="5667857"/>
              <a:ext cx="609498" cy="145894"/>
            </a:xfrm>
            <a:custGeom>
              <a:avLst/>
              <a:gdLst>
                <a:gd name="T0" fmla="*/ 785 w 823"/>
                <a:gd name="T1" fmla="*/ 0 h 197"/>
                <a:gd name="T2" fmla="*/ 0 w 823"/>
                <a:gd name="T3" fmla="*/ 0 h 197"/>
                <a:gd name="T4" fmla="*/ 0 w 823"/>
                <a:gd name="T5" fmla="*/ 19 h 197"/>
                <a:gd name="T6" fmla="*/ 785 w 823"/>
                <a:gd name="T7" fmla="*/ 19 h 197"/>
                <a:gd name="T8" fmla="*/ 785 w 823"/>
                <a:gd name="T9" fmla="*/ 38 h 197"/>
                <a:gd name="T10" fmla="*/ 38 w 823"/>
                <a:gd name="T11" fmla="*/ 38 h 197"/>
                <a:gd name="T12" fmla="*/ 38 w 823"/>
                <a:gd name="T13" fmla="*/ 161 h 197"/>
                <a:gd name="T14" fmla="*/ 785 w 823"/>
                <a:gd name="T15" fmla="*/ 161 h 197"/>
                <a:gd name="T16" fmla="*/ 785 w 823"/>
                <a:gd name="T17" fmla="*/ 178 h 197"/>
                <a:gd name="T18" fmla="*/ 0 w 823"/>
                <a:gd name="T19" fmla="*/ 178 h 197"/>
                <a:gd name="T20" fmla="*/ 0 w 823"/>
                <a:gd name="T21" fmla="*/ 197 h 197"/>
                <a:gd name="T22" fmla="*/ 785 w 823"/>
                <a:gd name="T23" fmla="*/ 197 h 197"/>
                <a:gd name="T24" fmla="*/ 823 w 823"/>
                <a:gd name="T25" fmla="*/ 197 h 197"/>
                <a:gd name="T26" fmla="*/ 823 w 823"/>
                <a:gd name="T27" fmla="*/ 178 h 197"/>
                <a:gd name="T28" fmla="*/ 823 w 823"/>
                <a:gd name="T29" fmla="*/ 161 h 197"/>
                <a:gd name="T30" fmla="*/ 823 w 823"/>
                <a:gd name="T31" fmla="*/ 38 h 197"/>
                <a:gd name="T32" fmla="*/ 823 w 823"/>
                <a:gd name="T33" fmla="*/ 19 h 197"/>
                <a:gd name="T34" fmla="*/ 823 w 823"/>
                <a:gd name="T35" fmla="*/ 0 h 197"/>
                <a:gd name="T36" fmla="*/ 785 w 823"/>
                <a:gd name="T3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3" h="197">
                  <a:moveTo>
                    <a:pt x="785" y="0"/>
                  </a:moveTo>
                  <a:lnTo>
                    <a:pt x="0" y="0"/>
                  </a:lnTo>
                  <a:lnTo>
                    <a:pt x="0" y="19"/>
                  </a:lnTo>
                  <a:lnTo>
                    <a:pt x="785" y="19"/>
                  </a:lnTo>
                  <a:lnTo>
                    <a:pt x="785" y="38"/>
                  </a:lnTo>
                  <a:lnTo>
                    <a:pt x="38" y="38"/>
                  </a:lnTo>
                  <a:lnTo>
                    <a:pt x="38" y="161"/>
                  </a:lnTo>
                  <a:lnTo>
                    <a:pt x="785" y="161"/>
                  </a:lnTo>
                  <a:lnTo>
                    <a:pt x="785" y="178"/>
                  </a:lnTo>
                  <a:lnTo>
                    <a:pt x="0" y="178"/>
                  </a:lnTo>
                  <a:lnTo>
                    <a:pt x="0" y="197"/>
                  </a:lnTo>
                  <a:lnTo>
                    <a:pt x="785" y="197"/>
                  </a:lnTo>
                  <a:lnTo>
                    <a:pt x="823" y="197"/>
                  </a:lnTo>
                  <a:lnTo>
                    <a:pt x="823" y="178"/>
                  </a:lnTo>
                  <a:lnTo>
                    <a:pt x="823" y="161"/>
                  </a:lnTo>
                  <a:lnTo>
                    <a:pt x="823" y="38"/>
                  </a:lnTo>
                  <a:lnTo>
                    <a:pt x="823" y="19"/>
                  </a:lnTo>
                  <a:lnTo>
                    <a:pt x="823" y="0"/>
                  </a:lnTo>
                  <a:lnTo>
                    <a:pt x="785" y="0"/>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
            <p:cNvSpPr/>
            <p:nvPr/>
          </p:nvSpPr>
          <p:spPr bwMode="auto">
            <a:xfrm>
              <a:off x="5713120" y="5548624"/>
              <a:ext cx="650230" cy="117752"/>
            </a:xfrm>
            <a:custGeom>
              <a:avLst/>
              <a:gdLst>
                <a:gd name="T0" fmla="*/ 837 w 878"/>
                <a:gd name="T1" fmla="*/ 0 h 159"/>
                <a:gd name="T2" fmla="*/ 0 w 878"/>
                <a:gd name="T3" fmla="*/ 0 h 159"/>
                <a:gd name="T4" fmla="*/ 0 w 878"/>
                <a:gd name="T5" fmla="*/ 15 h 159"/>
                <a:gd name="T6" fmla="*/ 837 w 878"/>
                <a:gd name="T7" fmla="*/ 15 h 159"/>
                <a:gd name="T8" fmla="*/ 837 w 878"/>
                <a:gd name="T9" fmla="*/ 31 h 159"/>
                <a:gd name="T10" fmla="*/ 40 w 878"/>
                <a:gd name="T11" fmla="*/ 31 h 159"/>
                <a:gd name="T12" fmla="*/ 40 w 878"/>
                <a:gd name="T13" fmla="*/ 131 h 159"/>
                <a:gd name="T14" fmla="*/ 837 w 878"/>
                <a:gd name="T15" fmla="*/ 131 h 159"/>
                <a:gd name="T16" fmla="*/ 837 w 878"/>
                <a:gd name="T17" fmla="*/ 145 h 159"/>
                <a:gd name="T18" fmla="*/ 0 w 878"/>
                <a:gd name="T19" fmla="*/ 145 h 159"/>
                <a:gd name="T20" fmla="*/ 0 w 878"/>
                <a:gd name="T21" fmla="*/ 159 h 159"/>
                <a:gd name="T22" fmla="*/ 837 w 878"/>
                <a:gd name="T23" fmla="*/ 159 h 159"/>
                <a:gd name="T24" fmla="*/ 878 w 878"/>
                <a:gd name="T25" fmla="*/ 159 h 159"/>
                <a:gd name="T26" fmla="*/ 878 w 878"/>
                <a:gd name="T27" fmla="*/ 145 h 159"/>
                <a:gd name="T28" fmla="*/ 878 w 878"/>
                <a:gd name="T29" fmla="*/ 131 h 159"/>
                <a:gd name="T30" fmla="*/ 878 w 878"/>
                <a:gd name="T31" fmla="*/ 31 h 159"/>
                <a:gd name="T32" fmla="*/ 878 w 878"/>
                <a:gd name="T33" fmla="*/ 15 h 159"/>
                <a:gd name="T34" fmla="*/ 878 w 878"/>
                <a:gd name="T35" fmla="*/ 0 h 159"/>
                <a:gd name="T36" fmla="*/ 837 w 878"/>
                <a:gd name="T3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8" h="159">
                  <a:moveTo>
                    <a:pt x="837" y="0"/>
                  </a:moveTo>
                  <a:lnTo>
                    <a:pt x="0" y="0"/>
                  </a:lnTo>
                  <a:lnTo>
                    <a:pt x="0" y="15"/>
                  </a:lnTo>
                  <a:lnTo>
                    <a:pt x="837" y="15"/>
                  </a:lnTo>
                  <a:lnTo>
                    <a:pt x="837" y="31"/>
                  </a:lnTo>
                  <a:lnTo>
                    <a:pt x="40" y="31"/>
                  </a:lnTo>
                  <a:lnTo>
                    <a:pt x="40" y="131"/>
                  </a:lnTo>
                  <a:lnTo>
                    <a:pt x="837" y="131"/>
                  </a:lnTo>
                  <a:lnTo>
                    <a:pt x="837" y="145"/>
                  </a:lnTo>
                  <a:lnTo>
                    <a:pt x="0" y="145"/>
                  </a:lnTo>
                  <a:lnTo>
                    <a:pt x="0" y="159"/>
                  </a:lnTo>
                  <a:lnTo>
                    <a:pt x="837" y="159"/>
                  </a:lnTo>
                  <a:lnTo>
                    <a:pt x="878" y="159"/>
                  </a:lnTo>
                  <a:lnTo>
                    <a:pt x="878" y="145"/>
                  </a:lnTo>
                  <a:lnTo>
                    <a:pt x="878" y="131"/>
                  </a:lnTo>
                  <a:lnTo>
                    <a:pt x="878" y="31"/>
                  </a:lnTo>
                  <a:lnTo>
                    <a:pt x="878" y="15"/>
                  </a:lnTo>
                  <a:lnTo>
                    <a:pt x="878" y="0"/>
                  </a:lnTo>
                  <a:lnTo>
                    <a:pt x="837" y="0"/>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9"/>
            <p:cNvSpPr/>
            <p:nvPr/>
          </p:nvSpPr>
          <p:spPr bwMode="auto">
            <a:xfrm>
              <a:off x="5778291" y="5431612"/>
              <a:ext cx="649489" cy="117012"/>
            </a:xfrm>
            <a:custGeom>
              <a:avLst/>
              <a:gdLst>
                <a:gd name="T0" fmla="*/ 837 w 877"/>
                <a:gd name="T1" fmla="*/ 0 h 158"/>
                <a:gd name="T2" fmla="*/ 0 w 877"/>
                <a:gd name="T3" fmla="*/ 0 h 158"/>
                <a:gd name="T4" fmla="*/ 0 w 877"/>
                <a:gd name="T5" fmla="*/ 14 h 158"/>
                <a:gd name="T6" fmla="*/ 837 w 877"/>
                <a:gd name="T7" fmla="*/ 14 h 158"/>
                <a:gd name="T8" fmla="*/ 837 w 877"/>
                <a:gd name="T9" fmla="*/ 31 h 158"/>
                <a:gd name="T10" fmla="*/ 40 w 877"/>
                <a:gd name="T11" fmla="*/ 31 h 158"/>
                <a:gd name="T12" fmla="*/ 40 w 877"/>
                <a:gd name="T13" fmla="*/ 130 h 158"/>
                <a:gd name="T14" fmla="*/ 837 w 877"/>
                <a:gd name="T15" fmla="*/ 130 h 158"/>
                <a:gd name="T16" fmla="*/ 837 w 877"/>
                <a:gd name="T17" fmla="*/ 144 h 158"/>
                <a:gd name="T18" fmla="*/ 0 w 877"/>
                <a:gd name="T19" fmla="*/ 144 h 158"/>
                <a:gd name="T20" fmla="*/ 0 w 877"/>
                <a:gd name="T21" fmla="*/ 158 h 158"/>
                <a:gd name="T22" fmla="*/ 837 w 877"/>
                <a:gd name="T23" fmla="*/ 158 h 158"/>
                <a:gd name="T24" fmla="*/ 877 w 877"/>
                <a:gd name="T25" fmla="*/ 158 h 158"/>
                <a:gd name="T26" fmla="*/ 877 w 877"/>
                <a:gd name="T27" fmla="*/ 144 h 158"/>
                <a:gd name="T28" fmla="*/ 877 w 877"/>
                <a:gd name="T29" fmla="*/ 130 h 158"/>
                <a:gd name="T30" fmla="*/ 877 w 877"/>
                <a:gd name="T31" fmla="*/ 31 h 158"/>
                <a:gd name="T32" fmla="*/ 877 w 877"/>
                <a:gd name="T33" fmla="*/ 14 h 158"/>
                <a:gd name="T34" fmla="*/ 877 w 877"/>
                <a:gd name="T35" fmla="*/ 0 h 158"/>
                <a:gd name="T36" fmla="*/ 837 w 877"/>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58">
                  <a:moveTo>
                    <a:pt x="837" y="0"/>
                  </a:moveTo>
                  <a:lnTo>
                    <a:pt x="0" y="0"/>
                  </a:lnTo>
                  <a:lnTo>
                    <a:pt x="0" y="14"/>
                  </a:lnTo>
                  <a:lnTo>
                    <a:pt x="837" y="14"/>
                  </a:lnTo>
                  <a:lnTo>
                    <a:pt x="837" y="31"/>
                  </a:lnTo>
                  <a:lnTo>
                    <a:pt x="40" y="31"/>
                  </a:lnTo>
                  <a:lnTo>
                    <a:pt x="40" y="130"/>
                  </a:lnTo>
                  <a:lnTo>
                    <a:pt x="837" y="130"/>
                  </a:lnTo>
                  <a:lnTo>
                    <a:pt x="837" y="144"/>
                  </a:lnTo>
                  <a:lnTo>
                    <a:pt x="0" y="144"/>
                  </a:lnTo>
                  <a:lnTo>
                    <a:pt x="0" y="158"/>
                  </a:lnTo>
                  <a:lnTo>
                    <a:pt x="837" y="158"/>
                  </a:lnTo>
                  <a:lnTo>
                    <a:pt x="877" y="158"/>
                  </a:lnTo>
                  <a:lnTo>
                    <a:pt x="877" y="144"/>
                  </a:lnTo>
                  <a:lnTo>
                    <a:pt x="877" y="130"/>
                  </a:lnTo>
                  <a:lnTo>
                    <a:pt x="877" y="31"/>
                  </a:lnTo>
                  <a:lnTo>
                    <a:pt x="877" y="14"/>
                  </a:lnTo>
                  <a:lnTo>
                    <a:pt x="877" y="0"/>
                  </a:lnTo>
                  <a:lnTo>
                    <a:pt x="837" y="0"/>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20"/>
            <p:cNvSpPr/>
            <p:nvPr/>
          </p:nvSpPr>
          <p:spPr bwMode="auto">
            <a:xfrm>
              <a:off x="6584043" y="5948537"/>
              <a:ext cx="609498" cy="145154"/>
            </a:xfrm>
            <a:custGeom>
              <a:avLst/>
              <a:gdLst>
                <a:gd name="T0" fmla="*/ 785 w 823"/>
                <a:gd name="T1" fmla="*/ 0 h 196"/>
                <a:gd name="T2" fmla="*/ 0 w 823"/>
                <a:gd name="T3" fmla="*/ 0 h 196"/>
                <a:gd name="T4" fmla="*/ 0 w 823"/>
                <a:gd name="T5" fmla="*/ 19 h 196"/>
                <a:gd name="T6" fmla="*/ 785 w 823"/>
                <a:gd name="T7" fmla="*/ 19 h 196"/>
                <a:gd name="T8" fmla="*/ 785 w 823"/>
                <a:gd name="T9" fmla="*/ 38 h 196"/>
                <a:gd name="T10" fmla="*/ 37 w 823"/>
                <a:gd name="T11" fmla="*/ 38 h 196"/>
                <a:gd name="T12" fmla="*/ 37 w 823"/>
                <a:gd name="T13" fmla="*/ 161 h 196"/>
                <a:gd name="T14" fmla="*/ 785 w 823"/>
                <a:gd name="T15" fmla="*/ 161 h 196"/>
                <a:gd name="T16" fmla="*/ 785 w 823"/>
                <a:gd name="T17" fmla="*/ 177 h 196"/>
                <a:gd name="T18" fmla="*/ 0 w 823"/>
                <a:gd name="T19" fmla="*/ 177 h 196"/>
                <a:gd name="T20" fmla="*/ 0 w 823"/>
                <a:gd name="T21" fmla="*/ 196 h 196"/>
                <a:gd name="T22" fmla="*/ 785 w 823"/>
                <a:gd name="T23" fmla="*/ 196 h 196"/>
                <a:gd name="T24" fmla="*/ 823 w 823"/>
                <a:gd name="T25" fmla="*/ 196 h 196"/>
                <a:gd name="T26" fmla="*/ 823 w 823"/>
                <a:gd name="T27" fmla="*/ 177 h 196"/>
                <a:gd name="T28" fmla="*/ 823 w 823"/>
                <a:gd name="T29" fmla="*/ 161 h 196"/>
                <a:gd name="T30" fmla="*/ 823 w 823"/>
                <a:gd name="T31" fmla="*/ 38 h 196"/>
                <a:gd name="T32" fmla="*/ 823 w 823"/>
                <a:gd name="T33" fmla="*/ 19 h 196"/>
                <a:gd name="T34" fmla="*/ 823 w 823"/>
                <a:gd name="T35" fmla="*/ 0 h 196"/>
                <a:gd name="T36" fmla="*/ 785 w 823"/>
                <a:gd name="T3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3" h="196">
                  <a:moveTo>
                    <a:pt x="785" y="0"/>
                  </a:moveTo>
                  <a:lnTo>
                    <a:pt x="0" y="0"/>
                  </a:lnTo>
                  <a:lnTo>
                    <a:pt x="0" y="19"/>
                  </a:lnTo>
                  <a:lnTo>
                    <a:pt x="785" y="19"/>
                  </a:lnTo>
                  <a:lnTo>
                    <a:pt x="785" y="38"/>
                  </a:lnTo>
                  <a:lnTo>
                    <a:pt x="37" y="38"/>
                  </a:lnTo>
                  <a:lnTo>
                    <a:pt x="37" y="161"/>
                  </a:lnTo>
                  <a:lnTo>
                    <a:pt x="785" y="161"/>
                  </a:lnTo>
                  <a:lnTo>
                    <a:pt x="785" y="177"/>
                  </a:lnTo>
                  <a:lnTo>
                    <a:pt x="0" y="177"/>
                  </a:lnTo>
                  <a:lnTo>
                    <a:pt x="0" y="196"/>
                  </a:lnTo>
                  <a:lnTo>
                    <a:pt x="785" y="196"/>
                  </a:lnTo>
                  <a:lnTo>
                    <a:pt x="823" y="196"/>
                  </a:lnTo>
                  <a:lnTo>
                    <a:pt x="823" y="177"/>
                  </a:lnTo>
                  <a:lnTo>
                    <a:pt x="823" y="161"/>
                  </a:lnTo>
                  <a:lnTo>
                    <a:pt x="823" y="38"/>
                  </a:lnTo>
                  <a:lnTo>
                    <a:pt x="823" y="19"/>
                  </a:lnTo>
                  <a:lnTo>
                    <a:pt x="823" y="0"/>
                  </a:lnTo>
                  <a:lnTo>
                    <a:pt x="785" y="0"/>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21"/>
            <p:cNvSpPr/>
            <p:nvPr/>
          </p:nvSpPr>
          <p:spPr bwMode="auto">
            <a:xfrm>
              <a:off x="6584043" y="5827082"/>
              <a:ext cx="649489" cy="117752"/>
            </a:xfrm>
            <a:custGeom>
              <a:avLst/>
              <a:gdLst>
                <a:gd name="T0" fmla="*/ 834 w 877"/>
                <a:gd name="T1" fmla="*/ 0 h 159"/>
                <a:gd name="T2" fmla="*/ 0 w 877"/>
                <a:gd name="T3" fmla="*/ 0 h 159"/>
                <a:gd name="T4" fmla="*/ 0 w 877"/>
                <a:gd name="T5" fmla="*/ 17 h 159"/>
                <a:gd name="T6" fmla="*/ 834 w 877"/>
                <a:gd name="T7" fmla="*/ 17 h 159"/>
                <a:gd name="T8" fmla="*/ 834 w 877"/>
                <a:gd name="T9" fmla="*/ 31 h 159"/>
                <a:gd name="T10" fmla="*/ 40 w 877"/>
                <a:gd name="T11" fmla="*/ 31 h 159"/>
                <a:gd name="T12" fmla="*/ 40 w 877"/>
                <a:gd name="T13" fmla="*/ 131 h 159"/>
                <a:gd name="T14" fmla="*/ 834 w 877"/>
                <a:gd name="T15" fmla="*/ 131 h 159"/>
                <a:gd name="T16" fmla="*/ 834 w 877"/>
                <a:gd name="T17" fmla="*/ 145 h 159"/>
                <a:gd name="T18" fmla="*/ 0 w 877"/>
                <a:gd name="T19" fmla="*/ 145 h 159"/>
                <a:gd name="T20" fmla="*/ 0 w 877"/>
                <a:gd name="T21" fmla="*/ 159 h 159"/>
                <a:gd name="T22" fmla="*/ 834 w 877"/>
                <a:gd name="T23" fmla="*/ 159 h 159"/>
                <a:gd name="T24" fmla="*/ 877 w 877"/>
                <a:gd name="T25" fmla="*/ 159 h 159"/>
                <a:gd name="T26" fmla="*/ 877 w 877"/>
                <a:gd name="T27" fmla="*/ 145 h 159"/>
                <a:gd name="T28" fmla="*/ 877 w 877"/>
                <a:gd name="T29" fmla="*/ 131 h 159"/>
                <a:gd name="T30" fmla="*/ 877 w 877"/>
                <a:gd name="T31" fmla="*/ 31 h 159"/>
                <a:gd name="T32" fmla="*/ 877 w 877"/>
                <a:gd name="T33" fmla="*/ 17 h 159"/>
                <a:gd name="T34" fmla="*/ 877 w 877"/>
                <a:gd name="T35" fmla="*/ 0 h 159"/>
                <a:gd name="T36" fmla="*/ 834 w 877"/>
                <a:gd name="T3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59">
                  <a:moveTo>
                    <a:pt x="834" y="0"/>
                  </a:moveTo>
                  <a:lnTo>
                    <a:pt x="0" y="0"/>
                  </a:lnTo>
                  <a:lnTo>
                    <a:pt x="0" y="17"/>
                  </a:lnTo>
                  <a:lnTo>
                    <a:pt x="834" y="17"/>
                  </a:lnTo>
                  <a:lnTo>
                    <a:pt x="834" y="31"/>
                  </a:lnTo>
                  <a:lnTo>
                    <a:pt x="40" y="31"/>
                  </a:lnTo>
                  <a:lnTo>
                    <a:pt x="40" y="131"/>
                  </a:lnTo>
                  <a:lnTo>
                    <a:pt x="834" y="131"/>
                  </a:lnTo>
                  <a:lnTo>
                    <a:pt x="834" y="145"/>
                  </a:lnTo>
                  <a:lnTo>
                    <a:pt x="0" y="145"/>
                  </a:lnTo>
                  <a:lnTo>
                    <a:pt x="0" y="159"/>
                  </a:lnTo>
                  <a:lnTo>
                    <a:pt x="834" y="159"/>
                  </a:lnTo>
                  <a:lnTo>
                    <a:pt x="877" y="159"/>
                  </a:lnTo>
                  <a:lnTo>
                    <a:pt x="877" y="145"/>
                  </a:lnTo>
                  <a:lnTo>
                    <a:pt x="877" y="131"/>
                  </a:lnTo>
                  <a:lnTo>
                    <a:pt x="877" y="31"/>
                  </a:lnTo>
                  <a:lnTo>
                    <a:pt x="877" y="17"/>
                  </a:lnTo>
                  <a:lnTo>
                    <a:pt x="877" y="0"/>
                  </a:lnTo>
                  <a:lnTo>
                    <a:pt x="834" y="0"/>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22"/>
            <p:cNvSpPr/>
            <p:nvPr/>
          </p:nvSpPr>
          <p:spPr bwMode="auto">
            <a:xfrm>
              <a:off x="6517390" y="5681928"/>
              <a:ext cx="609498" cy="145154"/>
            </a:xfrm>
            <a:custGeom>
              <a:avLst/>
              <a:gdLst>
                <a:gd name="T0" fmla="*/ 785 w 823"/>
                <a:gd name="T1" fmla="*/ 0 h 196"/>
                <a:gd name="T2" fmla="*/ 0 w 823"/>
                <a:gd name="T3" fmla="*/ 0 h 196"/>
                <a:gd name="T4" fmla="*/ 0 w 823"/>
                <a:gd name="T5" fmla="*/ 19 h 196"/>
                <a:gd name="T6" fmla="*/ 785 w 823"/>
                <a:gd name="T7" fmla="*/ 19 h 196"/>
                <a:gd name="T8" fmla="*/ 785 w 823"/>
                <a:gd name="T9" fmla="*/ 38 h 196"/>
                <a:gd name="T10" fmla="*/ 38 w 823"/>
                <a:gd name="T11" fmla="*/ 38 h 196"/>
                <a:gd name="T12" fmla="*/ 38 w 823"/>
                <a:gd name="T13" fmla="*/ 161 h 196"/>
                <a:gd name="T14" fmla="*/ 785 w 823"/>
                <a:gd name="T15" fmla="*/ 161 h 196"/>
                <a:gd name="T16" fmla="*/ 785 w 823"/>
                <a:gd name="T17" fmla="*/ 178 h 196"/>
                <a:gd name="T18" fmla="*/ 0 w 823"/>
                <a:gd name="T19" fmla="*/ 178 h 196"/>
                <a:gd name="T20" fmla="*/ 0 w 823"/>
                <a:gd name="T21" fmla="*/ 196 h 196"/>
                <a:gd name="T22" fmla="*/ 785 w 823"/>
                <a:gd name="T23" fmla="*/ 196 h 196"/>
                <a:gd name="T24" fmla="*/ 823 w 823"/>
                <a:gd name="T25" fmla="*/ 196 h 196"/>
                <a:gd name="T26" fmla="*/ 823 w 823"/>
                <a:gd name="T27" fmla="*/ 178 h 196"/>
                <a:gd name="T28" fmla="*/ 823 w 823"/>
                <a:gd name="T29" fmla="*/ 161 h 196"/>
                <a:gd name="T30" fmla="*/ 823 w 823"/>
                <a:gd name="T31" fmla="*/ 38 h 196"/>
                <a:gd name="T32" fmla="*/ 823 w 823"/>
                <a:gd name="T33" fmla="*/ 19 h 196"/>
                <a:gd name="T34" fmla="*/ 823 w 823"/>
                <a:gd name="T35" fmla="*/ 0 h 196"/>
                <a:gd name="T36" fmla="*/ 785 w 823"/>
                <a:gd name="T3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3" h="196">
                  <a:moveTo>
                    <a:pt x="785" y="0"/>
                  </a:moveTo>
                  <a:lnTo>
                    <a:pt x="0" y="0"/>
                  </a:lnTo>
                  <a:lnTo>
                    <a:pt x="0" y="19"/>
                  </a:lnTo>
                  <a:lnTo>
                    <a:pt x="785" y="19"/>
                  </a:lnTo>
                  <a:lnTo>
                    <a:pt x="785" y="38"/>
                  </a:lnTo>
                  <a:lnTo>
                    <a:pt x="38" y="38"/>
                  </a:lnTo>
                  <a:lnTo>
                    <a:pt x="38" y="161"/>
                  </a:lnTo>
                  <a:lnTo>
                    <a:pt x="785" y="161"/>
                  </a:lnTo>
                  <a:lnTo>
                    <a:pt x="785" y="178"/>
                  </a:lnTo>
                  <a:lnTo>
                    <a:pt x="0" y="178"/>
                  </a:lnTo>
                  <a:lnTo>
                    <a:pt x="0" y="196"/>
                  </a:lnTo>
                  <a:lnTo>
                    <a:pt x="785" y="196"/>
                  </a:lnTo>
                  <a:lnTo>
                    <a:pt x="823" y="196"/>
                  </a:lnTo>
                  <a:lnTo>
                    <a:pt x="823" y="178"/>
                  </a:lnTo>
                  <a:lnTo>
                    <a:pt x="823" y="161"/>
                  </a:lnTo>
                  <a:lnTo>
                    <a:pt x="823" y="38"/>
                  </a:lnTo>
                  <a:lnTo>
                    <a:pt x="823" y="19"/>
                  </a:lnTo>
                  <a:lnTo>
                    <a:pt x="823" y="0"/>
                  </a:lnTo>
                  <a:lnTo>
                    <a:pt x="785" y="0"/>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3"/>
            <p:cNvSpPr/>
            <p:nvPr/>
          </p:nvSpPr>
          <p:spPr bwMode="auto">
            <a:xfrm>
              <a:off x="6517390" y="5562695"/>
              <a:ext cx="649489" cy="117752"/>
            </a:xfrm>
            <a:custGeom>
              <a:avLst/>
              <a:gdLst>
                <a:gd name="T0" fmla="*/ 837 w 877"/>
                <a:gd name="T1" fmla="*/ 0 h 159"/>
                <a:gd name="T2" fmla="*/ 0 w 877"/>
                <a:gd name="T3" fmla="*/ 0 h 159"/>
                <a:gd name="T4" fmla="*/ 0 w 877"/>
                <a:gd name="T5" fmla="*/ 15 h 159"/>
                <a:gd name="T6" fmla="*/ 837 w 877"/>
                <a:gd name="T7" fmla="*/ 15 h 159"/>
                <a:gd name="T8" fmla="*/ 837 w 877"/>
                <a:gd name="T9" fmla="*/ 31 h 159"/>
                <a:gd name="T10" fmla="*/ 40 w 877"/>
                <a:gd name="T11" fmla="*/ 31 h 159"/>
                <a:gd name="T12" fmla="*/ 40 w 877"/>
                <a:gd name="T13" fmla="*/ 130 h 159"/>
                <a:gd name="T14" fmla="*/ 837 w 877"/>
                <a:gd name="T15" fmla="*/ 130 h 159"/>
                <a:gd name="T16" fmla="*/ 837 w 877"/>
                <a:gd name="T17" fmla="*/ 145 h 159"/>
                <a:gd name="T18" fmla="*/ 0 w 877"/>
                <a:gd name="T19" fmla="*/ 145 h 159"/>
                <a:gd name="T20" fmla="*/ 0 w 877"/>
                <a:gd name="T21" fmla="*/ 159 h 159"/>
                <a:gd name="T22" fmla="*/ 837 w 877"/>
                <a:gd name="T23" fmla="*/ 159 h 159"/>
                <a:gd name="T24" fmla="*/ 877 w 877"/>
                <a:gd name="T25" fmla="*/ 159 h 159"/>
                <a:gd name="T26" fmla="*/ 877 w 877"/>
                <a:gd name="T27" fmla="*/ 145 h 159"/>
                <a:gd name="T28" fmla="*/ 877 w 877"/>
                <a:gd name="T29" fmla="*/ 130 h 159"/>
                <a:gd name="T30" fmla="*/ 877 w 877"/>
                <a:gd name="T31" fmla="*/ 31 h 159"/>
                <a:gd name="T32" fmla="*/ 877 w 877"/>
                <a:gd name="T33" fmla="*/ 15 h 159"/>
                <a:gd name="T34" fmla="*/ 877 w 877"/>
                <a:gd name="T35" fmla="*/ 0 h 159"/>
                <a:gd name="T36" fmla="*/ 837 w 877"/>
                <a:gd name="T3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59">
                  <a:moveTo>
                    <a:pt x="837" y="0"/>
                  </a:moveTo>
                  <a:lnTo>
                    <a:pt x="0" y="0"/>
                  </a:lnTo>
                  <a:lnTo>
                    <a:pt x="0" y="15"/>
                  </a:lnTo>
                  <a:lnTo>
                    <a:pt x="837" y="15"/>
                  </a:lnTo>
                  <a:lnTo>
                    <a:pt x="837" y="31"/>
                  </a:lnTo>
                  <a:lnTo>
                    <a:pt x="40" y="31"/>
                  </a:lnTo>
                  <a:lnTo>
                    <a:pt x="40" y="130"/>
                  </a:lnTo>
                  <a:lnTo>
                    <a:pt x="837" y="130"/>
                  </a:lnTo>
                  <a:lnTo>
                    <a:pt x="837" y="145"/>
                  </a:lnTo>
                  <a:lnTo>
                    <a:pt x="0" y="145"/>
                  </a:lnTo>
                  <a:lnTo>
                    <a:pt x="0" y="159"/>
                  </a:lnTo>
                  <a:lnTo>
                    <a:pt x="837" y="159"/>
                  </a:lnTo>
                  <a:lnTo>
                    <a:pt x="877" y="159"/>
                  </a:lnTo>
                  <a:lnTo>
                    <a:pt x="877" y="145"/>
                  </a:lnTo>
                  <a:lnTo>
                    <a:pt x="877" y="130"/>
                  </a:lnTo>
                  <a:lnTo>
                    <a:pt x="877" y="31"/>
                  </a:lnTo>
                  <a:lnTo>
                    <a:pt x="877" y="15"/>
                  </a:lnTo>
                  <a:lnTo>
                    <a:pt x="877" y="0"/>
                  </a:lnTo>
                  <a:lnTo>
                    <a:pt x="837" y="0"/>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24"/>
            <p:cNvSpPr/>
            <p:nvPr/>
          </p:nvSpPr>
          <p:spPr bwMode="auto">
            <a:xfrm>
              <a:off x="6452219" y="5327931"/>
              <a:ext cx="650230" cy="117752"/>
            </a:xfrm>
            <a:custGeom>
              <a:avLst/>
              <a:gdLst>
                <a:gd name="T0" fmla="*/ 837 w 878"/>
                <a:gd name="T1" fmla="*/ 0 h 159"/>
                <a:gd name="T2" fmla="*/ 0 w 878"/>
                <a:gd name="T3" fmla="*/ 0 h 159"/>
                <a:gd name="T4" fmla="*/ 0 w 878"/>
                <a:gd name="T5" fmla="*/ 15 h 159"/>
                <a:gd name="T6" fmla="*/ 837 w 878"/>
                <a:gd name="T7" fmla="*/ 15 h 159"/>
                <a:gd name="T8" fmla="*/ 837 w 878"/>
                <a:gd name="T9" fmla="*/ 31 h 159"/>
                <a:gd name="T10" fmla="*/ 40 w 878"/>
                <a:gd name="T11" fmla="*/ 31 h 159"/>
                <a:gd name="T12" fmla="*/ 40 w 878"/>
                <a:gd name="T13" fmla="*/ 130 h 159"/>
                <a:gd name="T14" fmla="*/ 837 w 878"/>
                <a:gd name="T15" fmla="*/ 130 h 159"/>
                <a:gd name="T16" fmla="*/ 837 w 878"/>
                <a:gd name="T17" fmla="*/ 145 h 159"/>
                <a:gd name="T18" fmla="*/ 0 w 878"/>
                <a:gd name="T19" fmla="*/ 145 h 159"/>
                <a:gd name="T20" fmla="*/ 0 w 878"/>
                <a:gd name="T21" fmla="*/ 159 h 159"/>
                <a:gd name="T22" fmla="*/ 837 w 878"/>
                <a:gd name="T23" fmla="*/ 159 h 159"/>
                <a:gd name="T24" fmla="*/ 878 w 878"/>
                <a:gd name="T25" fmla="*/ 159 h 159"/>
                <a:gd name="T26" fmla="*/ 878 w 878"/>
                <a:gd name="T27" fmla="*/ 145 h 159"/>
                <a:gd name="T28" fmla="*/ 878 w 878"/>
                <a:gd name="T29" fmla="*/ 130 h 159"/>
                <a:gd name="T30" fmla="*/ 878 w 878"/>
                <a:gd name="T31" fmla="*/ 31 h 159"/>
                <a:gd name="T32" fmla="*/ 878 w 878"/>
                <a:gd name="T33" fmla="*/ 15 h 159"/>
                <a:gd name="T34" fmla="*/ 878 w 878"/>
                <a:gd name="T35" fmla="*/ 0 h 159"/>
                <a:gd name="T36" fmla="*/ 837 w 878"/>
                <a:gd name="T3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8" h="159">
                  <a:moveTo>
                    <a:pt x="837" y="0"/>
                  </a:moveTo>
                  <a:lnTo>
                    <a:pt x="0" y="0"/>
                  </a:lnTo>
                  <a:lnTo>
                    <a:pt x="0" y="15"/>
                  </a:lnTo>
                  <a:lnTo>
                    <a:pt x="837" y="15"/>
                  </a:lnTo>
                  <a:lnTo>
                    <a:pt x="837" y="31"/>
                  </a:lnTo>
                  <a:lnTo>
                    <a:pt x="40" y="31"/>
                  </a:lnTo>
                  <a:lnTo>
                    <a:pt x="40" y="130"/>
                  </a:lnTo>
                  <a:lnTo>
                    <a:pt x="837" y="130"/>
                  </a:lnTo>
                  <a:lnTo>
                    <a:pt x="837" y="145"/>
                  </a:lnTo>
                  <a:lnTo>
                    <a:pt x="0" y="145"/>
                  </a:lnTo>
                  <a:lnTo>
                    <a:pt x="0" y="159"/>
                  </a:lnTo>
                  <a:lnTo>
                    <a:pt x="837" y="159"/>
                  </a:lnTo>
                  <a:lnTo>
                    <a:pt x="878" y="159"/>
                  </a:lnTo>
                  <a:lnTo>
                    <a:pt x="878" y="145"/>
                  </a:lnTo>
                  <a:lnTo>
                    <a:pt x="878" y="130"/>
                  </a:lnTo>
                  <a:lnTo>
                    <a:pt x="878" y="31"/>
                  </a:lnTo>
                  <a:lnTo>
                    <a:pt x="878" y="15"/>
                  </a:lnTo>
                  <a:lnTo>
                    <a:pt x="878" y="0"/>
                  </a:lnTo>
                  <a:lnTo>
                    <a:pt x="837" y="0"/>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5"/>
            <p:cNvSpPr/>
            <p:nvPr/>
          </p:nvSpPr>
          <p:spPr bwMode="auto">
            <a:xfrm>
              <a:off x="6432964" y="4944310"/>
              <a:ext cx="650230" cy="117752"/>
            </a:xfrm>
            <a:custGeom>
              <a:avLst/>
              <a:gdLst>
                <a:gd name="T0" fmla="*/ 837 w 878"/>
                <a:gd name="T1" fmla="*/ 0 h 159"/>
                <a:gd name="T2" fmla="*/ 0 w 878"/>
                <a:gd name="T3" fmla="*/ 0 h 159"/>
                <a:gd name="T4" fmla="*/ 0 w 878"/>
                <a:gd name="T5" fmla="*/ 17 h 159"/>
                <a:gd name="T6" fmla="*/ 837 w 878"/>
                <a:gd name="T7" fmla="*/ 17 h 159"/>
                <a:gd name="T8" fmla="*/ 837 w 878"/>
                <a:gd name="T9" fmla="*/ 31 h 159"/>
                <a:gd name="T10" fmla="*/ 40 w 878"/>
                <a:gd name="T11" fmla="*/ 31 h 159"/>
                <a:gd name="T12" fmla="*/ 40 w 878"/>
                <a:gd name="T13" fmla="*/ 131 h 159"/>
                <a:gd name="T14" fmla="*/ 837 w 878"/>
                <a:gd name="T15" fmla="*/ 131 h 159"/>
                <a:gd name="T16" fmla="*/ 837 w 878"/>
                <a:gd name="T17" fmla="*/ 145 h 159"/>
                <a:gd name="T18" fmla="*/ 0 w 878"/>
                <a:gd name="T19" fmla="*/ 145 h 159"/>
                <a:gd name="T20" fmla="*/ 0 w 878"/>
                <a:gd name="T21" fmla="*/ 159 h 159"/>
                <a:gd name="T22" fmla="*/ 837 w 878"/>
                <a:gd name="T23" fmla="*/ 159 h 159"/>
                <a:gd name="T24" fmla="*/ 878 w 878"/>
                <a:gd name="T25" fmla="*/ 159 h 159"/>
                <a:gd name="T26" fmla="*/ 878 w 878"/>
                <a:gd name="T27" fmla="*/ 145 h 159"/>
                <a:gd name="T28" fmla="*/ 878 w 878"/>
                <a:gd name="T29" fmla="*/ 131 h 159"/>
                <a:gd name="T30" fmla="*/ 878 w 878"/>
                <a:gd name="T31" fmla="*/ 31 h 159"/>
                <a:gd name="T32" fmla="*/ 878 w 878"/>
                <a:gd name="T33" fmla="*/ 17 h 159"/>
                <a:gd name="T34" fmla="*/ 878 w 878"/>
                <a:gd name="T35" fmla="*/ 0 h 159"/>
                <a:gd name="T36" fmla="*/ 837 w 878"/>
                <a:gd name="T3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8" h="159">
                  <a:moveTo>
                    <a:pt x="837" y="0"/>
                  </a:moveTo>
                  <a:lnTo>
                    <a:pt x="0" y="0"/>
                  </a:lnTo>
                  <a:lnTo>
                    <a:pt x="0" y="17"/>
                  </a:lnTo>
                  <a:lnTo>
                    <a:pt x="837" y="17"/>
                  </a:lnTo>
                  <a:lnTo>
                    <a:pt x="837" y="31"/>
                  </a:lnTo>
                  <a:lnTo>
                    <a:pt x="40" y="31"/>
                  </a:lnTo>
                  <a:lnTo>
                    <a:pt x="40" y="131"/>
                  </a:lnTo>
                  <a:lnTo>
                    <a:pt x="837" y="131"/>
                  </a:lnTo>
                  <a:lnTo>
                    <a:pt x="837" y="145"/>
                  </a:lnTo>
                  <a:lnTo>
                    <a:pt x="0" y="145"/>
                  </a:lnTo>
                  <a:lnTo>
                    <a:pt x="0" y="159"/>
                  </a:lnTo>
                  <a:lnTo>
                    <a:pt x="837" y="159"/>
                  </a:lnTo>
                  <a:lnTo>
                    <a:pt x="878" y="159"/>
                  </a:lnTo>
                  <a:lnTo>
                    <a:pt x="878" y="145"/>
                  </a:lnTo>
                  <a:lnTo>
                    <a:pt x="878" y="131"/>
                  </a:lnTo>
                  <a:lnTo>
                    <a:pt x="878" y="31"/>
                  </a:lnTo>
                  <a:lnTo>
                    <a:pt x="878" y="17"/>
                  </a:lnTo>
                  <a:lnTo>
                    <a:pt x="878" y="0"/>
                  </a:lnTo>
                  <a:lnTo>
                    <a:pt x="837" y="0"/>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26"/>
            <p:cNvSpPr/>
            <p:nvPr/>
          </p:nvSpPr>
          <p:spPr bwMode="auto">
            <a:xfrm>
              <a:off x="6387789" y="5182777"/>
              <a:ext cx="609498" cy="145154"/>
            </a:xfrm>
            <a:custGeom>
              <a:avLst/>
              <a:gdLst>
                <a:gd name="T0" fmla="*/ 785 w 823"/>
                <a:gd name="T1" fmla="*/ 0 h 196"/>
                <a:gd name="T2" fmla="*/ 0 w 823"/>
                <a:gd name="T3" fmla="*/ 0 h 196"/>
                <a:gd name="T4" fmla="*/ 0 w 823"/>
                <a:gd name="T5" fmla="*/ 19 h 196"/>
                <a:gd name="T6" fmla="*/ 785 w 823"/>
                <a:gd name="T7" fmla="*/ 19 h 196"/>
                <a:gd name="T8" fmla="*/ 785 w 823"/>
                <a:gd name="T9" fmla="*/ 38 h 196"/>
                <a:gd name="T10" fmla="*/ 38 w 823"/>
                <a:gd name="T11" fmla="*/ 38 h 196"/>
                <a:gd name="T12" fmla="*/ 38 w 823"/>
                <a:gd name="T13" fmla="*/ 161 h 196"/>
                <a:gd name="T14" fmla="*/ 785 w 823"/>
                <a:gd name="T15" fmla="*/ 161 h 196"/>
                <a:gd name="T16" fmla="*/ 785 w 823"/>
                <a:gd name="T17" fmla="*/ 177 h 196"/>
                <a:gd name="T18" fmla="*/ 0 w 823"/>
                <a:gd name="T19" fmla="*/ 177 h 196"/>
                <a:gd name="T20" fmla="*/ 0 w 823"/>
                <a:gd name="T21" fmla="*/ 196 h 196"/>
                <a:gd name="T22" fmla="*/ 785 w 823"/>
                <a:gd name="T23" fmla="*/ 196 h 196"/>
                <a:gd name="T24" fmla="*/ 823 w 823"/>
                <a:gd name="T25" fmla="*/ 196 h 196"/>
                <a:gd name="T26" fmla="*/ 823 w 823"/>
                <a:gd name="T27" fmla="*/ 177 h 196"/>
                <a:gd name="T28" fmla="*/ 823 w 823"/>
                <a:gd name="T29" fmla="*/ 161 h 196"/>
                <a:gd name="T30" fmla="*/ 823 w 823"/>
                <a:gd name="T31" fmla="*/ 38 h 196"/>
                <a:gd name="T32" fmla="*/ 823 w 823"/>
                <a:gd name="T33" fmla="*/ 19 h 196"/>
                <a:gd name="T34" fmla="*/ 823 w 823"/>
                <a:gd name="T35" fmla="*/ 0 h 196"/>
                <a:gd name="T36" fmla="*/ 785 w 823"/>
                <a:gd name="T3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3" h="196">
                  <a:moveTo>
                    <a:pt x="785" y="0"/>
                  </a:moveTo>
                  <a:lnTo>
                    <a:pt x="0" y="0"/>
                  </a:lnTo>
                  <a:lnTo>
                    <a:pt x="0" y="19"/>
                  </a:lnTo>
                  <a:lnTo>
                    <a:pt x="785" y="19"/>
                  </a:lnTo>
                  <a:lnTo>
                    <a:pt x="785" y="38"/>
                  </a:lnTo>
                  <a:lnTo>
                    <a:pt x="38" y="38"/>
                  </a:lnTo>
                  <a:lnTo>
                    <a:pt x="38" y="161"/>
                  </a:lnTo>
                  <a:lnTo>
                    <a:pt x="785" y="161"/>
                  </a:lnTo>
                  <a:lnTo>
                    <a:pt x="785" y="177"/>
                  </a:lnTo>
                  <a:lnTo>
                    <a:pt x="0" y="177"/>
                  </a:lnTo>
                  <a:lnTo>
                    <a:pt x="0" y="196"/>
                  </a:lnTo>
                  <a:lnTo>
                    <a:pt x="785" y="196"/>
                  </a:lnTo>
                  <a:lnTo>
                    <a:pt x="823" y="196"/>
                  </a:lnTo>
                  <a:lnTo>
                    <a:pt x="823" y="177"/>
                  </a:lnTo>
                  <a:lnTo>
                    <a:pt x="823" y="161"/>
                  </a:lnTo>
                  <a:lnTo>
                    <a:pt x="823" y="38"/>
                  </a:lnTo>
                  <a:lnTo>
                    <a:pt x="823" y="19"/>
                  </a:lnTo>
                  <a:lnTo>
                    <a:pt x="823" y="0"/>
                  </a:lnTo>
                  <a:lnTo>
                    <a:pt x="785" y="0"/>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27"/>
            <p:cNvSpPr/>
            <p:nvPr/>
          </p:nvSpPr>
          <p:spPr bwMode="auto">
            <a:xfrm>
              <a:off x="6387789" y="5062063"/>
              <a:ext cx="649489" cy="117012"/>
            </a:xfrm>
            <a:custGeom>
              <a:avLst/>
              <a:gdLst>
                <a:gd name="T0" fmla="*/ 837 w 877"/>
                <a:gd name="T1" fmla="*/ 0 h 158"/>
                <a:gd name="T2" fmla="*/ 0 w 877"/>
                <a:gd name="T3" fmla="*/ 0 h 158"/>
                <a:gd name="T4" fmla="*/ 0 w 877"/>
                <a:gd name="T5" fmla="*/ 16 h 158"/>
                <a:gd name="T6" fmla="*/ 837 w 877"/>
                <a:gd name="T7" fmla="*/ 16 h 158"/>
                <a:gd name="T8" fmla="*/ 837 w 877"/>
                <a:gd name="T9" fmla="*/ 31 h 158"/>
                <a:gd name="T10" fmla="*/ 40 w 877"/>
                <a:gd name="T11" fmla="*/ 31 h 158"/>
                <a:gd name="T12" fmla="*/ 40 w 877"/>
                <a:gd name="T13" fmla="*/ 130 h 158"/>
                <a:gd name="T14" fmla="*/ 837 w 877"/>
                <a:gd name="T15" fmla="*/ 130 h 158"/>
                <a:gd name="T16" fmla="*/ 837 w 877"/>
                <a:gd name="T17" fmla="*/ 144 h 158"/>
                <a:gd name="T18" fmla="*/ 0 w 877"/>
                <a:gd name="T19" fmla="*/ 144 h 158"/>
                <a:gd name="T20" fmla="*/ 0 w 877"/>
                <a:gd name="T21" fmla="*/ 158 h 158"/>
                <a:gd name="T22" fmla="*/ 837 w 877"/>
                <a:gd name="T23" fmla="*/ 158 h 158"/>
                <a:gd name="T24" fmla="*/ 877 w 877"/>
                <a:gd name="T25" fmla="*/ 158 h 158"/>
                <a:gd name="T26" fmla="*/ 877 w 877"/>
                <a:gd name="T27" fmla="*/ 144 h 158"/>
                <a:gd name="T28" fmla="*/ 877 w 877"/>
                <a:gd name="T29" fmla="*/ 130 h 158"/>
                <a:gd name="T30" fmla="*/ 877 w 877"/>
                <a:gd name="T31" fmla="*/ 31 h 158"/>
                <a:gd name="T32" fmla="*/ 877 w 877"/>
                <a:gd name="T33" fmla="*/ 16 h 158"/>
                <a:gd name="T34" fmla="*/ 877 w 877"/>
                <a:gd name="T35" fmla="*/ 0 h 158"/>
                <a:gd name="T36" fmla="*/ 837 w 877"/>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58">
                  <a:moveTo>
                    <a:pt x="837" y="0"/>
                  </a:moveTo>
                  <a:lnTo>
                    <a:pt x="0" y="0"/>
                  </a:lnTo>
                  <a:lnTo>
                    <a:pt x="0" y="16"/>
                  </a:lnTo>
                  <a:lnTo>
                    <a:pt x="837" y="16"/>
                  </a:lnTo>
                  <a:lnTo>
                    <a:pt x="837" y="31"/>
                  </a:lnTo>
                  <a:lnTo>
                    <a:pt x="40" y="31"/>
                  </a:lnTo>
                  <a:lnTo>
                    <a:pt x="40" y="130"/>
                  </a:lnTo>
                  <a:lnTo>
                    <a:pt x="837" y="130"/>
                  </a:lnTo>
                  <a:lnTo>
                    <a:pt x="837" y="144"/>
                  </a:lnTo>
                  <a:lnTo>
                    <a:pt x="0" y="144"/>
                  </a:lnTo>
                  <a:lnTo>
                    <a:pt x="0" y="158"/>
                  </a:lnTo>
                  <a:lnTo>
                    <a:pt x="837" y="158"/>
                  </a:lnTo>
                  <a:lnTo>
                    <a:pt x="877" y="158"/>
                  </a:lnTo>
                  <a:lnTo>
                    <a:pt x="877" y="144"/>
                  </a:lnTo>
                  <a:lnTo>
                    <a:pt x="877" y="130"/>
                  </a:lnTo>
                  <a:lnTo>
                    <a:pt x="877" y="31"/>
                  </a:lnTo>
                  <a:lnTo>
                    <a:pt x="877" y="16"/>
                  </a:lnTo>
                  <a:lnTo>
                    <a:pt x="877" y="0"/>
                  </a:lnTo>
                  <a:lnTo>
                    <a:pt x="837" y="0"/>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28"/>
            <p:cNvSpPr/>
            <p:nvPr/>
          </p:nvSpPr>
          <p:spPr bwMode="auto">
            <a:xfrm>
              <a:off x="6584043" y="5445683"/>
              <a:ext cx="649489" cy="117012"/>
            </a:xfrm>
            <a:custGeom>
              <a:avLst/>
              <a:gdLst>
                <a:gd name="T0" fmla="*/ 834 w 877"/>
                <a:gd name="T1" fmla="*/ 0 h 158"/>
                <a:gd name="T2" fmla="*/ 0 w 877"/>
                <a:gd name="T3" fmla="*/ 0 h 158"/>
                <a:gd name="T4" fmla="*/ 0 w 877"/>
                <a:gd name="T5" fmla="*/ 14 h 158"/>
                <a:gd name="T6" fmla="*/ 834 w 877"/>
                <a:gd name="T7" fmla="*/ 14 h 158"/>
                <a:gd name="T8" fmla="*/ 834 w 877"/>
                <a:gd name="T9" fmla="*/ 31 h 158"/>
                <a:gd name="T10" fmla="*/ 40 w 877"/>
                <a:gd name="T11" fmla="*/ 31 h 158"/>
                <a:gd name="T12" fmla="*/ 40 w 877"/>
                <a:gd name="T13" fmla="*/ 130 h 158"/>
                <a:gd name="T14" fmla="*/ 834 w 877"/>
                <a:gd name="T15" fmla="*/ 130 h 158"/>
                <a:gd name="T16" fmla="*/ 834 w 877"/>
                <a:gd name="T17" fmla="*/ 144 h 158"/>
                <a:gd name="T18" fmla="*/ 0 w 877"/>
                <a:gd name="T19" fmla="*/ 144 h 158"/>
                <a:gd name="T20" fmla="*/ 0 w 877"/>
                <a:gd name="T21" fmla="*/ 158 h 158"/>
                <a:gd name="T22" fmla="*/ 834 w 877"/>
                <a:gd name="T23" fmla="*/ 158 h 158"/>
                <a:gd name="T24" fmla="*/ 877 w 877"/>
                <a:gd name="T25" fmla="*/ 158 h 158"/>
                <a:gd name="T26" fmla="*/ 877 w 877"/>
                <a:gd name="T27" fmla="*/ 144 h 158"/>
                <a:gd name="T28" fmla="*/ 877 w 877"/>
                <a:gd name="T29" fmla="*/ 130 h 158"/>
                <a:gd name="T30" fmla="*/ 877 w 877"/>
                <a:gd name="T31" fmla="*/ 31 h 158"/>
                <a:gd name="T32" fmla="*/ 877 w 877"/>
                <a:gd name="T33" fmla="*/ 14 h 158"/>
                <a:gd name="T34" fmla="*/ 877 w 877"/>
                <a:gd name="T35" fmla="*/ 0 h 158"/>
                <a:gd name="T36" fmla="*/ 834 w 877"/>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58">
                  <a:moveTo>
                    <a:pt x="834" y="0"/>
                  </a:moveTo>
                  <a:lnTo>
                    <a:pt x="0" y="0"/>
                  </a:lnTo>
                  <a:lnTo>
                    <a:pt x="0" y="14"/>
                  </a:lnTo>
                  <a:lnTo>
                    <a:pt x="834" y="14"/>
                  </a:lnTo>
                  <a:lnTo>
                    <a:pt x="834" y="31"/>
                  </a:lnTo>
                  <a:lnTo>
                    <a:pt x="40" y="31"/>
                  </a:lnTo>
                  <a:lnTo>
                    <a:pt x="40" y="130"/>
                  </a:lnTo>
                  <a:lnTo>
                    <a:pt x="834" y="130"/>
                  </a:lnTo>
                  <a:lnTo>
                    <a:pt x="834" y="144"/>
                  </a:lnTo>
                  <a:lnTo>
                    <a:pt x="0" y="144"/>
                  </a:lnTo>
                  <a:lnTo>
                    <a:pt x="0" y="158"/>
                  </a:lnTo>
                  <a:lnTo>
                    <a:pt x="834" y="158"/>
                  </a:lnTo>
                  <a:lnTo>
                    <a:pt x="877" y="158"/>
                  </a:lnTo>
                  <a:lnTo>
                    <a:pt x="877" y="144"/>
                  </a:lnTo>
                  <a:lnTo>
                    <a:pt x="877" y="130"/>
                  </a:lnTo>
                  <a:lnTo>
                    <a:pt x="877" y="31"/>
                  </a:lnTo>
                  <a:lnTo>
                    <a:pt x="877" y="14"/>
                  </a:lnTo>
                  <a:lnTo>
                    <a:pt x="877" y="0"/>
                  </a:lnTo>
                  <a:lnTo>
                    <a:pt x="834" y="0"/>
                  </a:lnTo>
                  <a:close/>
                </a:path>
              </a:pathLst>
            </a:custGeom>
            <a:solidFill>
              <a:schemeClr val="tx2">
                <a:lumMod val="40000"/>
                <a:lumOff val="6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Freeform 138"/>
            <p:cNvSpPr/>
            <p:nvPr/>
          </p:nvSpPr>
          <p:spPr bwMode="auto">
            <a:xfrm>
              <a:off x="3629126" y="3832699"/>
              <a:ext cx="791681" cy="791680"/>
            </a:xfrm>
            <a:custGeom>
              <a:avLst/>
              <a:gdLst>
                <a:gd name="T0" fmla="*/ 372 w 452"/>
                <a:gd name="T1" fmla="*/ 372 h 452"/>
                <a:gd name="T2" fmla="*/ 81 w 452"/>
                <a:gd name="T3" fmla="*/ 372 h 452"/>
                <a:gd name="T4" fmla="*/ 81 w 452"/>
                <a:gd name="T5" fmla="*/ 81 h 452"/>
                <a:gd name="T6" fmla="*/ 372 w 452"/>
                <a:gd name="T7" fmla="*/ 81 h 452"/>
                <a:gd name="T8" fmla="*/ 372 w 452"/>
                <a:gd name="T9" fmla="*/ 372 h 452"/>
              </a:gdLst>
              <a:ahLst/>
              <a:cxnLst>
                <a:cxn ang="0">
                  <a:pos x="T0" y="T1"/>
                </a:cxn>
                <a:cxn ang="0">
                  <a:pos x="T2" y="T3"/>
                </a:cxn>
                <a:cxn ang="0">
                  <a:pos x="T4" y="T5"/>
                </a:cxn>
                <a:cxn ang="0">
                  <a:pos x="T6" y="T7"/>
                </a:cxn>
                <a:cxn ang="0">
                  <a:pos x="T8" y="T9"/>
                </a:cxn>
              </a:cxnLst>
              <a:rect l="0" t="0" r="r" b="b"/>
              <a:pathLst>
                <a:path w="452" h="452">
                  <a:moveTo>
                    <a:pt x="372" y="372"/>
                  </a:moveTo>
                  <a:cubicBezTo>
                    <a:pt x="291" y="452"/>
                    <a:pt x="161" y="452"/>
                    <a:pt x="81" y="372"/>
                  </a:cubicBezTo>
                  <a:cubicBezTo>
                    <a:pt x="0" y="291"/>
                    <a:pt x="0" y="161"/>
                    <a:pt x="81" y="81"/>
                  </a:cubicBezTo>
                  <a:cubicBezTo>
                    <a:pt x="161" y="0"/>
                    <a:pt x="291" y="0"/>
                    <a:pt x="372" y="81"/>
                  </a:cubicBezTo>
                  <a:cubicBezTo>
                    <a:pt x="452" y="161"/>
                    <a:pt x="452" y="291"/>
                    <a:pt x="372" y="372"/>
                  </a:cubicBezTo>
                  <a:close/>
                </a:path>
              </a:pathLst>
            </a:custGeom>
            <a:solidFill>
              <a:schemeClr val="accent1"/>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139"/>
            <p:cNvSpPr/>
            <p:nvPr/>
          </p:nvSpPr>
          <p:spPr bwMode="auto">
            <a:xfrm>
              <a:off x="7198724" y="2353761"/>
              <a:ext cx="791681" cy="791680"/>
            </a:xfrm>
            <a:custGeom>
              <a:avLst/>
              <a:gdLst>
                <a:gd name="T0" fmla="*/ 372 w 452"/>
                <a:gd name="T1" fmla="*/ 372 h 452"/>
                <a:gd name="T2" fmla="*/ 80 w 452"/>
                <a:gd name="T3" fmla="*/ 372 h 452"/>
                <a:gd name="T4" fmla="*/ 80 w 452"/>
                <a:gd name="T5" fmla="*/ 81 h 452"/>
                <a:gd name="T6" fmla="*/ 372 w 452"/>
                <a:gd name="T7" fmla="*/ 81 h 452"/>
                <a:gd name="T8" fmla="*/ 372 w 452"/>
                <a:gd name="T9" fmla="*/ 372 h 452"/>
              </a:gdLst>
              <a:ahLst/>
              <a:cxnLst>
                <a:cxn ang="0">
                  <a:pos x="T0" y="T1"/>
                </a:cxn>
                <a:cxn ang="0">
                  <a:pos x="T2" y="T3"/>
                </a:cxn>
                <a:cxn ang="0">
                  <a:pos x="T4" y="T5"/>
                </a:cxn>
                <a:cxn ang="0">
                  <a:pos x="T6" y="T7"/>
                </a:cxn>
                <a:cxn ang="0">
                  <a:pos x="T8" y="T9"/>
                </a:cxn>
              </a:cxnLst>
              <a:rect l="0" t="0" r="r" b="b"/>
              <a:pathLst>
                <a:path w="452" h="452">
                  <a:moveTo>
                    <a:pt x="372" y="372"/>
                  </a:moveTo>
                  <a:cubicBezTo>
                    <a:pt x="291" y="452"/>
                    <a:pt x="161" y="452"/>
                    <a:pt x="80" y="372"/>
                  </a:cubicBezTo>
                  <a:cubicBezTo>
                    <a:pt x="0" y="291"/>
                    <a:pt x="0" y="161"/>
                    <a:pt x="80" y="81"/>
                  </a:cubicBezTo>
                  <a:cubicBezTo>
                    <a:pt x="161" y="0"/>
                    <a:pt x="291" y="0"/>
                    <a:pt x="372" y="81"/>
                  </a:cubicBezTo>
                  <a:cubicBezTo>
                    <a:pt x="452" y="161"/>
                    <a:pt x="452" y="291"/>
                    <a:pt x="372" y="372"/>
                  </a:cubicBezTo>
                  <a:close/>
                </a:path>
              </a:pathLst>
            </a:custGeom>
            <a:solidFill>
              <a:schemeClr val="accent1"/>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Freeform 140"/>
            <p:cNvSpPr/>
            <p:nvPr/>
          </p:nvSpPr>
          <p:spPr bwMode="auto">
            <a:xfrm>
              <a:off x="5720526" y="1742782"/>
              <a:ext cx="791681" cy="791680"/>
            </a:xfrm>
            <a:custGeom>
              <a:avLst/>
              <a:gdLst>
                <a:gd name="T0" fmla="*/ 372 w 452"/>
                <a:gd name="T1" fmla="*/ 371 h 452"/>
                <a:gd name="T2" fmla="*/ 80 w 452"/>
                <a:gd name="T3" fmla="*/ 371 h 452"/>
                <a:gd name="T4" fmla="*/ 80 w 452"/>
                <a:gd name="T5" fmla="*/ 80 h 452"/>
                <a:gd name="T6" fmla="*/ 372 w 452"/>
                <a:gd name="T7" fmla="*/ 80 h 452"/>
                <a:gd name="T8" fmla="*/ 372 w 452"/>
                <a:gd name="T9" fmla="*/ 371 h 452"/>
              </a:gdLst>
              <a:ahLst/>
              <a:cxnLst>
                <a:cxn ang="0">
                  <a:pos x="T0" y="T1"/>
                </a:cxn>
                <a:cxn ang="0">
                  <a:pos x="T2" y="T3"/>
                </a:cxn>
                <a:cxn ang="0">
                  <a:pos x="T4" y="T5"/>
                </a:cxn>
                <a:cxn ang="0">
                  <a:pos x="T6" y="T7"/>
                </a:cxn>
                <a:cxn ang="0">
                  <a:pos x="T8" y="T9"/>
                </a:cxn>
              </a:cxnLst>
              <a:rect l="0" t="0" r="r" b="b"/>
              <a:pathLst>
                <a:path w="452" h="452">
                  <a:moveTo>
                    <a:pt x="372" y="371"/>
                  </a:moveTo>
                  <a:cubicBezTo>
                    <a:pt x="291" y="452"/>
                    <a:pt x="161" y="452"/>
                    <a:pt x="80" y="371"/>
                  </a:cubicBezTo>
                  <a:cubicBezTo>
                    <a:pt x="0" y="291"/>
                    <a:pt x="0" y="160"/>
                    <a:pt x="80" y="80"/>
                  </a:cubicBezTo>
                  <a:cubicBezTo>
                    <a:pt x="161" y="0"/>
                    <a:pt x="291" y="0"/>
                    <a:pt x="372" y="80"/>
                  </a:cubicBezTo>
                  <a:cubicBezTo>
                    <a:pt x="452" y="160"/>
                    <a:pt x="452" y="291"/>
                    <a:pt x="372" y="371"/>
                  </a:cubicBezTo>
                  <a:close/>
                </a:path>
              </a:pathLst>
            </a:custGeom>
            <a:solidFill>
              <a:schemeClr val="accent4"/>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2" name="Freeform 141"/>
            <p:cNvSpPr/>
            <p:nvPr/>
          </p:nvSpPr>
          <p:spPr bwMode="auto">
            <a:xfrm>
              <a:off x="4242327" y="2353761"/>
              <a:ext cx="791681" cy="791680"/>
            </a:xfrm>
            <a:custGeom>
              <a:avLst/>
              <a:gdLst>
                <a:gd name="T0" fmla="*/ 372 w 452"/>
                <a:gd name="T1" fmla="*/ 372 h 452"/>
                <a:gd name="T2" fmla="*/ 80 w 452"/>
                <a:gd name="T3" fmla="*/ 372 h 452"/>
                <a:gd name="T4" fmla="*/ 80 w 452"/>
                <a:gd name="T5" fmla="*/ 81 h 452"/>
                <a:gd name="T6" fmla="*/ 372 w 452"/>
                <a:gd name="T7" fmla="*/ 81 h 452"/>
                <a:gd name="T8" fmla="*/ 372 w 452"/>
                <a:gd name="T9" fmla="*/ 372 h 452"/>
              </a:gdLst>
              <a:ahLst/>
              <a:cxnLst>
                <a:cxn ang="0">
                  <a:pos x="T0" y="T1"/>
                </a:cxn>
                <a:cxn ang="0">
                  <a:pos x="T2" y="T3"/>
                </a:cxn>
                <a:cxn ang="0">
                  <a:pos x="T4" y="T5"/>
                </a:cxn>
                <a:cxn ang="0">
                  <a:pos x="T6" y="T7"/>
                </a:cxn>
                <a:cxn ang="0">
                  <a:pos x="T8" y="T9"/>
                </a:cxn>
              </a:cxnLst>
              <a:rect l="0" t="0" r="r" b="b"/>
              <a:pathLst>
                <a:path w="452" h="452">
                  <a:moveTo>
                    <a:pt x="372" y="372"/>
                  </a:moveTo>
                  <a:cubicBezTo>
                    <a:pt x="291" y="452"/>
                    <a:pt x="161" y="452"/>
                    <a:pt x="80" y="372"/>
                  </a:cubicBezTo>
                  <a:cubicBezTo>
                    <a:pt x="0" y="291"/>
                    <a:pt x="0" y="161"/>
                    <a:pt x="80" y="81"/>
                  </a:cubicBezTo>
                  <a:cubicBezTo>
                    <a:pt x="161" y="0"/>
                    <a:pt x="291" y="0"/>
                    <a:pt x="372" y="81"/>
                  </a:cubicBezTo>
                  <a:cubicBezTo>
                    <a:pt x="452" y="161"/>
                    <a:pt x="452" y="291"/>
                    <a:pt x="372" y="372"/>
                  </a:cubicBezTo>
                  <a:close/>
                </a:path>
              </a:pathLst>
            </a:custGeom>
            <a:solidFill>
              <a:schemeClr val="accent2"/>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3" name="Freeform 142"/>
            <p:cNvSpPr/>
            <p:nvPr/>
          </p:nvSpPr>
          <p:spPr bwMode="auto">
            <a:xfrm>
              <a:off x="7811184" y="3832699"/>
              <a:ext cx="791681" cy="791680"/>
            </a:xfrm>
            <a:custGeom>
              <a:avLst/>
              <a:gdLst>
                <a:gd name="T0" fmla="*/ 371 w 452"/>
                <a:gd name="T1" fmla="*/ 372 h 452"/>
                <a:gd name="T2" fmla="*/ 80 w 452"/>
                <a:gd name="T3" fmla="*/ 372 h 452"/>
                <a:gd name="T4" fmla="*/ 80 w 452"/>
                <a:gd name="T5" fmla="*/ 81 h 452"/>
                <a:gd name="T6" fmla="*/ 371 w 452"/>
                <a:gd name="T7" fmla="*/ 81 h 452"/>
                <a:gd name="T8" fmla="*/ 371 w 452"/>
                <a:gd name="T9" fmla="*/ 372 h 452"/>
              </a:gdLst>
              <a:ahLst/>
              <a:cxnLst>
                <a:cxn ang="0">
                  <a:pos x="T0" y="T1"/>
                </a:cxn>
                <a:cxn ang="0">
                  <a:pos x="T2" y="T3"/>
                </a:cxn>
                <a:cxn ang="0">
                  <a:pos x="T4" y="T5"/>
                </a:cxn>
                <a:cxn ang="0">
                  <a:pos x="T6" y="T7"/>
                </a:cxn>
                <a:cxn ang="0">
                  <a:pos x="T8" y="T9"/>
                </a:cxn>
              </a:cxnLst>
              <a:rect l="0" t="0" r="r" b="b"/>
              <a:pathLst>
                <a:path w="452" h="452">
                  <a:moveTo>
                    <a:pt x="371" y="372"/>
                  </a:moveTo>
                  <a:cubicBezTo>
                    <a:pt x="291" y="452"/>
                    <a:pt x="161" y="452"/>
                    <a:pt x="80" y="372"/>
                  </a:cubicBezTo>
                  <a:cubicBezTo>
                    <a:pt x="0" y="291"/>
                    <a:pt x="0" y="161"/>
                    <a:pt x="80" y="81"/>
                  </a:cubicBezTo>
                  <a:cubicBezTo>
                    <a:pt x="161" y="0"/>
                    <a:pt x="291" y="0"/>
                    <a:pt x="371" y="81"/>
                  </a:cubicBezTo>
                  <a:cubicBezTo>
                    <a:pt x="452" y="161"/>
                    <a:pt x="452" y="291"/>
                    <a:pt x="371" y="372"/>
                  </a:cubicBezTo>
                  <a:close/>
                </a:path>
              </a:pathLst>
            </a:custGeom>
            <a:solidFill>
              <a:schemeClr val="accent3"/>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4" name="Freeform 143"/>
            <p:cNvSpPr/>
            <p:nvPr/>
          </p:nvSpPr>
          <p:spPr bwMode="auto">
            <a:xfrm>
              <a:off x="8086680" y="3042500"/>
              <a:ext cx="570247" cy="570987"/>
            </a:xfrm>
            <a:custGeom>
              <a:avLst/>
              <a:gdLst>
                <a:gd name="T0" fmla="*/ 268 w 326"/>
                <a:gd name="T1" fmla="*/ 268 h 326"/>
                <a:gd name="T2" fmla="*/ 58 w 326"/>
                <a:gd name="T3" fmla="*/ 268 h 326"/>
                <a:gd name="T4" fmla="*/ 58 w 326"/>
                <a:gd name="T5" fmla="*/ 58 h 326"/>
                <a:gd name="T6" fmla="*/ 268 w 326"/>
                <a:gd name="T7" fmla="*/ 58 h 326"/>
                <a:gd name="T8" fmla="*/ 268 w 326"/>
                <a:gd name="T9" fmla="*/ 268 h 326"/>
              </a:gdLst>
              <a:ahLst/>
              <a:cxnLst>
                <a:cxn ang="0">
                  <a:pos x="T0" y="T1"/>
                </a:cxn>
                <a:cxn ang="0">
                  <a:pos x="T2" y="T3"/>
                </a:cxn>
                <a:cxn ang="0">
                  <a:pos x="T4" y="T5"/>
                </a:cxn>
                <a:cxn ang="0">
                  <a:pos x="T6" y="T7"/>
                </a:cxn>
                <a:cxn ang="0">
                  <a:pos x="T8" y="T9"/>
                </a:cxn>
              </a:cxnLst>
              <a:rect l="0" t="0" r="r" b="b"/>
              <a:pathLst>
                <a:path w="326" h="326">
                  <a:moveTo>
                    <a:pt x="268" y="268"/>
                  </a:moveTo>
                  <a:cubicBezTo>
                    <a:pt x="210" y="326"/>
                    <a:pt x="116" y="326"/>
                    <a:pt x="58" y="268"/>
                  </a:cubicBezTo>
                  <a:cubicBezTo>
                    <a:pt x="0" y="210"/>
                    <a:pt x="0" y="116"/>
                    <a:pt x="58" y="58"/>
                  </a:cubicBezTo>
                  <a:cubicBezTo>
                    <a:pt x="116" y="0"/>
                    <a:pt x="210" y="0"/>
                    <a:pt x="268" y="58"/>
                  </a:cubicBezTo>
                  <a:cubicBezTo>
                    <a:pt x="326" y="116"/>
                    <a:pt x="326" y="210"/>
                    <a:pt x="268" y="268"/>
                  </a:cubicBezTo>
                </a:path>
              </a:pathLst>
            </a:custGeom>
            <a:solidFill>
              <a:schemeClr val="accent2"/>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5" name="Freeform 144"/>
            <p:cNvSpPr/>
            <p:nvPr/>
          </p:nvSpPr>
          <p:spPr bwMode="auto">
            <a:xfrm>
              <a:off x="6757338" y="1733895"/>
              <a:ext cx="568766" cy="569506"/>
            </a:xfrm>
            <a:custGeom>
              <a:avLst/>
              <a:gdLst>
                <a:gd name="T0" fmla="*/ 268 w 325"/>
                <a:gd name="T1" fmla="*/ 268 h 325"/>
                <a:gd name="T2" fmla="*/ 58 w 325"/>
                <a:gd name="T3" fmla="*/ 268 h 325"/>
                <a:gd name="T4" fmla="*/ 58 w 325"/>
                <a:gd name="T5" fmla="*/ 58 h 325"/>
                <a:gd name="T6" fmla="*/ 268 w 325"/>
                <a:gd name="T7" fmla="*/ 58 h 325"/>
                <a:gd name="T8" fmla="*/ 268 w 325"/>
                <a:gd name="T9" fmla="*/ 268 h 325"/>
              </a:gdLst>
              <a:ahLst/>
              <a:cxnLst>
                <a:cxn ang="0">
                  <a:pos x="T0" y="T1"/>
                </a:cxn>
                <a:cxn ang="0">
                  <a:pos x="T2" y="T3"/>
                </a:cxn>
                <a:cxn ang="0">
                  <a:pos x="T4" y="T5"/>
                </a:cxn>
                <a:cxn ang="0">
                  <a:pos x="T6" y="T7"/>
                </a:cxn>
                <a:cxn ang="0">
                  <a:pos x="T8" y="T9"/>
                </a:cxn>
              </a:cxnLst>
              <a:rect l="0" t="0" r="r" b="b"/>
              <a:pathLst>
                <a:path w="325" h="325">
                  <a:moveTo>
                    <a:pt x="268" y="268"/>
                  </a:moveTo>
                  <a:cubicBezTo>
                    <a:pt x="210" y="325"/>
                    <a:pt x="116" y="325"/>
                    <a:pt x="58" y="268"/>
                  </a:cubicBezTo>
                  <a:cubicBezTo>
                    <a:pt x="0" y="210"/>
                    <a:pt x="0" y="116"/>
                    <a:pt x="58" y="58"/>
                  </a:cubicBezTo>
                  <a:cubicBezTo>
                    <a:pt x="116" y="0"/>
                    <a:pt x="210" y="0"/>
                    <a:pt x="268" y="58"/>
                  </a:cubicBezTo>
                  <a:cubicBezTo>
                    <a:pt x="325" y="116"/>
                    <a:pt x="325" y="210"/>
                    <a:pt x="268" y="268"/>
                  </a:cubicBezTo>
                  <a:close/>
                </a:path>
              </a:pathLst>
            </a:custGeom>
            <a:solidFill>
              <a:schemeClr val="tx2"/>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6" name="Freeform 145"/>
            <p:cNvSpPr/>
            <p:nvPr/>
          </p:nvSpPr>
          <p:spPr bwMode="auto">
            <a:xfrm>
              <a:off x="4890335" y="1723527"/>
              <a:ext cx="568766" cy="570987"/>
            </a:xfrm>
            <a:custGeom>
              <a:avLst/>
              <a:gdLst>
                <a:gd name="T0" fmla="*/ 267 w 325"/>
                <a:gd name="T1" fmla="*/ 268 h 326"/>
                <a:gd name="T2" fmla="*/ 57 w 325"/>
                <a:gd name="T3" fmla="*/ 268 h 326"/>
                <a:gd name="T4" fmla="*/ 57 w 325"/>
                <a:gd name="T5" fmla="*/ 58 h 326"/>
                <a:gd name="T6" fmla="*/ 267 w 325"/>
                <a:gd name="T7" fmla="*/ 58 h 326"/>
                <a:gd name="T8" fmla="*/ 267 w 325"/>
                <a:gd name="T9" fmla="*/ 268 h 326"/>
              </a:gdLst>
              <a:ahLst/>
              <a:cxnLst>
                <a:cxn ang="0">
                  <a:pos x="T0" y="T1"/>
                </a:cxn>
                <a:cxn ang="0">
                  <a:pos x="T2" y="T3"/>
                </a:cxn>
                <a:cxn ang="0">
                  <a:pos x="T4" y="T5"/>
                </a:cxn>
                <a:cxn ang="0">
                  <a:pos x="T6" y="T7"/>
                </a:cxn>
                <a:cxn ang="0">
                  <a:pos x="T8" y="T9"/>
                </a:cxn>
              </a:cxnLst>
              <a:rect l="0" t="0" r="r" b="b"/>
              <a:pathLst>
                <a:path w="325" h="326">
                  <a:moveTo>
                    <a:pt x="267" y="268"/>
                  </a:moveTo>
                  <a:cubicBezTo>
                    <a:pt x="209" y="326"/>
                    <a:pt x="115" y="326"/>
                    <a:pt x="57" y="268"/>
                  </a:cubicBezTo>
                  <a:cubicBezTo>
                    <a:pt x="0" y="210"/>
                    <a:pt x="0" y="116"/>
                    <a:pt x="57" y="58"/>
                  </a:cubicBezTo>
                  <a:cubicBezTo>
                    <a:pt x="115" y="0"/>
                    <a:pt x="209" y="0"/>
                    <a:pt x="267" y="58"/>
                  </a:cubicBezTo>
                  <a:cubicBezTo>
                    <a:pt x="325" y="116"/>
                    <a:pt x="325" y="210"/>
                    <a:pt x="267" y="268"/>
                  </a:cubicBezTo>
                  <a:close/>
                </a:path>
              </a:pathLst>
            </a:custGeom>
            <a:solidFill>
              <a:schemeClr val="accent3"/>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7" name="Freeform 146"/>
            <p:cNvSpPr/>
            <p:nvPr/>
          </p:nvSpPr>
          <p:spPr bwMode="auto">
            <a:xfrm>
              <a:off x="3534332" y="3009174"/>
              <a:ext cx="569506" cy="569506"/>
            </a:xfrm>
            <a:custGeom>
              <a:avLst/>
              <a:gdLst>
                <a:gd name="T0" fmla="*/ 267 w 325"/>
                <a:gd name="T1" fmla="*/ 267 h 325"/>
                <a:gd name="T2" fmla="*/ 58 w 325"/>
                <a:gd name="T3" fmla="*/ 267 h 325"/>
                <a:gd name="T4" fmla="*/ 58 w 325"/>
                <a:gd name="T5" fmla="*/ 58 h 325"/>
                <a:gd name="T6" fmla="*/ 267 w 325"/>
                <a:gd name="T7" fmla="*/ 58 h 325"/>
                <a:gd name="T8" fmla="*/ 267 w 325"/>
                <a:gd name="T9" fmla="*/ 267 h 325"/>
              </a:gdLst>
              <a:ahLst/>
              <a:cxnLst>
                <a:cxn ang="0">
                  <a:pos x="T0" y="T1"/>
                </a:cxn>
                <a:cxn ang="0">
                  <a:pos x="T2" y="T3"/>
                </a:cxn>
                <a:cxn ang="0">
                  <a:pos x="T4" y="T5"/>
                </a:cxn>
                <a:cxn ang="0">
                  <a:pos x="T6" y="T7"/>
                </a:cxn>
                <a:cxn ang="0">
                  <a:pos x="T8" y="T9"/>
                </a:cxn>
              </a:cxnLst>
              <a:rect l="0" t="0" r="r" b="b"/>
              <a:pathLst>
                <a:path w="325" h="325">
                  <a:moveTo>
                    <a:pt x="267" y="267"/>
                  </a:moveTo>
                  <a:cubicBezTo>
                    <a:pt x="210" y="325"/>
                    <a:pt x="116" y="325"/>
                    <a:pt x="58" y="267"/>
                  </a:cubicBezTo>
                  <a:cubicBezTo>
                    <a:pt x="0" y="209"/>
                    <a:pt x="0" y="116"/>
                    <a:pt x="58" y="58"/>
                  </a:cubicBezTo>
                  <a:cubicBezTo>
                    <a:pt x="116" y="0"/>
                    <a:pt x="210" y="0"/>
                    <a:pt x="267" y="58"/>
                  </a:cubicBezTo>
                  <a:cubicBezTo>
                    <a:pt x="325" y="116"/>
                    <a:pt x="325" y="209"/>
                    <a:pt x="267" y="267"/>
                  </a:cubicBezTo>
                </a:path>
              </a:pathLst>
            </a:custGeom>
            <a:solidFill>
              <a:schemeClr val="tx2"/>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8" name="Freeform 147"/>
            <p:cNvSpPr>
              <a:spLocks noEditPoints="1"/>
            </p:cNvSpPr>
            <p:nvPr/>
          </p:nvSpPr>
          <p:spPr bwMode="auto">
            <a:xfrm>
              <a:off x="4513433" y="2573503"/>
              <a:ext cx="249468" cy="345530"/>
            </a:xfrm>
            <a:custGeom>
              <a:avLst/>
              <a:gdLst>
                <a:gd name="T0" fmla="*/ 62 w 81"/>
                <a:gd name="T1" fmla="*/ 37 h 112"/>
                <a:gd name="T2" fmla="*/ 74 w 81"/>
                <a:gd name="T3" fmla="*/ 36 h 112"/>
                <a:gd name="T4" fmla="*/ 69 w 81"/>
                <a:gd name="T5" fmla="*/ 43 h 112"/>
                <a:gd name="T6" fmla="*/ 69 w 81"/>
                <a:gd name="T7" fmla="*/ 100 h 112"/>
                <a:gd name="T8" fmla="*/ 12 w 81"/>
                <a:gd name="T9" fmla="*/ 100 h 112"/>
                <a:gd name="T10" fmla="*/ 12 w 81"/>
                <a:gd name="T11" fmla="*/ 43 h 112"/>
                <a:gd name="T12" fmla="*/ 36 w 81"/>
                <a:gd name="T13" fmla="*/ 27 h 112"/>
                <a:gd name="T14" fmla="*/ 29 w 81"/>
                <a:gd name="T15" fmla="*/ 21 h 112"/>
                <a:gd name="T16" fmla="*/ 22 w 81"/>
                <a:gd name="T17" fmla="*/ 12 h 112"/>
                <a:gd name="T18" fmla="*/ 41 w 81"/>
                <a:gd name="T19" fmla="*/ 0 h 112"/>
                <a:gd name="T20" fmla="*/ 59 w 81"/>
                <a:gd name="T21" fmla="*/ 12 h 112"/>
                <a:gd name="T22" fmla="*/ 52 w 81"/>
                <a:gd name="T23" fmla="*/ 21 h 112"/>
                <a:gd name="T24" fmla="*/ 45 w 81"/>
                <a:gd name="T25" fmla="*/ 27 h 112"/>
                <a:gd name="T26" fmla="*/ 29 w 81"/>
                <a:gd name="T27" fmla="*/ 15 h 112"/>
                <a:gd name="T28" fmla="*/ 52 w 81"/>
                <a:gd name="T29" fmla="*/ 14 h 112"/>
                <a:gd name="T30" fmla="*/ 53 w 81"/>
                <a:gd name="T31" fmla="*/ 12 h 112"/>
                <a:gd name="T32" fmla="*/ 41 w 81"/>
                <a:gd name="T33" fmla="*/ 5 h 112"/>
                <a:gd name="T34" fmla="*/ 28 w 81"/>
                <a:gd name="T35" fmla="*/ 12 h 112"/>
                <a:gd name="T36" fmla="*/ 20 w 81"/>
                <a:gd name="T37" fmla="*/ 53 h 112"/>
                <a:gd name="T38" fmla="*/ 27 w 81"/>
                <a:gd name="T39" fmla="*/ 56 h 112"/>
                <a:gd name="T40" fmla="*/ 20 w 81"/>
                <a:gd name="T41" fmla="*/ 53 h 112"/>
                <a:gd name="T42" fmla="*/ 27 w 81"/>
                <a:gd name="T43" fmla="*/ 87 h 112"/>
                <a:gd name="T44" fmla="*/ 20 w 81"/>
                <a:gd name="T45" fmla="*/ 90 h 112"/>
                <a:gd name="T46" fmla="*/ 61 w 81"/>
                <a:gd name="T47" fmla="*/ 90 h 112"/>
                <a:gd name="T48" fmla="*/ 54 w 81"/>
                <a:gd name="T49" fmla="*/ 87 h 112"/>
                <a:gd name="T50" fmla="*/ 61 w 81"/>
                <a:gd name="T51" fmla="*/ 90 h 112"/>
                <a:gd name="T52" fmla="*/ 61 w 81"/>
                <a:gd name="T53" fmla="*/ 70 h 112"/>
                <a:gd name="T54" fmla="*/ 68 w 81"/>
                <a:gd name="T55" fmla="*/ 73 h 112"/>
                <a:gd name="T56" fmla="*/ 42 w 81"/>
                <a:gd name="T57" fmla="*/ 99 h 112"/>
                <a:gd name="T58" fmla="*/ 39 w 81"/>
                <a:gd name="T59" fmla="*/ 92 h 112"/>
                <a:gd name="T60" fmla="*/ 42 w 81"/>
                <a:gd name="T61" fmla="*/ 99 h 112"/>
                <a:gd name="T62" fmla="*/ 20 w 81"/>
                <a:gd name="T63" fmla="*/ 73 h 112"/>
                <a:gd name="T64" fmla="*/ 13 w 81"/>
                <a:gd name="T65" fmla="*/ 70 h 112"/>
                <a:gd name="T66" fmla="*/ 39 w 81"/>
                <a:gd name="T67" fmla="*/ 44 h 112"/>
                <a:gd name="T68" fmla="*/ 42 w 81"/>
                <a:gd name="T69" fmla="*/ 51 h 112"/>
                <a:gd name="T70" fmla="*/ 39 w 81"/>
                <a:gd name="T71" fmla="*/ 44 h 112"/>
                <a:gd name="T72" fmla="*/ 45 w 81"/>
                <a:gd name="T73" fmla="*/ 68 h 112"/>
                <a:gd name="T74" fmla="*/ 54 w 81"/>
                <a:gd name="T75" fmla="*/ 49 h 112"/>
                <a:gd name="T76" fmla="*/ 38 w 81"/>
                <a:gd name="T77" fmla="*/ 67 h 112"/>
                <a:gd name="T78" fmla="*/ 43 w 81"/>
                <a:gd name="T79" fmla="*/ 78 h 112"/>
                <a:gd name="T80" fmla="*/ 58 w 81"/>
                <a:gd name="T81" fmla="*/ 82 h 112"/>
                <a:gd name="T82" fmla="*/ 46 w 81"/>
                <a:gd name="T83" fmla="*/ 73 h 112"/>
                <a:gd name="T84" fmla="*/ 61 w 81"/>
                <a:gd name="T85" fmla="*/ 51 h 112"/>
                <a:gd name="T86" fmla="*/ 20 w 81"/>
                <a:gd name="T87" fmla="*/ 51 h 112"/>
                <a:gd name="T88" fmla="*/ 20 w 81"/>
                <a:gd name="T89" fmla="*/ 92 h 112"/>
                <a:gd name="T90" fmla="*/ 61 w 81"/>
                <a:gd name="T91" fmla="*/ 92 h 112"/>
                <a:gd name="T92" fmla="*/ 61 w 81"/>
                <a:gd name="T93" fmla="*/ 5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1" h="112">
                  <a:moveTo>
                    <a:pt x="45" y="31"/>
                  </a:moveTo>
                  <a:cubicBezTo>
                    <a:pt x="51" y="32"/>
                    <a:pt x="57" y="34"/>
                    <a:pt x="62" y="37"/>
                  </a:cubicBezTo>
                  <a:cubicBezTo>
                    <a:pt x="68" y="31"/>
                    <a:pt x="68" y="31"/>
                    <a:pt x="68" y="31"/>
                  </a:cubicBezTo>
                  <a:cubicBezTo>
                    <a:pt x="74" y="36"/>
                    <a:pt x="74" y="36"/>
                    <a:pt x="74" y="36"/>
                  </a:cubicBezTo>
                  <a:cubicBezTo>
                    <a:pt x="69" y="42"/>
                    <a:pt x="69" y="42"/>
                    <a:pt x="69" y="42"/>
                  </a:cubicBezTo>
                  <a:cubicBezTo>
                    <a:pt x="69" y="43"/>
                    <a:pt x="69" y="43"/>
                    <a:pt x="69" y="43"/>
                  </a:cubicBezTo>
                  <a:cubicBezTo>
                    <a:pt x="77" y="50"/>
                    <a:pt x="81" y="60"/>
                    <a:pt x="81" y="72"/>
                  </a:cubicBezTo>
                  <a:cubicBezTo>
                    <a:pt x="81" y="83"/>
                    <a:pt x="77" y="93"/>
                    <a:pt x="69" y="100"/>
                  </a:cubicBezTo>
                  <a:cubicBezTo>
                    <a:pt x="62" y="108"/>
                    <a:pt x="52" y="112"/>
                    <a:pt x="41" y="112"/>
                  </a:cubicBezTo>
                  <a:cubicBezTo>
                    <a:pt x="29" y="112"/>
                    <a:pt x="19" y="108"/>
                    <a:pt x="12" y="100"/>
                  </a:cubicBezTo>
                  <a:cubicBezTo>
                    <a:pt x="5" y="93"/>
                    <a:pt x="0" y="83"/>
                    <a:pt x="0" y="72"/>
                  </a:cubicBezTo>
                  <a:cubicBezTo>
                    <a:pt x="0" y="60"/>
                    <a:pt x="5" y="50"/>
                    <a:pt x="12" y="43"/>
                  </a:cubicBezTo>
                  <a:cubicBezTo>
                    <a:pt x="18" y="37"/>
                    <a:pt x="27" y="32"/>
                    <a:pt x="36" y="31"/>
                  </a:cubicBezTo>
                  <a:cubicBezTo>
                    <a:pt x="36" y="27"/>
                    <a:pt x="36" y="27"/>
                    <a:pt x="36" y="27"/>
                  </a:cubicBezTo>
                  <a:cubicBezTo>
                    <a:pt x="29" y="27"/>
                    <a:pt x="29" y="27"/>
                    <a:pt x="29" y="27"/>
                  </a:cubicBezTo>
                  <a:cubicBezTo>
                    <a:pt x="29" y="21"/>
                    <a:pt x="29" y="21"/>
                    <a:pt x="29" y="21"/>
                  </a:cubicBezTo>
                  <a:cubicBezTo>
                    <a:pt x="29" y="21"/>
                    <a:pt x="29" y="21"/>
                    <a:pt x="28" y="21"/>
                  </a:cubicBezTo>
                  <a:cubicBezTo>
                    <a:pt x="25" y="19"/>
                    <a:pt x="22" y="15"/>
                    <a:pt x="22" y="12"/>
                  </a:cubicBezTo>
                  <a:cubicBezTo>
                    <a:pt x="22" y="8"/>
                    <a:pt x="25" y="5"/>
                    <a:pt x="28" y="3"/>
                  </a:cubicBezTo>
                  <a:cubicBezTo>
                    <a:pt x="32" y="1"/>
                    <a:pt x="36" y="0"/>
                    <a:pt x="41" y="0"/>
                  </a:cubicBezTo>
                  <a:cubicBezTo>
                    <a:pt x="45" y="0"/>
                    <a:pt x="50" y="1"/>
                    <a:pt x="53" y="3"/>
                  </a:cubicBezTo>
                  <a:cubicBezTo>
                    <a:pt x="57" y="5"/>
                    <a:pt x="59" y="8"/>
                    <a:pt x="59" y="12"/>
                  </a:cubicBezTo>
                  <a:cubicBezTo>
                    <a:pt x="59" y="15"/>
                    <a:pt x="57" y="19"/>
                    <a:pt x="53" y="21"/>
                  </a:cubicBezTo>
                  <a:cubicBezTo>
                    <a:pt x="53" y="21"/>
                    <a:pt x="52" y="21"/>
                    <a:pt x="52" y="21"/>
                  </a:cubicBezTo>
                  <a:cubicBezTo>
                    <a:pt x="52" y="27"/>
                    <a:pt x="52" y="27"/>
                    <a:pt x="52" y="27"/>
                  </a:cubicBezTo>
                  <a:cubicBezTo>
                    <a:pt x="45" y="27"/>
                    <a:pt x="45" y="27"/>
                    <a:pt x="45" y="27"/>
                  </a:cubicBezTo>
                  <a:cubicBezTo>
                    <a:pt x="45" y="31"/>
                    <a:pt x="45" y="31"/>
                    <a:pt x="45" y="31"/>
                  </a:cubicBezTo>
                  <a:close/>
                  <a:moveTo>
                    <a:pt x="29" y="15"/>
                  </a:moveTo>
                  <a:cubicBezTo>
                    <a:pt x="29" y="14"/>
                    <a:pt x="29" y="14"/>
                    <a:pt x="29" y="14"/>
                  </a:cubicBezTo>
                  <a:cubicBezTo>
                    <a:pt x="52" y="14"/>
                    <a:pt x="52" y="14"/>
                    <a:pt x="52" y="14"/>
                  </a:cubicBezTo>
                  <a:cubicBezTo>
                    <a:pt x="52" y="15"/>
                    <a:pt x="52" y="15"/>
                    <a:pt x="52" y="15"/>
                  </a:cubicBezTo>
                  <a:cubicBezTo>
                    <a:pt x="53" y="14"/>
                    <a:pt x="53" y="13"/>
                    <a:pt x="53" y="12"/>
                  </a:cubicBezTo>
                  <a:cubicBezTo>
                    <a:pt x="53" y="10"/>
                    <a:pt x="52" y="9"/>
                    <a:pt x="50" y="8"/>
                  </a:cubicBezTo>
                  <a:cubicBezTo>
                    <a:pt x="48" y="6"/>
                    <a:pt x="44" y="5"/>
                    <a:pt x="41" y="5"/>
                  </a:cubicBezTo>
                  <a:cubicBezTo>
                    <a:pt x="37" y="5"/>
                    <a:pt x="33" y="6"/>
                    <a:pt x="31" y="8"/>
                  </a:cubicBezTo>
                  <a:cubicBezTo>
                    <a:pt x="29" y="9"/>
                    <a:pt x="28" y="10"/>
                    <a:pt x="28" y="12"/>
                  </a:cubicBezTo>
                  <a:cubicBezTo>
                    <a:pt x="28" y="13"/>
                    <a:pt x="28" y="14"/>
                    <a:pt x="29" y="15"/>
                  </a:cubicBezTo>
                  <a:close/>
                  <a:moveTo>
                    <a:pt x="20" y="53"/>
                  </a:moveTo>
                  <a:cubicBezTo>
                    <a:pt x="25" y="58"/>
                    <a:pt x="25" y="58"/>
                    <a:pt x="25" y="58"/>
                  </a:cubicBezTo>
                  <a:cubicBezTo>
                    <a:pt x="27" y="56"/>
                    <a:pt x="27" y="56"/>
                    <a:pt x="27" y="56"/>
                  </a:cubicBezTo>
                  <a:cubicBezTo>
                    <a:pt x="22" y="51"/>
                    <a:pt x="22" y="51"/>
                    <a:pt x="22" y="51"/>
                  </a:cubicBezTo>
                  <a:cubicBezTo>
                    <a:pt x="20" y="53"/>
                    <a:pt x="20" y="53"/>
                    <a:pt x="20" y="53"/>
                  </a:cubicBezTo>
                  <a:close/>
                  <a:moveTo>
                    <a:pt x="22" y="92"/>
                  </a:moveTo>
                  <a:cubicBezTo>
                    <a:pt x="27" y="87"/>
                    <a:pt x="27" y="87"/>
                    <a:pt x="27" y="87"/>
                  </a:cubicBezTo>
                  <a:cubicBezTo>
                    <a:pt x="25" y="85"/>
                    <a:pt x="25" y="85"/>
                    <a:pt x="25" y="85"/>
                  </a:cubicBezTo>
                  <a:cubicBezTo>
                    <a:pt x="20" y="90"/>
                    <a:pt x="20" y="90"/>
                    <a:pt x="20" y="90"/>
                  </a:cubicBezTo>
                  <a:cubicBezTo>
                    <a:pt x="22" y="92"/>
                    <a:pt x="22" y="92"/>
                    <a:pt x="22" y="92"/>
                  </a:cubicBezTo>
                  <a:close/>
                  <a:moveTo>
                    <a:pt x="61" y="90"/>
                  </a:moveTo>
                  <a:cubicBezTo>
                    <a:pt x="56" y="85"/>
                    <a:pt x="56" y="85"/>
                    <a:pt x="56" y="85"/>
                  </a:cubicBezTo>
                  <a:cubicBezTo>
                    <a:pt x="54" y="87"/>
                    <a:pt x="54" y="87"/>
                    <a:pt x="54" y="87"/>
                  </a:cubicBezTo>
                  <a:cubicBezTo>
                    <a:pt x="59" y="92"/>
                    <a:pt x="59" y="92"/>
                    <a:pt x="59" y="92"/>
                  </a:cubicBezTo>
                  <a:cubicBezTo>
                    <a:pt x="61" y="90"/>
                    <a:pt x="61" y="90"/>
                    <a:pt x="61" y="90"/>
                  </a:cubicBezTo>
                  <a:close/>
                  <a:moveTo>
                    <a:pt x="68" y="70"/>
                  </a:moveTo>
                  <a:cubicBezTo>
                    <a:pt x="61" y="70"/>
                    <a:pt x="61" y="70"/>
                    <a:pt x="61" y="70"/>
                  </a:cubicBezTo>
                  <a:cubicBezTo>
                    <a:pt x="61" y="73"/>
                    <a:pt x="61" y="73"/>
                    <a:pt x="61" y="73"/>
                  </a:cubicBezTo>
                  <a:cubicBezTo>
                    <a:pt x="68" y="73"/>
                    <a:pt x="68" y="73"/>
                    <a:pt x="68" y="73"/>
                  </a:cubicBezTo>
                  <a:cubicBezTo>
                    <a:pt x="68" y="70"/>
                    <a:pt x="68" y="70"/>
                    <a:pt x="68" y="70"/>
                  </a:cubicBezTo>
                  <a:close/>
                  <a:moveTo>
                    <a:pt x="42" y="99"/>
                  </a:moveTo>
                  <a:cubicBezTo>
                    <a:pt x="42" y="92"/>
                    <a:pt x="42" y="92"/>
                    <a:pt x="42" y="92"/>
                  </a:cubicBezTo>
                  <a:cubicBezTo>
                    <a:pt x="39" y="92"/>
                    <a:pt x="39" y="92"/>
                    <a:pt x="39" y="92"/>
                  </a:cubicBezTo>
                  <a:cubicBezTo>
                    <a:pt x="39" y="99"/>
                    <a:pt x="39" y="99"/>
                    <a:pt x="39" y="99"/>
                  </a:cubicBezTo>
                  <a:cubicBezTo>
                    <a:pt x="42" y="99"/>
                    <a:pt x="42" y="99"/>
                    <a:pt x="42" y="99"/>
                  </a:cubicBezTo>
                  <a:close/>
                  <a:moveTo>
                    <a:pt x="13" y="73"/>
                  </a:moveTo>
                  <a:cubicBezTo>
                    <a:pt x="20" y="73"/>
                    <a:pt x="20" y="73"/>
                    <a:pt x="20" y="73"/>
                  </a:cubicBezTo>
                  <a:cubicBezTo>
                    <a:pt x="20" y="70"/>
                    <a:pt x="20" y="70"/>
                    <a:pt x="20" y="70"/>
                  </a:cubicBezTo>
                  <a:cubicBezTo>
                    <a:pt x="13" y="70"/>
                    <a:pt x="13" y="70"/>
                    <a:pt x="13" y="70"/>
                  </a:cubicBezTo>
                  <a:cubicBezTo>
                    <a:pt x="13" y="73"/>
                    <a:pt x="13" y="73"/>
                    <a:pt x="13" y="73"/>
                  </a:cubicBezTo>
                  <a:close/>
                  <a:moveTo>
                    <a:pt x="39" y="44"/>
                  </a:moveTo>
                  <a:cubicBezTo>
                    <a:pt x="39" y="51"/>
                    <a:pt x="39" y="51"/>
                    <a:pt x="39" y="51"/>
                  </a:cubicBezTo>
                  <a:cubicBezTo>
                    <a:pt x="42" y="51"/>
                    <a:pt x="42" y="51"/>
                    <a:pt x="42" y="51"/>
                  </a:cubicBezTo>
                  <a:cubicBezTo>
                    <a:pt x="42" y="44"/>
                    <a:pt x="42" y="44"/>
                    <a:pt x="42" y="44"/>
                  </a:cubicBezTo>
                  <a:cubicBezTo>
                    <a:pt x="39" y="44"/>
                    <a:pt x="39" y="44"/>
                    <a:pt x="39" y="44"/>
                  </a:cubicBezTo>
                  <a:close/>
                  <a:moveTo>
                    <a:pt x="46" y="70"/>
                  </a:moveTo>
                  <a:cubicBezTo>
                    <a:pt x="45" y="69"/>
                    <a:pt x="45" y="69"/>
                    <a:pt x="45" y="68"/>
                  </a:cubicBezTo>
                  <a:cubicBezTo>
                    <a:pt x="49" y="63"/>
                    <a:pt x="53" y="57"/>
                    <a:pt x="57" y="51"/>
                  </a:cubicBezTo>
                  <a:cubicBezTo>
                    <a:pt x="56" y="50"/>
                    <a:pt x="55" y="49"/>
                    <a:pt x="54" y="49"/>
                  </a:cubicBezTo>
                  <a:cubicBezTo>
                    <a:pt x="49" y="54"/>
                    <a:pt x="45" y="60"/>
                    <a:pt x="41" y="67"/>
                  </a:cubicBezTo>
                  <a:cubicBezTo>
                    <a:pt x="40" y="66"/>
                    <a:pt x="39" y="66"/>
                    <a:pt x="38" y="67"/>
                  </a:cubicBezTo>
                  <a:cubicBezTo>
                    <a:pt x="35" y="68"/>
                    <a:pt x="33" y="72"/>
                    <a:pt x="35" y="75"/>
                  </a:cubicBezTo>
                  <a:cubicBezTo>
                    <a:pt x="36" y="78"/>
                    <a:pt x="40" y="79"/>
                    <a:pt x="43" y="78"/>
                  </a:cubicBezTo>
                  <a:cubicBezTo>
                    <a:pt x="43" y="78"/>
                    <a:pt x="43" y="77"/>
                    <a:pt x="44" y="77"/>
                  </a:cubicBezTo>
                  <a:cubicBezTo>
                    <a:pt x="48" y="79"/>
                    <a:pt x="53" y="81"/>
                    <a:pt x="58" y="82"/>
                  </a:cubicBezTo>
                  <a:cubicBezTo>
                    <a:pt x="58" y="80"/>
                    <a:pt x="59" y="79"/>
                    <a:pt x="59" y="78"/>
                  </a:cubicBezTo>
                  <a:cubicBezTo>
                    <a:pt x="55" y="76"/>
                    <a:pt x="51" y="74"/>
                    <a:pt x="46" y="73"/>
                  </a:cubicBezTo>
                  <a:cubicBezTo>
                    <a:pt x="46" y="72"/>
                    <a:pt x="46" y="71"/>
                    <a:pt x="46" y="70"/>
                  </a:cubicBezTo>
                  <a:close/>
                  <a:moveTo>
                    <a:pt x="61" y="51"/>
                  </a:moveTo>
                  <a:cubicBezTo>
                    <a:pt x="56" y="45"/>
                    <a:pt x="49" y="42"/>
                    <a:pt x="41" y="42"/>
                  </a:cubicBezTo>
                  <a:cubicBezTo>
                    <a:pt x="32" y="42"/>
                    <a:pt x="25" y="45"/>
                    <a:pt x="20" y="51"/>
                  </a:cubicBezTo>
                  <a:cubicBezTo>
                    <a:pt x="14" y="56"/>
                    <a:pt x="11" y="63"/>
                    <a:pt x="11" y="72"/>
                  </a:cubicBezTo>
                  <a:cubicBezTo>
                    <a:pt x="11" y="80"/>
                    <a:pt x="14" y="87"/>
                    <a:pt x="20" y="92"/>
                  </a:cubicBezTo>
                  <a:cubicBezTo>
                    <a:pt x="25" y="98"/>
                    <a:pt x="32" y="101"/>
                    <a:pt x="41" y="101"/>
                  </a:cubicBezTo>
                  <a:cubicBezTo>
                    <a:pt x="49" y="101"/>
                    <a:pt x="56" y="98"/>
                    <a:pt x="61" y="92"/>
                  </a:cubicBezTo>
                  <a:cubicBezTo>
                    <a:pt x="67" y="87"/>
                    <a:pt x="70" y="80"/>
                    <a:pt x="70" y="72"/>
                  </a:cubicBezTo>
                  <a:cubicBezTo>
                    <a:pt x="70" y="63"/>
                    <a:pt x="67" y="56"/>
                    <a:pt x="61" y="51"/>
                  </a:cubicBezTo>
                  <a:close/>
                </a:path>
              </a:pathLst>
            </a:custGeom>
            <a:solidFill>
              <a:schemeClr val="bg2"/>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9" name="Freeform 148"/>
            <p:cNvSpPr>
              <a:spLocks noEditPoints="1"/>
            </p:cNvSpPr>
            <p:nvPr/>
          </p:nvSpPr>
          <p:spPr bwMode="auto">
            <a:xfrm>
              <a:off x="8088833" y="4114063"/>
              <a:ext cx="237999" cy="265241"/>
            </a:xfrm>
            <a:custGeom>
              <a:avLst/>
              <a:gdLst>
                <a:gd name="T0" fmla="*/ 13 w 77"/>
                <a:gd name="T1" fmla="*/ 8 h 86"/>
                <a:gd name="T2" fmla="*/ 38 w 77"/>
                <a:gd name="T3" fmla="*/ 1 h 86"/>
                <a:gd name="T4" fmla="*/ 59 w 77"/>
                <a:gd name="T5" fmla="*/ 13 h 86"/>
                <a:gd name="T6" fmla="*/ 66 w 77"/>
                <a:gd name="T7" fmla="*/ 38 h 86"/>
                <a:gd name="T8" fmla="*/ 58 w 77"/>
                <a:gd name="T9" fmla="*/ 55 h 86"/>
                <a:gd name="T10" fmla="*/ 64 w 77"/>
                <a:gd name="T11" fmla="*/ 59 h 86"/>
                <a:gd name="T12" fmla="*/ 74 w 77"/>
                <a:gd name="T13" fmla="*/ 72 h 86"/>
                <a:gd name="T14" fmla="*/ 73 w 77"/>
                <a:gd name="T15" fmla="*/ 84 h 86"/>
                <a:gd name="T16" fmla="*/ 73 w 77"/>
                <a:gd name="T17" fmla="*/ 84 h 86"/>
                <a:gd name="T18" fmla="*/ 62 w 77"/>
                <a:gd name="T19" fmla="*/ 82 h 86"/>
                <a:gd name="T20" fmla="*/ 51 w 77"/>
                <a:gd name="T21" fmla="*/ 68 h 86"/>
                <a:gd name="T22" fmla="*/ 49 w 77"/>
                <a:gd name="T23" fmla="*/ 63 h 86"/>
                <a:gd name="T24" fmla="*/ 30 w 77"/>
                <a:gd name="T25" fmla="*/ 66 h 86"/>
                <a:gd name="T26" fmla="*/ 8 w 77"/>
                <a:gd name="T27" fmla="*/ 54 h 86"/>
                <a:gd name="T28" fmla="*/ 1 w 77"/>
                <a:gd name="T29" fmla="*/ 30 h 86"/>
                <a:gd name="T30" fmla="*/ 13 w 77"/>
                <a:gd name="T31" fmla="*/ 8 h 86"/>
                <a:gd name="T32" fmla="*/ 30 w 77"/>
                <a:gd name="T33" fmla="*/ 49 h 86"/>
                <a:gd name="T34" fmla="*/ 38 w 77"/>
                <a:gd name="T35" fmla="*/ 49 h 86"/>
                <a:gd name="T36" fmla="*/ 38 w 77"/>
                <a:gd name="T37" fmla="*/ 40 h 86"/>
                <a:gd name="T38" fmla="*/ 47 w 77"/>
                <a:gd name="T39" fmla="*/ 40 h 86"/>
                <a:gd name="T40" fmla="*/ 47 w 77"/>
                <a:gd name="T41" fmla="*/ 32 h 86"/>
                <a:gd name="T42" fmla="*/ 38 w 77"/>
                <a:gd name="T43" fmla="*/ 32 h 86"/>
                <a:gd name="T44" fmla="*/ 38 w 77"/>
                <a:gd name="T45" fmla="*/ 23 h 86"/>
                <a:gd name="T46" fmla="*/ 30 w 77"/>
                <a:gd name="T47" fmla="*/ 23 h 86"/>
                <a:gd name="T48" fmla="*/ 30 w 77"/>
                <a:gd name="T49" fmla="*/ 32 h 86"/>
                <a:gd name="T50" fmla="*/ 21 w 77"/>
                <a:gd name="T51" fmla="*/ 32 h 86"/>
                <a:gd name="T52" fmla="*/ 21 w 77"/>
                <a:gd name="T53" fmla="*/ 40 h 86"/>
                <a:gd name="T54" fmla="*/ 30 w 77"/>
                <a:gd name="T55" fmla="*/ 40 h 86"/>
                <a:gd name="T56" fmla="*/ 30 w 77"/>
                <a:gd name="T57" fmla="*/ 49 h 86"/>
                <a:gd name="T58" fmla="*/ 18 w 77"/>
                <a:gd name="T59" fmla="*/ 36 h 86"/>
                <a:gd name="T60" fmla="*/ 43 w 77"/>
                <a:gd name="T61" fmla="*/ 19 h 86"/>
                <a:gd name="T62" fmla="*/ 18 w 77"/>
                <a:gd name="T63" fmla="*/ 36 h 86"/>
                <a:gd name="T64" fmla="*/ 36 w 77"/>
                <a:gd name="T65" fmla="*/ 12 h 86"/>
                <a:gd name="T66" fmla="*/ 20 w 77"/>
                <a:gd name="T67" fmla="*/ 16 h 86"/>
                <a:gd name="T68" fmla="*/ 12 w 77"/>
                <a:gd name="T69" fmla="*/ 31 h 86"/>
                <a:gd name="T70" fmla="*/ 16 w 77"/>
                <a:gd name="T71" fmla="*/ 47 h 86"/>
                <a:gd name="T72" fmla="*/ 31 w 77"/>
                <a:gd name="T73" fmla="*/ 55 h 86"/>
                <a:gd name="T74" fmla="*/ 47 w 77"/>
                <a:gd name="T75" fmla="*/ 51 h 86"/>
                <a:gd name="T76" fmla="*/ 55 w 77"/>
                <a:gd name="T77" fmla="*/ 36 h 86"/>
                <a:gd name="T78" fmla="*/ 51 w 77"/>
                <a:gd name="T79" fmla="*/ 20 h 86"/>
                <a:gd name="T80" fmla="*/ 36 w 77"/>
                <a:gd name="T81"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chemeClr val="bg2"/>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0" name="Freeform 149"/>
            <p:cNvSpPr>
              <a:spLocks noEditPoints="1"/>
            </p:cNvSpPr>
            <p:nvPr/>
          </p:nvSpPr>
          <p:spPr bwMode="auto">
            <a:xfrm>
              <a:off x="3684009" y="3154356"/>
              <a:ext cx="299649" cy="299650"/>
            </a:xfrm>
            <a:custGeom>
              <a:avLst/>
              <a:gdLst>
                <a:gd name="T0" fmla="*/ 42 w 97"/>
                <a:gd name="T1" fmla="*/ 14 h 97"/>
                <a:gd name="T2" fmla="*/ 55 w 97"/>
                <a:gd name="T3" fmla="*/ 14 h 97"/>
                <a:gd name="T4" fmla="*/ 48 w 97"/>
                <a:gd name="T5" fmla="*/ 0 h 97"/>
                <a:gd name="T6" fmla="*/ 42 w 97"/>
                <a:gd name="T7" fmla="*/ 14 h 97"/>
                <a:gd name="T8" fmla="*/ 49 w 97"/>
                <a:gd name="T9" fmla="*/ 18 h 97"/>
                <a:gd name="T10" fmla="*/ 79 w 97"/>
                <a:gd name="T11" fmla="*/ 48 h 97"/>
                <a:gd name="T12" fmla="*/ 49 w 97"/>
                <a:gd name="T13" fmla="*/ 79 h 97"/>
                <a:gd name="T14" fmla="*/ 18 w 97"/>
                <a:gd name="T15" fmla="*/ 48 h 97"/>
                <a:gd name="T16" fmla="*/ 49 w 97"/>
                <a:gd name="T17" fmla="*/ 18 h 97"/>
                <a:gd name="T18" fmla="*/ 60 w 97"/>
                <a:gd name="T19" fmla="*/ 15 h 97"/>
                <a:gd name="T20" fmla="*/ 71 w 97"/>
                <a:gd name="T21" fmla="*/ 22 h 97"/>
                <a:gd name="T22" fmla="*/ 73 w 97"/>
                <a:gd name="T23" fmla="*/ 6 h 97"/>
                <a:gd name="T24" fmla="*/ 60 w 97"/>
                <a:gd name="T25" fmla="*/ 15 h 97"/>
                <a:gd name="T26" fmla="*/ 75 w 97"/>
                <a:gd name="T27" fmla="*/ 25 h 97"/>
                <a:gd name="T28" fmla="*/ 81 w 97"/>
                <a:gd name="T29" fmla="*/ 36 h 97"/>
                <a:gd name="T30" fmla="*/ 91 w 97"/>
                <a:gd name="T31" fmla="*/ 24 h 97"/>
                <a:gd name="T32" fmla="*/ 75 w 97"/>
                <a:gd name="T33" fmla="*/ 25 h 97"/>
                <a:gd name="T34" fmla="*/ 83 w 97"/>
                <a:gd name="T35" fmla="*/ 42 h 97"/>
                <a:gd name="T36" fmla="*/ 83 w 97"/>
                <a:gd name="T37" fmla="*/ 54 h 97"/>
                <a:gd name="T38" fmla="*/ 97 w 97"/>
                <a:gd name="T39" fmla="*/ 48 h 97"/>
                <a:gd name="T40" fmla="*/ 83 w 97"/>
                <a:gd name="T41" fmla="*/ 42 h 97"/>
                <a:gd name="T42" fmla="*/ 82 w 97"/>
                <a:gd name="T43" fmla="*/ 60 h 97"/>
                <a:gd name="T44" fmla="*/ 75 w 97"/>
                <a:gd name="T45" fmla="*/ 71 h 97"/>
                <a:gd name="T46" fmla="*/ 91 w 97"/>
                <a:gd name="T47" fmla="*/ 72 h 97"/>
                <a:gd name="T48" fmla="*/ 82 w 97"/>
                <a:gd name="T49" fmla="*/ 60 h 97"/>
                <a:gd name="T50" fmla="*/ 72 w 97"/>
                <a:gd name="T51" fmla="*/ 75 h 97"/>
                <a:gd name="T52" fmla="*/ 61 w 97"/>
                <a:gd name="T53" fmla="*/ 81 h 97"/>
                <a:gd name="T54" fmla="*/ 73 w 97"/>
                <a:gd name="T55" fmla="*/ 90 h 97"/>
                <a:gd name="T56" fmla="*/ 72 w 97"/>
                <a:gd name="T57" fmla="*/ 75 h 97"/>
                <a:gd name="T58" fmla="*/ 55 w 97"/>
                <a:gd name="T59" fmla="*/ 83 h 97"/>
                <a:gd name="T60" fmla="*/ 43 w 97"/>
                <a:gd name="T61" fmla="*/ 83 h 97"/>
                <a:gd name="T62" fmla="*/ 49 w 97"/>
                <a:gd name="T63" fmla="*/ 97 h 97"/>
                <a:gd name="T64" fmla="*/ 55 w 97"/>
                <a:gd name="T65" fmla="*/ 83 h 97"/>
                <a:gd name="T66" fmla="*/ 37 w 97"/>
                <a:gd name="T67" fmla="*/ 81 h 97"/>
                <a:gd name="T68" fmla="*/ 26 w 97"/>
                <a:gd name="T69" fmla="*/ 75 h 97"/>
                <a:gd name="T70" fmla="*/ 25 w 97"/>
                <a:gd name="T71" fmla="*/ 91 h 97"/>
                <a:gd name="T72" fmla="*/ 37 w 97"/>
                <a:gd name="T73" fmla="*/ 81 h 97"/>
                <a:gd name="T74" fmla="*/ 22 w 97"/>
                <a:gd name="T75" fmla="*/ 71 h 97"/>
                <a:gd name="T76" fmla="*/ 16 w 97"/>
                <a:gd name="T77" fmla="*/ 60 h 97"/>
                <a:gd name="T78" fmla="*/ 7 w 97"/>
                <a:gd name="T79" fmla="*/ 73 h 97"/>
                <a:gd name="T80" fmla="*/ 22 w 97"/>
                <a:gd name="T81" fmla="*/ 71 h 97"/>
                <a:gd name="T82" fmla="*/ 14 w 97"/>
                <a:gd name="T83" fmla="*/ 55 h 97"/>
                <a:gd name="T84" fmla="*/ 14 w 97"/>
                <a:gd name="T85" fmla="*/ 42 h 97"/>
                <a:gd name="T86" fmla="*/ 0 w 97"/>
                <a:gd name="T87" fmla="*/ 49 h 97"/>
                <a:gd name="T88" fmla="*/ 14 w 97"/>
                <a:gd name="T89" fmla="*/ 55 h 97"/>
                <a:gd name="T90" fmla="*/ 15 w 97"/>
                <a:gd name="T91" fmla="*/ 37 h 97"/>
                <a:gd name="T92" fmla="*/ 22 w 97"/>
                <a:gd name="T93" fmla="*/ 26 h 97"/>
                <a:gd name="T94" fmla="*/ 6 w 97"/>
                <a:gd name="T95" fmla="*/ 24 h 97"/>
                <a:gd name="T96" fmla="*/ 15 w 97"/>
                <a:gd name="T97" fmla="*/ 37 h 97"/>
                <a:gd name="T98" fmla="*/ 26 w 97"/>
                <a:gd name="T99" fmla="*/ 22 h 97"/>
                <a:gd name="T100" fmla="*/ 37 w 97"/>
                <a:gd name="T101" fmla="*/ 16 h 97"/>
                <a:gd name="T102" fmla="*/ 24 w 97"/>
                <a:gd name="T103" fmla="*/ 6 h 97"/>
                <a:gd name="T104" fmla="*/ 26 w 97"/>
                <a:gd name="T105" fmla="*/ 2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42" y="14"/>
                  </a:moveTo>
                  <a:cubicBezTo>
                    <a:pt x="55" y="14"/>
                    <a:pt x="55" y="14"/>
                    <a:pt x="55" y="14"/>
                  </a:cubicBezTo>
                  <a:cubicBezTo>
                    <a:pt x="48" y="0"/>
                    <a:pt x="48" y="0"/>
                    <a:pt x="48" y="0"/>
                  </a:cubicBezTo>
                  <a:cubicBezTo>
                    <a:pt x="42" y="14"/>
                    <a:pt x="42" y="14"/>
                    <a:pt x="42" y="14"/>
                  </a:cubicBezTo>
                  <a:close/>
                  <a:moveTo>
                    <a:pt x="49" y="18"/>
                  </a:moveTo>
                  <a:cubicBezTo>
                    <a:pt x="65" y="18"/>
                    <a:pt x="79" y="31"/>
                    <a:pt x="79" y="48"/>
                  </a:cubicBezTo>
                  <a:cubicBezTo>
                    <a:pt x="79" y="65"/>
                    <a:pt x="65" y="79"/>
                    <a:pt x="49" y="79"/>
                  </a:cubicBezTo>
                  <a:cubicBezTo>
                    <a:pt x="32" y="79"/>
                    <a:pt x="18" y="65"/>
                    <a:pt x="18" y="48"/>
                  </a:cubicBezTo>
                  <a:cubicBezTo>
                    <a:pt x="18" y="31"/>
                    <a:pt x="32" y="18"/>
                    <a:pt x="49" y="18"/>
                  </a:cubicBezTo>
                  <a:close/>
                  <a:moveTo>
                    <a:pt x="60" y="15"/>
                  </a:moveTo>
                  <a:cubicBezTo>
                    <a:pt x="71" y="22"/>
                    <a:pt x="71" y="22"/>
                    <a:pt x="71" y="22"/>
                  </a:cubicBezTo>
                  <a:cubicBezTo>
                    <a:pt x="73" y="6"/>
                    <a:pt x="73" y="6"/>
                    <a:pt x="73" y="6"/>
                  </a:cubicBezTo>
                  <a:cubicBezTo>
                    <a:pt x="60" y="15"/>
                    <a:pt x="60" y="15"/>
                    <a:pt x="60" y="15"/>
                  </a:cubicBezTo>
                  <a:close/>
                  <a:moveTo>
                    <a:pt x="75" y="25"/>
                  </a:moveTo>
                  <a:cubicBezTo>
                    <a:pt x="81" y="36"/>
                    <a:pt x="81" y="36"/>
                    <a:pt x="81" y="36"/>
                  </a:cubicBezTo>
                  <a:cubicBezTo>
                    <a:pt x="91" y="24"/>
                    <a:pt x="91" y="24"/>
                    <a:pt x="91" y="24"/>
                  </a:cubicBezTo>
                  <a:cubicBezTo>
                    <a:pt x="75" y="25"/>
                    <a:pt x="75" y="25"/>
                    <a:pt x="75" y="25"/>
                  </a:cubicBezTo>
                  <a:close/>
                  <a:moveTo>
                    <a:pt x="83" y="42"/>
                  </a:moveTo>
                  <a:cubicBezTo>
                    <a:pt x="83" y="54"/>
                    <a:pt x="83" y="54"/>
                    <a:pt x="83" y="54"/>
                  </a:cubicBezTo>
                  <a:cubicBezTo>
                    <a:pt x="97" y="48"/>
                    <a:pt x="97" y="48"/>
                    <a:pt x="97" y="48"/>
                  </a:cubicBezTo>
                  <a:cubicBezTo>
                    <a:pt x="83" y="42"/>
                    <a:pt x="83" y="42"/>
                    <a:pt x="83" y="42"/>
                  </a:cubicBezTo>
                  <a:close/>
                  <a:moveTo>
                    <a:pt x="82" y="60"/>
                  </a:moveTo>
                  <a:cubicBezTo>
                    <a:pt x="75" y="71"/>
                    <a:pt x="75" y="71"/>
                    <a:pt x="75" y="71"/>
                  </a:cubicBezTo>
                  <a:cubicBezTo>
                    <a:pt x="91" y="72"/>
                    <a:pt x="91" y="72"/>
                    <a:pt x="91" y="72"/>
                  </a:cubicBezTo>
                  <a:cubicBezTo>
                    <a:pt x="82" y="60"/>
                    <a:pt x="82" y="60"/>
                    <a:pt x="82" y="60"/>
                  </a:cubicBezTo>
                  <a:close/>
                  <a:moveTo>
                    <a:pt x="72" y="75"/>
                  </a:moveTo>
                  <a:cubicBezTo>
                    <a:pt x="61" y="81"/>
                    <a:pt x="61" y="81"/>
                    <a:pt x="61" y="81"/>
                  </a:cubicBezTo>
                  <a:cubicBezTo>
                    <a:pt x="73" y="90"/>
                    <a:pt x="73" y="90"/>
                    <a:pt x="73" y="90"/>
                  </a:cubicBezTo>
                  <a:cubicBezTo>
                    <a:pt x="72" y="75"/>
                    <a:pt x="72" y="75"/>
                    <a:pt x="72" y="75"/>
                  </a:cubicBezTo>
                  <a:close/>
                  <a:moveTo>
                    <a:pt x="55" y="83"/>
                  </a:moveTo>
                  <a:cubicBezTo>
                    <a:pt x="43" y="83"/>
                    <a:pt x="43" y="83"/>
                    <a:pt x="43" y="83"/>
                  </a:cubicBezTo>
                  <a:cubicBezTo>
                    <a:pt x="49" y="97"/>
                    <a:pt x="49" y="97"/>
                    <a:pt x="49" y="97"/>
                  </a:cubicBezTo>
                  <a:cubicBezTo>
                    <a:pt x="55" y="83"/>
                    <a:pt x="55" y="83"/>
                    <a:pt x="55" y="83"/>
                  </a:cubicBezTo>
                  <a:close/>
                  <a:moveTo>
                    <a:pt x="37" y="81"/>
                  </a:moveTo>
                  <a:cubicBezTo>
                    <a:pt x="26" y="75"/>
                    <a:pt x="26" y="75"/>
                    <a:pt x="26" y="75"/>
                  </a:cubicBezTo>
                  <a:cubicBezTo>
                    <a:pt x="25" y="91"/>
                    <a:pt x="25" y="91"/>
                    <a:pt x="25" y="91"/>
                  </a:cubicBezTo>
                  <a:cubicBezTo>
                    <a:pt x="37" y="81"/>
                    <a:pt x="37" y="81"/>
                    <a:pt x="37" y="81"/>
                  </a:cubicBezTo>
                  <a:close/>
                  <a:moveTo>
                    <a:pt x="22" y="71"/>
                  </a:moveTo>
                  <a:cubicBezTo>
                    <a:pt x="16" y="60"/>
                    <a:pt x="16" y="60"/>
                    <a:pt x="16" y="60"/>
                  </a:cubicBezTo>
                  <a:cubicBezTo>
                    <a:pt x="7" y="73"/>
                    <a:pt x="7" y="73"/>
                    <a:pt x="7" y="73"/>
                  </a:cubicBezTo>
                  <a:cubicBezTo>
                    <a:pt x="22" y="71"/>
                    <a:pt x="22" y="71"/>
                    <a:pt x="22" y="71"/>
                  </a:cubicBezTo>
                  <a:close/>
                  <a:moveTo>
                    <a:pt x="14" y="55"/>
                  </a:moveTo>
                  <a:cubicBezTo>
                    <a:pt x="14" y="42"/>
                    <a:pt x="14" y="42"/>
                    <a:pt x="14" y="42"/>
                  </a:cubicBezTo>
                  <a:cubicBezTo>
                    <a:pt x="0" y="49"/>
                    <a:pt x="0" y="49"/>
                    <a:pt x="0" y="49"/>
                  </a:cubicBezTo>
                  <a:cubicBezTo>
                    <a:pt x="14" y="55"/>
                    <a:pt x="14" y="55"/>
                    <a:pt x="14" y="55"/>
                  </a:cubicBezTo>
                  <a:close/>
                  <a:moveTo>
                    <a:pt x="15" y="37"/>
                  </a:moveTo>
                  <a:cubicBezTo>
                    <a:pt x="22" y="26"/>
                    <a:pt x="22" y="26"/>
                    <a:pt x="22" y="26"/>
                  </a:cubicBezTo>
                  <a:cubicBezTo>
                    <a:pt x="6" y="24"/>
                    <a:pt x="6" y="24"/>
                    <a:pt x="6" y="24"/>
                  </a:cubicBezTo>
                  <a:cubicBezTo>
                    <a:pt x="15" y="37"/>
                    <a:pt x="15" y="37"/>
                    <a:pt x="15" y="37"/>
                  </a:cubicBezTo>
                  <a:close/>
                  <a:moveTo>
                    <a:pt x="26" y="22"/>
                  </a:moveTo>
                  <a:cubicBezTo>
                    <a:pt x="37" y="16"/>
                    <a:pt x="37" y="16"/>
                    <a:pt x="37" y="16"/>
                  </a:cubicBezTo>
                  <a:cubicBezTo>
                    <a:pt x="24" y="6"/>
                    <a:pt x="24" y="6"/>
                    <a:pt x="24" y="6"/>
                  </a:cubicBezTo>
                  <a:lnTo>
                    <a:pt x="26" y="22"/>
                  </a:lnTo>
                  <a:close/>
                </a:path>
              </a:pathLst>
            </a:custGeom>
            <a:solidFill>
              <a:schemeClr val="bg2"/>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1" name="Freeform 150"/>
            <p:cNvSpPr>
              <a:spLocks noEditPoints="1"/>
            </p:cNvSpPr>
            <p:nvPr/>
          </p:nvSpPr>
          <p:spPr bwMode="auto">
            <a:xfrm>
              <a:off x="5030106" y="1859022"/>
              <a:ext cx="245168" cy="299650"/>
            </a:xfrm>
            <a:custGeom>
              <a:avLst/>
              <a:gdLst>
                <a:gd name="T0" fmla="*/ 36 w 79"/>
                <a:gd name="T1" fmla="*/ 27 h 97"/>
                <a:gd name="T2" fmla="*/ 40 w 79"/>
                <a:gd name="T3" fmla="*/ 1 h 97"/>
                <a:gd name="T4" fmla="*/ 46 w 79"/>
                <a:gd name="T5" fmla="*/ 5 h 97"/>
                <a:gd name="T6" fmla="*/ 41 w 79"/>
                <a:gd name="T7" fmla="*/ 27 h 97"/>
                <a:gd name="T8" fmla="*/ 39 w 79"/>
                <a:gd name="T9" fmla="*/ 27 h 97"/>
                <a:gd name="T10" fmla="*/ 36 w 79"/>
                <a:gd name="T11" fmla="*/ 27 h 97"/>
                <a:gd name="T12" fmla="*/ 38 w 79"/>
                <a:gd name="T13" fmla="*/ 67 h 97"/>
                <a:gd name="T14" fmla="*/ 34 w 79"/>
                <a:gd name="T15" fmla="*/ 58 h 97"/>
                <a:gd name="T16" fmla="*/ 29 w 79"/>
                <a:gd name="T17" fmla="*/ 64 h 97"/>
                <a:gd name="T18" fmla="*/ 38 w 79"/>
                <a:gd name="T19" fmla="*/ 67 h 97"/>
                <a:gd name="T20" fmla="*/ 41 w 79"/>
                <a:gd name="T21" fmla="*/ 67 h 97"/>
                <a:gd name="T22" fmla="*/ 46 w 79"/>
                <a:gd name="T23" fmla="*/ 58 h 97"/>
                <a:gd name="T24" fmla="*/ 50 w 79"/>
                <a:gd name="T25" fmla="*/ 64 h 97"/>
                <a:gd name="T26" fmla="*/ 41 w 79"/>
                <a:gd name="T27" fmla="*/ 67 h 97"/>
                <a:gd name="T28" fmla="*/ 40 w 79"/>
                <a:gd name="T29" fmla="*/ 94 h 97"/>
                <a:gd name="T30" fmla="*/ 25 w 79"/>
                <a:gd name="T31" fmla="*/ 96 h 97"/>
                <a:gd name="T32" fmla="*/ 16 w 79"/>
                <a:gd name="T33" fmla="*/ 89 h 97"/>
                <a:gd name="T34" fmla="*/ 10 w 79"/>
                <a:gd name="T35" fmla="*/ 81 h 97"/>
                <a:gd name="T36" fmla="*/ 5 w 79"/>
                <a:gd name="T37" fmla="*/ 72 h 97"/>
                <a:gd name="T38" fmla="*/ 0 w 79"/>
                <a:gd name="T39" fmla="*/ 55 h 97"/>
                <a:gd name="T40" fmla="*/ 7 w 79"/>
                <a:gd name="T41" fmla="*/ 37 h 97"/>
                <a:gd name="T42" fmla="*/ 22 w 79"/>
                <a:gd name="T43" fmla="*/ 30 h 97"/>
                <a:gd name="T44" fmla="*/ 40 w 79"/>
                <a:gd name="T45" fmla="*/ 31 h 97"/>
                <a:gd name="T46" fmla="*/ 57 w 79"/>
                <a:gd name="T47" fmla="*/ 30 h 97"/>
                <a:gd name="T48" fmla="*/ 72 w 79"/>
                <a:gd name="T49" fmla="*/ 37 h 97"/>
                <a:gd name="T50" fmla="*/ 79 w 79"/>
                <a:gd name="T51" fmla="*/ 55 h 97"/>
                <a:gd name="T52" fmla="*/ 74 w 79"/>
                <a:gd name="T53" fmla="*/ 72 h 97"/>
                <a:gd name="T54" fmla="*/ 69 w 79"/>
                <a:gd name="T55" fmla="*/ 81 h 97"/>
                <a:gd name="T56" fmla="*/ 63 w 79"/>
                <a:gd name="T57" fmla="*/ 89 h 97"/>
                <a:gd name="T58" fmla="*/ 54 w 79"/>
                <a:gd name="T59" fmla="*/ 96 h 97"/>
                <a:gd name="T60" fmla="*/ 40 w 79"/>
                <a:gd name="T61" fmla="*/ 94 h 97"/>
                <a:gd name="T62" fmla="*/ 29 w 79"/>
                <a:gd name="T63" fmla="*/ 86 h 97"/>
                <a:gd name="T64" fmla="*/ 24 w 79"/>
                <a:gd name="T65" fmla="*/ 82 h 97"/>
                <a:gd name="T66" fmla="*/ 19 w 79"/>
                <a:gd name="T67" fmla="*/ 75 h 97"/>
                <a:gd name="T68" fmla="*/ 15 w 79"/>
                <a:gd name="T69" fmla="*/ 68 h 97"/>
                <a:gd name="T70" fmla="*/ 11 w 79"/>
                <a:gd name="T71" fmla="*/ 56 h 97"/>
                <a:gd name="T72" fmla="*/ 16 w 79"/>
                <a:gd name="T73" fmla="*/ 45 h 97"/>
                <a:gd name="T74" fmla="*/ 25 w 79"/>
                <a:gd name="T75" fmla="*/ 40 h 97"/>
                <a:gd name="T76" fmla="*/ 39 w 79"/>
                <a:gd name="T77" fmla="*/ 41 h 97"/>
                <a:gd name="T78" fmla="*/ 40 w 79"/>
                <a:gd name="T79" fmla="*/ 41 h 97"/>
                <a:gd name="T80" fmla="*/ 40 w 79"/>
                <a:gd name="T81" fmla="*/ 41 h 97"/>
                <a:gd name="T82" fmla="*/ 54 w 79"/>
                <a:gd name="T83" fmla="*/ 40 h 97"/>
                <a:gd name="T84" fmla="*/ 63 w 79"/>
                <a:gd name="T85" fmla="*/ 45 h 97"/>
                <a:gd name="T86" fmla="*/ 68 w 79"/>
                <a:gd name="T87" fmla="*/ 56 h 97"/>
                <a:gd name="T88" fmla="*/ 64 w 79"/>
                <a:gd name="T89" fmla="*/ 68 h 97"/>
                <a:gd name="T90" fmla="*/ 60 w 79"/>
                <a:gd name="T91" fmla="*/ 75 h 97"/>
                <a:gd name="T92" fmla="*/ 55 w 79"/>
                <a:gd name="T93" fmla="*/ 82 h 97"/>
                <a:gd name="T94" fmla="*/ 50 w 79"/>
                <a:gd name="T95" fmla="*/ 86 h 97"/>
                <a:gd name="T96" fmla="*/ 41 w 79"/>
                <a:gd name="T97" fmla="*/ 83 h 97"/>
                <a:gd name="T98" fmla="*/ 40 w 79"/>
                <a:gd name="T99" fmla="*/ 83 h 97"/>
                <a:gd name="T100" fmla="*/ 38 w 79"/>
                <a:gd name="T101" fmla="*/ 83 h 97"/>
                <a:gd name="T102" fmla="*/ 29 w 79"/>
                <a:gd name="T103" fmla="*/ 86 h 97"/>
                <a:gd name="T104" fmla="*/ 43 w 79"/>
                <a:gd name="T105" fmla="*/ 15 h 97"/>
                <a:gd name="T106" fmla="*/ 45 w 79"/>
                <a:gd name="T107" fmla="*/ 13 h 97"/>
                <a:gd name="T108" fmla="*/ 65 w 79"/>
                <a:gd name="T109" fmla="*/ 10 h 97"/>
                <a:gd name="T110" fmla="*/ 44 w 79"/>
                <a:gd name="T111" fmla="*/ 20 h 97"/>
                <a:gd name="T112" fmla="*/ 59 w 79"/>
                <a:gd name="T113" fmla="*/ 23 h 97"/>
                <a:gd name="T114" fmla="*/ 78 w 79"/>
                <a:gd name="T115" fmla="*/ 11 h 97"/>
                <a:gd name="T116" fmla="*/ 54 w 79"/>
                <a:gd name="T117" fmla="*/ 3 h 97"/>
                <a:gd name="T118" fmla="*/ 43 w 79"/>
                <a:gd name="T119"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 h="97">
                  <a:moveTo>
                    <a:pt x="36" y="27"/>
                  </a:moveTo>
                  <a:cubicBezTo>
                    <a:pt x="33" y="18"/>
                    <a:pt x="30" y="8"/>
                    <a:pt x="40" y="1"/>
                  </a:cubicBezTo>
                  <a:cubicBezTo>
                    <a:pt x="46" y="5"/>
                    <a:pt x="46" y="5"/>
                    <a:pt x="46" y="5"/>
                  </a:cubicBezTo>
                  <a:cubicBezTo>
                    <a:pt x="38" y="11"/>
                    <a:pt x="39" y="20"/>
                    <a:pt x="41" y="27"/>
                  </a:cubicBezTo>
                  <a:cubicBezTo>
                    <a:pt x="40" y="27"/>
                    <a:pt x="40" y="27"/>
                    <a:pt x="39" y="27"/>
                  </a:cubicBezTo>
                  <a:cubicBezTo>
                    <a:pt x="38" y="27"/>
                    <a:pt x="37" y="27"/>
                    <a:pt x="36" y="27"/>
                  </a:cubicBezTo>
                  <a:close/>
                  <a:moveTo>
                    <a:pt x="38" y="67"/>
                  </a:moveTo>
                  <a:cubicBezTo>
                    <a:pt x="38" y="67"/>
                    <a:pt x="38" y="59"/>
                    <a:pt x="34" y="58"/>
                  </a:cubicBezTo>
                  <a:cubicBezTo>
                    <a:pt x="30" y="58"/>
                    <a:pt x="28" y="62"/>
                    <a:pt x="29" y="64"/>
                  </a:cubicBezTo>
                  <a:cubicBezTo>
                    <a:pt x="30" y="66"/>
                    <a:pt x="38" y="67"/>
                    <a:pt x="38" y="67"/>
                  </a:cubicBezTo>
                  <a:close/>
                  <a:moveTo>
                    <a:pt x="41" y="67"/>
                  </a:moveTo>
                  <a:cubicBezTo>
                    <a:pt x="41" y="67"/>
                    <a:pt x="42" y="59"/>
                    <a:pt x="46" y="58"/>
                  </a:cubicBezTo>
                  <a:cubicBezTo>
                    <a:pt x="50" y="58"/>
                    <a:pt x="52" y="62"/>
                    <a:pt x="50" y="64"/>
                  </a:cubicBezTo>
                  <a:cubicBezTo>
                    <a:pt x="49" y="66"/>
                    <a:pt x="41" y="67"/>
                    <a:pt x="41" y="67"/>
                  </a:cubicBezTo>
                  <a:close/>
                  <a:moveTo>
                    <a:pt x="40" y="94"/>
                  </a:moveTo>
                  <a:cubicBezTo>
                    <a:pt x="33" y="97"/>
                    <a:pt x="29" y="97"/>
                    <a:pt x="25" y="96"/>
                  </a:cubicBezTo>
                  <a:cubicBezTo>
                    <a:pt x="21" y="95"/>
                    <a:pt x="19" y="93"/>
                    <a:pt x="16" y="89"/>
                  </a:cubicBezTo>
                  <a:cubicBezTo>
                    <a:pt x="14" y="86"/>
                    <a:pt x="12" y="83"/>
                    <a:pt x="10" y="81"/>
                  </a:cubicBezTo>
                  <a:cubicBezTo>
                    <a:pt x="8" y="78"/>
                    <a:pt x="7" y="75"/>
                    <a:pt x="5" y="72"/>
                  </a:cubicBezTo>
                  <a:cubicBezTo>
                    <a:pt x="3" y="67"/>
                    <a:pt x="0" y="61"/>
                    <a:pt x="0" y="55"/>
                  </a:cubicBezTo>
                  <a:cubicBezTo>
                    <a:pt x="0" y="48"/>
                    <a:pt x="1" y="42"/>
                    <a:pt x="7" y="37"/>
                  </a:cubicBezTo>
                  <a:cubicBezTo>
                    <a:pt x="11" y="33"/>
                    <a:pt x="16" y="31"/>
                    <a:pt x="22" y="30"/>
                  </a:cubicBezTo>
                  <a:cubicBezTo>
                    <a:pt x="27" y="29"/>
                    <a:pt x="33" y="29"/>
                    <a:pt x="40" y="31"/>
                  </a:cubicBezTo>
                  <a:cubicBezTo>
                    <a:pt x="46" y="29"/>
                    <a:pt x="52" y="29"/>
                    <a:pt x="57" y="30"/>
                  </a:cubicBezTo>
                  <a:cubicBezTo>
                    <a:pt x="63" y="31"/>
                    <a:pt x="68" y="33"/>
                    <a:pt x="72" y="37"/>
                  </a:cubicBezTo>
                  <a:cubicBezTo>
                    <a:pt x="78" y="42"/>
                    <a:pt x="79" y="48"/>
                    <a:pt x="79" y="55"/>
                  </a:cubicBezTo>
                  <a:cubicBezTo>
                    <a:pt x="79" y="61"/>
                    <a:pt x="76" y="67"/>
                    <a:pt x="74" y="72"/>
                  </a:cubicBezTo>
                  <a:cubicBezTo>
                    <a:pt x="72" y="75"/>
                    <a:pt x="71" y="78"/>
                    <a:pt x="69" y="81"/>
                  </a:cubicBezTo>
                  <a:cubicBezTo>
                    <a:pt x="67" y="83"/>
                    <a:pt x="65" y="86"/>
                    <a:pt x="63" y="89"/>
                  </a:cubicBezTo>
                  <a:cubicBezTo>
                    <a:pt x="60" y="93"/>
                    <a:pt x="58" y="95"/>
                    <a:pt x="54" y="96"/>
                  </a:cubicBezTo>
                  <a:cubicBezTo>
                    <a:pt x="50" y="97"/>
                    <a:pt x="46" y="97"/>
                    <a:pt x="40" y="94"/>
                  </a:cubicBezTo>
                  <a:close/>
                  <a:moveTo>
                    <a:pt x="29" y="86"/>
                  </a:moveTo>
                  <a:cubicBezTo>
                    <a:pt x="27" y="86"/>
                    <a:pt x="26" y="84"/>
                    <a:pt x="24" y="82"/>
                  </a:cubicBezTo>
                  <a:cubicBezTo>
                    <a:pt x="22" y="80"/>
                    <a:pt x="21" y="77"/>
                    <a:pt x="19" y="75"/>
                  </a:cubicBezTo>
                  <a:cubicBezTo>
                    <a:pt x="18" y="73"/>
                    <a:pt x="17" y="71"/>
                    <a:pt x="15" y="68"/>
                  </a:cubicBezTo>
                  <a:cubicBezTo>
                    <a:pt x="13" y="64"/>
                    <a:pt x="12" y="60"/>
                    <a:pt x="11" y="56"/>
                  </a:cubicBezTo>
                  <a:cubicBezTo>
                    <a:pt x="11" y="52"/>
                    <a:pt x="12" y="48"/>
                    <a:pt x="16" y="45"/>
                  </a:cubicBezTo>
                  <a:cubicBezTo>
                    <a:pt x="18" y="42"/>
                    <a:pt x="21" y="41"/>
                    <a:pt x="25" y="40"/>
                  </a:cubicBezTo>
                  <a:cubicBezTo>
                    <a:pt x="29" y="40"/>
                    <a:pt x="34" y="40"/>
                    <a:pt x="39" y="41"/>
                  </a:cubicBezTo>
                  <a:cubicBezTo>
                    <a:pt x="40" y="41"/>
                    <a:pt x="40" y="41"/>
                    <a:pt x="40" y="41"/>
                  </a:cubicBezTo>
                  <a:cubicBezTo>
                    <a:pt x="40" y="41"/>
                    <a:pt x="40" y="41"/>
                    <a:pt x="40" y="41"/>
                  </a:cubicBezTo>
                  <a:cubicBezTo>
                    <a:pt x="45" y="40"/>
                    <a:pt x="50" y="40"/>
                    <a:pt x="54" y="40"/>
                  </a:cubicBezTo>
                  <a:cubicBezTo>
                    <a:pt x="58" y="41"/>
                    <a:pt x="61" y="42"/>
                    <a:pt x="63" y="45"/>
                  </a:cubicBezTo>
                  <a:cubicBezTo>
                    <a:pt x="67" y="48"/>
                    <a:pt x="68" y="52"/>
                    <a:pt x="68" y="56"/>
                  </a:cubicBezTo>
                  <a:cubicBezTo>
                    <a:pt x="67" y="60"/>
                    <a:pt x="66" y="64"/>
                    <a:pt x="64" y="68"/>
                  </a:cubicBezTo>
                  <a:cubicBezTo>
                    <a:pt x="62" y="71"/>
                    <a:pt x="61" y="73"/>
                    <a:pt x="60" y="75"/>
                  </a:cubicBezTo>
                  <a:cubicBezTo>
                    <a:pt x="58" y="77"/>
                    <a:pt x="57" y="80"/>
                    <a:pt x="55" y="82"/>
                  </a:cubicBezTo>
                  <a:cubicBezTo>
                    <a:pt x="53" y="84"/>
                    <a:pt x="52" y="86"/>
                    <a:pt x="50" y="86"/>
                  </a:cubicBezTo>
                  <a:cubicBezTo>
                    <a:pt x="48" y="87"/>
                    <a:pt x="45" y="86"/>
                    <a:pt x="41" y="83"/>
                  </a:cubicBezTo>
                  <a:cubicBezTo>
                    <a:pt x="40" y="83"/>
                    <a:pt x="40" y="83"/>
                    <a:pt x="40" y="83"/>
                  </a:cubicBezTo>
                  <a:cubicBezTo>
                    <a:pt x="38" y="83"/>
                    <a:pt x="38" y="83"/>
                    <a:pt x="38" y="83"/>
                  </a:cubicBezTo>
                  <a:cubicBezTo>
                    <a:pt x="34" y="86"/>
                    <a:pt x="31" y="87"/>
                    <a:pt x="29" y="86"/>
                  </a:cubicBezTo>
                  <a:close/>
                  <a:moveTo>
                    <a:pt x="43" y="15"/>
                  </a:moveTo>
                  <a:cubicBezTo>
                    <a:pt x="44" y="14"/>
                    <a:pt x="44" y="14"/>
                    <a:pt x="45" y="13"/>
                  </a:cubicBezTo>
                  <a:cubicBezTo>
                    <a:pt x="52" y="11"/>
                    <a:pt x="65" y="10"/>
                    <a:pt x="65" y="10"/>
                  </a:cubicBezTo>
                  <a:cubicBezTo>
                    <a:pt x="58" y="12"/>
                    <a:pt x="49" y="15"/>
                    <a:pt x="44" y="20"/>
                  </a:cubicBezTo>
                  <a:cubicBezTo>
                    <a:pt x="47" y="22"/>
                    <a:pt x="51" y="25"/>
                    <a:pt x="59" y="23"/>
                  </a:cubicBezTo>
                  <a:cubicBezTo>
                    <a:pt x="68" y="22"/>
                    <a:pt x="78" y="11"/>
                    <a:pt x="78" y="11"/>
                  </a:cubicBezTo>
                  <a:cubicBezTo>
                    <a:pt x="78" y="11"/>
                    <a:pt x="62" y="0"/>
                    <a:pt x="54" y="3"/>
                  </a:cubicBezTo>
                  <a:cubicBezTo>
                    <a:pt x="48" y="5"/>
                    <a:pt x="44" y="11"/>
                    <a:pt x="43" y="15"/>
                  </a:cubicBezTo>
                  <a:close/>
                </a:path>
              </a:pathLst>
            </a:custGeom>
            <a:solidFill>
              <a:schemeClr val="bg2"/>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2" name="Freeform 151"/>
            <p:cNvSpPr>
              <a:spLocks noEditPoints="1"/>
            </p:cNvSpPr>
            <p:nvPr/>
          </p:nvSpPr>
          <p:spPr bwMode="auto">
            <a:xfrm>
              <a:off x="7453812" y="2537454"/>
              <a:ext cx="310531" cy="388598"/>
            </a:xfrm>
            <a:custGeom>
              <a:avLst/>
              <a:gdLst>
                <a:gd name="T0" fmla="*/ 49 w 83"/>
                <a:gd name="T1" fmla="*/ 71 h 104"/>
                <a:gd name="T2" fmla="*/ 43 w 83"/>
                <a:gd name="T3" fmla="*/ 71 h 104"/>
                <a:gd name="T4" fmla="*/ 60 w 83"/>
                <a:gd name="T5" fmla="*/ 99 h 104"/>
                <a:gd name="T6" fmla="*/ 69 w 83"/>
                <a:gd name="T7" fmla="*/ 104 h 104"/>
                <a:gd name="T8" fmla="*/ 77 w 83"/>
                <a:gd name="T9" fmla="*/ 69 h 104"/>
                <a:gd name="T10" fmla="*/ 78 w 83"/>
                <a:gd name="T11" fmla="*/ 27 h 104"/>
                <a:gd name="T12" fmla="*/ 52 w 83"/>
                <a:gd name="T13" fmla="*/ 35 h 104"/>
                <a:gd name="T14" fmla="*/ 32 w 83"/>
                <a:gd name="T15" fmla="*/ 38 h 104"/>
                <a:gd name="T16" fmla="*/ 24 w 83"/>
                <a:gd name="T17" fmla="*/ 37 h 104"/>
                <a:gd name="T18" fmla="*/ 8 w 83"/>
                <a:gd name="T19" fmla="*/ 54 h 104"/>
                <a:gd name="T20" fmla="*/ 12 w 83"/>
                <a:gd name="T21" fmla="*/ 90 h 104"/>
                <a:gd name="T22" fmla="*/ 20 w 83"/>
                <a:gd name="T23" fmla="*/ 104 h 104"/>
                <a:gd name="T24" fmla="*/ 41 w 83"/>
                <a:gd name="T25" fmla="*/ 104 h 104"/>
                <a:gd name="T26" fmla="*/ 42 w 83"/>
                <a:gd name="T27" fmla="*/ 0 h 104"/>
                <a:gd name="T28" fmla="*/ 59 w 83"/>
                <a:gd name="T29" fmla="*/ 17 h 104"/>
                <a:gd name="T30" fmla="*/ 42 w 83"/>
                <a:gd name="T31" fmla="*/ 35 h 104"/>
                <a:gd name="T32" fmla="*/ 25 w 83"/>
                <a:gd name="T33" fmla="*/ 17 h 104"/>
                <a:gd name="T34" fmla="*/ 42 w 83"/>
                <a:gd name="T35" fmla="*/ 0 h 104"/>
                <a:gd name="T36" fmla="*/ 52 w 83"/>
                <a:gd name="T37" fmla="*/ 17 h 104"/>
                <a:gd name="T38" fmla="*/ 42 w 83"/>
                <a:gd name="T39" fmla="*/ 27 h 104"/>
                <a:gd name="T40" fmla="*/ 32 w 83"/>
                <a:gd name="T41" fmla="*/ 17 h 104"/>
                <a:gd name="T42" fmla="*/ 42 w 83"/>
                <a:gd name="T43" fmla="*/ 8 h 104"/>
                <a:gd name="T44" fmla="*/ 41 w 83"/>
                <a:gd name="T45" fmla="*/ 57 h 104"/>
                <a:gd name="T46" fmla="*/ 41 w 83"/>
                <a:gd name="T47" fmla="*/ 85 h 104"/>
                <a:gd name="T48" fmla="*/ 41 w 83"/>
                <a:gd name="T49" fmla="*/ 57 h 104"/>
                <a:gd name="T50" fmla="*/ 21 w 83"/>
                <a:gd name="T51" fmla="*/ 54 h 104"/>
                <a:gd name="T52" fmla="*/ 29 w 83"/>
                <a:gd name="T53" fmla="*/ 48 h 104"/>
                <a:gd name="T54" fmla="*/ 33 w 83"/>
                <a:gd name="T55" fmla="*/ 53 h 104"/>
                <a:gd name="T56" fmla="*/ 27 w 83"/>
                <a:gd name="T57" fmla="*/ 54 h 104"/>
                <a:gd name="T58" fmla="*/ 25 w 83"/>
                <a:gd name="T59" fmla="*/ 57 h 104"/>
                <a:gd name="T60" fmla="*/ 62 w 83"/>
                <a:gd name="T61" fmla="*/ 57 h 104"/>
                <a:gd name="T62" fmla="*/ 58 w 83"/>
                <a:gd name="T63" fmla="*/ 55 h 104"/>
                <a:gd name="T64" fmla="*/ 54 w 83"/>
                <a:gd name="T65" fmla="*/ 53 h 104"/>
                <a:gd name="T66" fmla="*/ 49 w 83"/>
                <a:gd name="T67" fmla="*/ 49 h 104"/>
                <a:gd name="T68" fmla="*/ 59 w 83"/>
                <a:gd name="T69" fmla="*/ 50 h 104"/>
                <a:gd name="T70" fmla="*/ 62 w 83"/>
                <a:gd name="T71" fmla="*/ 57 h 104"/>
                <a:gd name="T72" fmla="*/ 39 w 83"/>
                <a:gd name="T73" fmla="*/ 71 h 104"/>
                <a:gd name="T74" fmla="*/ 33 w 83"/>
                <a:gd name="T75" fmla="*/ 7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3" h="104">
                  <a:moveTo>
                    <a:pt x="46" y="66"/>
                  </a:moveTo>
                  <a:cubicBezTo>
                    <a:pt x="48" y="66"/>
                    <a:pt x="49" y="69"/>
                    <a:pt x="49" y="71"/>
                  </a:cubicBezTo>
                  <a:cubicBezTo>
                    <a:pt x="49" y="74"/>
                    <a:pt x="48" y="76"/>
                    <a:pt x="46" y="76"/>
                  </a:cubicBezTo>
                  <a:cubicBezTo>
                    <a:pt x="45" y="76"/>
                    <a:pt x="43" y="74"/>
                    <a:pt x="43" y="71"/>
                  </a:cubicBezTo>
                  <a:cubicBezTo>
                    <a:pt x="43" y="69"/>
                    <a:pt x="45" y="66"/>
                    <a:pt x="46" y="66"/>
                  </a:cubicBezTo>
                  <a:close/>
                  <a:moveTo>
                    <a:pt x="60" y="99"/>
                  </a:moveTo>
                  <a:cubicBezTo>
                    <a:pt x="62" y="104"/>
                    <a:pt x="62" y="104"/>
                    <a:pt x="62" y="104"/>
                  </a:cubicBezTo>
                  <a:cubicBezTo>
                    <a:pt x="69" y="104"/>
                    <a:pt x="69" y="104"/>
                    <a:pt x="69" y="104"/>
                  </a:cubicBezTo>
                  <a:cubicBezTo>
                    <a:pt x="69" y="91"/>
                    <a:pt x="69" y="91"/>
                    <a:pt x="69" y="91"/>
                  </a:cubicBezTo>
                  <a:cubicBezTo>
                    <a:pt x="74" y="85"/>
                    <a:pt x="77" y="77"/>
                    <a:pt x="77" y="69"/>
                  </a:cubicBezTo>
                  <a:cubicBezTo>
                    <a:pt x="77" y="64"/>
                    <a:pt x="76" y="59"/>
                    <a:pt x="74" y="54"/>
                  </a:cubicBezTo>
                  <a:cubicBezTo>
                    <a:pt x="80" y="48"/>
                    <a:pt x="83" y="37"/>
                    <a:pt x="78" y="27"/>
                  </a:cubicBezTo>
                  <a:cubicBezTo>
                    <a:pt x="70" y="28"/>
                    <a:pt x="63" y="32"/>
                    <a:pt x="58" y="37"/>
                  </a:cubicBezTo>
                  <a:cubicBezTo>
                    <a:pt x="57" y="36"/>
                    <a:pt x="54" y="36"/>
                    <a:pt x="52" y="35"/>
                  </a:cubicBezTo>
                  <a:cubicBezTo>
                    <a:pt x="51" y="38"/>
                    <a:pt x="51" y="38"/>
                    <a:pt x="51" y="38"/>
                  </a:cubicBezTo>
                  <a:cubicBezTo>
                    <a:pt x="44" y="37"/>
                    <a:pt x="40" y="37"/>
                    <a:pt x="32" y="38"/>
                  </a:cubicBezTo>
                  <a:cubicBezTo>
                    <a:pt x="31" y="35"/>
                    <a:pt x="31" y="35"/>
                    <a:pt x="31" y="35"/>
                  </a:cubicBezTo>
                  <a:cubicBezTo>
                    <a:pt x="29" y="35"/>
                    <a:pt x="26" y="36"/>
                    <a:pt x="24" y="37"/>
                  </a:cubicBezTo>
                  <a:cubicBezTo>
                    <a:pt x="20" y="32"/>
                    <a:pt x="12" y="28"/>
                    <a:pt x="5" y="27"/>
                  </a:cubicBezTo>
                  <a:cubicBezTo>
                    <a:pt x="0" y="37"/>
                    <a:pt x="3" y="48"/>
                    <a:pt x="8" y="54"/>
                  </a:cubicBezTo>
                  <a:cubicBezTo>
                    <a:pt x="6" y="59"/>
                    <a:pt x="5" y="63"/>
                    <a:pt x="5" y="69"/>
                  </a:cubicBezTo>
                  <a:cubicBezTo>
                    <a:pt x="5" y="77"/>
                    <a:pt x="8" y="84"/>
                    <a:pt x="12" y="90"/>
                  </a:cubicBezTo>
                  <a:cubicBezTo>
                    <a:pt x="13" y="104"/>
                    <a:pt x="13" y="104"/>
                    <a:pt x="13" y="104"/>
                  </a:cubicBezTo>
                  <a:cubicBezTo>
                    <a:pt x="20" y="104"/>
                    <a:pt x="20" y="104"/>
                    <a:pt x="20" y="104"/>
                  </a:cubicBezTo>
                  <a:cubicBezTo>
                    <a:pt x="22" y="99"/>
                    <a:pt x="22" y="99"/>
                    <a:pt x="22" y="99"/>
                  </a:cubicBezTo>
                  <a:cubicBezTo>
                    <a:pt x="27" y="102"/>
                    <a:pt x="34" y="104"/>
                    <a:pt x="41" y="104"/>
                  </a:cubicBezTo>
                  <a:cubicBezTo>
                    <a:pt x="48" y="104"/>
                    <a:pt x="55" y="102"/>
                    <a:pt x="60" y="99"/>
                  </a:cubicBezTo>
                  <a:close/>
                  <a:moveTo>
                    <a:pt x="42" y="0"/>
                  </a:moveTo>
                  <a:cubicBezTo>
                    <a:pt x="47" y="0"/>
                    <a:pt x="51" y="2"/>
                    <a:pt x="54" y="5"/>
                  </a:cubicBezTo>
                  <a:cubicBezTo>
                    <a:pt x="57" y="8"/>
                    <a:pt x="59" y="13"/>
                    <a:pt x="59" y="17"/>
                  </a:cubicBezTo>
                  <a:cubicBezTo>
                    <a:pt x="59" y="22"/>
                    <a:pt x="57" y="26"/>
                    <a:pt x="54" y="30"/>
                  </a:cubicBezTo>
                  <a:cubicBezTo>
                    <a:pt x="51" y="33"/>
                    <a:pt x="47" y="35"/>
                    <a:pt x="42" y="35"/>
                  </a:cubicBezTo>
                  <a:cubicBezTo>
                    <a:pt x="37" y="35"/>
                    <a:pt x="33" y="33"/>
                    <a:pt x="30" y="30"/>
                  </a:cubicBezTo>
                  <a:cubicBezTo>
                    <a:pt x="27" y="26"/>
                    <a:pt x="25" y="22"/>
                    <a:pt x="25" y="17"/>
                  </a:cubicBezTo>
                  <a:cubicBezTo>
                    <a:pt x="25" y="13"/>
                    <a:pt x="27" y="8"/>
                    <a:pt x="30" y="5"/>
                  </a:cubicBezTo>
                  <a:cubicBezTo>
                    <a:pt x="33" y="2"/>
                    <a:pt x="37" y="0"/>
                    <a:pt x="42" y="0"/>
                  </a:cubicBezTo>
                  <a:close/>
                  <a:moveTo>
                    <a:pt x="49" y="10"/>
                  </a:moveTo>
                  <a:cubicBezTo>
                    <a:pt x="51" y="12"/>
                    <a:pt x="52" y="15"/>
                    <a:pt x="52" y="17"/>
                  </a:cubicBezTo>
                  <a:cubicBezTo>
                    <a:pt x="52" y="20"/>
                    <a:pt x="51" y="23"/>
                    <a:pt x="49" y="24"/>
                  </a:cubicBezTo>
                  <a:cubicBezTo>
                    <a:pt x="47" y="26"/>
                    <a:pt x="45" y="27"/>
                    <a:pt x="42" y="27"/>
                  </a:cubicBezTo>
                  <a:cubicBezTo>
                    <a:pt x="39" y="27"/>
                    <a:pt x="37" y="26"/>
                    <a:pt x="35" y="24"/>
                  </a:cubicBezTo>
                  <a:cubicBezTo>
                    <a:pt x="33" y="23"/>
                    <a:pt x="32" y="20"/>
                    <a:pt x="32" y="17"/>
                  </a:cubicBezTo>
                  <a:cubicBezTo>
                    <a:pt x="32" y="15"/>
                    <a:pt x="33" y="12"/>
                    <a:pt x="35" y="10"/>
                  </a:cubicBezTo>
                  <a:cubicBezTo>
                    <a:pt x="37" y="9"/>
                    <a:pt x="39" y="8"/>
                    <a:pt x="42" y="8"/>
                  </a:cubicBezTo>
                  <a:cubicBezTo>
                    <a:pt x="45" y="8"/>
                    <a:pt x="47" y="9"/>
                    <a:pt x="49" y="10"/>
                  </a:cubicBezTo>
                  <a:close/>
                  <a:moveTo>
                    <a:pt x="41" y="57"/>
                  </a:moveTo>
                  <a:cubicBezTo>
                    <a:pt x="33" y="57"/>
                    <a:pt x="27" y="64"/>
                    <a:pt x="27" y="71"/>
                  </a:cubicBezTo>
                  <a:cubicBezTo>
                    <a:pt x="27" y="79"/>
                    <a:pt x="33" y="85"/>
                    <a:pt x="41" y="85"/>
                  </a:cubicBezTo>
                  <a:cubicBezTo>
                    <a:pt x="49" y="85"/>
                    <a:pt x="55" y="79"/>
                    <a:pt x="55" y="71"/>
                  </a:cubicBezTo>
                  <a:cubicBezTo>
                    <a:pt x="55" y="64"/>
                    <a:pt x="49" y="57"/>
                    <a:pt x="41" y="57"/>
                  </a:cubicBezTo>
                  <a:close/>
                  <a:moveTo>
                    <a:pt x="21" y="57"/>
                  </a:moveTo>
                  <a:cubicBezTo>
                    <a:pt x="21" y="56"/>
                    <a:pt x="21" y="55"/>
                    <a:pt x="21" y="54"/>
                  </a:cubicBezTo>
                  <a:cubicBezTo>
                    <a:pt x="22" y="52"/>
                    <a:pt x="23" y="51"/>
                    <a:pt x="24" y="50"/>
                  </a:cubicBezTo>
                  <a:cubicBezTo>
                    <a:pt x="26" y="49"/>
                    <a:pt x="27" y="49"/>
                    <a:pt x="29" y="48"/>
                  </a:cubicBezTo>
                  <a:cubicBezTo>
                    <a:pt x="31" y="48"/>
                    <a:pt x="32" y="49"/>
                    <a:pt x="34" y="49"/>
                  </a:cubicBezTo>
                  <a:cubicBezTo>
                    <a:pt x="33" y="53"/>
                    <a:pt x="33" y="53"/>
                    <a:pt x="33" y="53"/>
                  </a:cubicBezTo>
                  <a:cubicBezTo>
                    <a:pt x="31" y="53"/>
                    <a:pt x="30" y="53"/>
                    <a:pt x="29" y="53"/>
                  </a:cubicBezTo>
                  <a:cubicBezTo>
                    <a:pt x="28" y="53"/>
                    <a:pt x="27" y="53"/>
                    <a:pt x="27" y="54"/>
                  </a:cubicBezTo>
                  <a:cubicBezTo>
                    <a:pt x="26" y="54"/>
                    <a:pt x="26" y="54"/>
                    <a:pt x="25" y="55"/>
                  </a:cubicBezTo>
                  <a:cubicBezTo>
                    <a:pt x="25" y="56"/>
                    <a:pt x="25" y="56"/>
                    <a:pt x="25" y="57"/>
                  </a:cubicBezTo>
                  <a:cubicBezTo>
                    <a:pt x="21" y="57"/>
                    <a:pt x="21" y="57"/>
                    <a:pt x="21" y="57"/>
                  </a:cubicBezTo>
                  <a:close/>
                  <a:moveTo>
                    <a:pt x="62" y="57"/>
                  </a:moveTo>
                  <a:cubicBezTo>
                    <a:pt x="58" y="57"/>
                    <a:pt x="58" y="57"/>
                    <a:pt x="58" y="57"/>
                  </a:cubicBezTo>
                  <a:cubicBezTo>
                    <a:pt x="58" y="56"/>
                    <a:pt x="58" y="56"/>
                    <a:pt x="58" y="55"/>
                  </a:cubicBezTo>
                  <a:cubicBezTo>
                    <a:pt x="57" y="54"/>
                    <a:pt x="57" y="54"/>
                    <a:pt x="56" y="54"/>
                  </a:cubicBezTo>
                  <a:cubicBezTo>
                    <a:pt x="56" y="53"/>
                    <a:pt x="55" y="53"/>
                    <a:pt x="54" y="53"/>
                  </a:cubicBezTo>
                  <a:cubicBezTo>
                    <a:pt x="53" y="53"/>
                    <a:pt x="51" y="53"/>
                    <a:pt x="50" y="53"/>
                  </a:cubicBezTo>
                  <a:cubicBezTo>
                    <a:pt x="49" y="49"/>
                    <a:pt x="49" y="49"/>
                    <a:pt x="49" y="49"/>
                  </a:cubicBezTo>
                  <a:cubicBezTo>
                    <a:pt x="50" y="49"/>
                    <a:pt x="52" y="48"/>
                    <a:pt x="54" y="48"/>
                  </a:cubicBezTo>
                  <a:cubicBezTo>
                    <a:pt x="56" y="49"/>
                    <a:pt x="57" y="49"/>
                    <a:pt x="59" y="50"/>
                  </a:cubicBezTo>
                  <a:cubicBezTo>
                    <a:pt x="60" y="51"/>
                    <a:pt x="61" y="52"/>
                    <a:pt x="62" y="54"/>
                  </a:cubicBezTo>
                  <a:cubicBezTo>
                    <a:pt x="62" y="55"/>
                    <a:pt x="62" y="56"/>
                    <a:pt x="62" y="57"/>
                  </a:cubicBezTo>
                  <a:close/>
                  <a:moveTo>
                    <a:pt x="36" y="66"/>
                  </a:moveTo>
                  <a:cubicBezTo>
                    <a:pt x="37" y="66"/>
                    <a:pt x="39" y="69"/>
                    <a:pt x="39" y="71"/>
                  </a:cubicBezTo>
                  <a:cubicBezTo>
                    <a:pt x="39" y="74"/>
                    <a:pt x="37" y="76"/>
                    <a:pt x="36" y="76"/>
                  </a:cubicBezTo>
                  <a:cubicBezTo>
                    <a:pt x="34" y="76"/>
                    <a:pt x="33" y="74"/>
                    <a:pt x="33" y="71"/>
                  </a:cubicBezTo>
                  <a:cubicBezTo>
                    <a:pt x="33" y="69"/>
                    <a:pt x="34" y="66"/>
                    <a:pt x="36" y="66"/>
                  </a:cubicBezTo>
                  <a:close/>
                </a:path>
              </a:pathLst>
            </a:custGeom>
            <a:solidFill>
              <a:schemeClr val="bg2"/>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3" name="Freeform 152"/>
            <p:cNvSpPr>
              <a:spLocks noEditPoints="1"/>
            </p:cNvSpPr>
            <p:nvPr/>
          </p:nvSpPr>
          <p:spPr bwMode="auto">
            <a:xfrm>
              <a:off x="5944618" y="1978825"/>
              <a:ext cx="343494" cy="329615"/>
            </a:xfrm>
            <a:custGeom>
              <a:avLst/>
              <a:gdLst>
                <a:gd name="T0" fmla="*/ 80 w 198"/>
                <a:gd name="T1" fmla="*/ 39 h 190"/>
                <a:gd name="T2" fmla="*/ 32 w 198"/>
                <a:gd name="T3" fmla="*/ 39 h 190"/>
                <a:gd name="T4" fmla="*/ 24 w 198"/>
                <a:gd name="T5" fmla="*/ 52 h 190"/>
                <a:gd name="T6" fmla="*/ 32 w 198"/>
                <a:gd name="T7" fmla="*/ 65 h 190"/>
                <a:gd name="T8" fmla="*/ 80 w 198"/>
                <a:gd name="T9" fmla="*/ 65 h 190"/>
                <a:gd name="T10" fmla="*/ 80 w 198"/>
                <a:gd name="T11" fmla="*/ 39 h 190"/>
                <a:gd name="T12" fmla="*/ 80 w 198"/>
                <a:gd name="T13" fmla="*/ 39 h 190"/>
                <a:gd name="T14" fmla="*/ 114 w 198"/>
                <a:gd name="T15" fmla="*/ 65 h 190"/>
                <a:gd name="T16" fmla="*/ 170 w 198"/>
                <a:gd name="T17" fmla="*/ 65 h 190"/>
                <a:gd name="T18" fmla="*/ 177 w 198"/>
                <a:gd name="T19" fmla="*/ 65 h 190"/>
                <a:gd name="T20" fmla="*/ 179 w 198"/>
                <a:gd name="T21" fmla="*/ 69 h 190"/>
                <a:gd name="T22" fmla="*/ 194 w 198"/>
                <a:gd name="T23" fmla="*/ 93 h 190"/>
                <a:gd name="T24" fmla="*/ 198 w 198"/>
                <a:gd name="T25" fmla="*/ 99 h 190"/>
                <a:gd name="T26" fmla="*/ 194 w 198"/>
                <a:gd name="T27" fmla="*/ 103 h 190"/>
                <a:gd name="T28" fmla="*/ 179 w 198"/>
                <a:gd name="T29" fmla="*/ 127 h 190"/>
                <a:gd name="T30" fmla="*/ 177 w 198"/>
                <a:gd name="T31" fmla="*/ 134 h 190"/>
                <a:gd name="T32" fmla="*/ 170 w 198"/>
                <a:gd name="T33" fmla="*/ 134 h 190"/>
                <a:gd name="T34" fmla="*/ 114 w 198"/>
                <a:gd name="T35" fmla="*/ 134 h 190"/>
                <a:gd name="T36" fmla="*/ 114 w 198"/>
                <a:gd name="T37" fmla="*/ 164 h 190"/>
                <a:gd name="T38" fmla="*/ 164 w 198"/>
                <a:gd name="T39" fmla="*/ 164 h 190"/>
                <a:gd name="T40" fmla="*/ 164 w 198"/>
                <a:gd name="T41" fmla="*/ 190 h 190"/>
                <a:gd name="T42" fmla="*/ 37 w 198"/>
                <a:gd name="T43" fmla="*/ 190 h 190"/>
                <a:gd name="T44" fmla="*/ 37 w 198"/>
                <a:gd name="T45" fmla="*/ 164 h 190"/>
                <a:gd name="T46" fmla="*/ 82 w 198"/>
                <a:gd name="T47" fmla="*/ 164 h 190"/>
                <a:gd name="T48" fmla="*/ 82 w 198"/>
                <a:gd name="T49" fmla="*/ 86 h 190"/>
                <a:gd name="T50" fmla="*/ 26 w 198"/>
                <a:gd name="T51" fmla="*/ 86 h 190"/>
                <a:gd name="T52" fmla="*/ 19 w 198"/>
                <a:gd name="T53" fmla="*/ 86 h 190"/>
                <a:gd name="T54" fmla="*/ 17 w 198"/>
                <a:gd name="T55" fmla="*/ 80 h 190"/>
                <a:gd name="T56" fmla="*/ 2 w 198"/>
                <a:gd name="T57" fmla="*/ 56 h 190"/>
                <a:gd name="T58" fmla="*/ 0 w 198"/>
                <a:gd name="T59" fmla="*/ 52 h 190"/>
                <a:gd name="T60" fmla="*/ 2 w 198"/>
                <a:gd name="T61" fmla="*/ 45 h 190"/>
                <a:gd name="T62" fmla="*/ 17 w 198"/>
                <a:gd name="T63" fmla="*/ 21 h 190"/>
                <a:gd name="T64" fmla="*/ 19 w 198"/>
                <a:gd name="T65" fmla="*/ 17 h 190"/>
                <a:gd name="T66" fmla="*/ 26 w 198"/>
                <a:gd name="T67" fmla="*/ 17 h 190"/>
                <a:gd name="T68" fmla="*/ 82 w 198"/>
                <a:gd name="T69" fmla="*/ 17 h 190"/>
                <a:gd name="T70" fmla="*/ 82 w 198"/>
                <a:gd name="T71" fmla="*/ 13 h 190"/>
                <a:gd name="T72" fmla="*/ 99 w 198"/>
                <a:gd name="T73" fmla="*/ 0 h 190"/>
                <a:gd name="T74" fmla="*/ 114 w 198"/>
                <a:gd name="T75" fmla="*/ 13 h 190"/>
                <a:gd name="T76" fmla="*/ 114 w 198"/>
                <a:gd name="T77" fmla="*/ 65 h 190"/>
                <a:gd name="T78" fmla="*/ 114 w 198"/>
                <a:gd name="T79" fmla="*/ 65 h 190"/>
                <a:gd name="T80" fmla="*/ 166 w 198"/>
                <a:gd name="T81" fmla="*/ 84 h 190"/>
                <a:gd name="T82" fmla="*/ 116 w 198"/>
                <a:gd name="T83" fmla="*/ 84 h 190"/>
                <a:gd name="T84" fmla="*/ 116 w 198"/>
                <a:gd name="T85" fmla="*/ 112 h 190"/>
                <a:gd name="T86" fmla="*/ 166 w 198"/>
                <a:gd name="T87" fmla="*/ 112 h 190"/>
                <a:gd name="T88" fmla="*/ 175 w 198"/>
                <a:gd name="T89" fmla="*/ 99 h 190"/>
                <a:gd name="T90" fmla="*/ 166 w 198"/>
                <a:gd name="T91" fmla="*/ 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8" h="190">
                  <a:moveTo>
                    <a:pt x="80" y="39"/>
                  </a:moveTo>
                  <a:lnTo>
                    <a:pt x="32" y="39"/>
                  </a:lnTo>
                  <a:lnTo>
                    <a:pt x="24" y="52"/>
                  </a:lnTo>
                  <a:lnTo>
                    <a:pt x="32" y="65"/>
                  </a:lnTo>
                  <a:lnTo>
                    <a:pt x="80" y="65"/>
                  </a:lnTo>
                  <a:lnTo>
                    <a:pt x="80" y="39"/>
                  </a:lnTo>
                  <a:lnTo>
                    <a:pt x="80" y="39"/>
                  </a:lnTo>
                  <a:close/>
                  <a:moveTo>
                    <a:pt x="114" y="65"/>
                  </a:moveTo>
                  <a:lnTo>
                    <a:pt x="170" y="65"/>
                  </a:lnTo>
                  <a:lnTo>
                    <a:pt x="177" y="65"/>
                  </a:lnTo>
                  <a:lnTo>
                    <a:pt x="179" y="69"/>
                  </a:lnTo>
                  <a:lnTo>
                    <a:pt x="194" y="93"/>
                  </a:lnTo>
                  <a:lnTo>
                    <a:pt x="198" y="99"/>
                  </a:lnTo>
                  <a:lnTo>
                    <a:pt x="194" y="103"/>
                  </a:lnTo>
                  <a:lnTo>
                    <a:pt x="179" y="127"/>
                  </a:lnTo>
                  <a:lnTo>
                    <a:pt x="177" y="134"/>
                  </a:lnTo>
                  <a:lnTo>
                    <a:pt x="170" y="134"/>
                  </a:lnTo>
                  <a:lnTo>
                    <a:pt x="114" y="134"/>
                  </a:lnTo>
                  <a:lnTo>
                    <a:pt x="114" y="164"/>
                  </a:lnTo>
                  <a:lnTo>
                    <a:pt x="164" y="164"/>
                  </a:lnTo>
                  <a:lnTo>
                    <a:pt x="164" y="190"/>
                  </a:lnTo>
                  <a:lnTo>
                    <a:pt x="37" y="190"/>
                  </a:lnTo>
                  <a:lnTo>
                    <a:pt x="37" y="164"/>
                  </a:lnTo>
                  <a:lnTo>
                    <a:pt x="82" y="164"/>
                  </a:lnTo>
                  <a:lnTo>
                    <a:pt x="82" y="86"/>
                  </a:lnTo>
                  <a:lnTo>
                    <a:pt x="26" y="86"/>
                  </a:lnTo>
                  <a:lnTo>
                    <a:pt x="19" y="86"/>
                  </a:lnTo>
                  <a:lnTo>
                    <a:pt x="17" y="80"/>
                  </a:lnTo>
                  <a:lnTo>
                    <a:pt x="2" y="56"/>
                  </a:lnTo>
                  <a:lnTo>
                    <a:pt x="0" y="52"/>
                  </a:lnTo>
                  <a:lnTo>
                    <a:pt x="2" y="45"/>
                  </a:lnTo>
                  <a:lnTo>
                    <a:pt x="17" y="21"/>
                  </a:lnTo>
                  <a:lnTo>
                    <a:pt x="19" y="17"/>
                  </a:lnTo>
                  <a:lnTo>
                    <a:pt x="26" y="17"/>
                  </a:lnTo>
                  <a:lnTo>
                    <a:pt x="82" y="17"/>
                  </a:lnTo>
                  <a:lnTo>
                    <a:pt x="82" y="13"/>
                  </a:lnTo>
                  <a:lnTo>
                    <a:pt x="99" y="0"/>
                  </a:lnTo>
                  <a:lnTo>
                    <a:pt x="114" y="13"/>
                  </a:lnTo>
                  <a:lnTo>
                    <a:pt x="114" y="65"/>
                  </a:lnTo>
                  <a:lnTo>
                    <a:pt x="114" y="65"/>
                  </a:lnTo>
                  <a:close/>
                  <a:moveTo>
                    <a:pt x="166" y="84"/>
                  </a:moveTo>
                  <a:lnTo>
                    <a:pt x="116" y="84"/>
                  </a:lnTo>
                  <a:lnTo>
                    <a:pt x="116" y="112"/>
                  </a:lnTo>
                  <a:lnTo>
                    <a:pt x="166" y="112"/>
                  </a:lnTo>
                  <a:lnTo>
                    <a:pt x="175" y="99"/>
                  </a:lnTo>
                  <a:lnTo>
                    <a:pt x="166" y="84"/>
                  </a:lnTo>
                  <a:close/>
                </a:path>
              </a:pathLst>
            </a:custGeom>
            <a:solidFill>
              <a:schemeClr val="bg2"/>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4" name="Freeform 153"/>
            <p:cNvSpPr>
              <a:spLocks noEditPoints="1"/>
            </p:cNvSpPr>
            <p:nvPr/>
          </p:nvSpPr>
          <p:spPr bwMode="auto">
            <a:xfrm>
              <a:off x="6875882" y="1890215"/>
              <a:ext cx="253770" cy="248036"/>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2"/>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5" name="Freeform 154"/>
            <p:cNvSpPr>
              <a:spLocks noEditPoints="1"/>
            </p:cNvSpPr>
            <p:nvPr/>
          </p:nvSpPr>
          <p:spPr bwMode="auto">
            <a:xfrm>
              <a:off x="8262006" y="3187331"/>
              <a:ext cx="237999" cy="288180"/>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2"/>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6" name="Freeform 155"/>
            <p:cNvSpPr>
              <a:spLocks noEditPoints="1"/>
            </p:cNvSpPr>
            <p:nvPr/>
          </p:nvSpPr>
          <p:spPr bwMode="auto">
            <a:xfrm>
              <a:off x="3855843" y="4017374"/>
              <a:ext cx="338245" cy="424345"/>
            </a:xfrm>
            <a:custGeom>
              <a:avLst/>
              <a:gdLst>
                <a:gd name="T0" fmla="*/ 228 w 228"/>
                <a:gd name="T1" fmla="*/ 76 h 286"/>
                <a:gd name="T2" fmla="*/ 186 w 228"/>
                <a:gd name="T3" fmla="*/ 103 h 286"/>
                <a:gd name="T4" fmla="*/ 0 w 228"/>
                <a:gd name="T5" fmla="*/ 76 h 286"/>
                <a:gd name="T6" fmla="*/ 65 w 228"/>
                <a:gd name="T7" fmla="*/ 278 h 286"/>
                <a:gd name="T8" fmla="*/ 72 w 228"/>
                <a:gd name="T9" fmla="*/ 282 h 286"/>
                <a:gd name="T10" fmla="*/ 153 w 228"/>
                <a:gd name="T11" fmla="*/ 282 h 286"/>
                <a:gd name="T12" fmla="*/ 160 w 228"/>
                <a:gd name="T13" fmla="*/ 278 h 286"/>
                <a:gd name="T14" fmla="*/ 212 w 228"/>
                <a:gd name="T15" fmla="*/ 147 h 286"/>
                <a:gd name="T16" fmla="*/ 165 w 228"/>
                <a:gd name="T17" fmla="*/ 169 h 286"/>
                <a:gd name="T18" fmla="*/ 176 w 228"/>
                <a:gd name="T19" fmla="*/ 174 h 286"/>
                <a:gd name="T20" fmla="*/ 180 w 228"/>
                <a:gd name="T21" fmla="*/ 191 h 286"/>
                <a:gd name="T22" fmla="*/ 176 w 228"/>
                <a:gd name="T23" fmla="*/ 201 h 286"/>
                <a:gd name="T24" fmla="*/ 148 w 228"/>
                <a:gd name="T25" fmla="*/ 206 h 286"/>
                <a:gd name="T26" fmla="*/ 137 w 228"/>
                <a:gd name="T27" fmla="*/ 201 h 286"/>
                <a:gd name="T28" fmla="*/ 133 w 228"/>
                <a:gd name="T29" fmla="*/ 184 h 286"/>
                <a:gd name="T30" fmla="*/ 137 w 228"/>
                <a:gd name="T31" fmla="*/ 174 h 286"/>
                <a:gd name="T32" fmla="*/ 165 w 228"/>
                <a:gd name="T33" fmla="*/ 178 h 286"/>
                <a:gd name="T34" fmla="*/ 172 w 228"/>
                <a:gd name="T35" fmla="*/ 184 h 286"/>
                <a:gd name="T36" fmla="*/ 170 w 228"/>
                <a:gd name="T37" fmla="*/ 195 h 286"/>
                <a:gd name="T38" fmla="*/ 165 w 228"/>
                <a:gd name="T39" fmla="*/ 197 h 286"/>
                <a:gd name="T40" fmla="*/ 143 w 228"/>
                <a:gd name="T41" fmla="*/ 195 h 286"/>
                <a:gd name="T42" fmla="*/ 141 w 228"/>
                <a:gd name="T43" fmla="*/ 191 h 286"/>
                <a:gd name="T44" fmla="*/ 143 w 228"/>
                <a:gd name="T45" fmla="*/ 180 h 286"/>
                <a:gd name="T46" fmla="*/ 148 w 228"/>
                <a:gd name="T47" fmla="*/ 178 h 286"/>
                <a:gd name="T48" fmla="*/ 60 w 228"/>
                <a:gd name="T49" fmla="*/ 170 h 286"/>
                <a:gd name="T50" fmla="*/ 96 w 228"/>
                <a:gd name="T51" fmla="*/ 183 h 286"/>
                <a:gd name="T52" fmla="*/ 82 w 228"/>
                <a:gd name="T53" fmla="*/ 205 h 286"/>
                <a:gd name="T54" fmla="*/ 46 w 228"/>
                <a:gd name="T55" fmla="*/ 192 h 286"/>
                <a:gd name="T56" fmla="*/ 60 w 228"/>
                <a:gd name="T57" fmla="*/ 170 h 286"/>
                <a:gd name="T58" fmla="*/ 39 w 228"/>
                <a:gd name="T59" fmla="*/ 139 h 286"/>
                <a:gd name="T60" fmla="*/ 120 w 228"/>
                <a:gd name="T61" fmla="*/ 157 h 286"/>
                <a:gd name="T62" fmla="*/ 114 w 228"/>
                <a:gd name="T63" fmla="*/ 158 h 286"/>
                <a:gd name="T64" fmla="*/ 139 w 228"/>
                <a:gd name="T65" fmla="*/ 158 h 286"/>
                <a:gd name="T66" fmla="*/ 186 w 228"/>
                <a:gd name="T67" fmla="*/ 140 h 286"/>
                <a:gd name="T68" fmla="*/ 139 w 228"/>
                <a:gd name="T69" fmla="*/ 158 h 286"/>
                <a:gd name="T70" fmla="*/ 145 w 228"/>
                <a:gd name="T71" fmla="*/ 257 h 286"/>
                <a:gd name="T72" fmla="*/ 119 w 228"/>
                <a:gd name="T73" fmla="*/ 258 h 286"/>
                <a:gd name="T74" fmla="*/ 97 w 228"/>
                <a:gd name="T75" fmla="*/ 258 h 286"/>
                <a:gd name="T76" fmla="*/ 80 w 228"/>
                <a:gd name="T77" fmla="*/ 256 h 286"/>
                <a:gd name="T78" fmla="*/ 97 w 228"/>
                <a:gd name="T79" fmla="*/ 217 h 286"/>
                <a:gd name="T80" fmla="*/ 100 w 228"/>
                <a:gd name="T81" fmla="*/ 215 h 286"/>
                <a:gd name="T82" fmla="*/ 119 w 228"/>
                <a:gd name="T83" fmla="*/ 199 h 286"/>
                <a:gd name="T84" fmla="*/ 129 w 228"/>
                <a:gd name="T85" fmla="*/ 217 h 286"/>
                <a:gd name="T86" fmla="*/ 169 w 228"/>
                <a:gd name="T87" fmla="*/ 217 h 286"/>
                <a:gd name="T88" fmla="*/ 187 w 228"/>
                <a:gd name="T89" fmla="*/ 166 h 286"/>
                <a:gd name="T90" fmla="*/ 134 w 228"/>
                <a:gd name="T91" fmla="*/ 209 h 286"/>
                <a:gd name="T92" fmla="*/ 124 w 228"/>
                <a:gd name="T93" fmla="*/ 191 h 286"/>
                <a:gd name="T94" fmla="*/ 107 w 228"/>
                <a:gd name="T95" fmla="*/ 191 h 286"/>
                <a:gd name="T96" fmla="*/ 103 w 228"/>
                <a:gd name="T97" fmla="*/ 193 h 286"/>
                <a:gd name="T98" fmla="*/ 41 w 228"/>
                <a:gd name="T99" fmla="*/ 209 h 286"/>
                <a:gd name="T100" fmla="*/ 114 w 228"/>
                <a:gd name="T101" fmla="*/ 16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8" h="286">
                  <a:moveTo>
                    <a:pt x="212" y="147"/>
                  </a:moveTo>
                  <a:cubicBezTo>
                    <a:pt x="228" y="76"/>
                    <a:pt x="228" y="76"/>
                    <a:pt x="228" y="76"/>
                  </a:cubicBezTo>
                  <a:cubicBezTo>
                    <a:pt x="221" y="77"/>
                    <a:pt x="213" y="78"/>
                    <a:pt x="206" y="77"/>
                  </a:cubicBezTo>
                  <a:cubicBezTo>
                    <a:pt x="186" y="103"/>
                    <a:pt x="186" y="103"/>
                    <a:pt x="186" y="103"/>
                  </a:cubicBezTo>
                  <a:cubicBezTo>
                    <a:pt x="184" y="74"/>
                    <a:pt x="184" y="74"/>
                    <a:pt x="184" y="74"/>
                  </a:cubicBezTo>
                  <a:cubicBezTo>
                    <a:pt x="123" y="57"/>
                    <a:pt x="64" y="0"/>
                    <a:pt x="0" y="76"/>
                  </a:cubicBezTo>
                  <a:cubicBezTo>
                    <a:pt x="5" y="102"/>
                    <a:pt x="19" y="187"/>
                    <a:pt x="27" y="211"/>
                  </a:cubicBezTo>
                  <a:cubicBezTo>
                    <a:pt x="35" y="238"/>
                    <a:pt x="48" y="260"/>
                    <a:pt x="65" y="278"/>
                  </a:cubicBezTo>
                  <a:cubicBezTo>
                    <a:pt x="68" y="281"/>
                    <a:pt x="68" y="281"/>
                    <a:pt x="68" y="281"/>
                  </a:cubicBezTo>
                  <a:cubicBezTo>
                    <a:pt x="72" y="282"/>
                    <a:pt x="72" y="282"/>
                    <a:pt x="72" y="282"/>
                  </a:cubicBezTo>
                  <a:cubicBezTo>
                    <a:pt x="80" y="283"/>
                    <a:pt x="87" y="284"/>
                    <a:pt x="95" y="284"/>
                  </a:cubicBezTo>
                  <a:cubicBezTo>
                    <a:pt x="114" y="286"/>
                    <a:pt x="132" y="285"/>
                    <a:pt x="153" y="282"/>
                  </a:cubicBezTo>
                  <a:cubicBezTo>
                    <a:pt x="158" y="281"/>
                    <a:pt x="158" y="281"/>
                    <a:pt x="158" y="281"/>
                  </a:cubicBezTo>
                  <a:cubicBezTo>
                    <a:pt x="160" y="278"/>
                    <a:pt x="160" y="278"/>
                    <a:pt x="160" y="278"/>
                  </a:cubicBezTo>
                  <a:cubicBezTo>
                    <a:pt x="177" y="261"/>
                    <a:pt x="190" y="238"/>
                    <a:pt x="199" y="211"/>
                  </a:cubicBezTo>
                  <a:cubicBezTo>
                    <a:pt x="206" y="192"/>
                    <a:pt x="210" y="170"/>
                    <a:pt x="212" y="147"/>
                  </a:cubicBezTo>
                  <a:close/>
                  <a:moveTo>
                    <a:pt x="148" y="169"/>
                  </a:moveTo>
                  <a:cubicBezTo>
                    <a:pt x="165" y="169"/>
                    <a:pt x="165" y="169"/>
                    <a:pt x="165" y="169"/>
                  </a:cubicBezTo>
                  <a:cubicBezTo>
                    <a:pt x="169" y="169"/>
                    <a:pt x="173" y="171"/>
                    <a:pt x="176" y="174"/>
                  </a:cubicBezTo>
                  <a:cubicBezTo>
                    <a:pt x="176" y="174"/>
                    <a:pt x="176" y="174"/>
                    <a:pt x="176" y="174"/>
                  </a:cubicBezTo>
                  <a:cubicBezTo>
                    <a:pt x="179" y="177"/>
                    <a:pt x="180" y="180"/>
                    <a:pt x="180" y="184"/>
                  </a:cubicBezTo>
                  <a:cubicBezTo>
                    <a:pt x="180" y="191"/>
                    <a:pt x="180" y="191"/>
                    <a:pt x="180" y="191"/>
                  </a:cubicBezTo>
                  <a:cubicBezTo>
                    <a:pt x="180" y="195"/>
                    <a:pt x="179" y="199"/>
                    <a:pt x="176" y="201"/>
                  </a:cubicBezTo>
                  <a:cubicBezTo>
                    <a:pt x="176" y="201"/>
                    <a:pt x="176" y="201"/>
                    <a:pt x="176" y="201"/>
                  </a:cubicBezTo>
                  <a:cubicBezTo>
                    <a:pt x="173" y="204"/>
                    <a:pt x="169" y="206"/>
                    <a:pt x="165" y="206"/>
                  </a:cubicBezTo>
                  <a:cubicBezTo>
                    <a:pt x="148" y="206"/>
                    <a:pt x="148" y="206"/>
                    <a:pt x="148" y="206"/>
                  </a:cubicBezTo>
                  <a:cubicBezTo>
                    <a:pt x="144" y="206"/>
                    <a:pt x="140" y="204"/>
                    <a:pt x="137" y="201"/>
                  </a:cubicBezTo>
                  <a:cubicBezTo>
                    <a:pt x="137" y="201"/>
                    <a:pt x="137" y="201"/>
                    <a:pt x="137" y="201"/>
                  </a:cubicBezTo>
                  <a:cubicBezTo>
                    <a:pt x="135" y="198"/>
                    <a:pt x="133" y="195"/>
                    <a:pt x="133" y="191"/>
                  </a:cubicBezTo>
                  <a:cubicBezTo>
                    <a:pt x="133" y="184"/>
                    <a:pt x="133" y="184"/>
                    <a:pt x="133" y="184"/>
                  </a:cubicBezTo>
                  <a:cubicBezTo>
                    <a:pt x="133" y="180"/>
                    <a:pt x="135" y="177"/>
                    <a:pt x="137" y="174"/>
                  </a:cubicBezTo>
                  <a:cubicBezTo>
                    <a:pt x="137" y="174"/>
                    <a:pt x="137" y="174"/>
                    <a:pt x="137" y="174"/>
                  </a:cubicBezTo>
                  <a:cubicBezTo>
                    <a:pt x="140" y="171"/>
                    <a:pt x="144" y="169"/>
                    <a:pt x="148" y="169"/>
                  </a:cubicBezTo>
                  <a:close/>
                  <a:moveTo>
                    <a:pt x="165" y="178"/>
                  </a:moveTo>
                  <a:cubicBezTo>
                    <a:pt x="167" y="178"/>
                    <a:pt x="169" y="179"/>
                    <a:pt x="170" y="180"/>
                  </a:cubicBezTo>
                  <a:cubicBezTo>
                    <a:pt x="171" y="181"/>
                    <a:pt x="172" y="183"/>
                    <a:pt x="172" y="184"/>
                  </a:cubicBezTo>
                  <a:cubicBezTo>
                    <a:pt x="172" y="191"/>
                    <a:pt x="172" y="191"/>
                    <a:pt x="172" y="191"/>
                  </a:cubicBezTo>
                  <a:cubicBezTo>
                    <a:pt x="172" y="192"/>
                    <a:pt x="171" y="194"/>
                    <a:pt x="170" y="195"/>
                  </a:cubicBezTo>
                  <a:cubicBezTo>
                    <a:pt x="170" y="195"/>
                    <a:pt x="170" y="195"/>
                    <a:pt x="170" y="195"/>
                  </a:cubicBezTo>
                  <a:cubicBezTo>
                    <a:pt x="169" y="196"/>
                    <a:pt x="167" y="197"/>
                    <a:pt x="165" y="197"/>
                  </a:cubicBezTo>
                  <a:cubicBezTo>
                    <a:pt x="148" y="197"/>
                    <a:pt x="148" y="197"/>
                    <a:pt x="148" y="197"/>
                  </a:cubicBezTo>
                  <a:cubicBezTo>
                    <a:pt x="146" y="197"/>
                    <a:pt x="144" y="196"/>
                    <a:pt x="143" y="195"/>
                  </a:cubicBezTo>
                  <a:cubicBezTo>
                    <a:pt x="143" y="195"/>
                    <a:pt x="143" y="195"/>
                    <a:pt x="143" y="195"/>
                  </a:cubicBezTo>
                  <a:cubicBezTo>
                    <a:pt x="142" y="194"/>
                    <a:pt x="141" y="192"/>
                    <a:pt x="141" y="191"/>
                  </a:cubicBezTo>
                  <a:cubicBezTo>
                    <a:pt x="141" y="184"/>
                    <a:pt x="141" y="184"/>
                    <a:pt x="141" y="184"/>
                  </a:cubicBezTo>
                  <a:cubicBezTo>
                    <a:pt x="141" y="183"/>
                    <a:pt x="142" y="181"/>
                    <a:pt x="143" y="180"/>
                  </a:cubicBezTo>
                  <a:cubicBezTo>
                    <a:pt x="143" y="180"/>
                    <a:pt x="143" y="180"/>
                    <a:pt x="143" y="180"/>
                  </a:cubicBezTo>
                  <a:cubicBezTo>
                    <a:pt x="144" y="179"/>
                    <a:pt x="146" y="178"/>
                    <a:pt x="148" y="178"/>
                  </a:cubicBezTo>
                  <a:cubicBezTo>
                    <a:pt x="165" y="178"/>
                    <a:pt x="165" y="178"/>
                    <a:pt x="165" y="178"/>
                  </a:cubicBezTo>
                  <a:close/>
                  <a:moveTo>
                    <a:pt x="60" y="170"/>
                  </a:moveTo>
                  <a:cubicBezTo>
                    <a:pt x="82" y="170"/>
                    <a:pt x="82" y="170"/>
                    <a:pt x="82" y="170"/>
                  </a:cubicBezTo>
                  <a:cubicBezTo>
                    <a:pt x="90" y="170"/>
                    <a:pt x="96" y="176"/>
                    <a:pt x="96" y="183"/>
                  </a:cubicBezTo>
                  <a:cubicBezTo>
                    <a:pt x="96" y="192"/>
                    <a:pt x="96" y="192"/>
                    <a:pt x="96" y="192"/>
                  </a:cubicBezTo>
                  <a:cubicBezTo>
                    <a:pt x="96" y="199"/>
                    <a:pt x="90" y="205"/>
                    <a:pt x="82" y="205"/>
                  </a:cubicBezTo>
                  <a:cubicBezTo>
                    <a:pt x="60" y="205"/>
                    <a:pt x="60" y="205"/>
                    <a:pt x="60" y="205"/>
                  </a:cubicBezTo>
                  <a:cubicBezTo>
                    <a:pt x="52" y="205"/>
                    <a:pt x="46" y="199"/>
                    <a:pt x="46" y="192"/>
                  </a:cubicBezTo>
                  <a:cubicBezTo>
                    <a:pt x="46" y="183"/>
                    <a:pt x="46" y="183"/>
                    <a:pt x="46" y="183"/>
                  </a:cubicBezTo>
                  <a:cubicBezTo>
                    <a:pt x="46" y="176"/>
                    <a:pt x="52" y="170"/>
                    <a:pt x="60" y="170"/>
                  </a:cubicBezTo>
                  <a:close/>
                  <a:moveTo>
                    <a:pt x="41" y="158"/>
                  </a:moveTo>
                  <a:cubicBezTo>
                    <a:pt x="40" y="151"/>
                    <a:pt x="40" y="145"/>
                    <a:pt x="39" y="139"/>
                  </a:cubicBezTo>
                  <a:cubicBezTo>
                    <a:pt x="69" y="154"/>
                    <a:pt x="105" y="151"/>
                    <a:pt x="133" y="143"/>
                  </a:cubicBezTo>
                  <a:cubicBezTo>
                    <a:pt x="129" y="148"/>
                    <a:pt x="125" y="153"/>
                    <a:pt x="120" y="157"/>
                  </a:cubicBezTo>
                  <a:cubicBezTo>
                    <a:pt x="121" y="158"/>
                    <a:pt x="121" y="158"/>
                    <a:pt x="121" y="158"/>
                  </a:cubicBezTo>
                  <a:cubicBezTo>
                    <a:pt x="114" y="158"/>
                    <a:pt x="114" y="158"/>
                    <a:pt x="114" y="158"/>
                  </a:cubicBezTo>
                  <a:cubicBezTo>
                    <a:pt x="41" y="158"/>
                    <a:pt x="41" y="158"/>
                    <a:pt x="41" y="158"/>
                  </a:cubicBezTo>
                  <a:close/>
                  <a:moveTo>
                    <a:pt x="139" y="158"/>
                  </a:moveTo>
                  <a:cubicBezTo>
                    <a:pt x="151" y="153"/>
                    <a:pt x="164" y="145"/>
                    <a:pt x="169" y="134"/>
                  </a:cubicBezTo>
                  <a:cubicBezTo>
                    <a:pt x="173" y="133"/>
                    <a:pt x="183" y="140"/>
                    <a:pt x="186" y="140"/>
                  </a:cubicBezTo>
                  <a:cubicBezTo>
                    <a:pt x="186" y="145"/>
                    <a:pt x="185" y="151"/>
                    <a:pt x="185" y="158"/>
                  </a:cubicBezTo>
                  <a:cubicBezTo>
                    <a:pt x="139" y="158"/>
                    <a:pt x="139" y="158"/>
                    <a:pt x="139" y="158"/>
                  </a:cubicBezTo>
                  <a:close/>
                  <a:moveTo>
                    <a:pt x="169" y="217"/>
                  </a:moveTo>
                  <a:cubicBezTo>
                    <a:pt x="163" y="232"/>
                    <a:pt x="155" y="246"/>
                    <a:pt x="145" y="257"/>
                  </a:cubicBezTo>
                  <a:cubicBezTo>
                    <a:pt x="136" y="258"/>
                    <a:pt x="128" y="258"/>
                    <a:pt x="119" y="258"/>
                  </a:cubicBezTo>
                  <a:cubicBezTo>
                    <a:pt x="119" y="258"/>
                    <a:pt x="119" y="258"/>
                    <a:pt x="119" y="258"/>
                  </a:cubicBezTo>
                  <a:cubicBezTo>
                    <a:pt x="115" y="258"/>
                    <a:pt x="111" y="258"/>
                    <a:pt x="107" y="258"/>
                  </a:cubicBezTo>
                  <a:cubicBezTo>
                    <a:pt x="104" y="258"/>
                    <a:pt x="100" y="258"/>
                    <a:pt x="97" y="258"/>
                  </a:cubicBezTo>
                  <a:cubicBezTo>
                    <a:pt x="95" y="258"/>
                    <a:pt x="95" y="258"/>
                    <a:pt x="95" y="258"/>
                  </a:cubicBezTo>
                  <a:cubicBezTo>
                    <a:pt x="90" y="257"/>
                    <a:pt x="85" y="257"/>
                    <a:pt x="80" y="256"/>
                  </a:cubicBezTo>
                  <a:cubicBezTo>
                    <a:pt x="70" y="245"/>
                    <a:pt x="63" y="232"/>
                    <a:pt x="57" y="217"/>
                  </a:cubicBezTo>
                  <a:cubicBezTo>
                    <a:pt x="97" y="217"/>
                    <a:pt x="97" y="217"/>
                    <a:pt x="97" y="217"/>
                  </a:cubicBezTo>
                  <a:cubicBezTo>
                    <a:pt x="99" y="217"/>
                    <a:pt x="99" y="217"/>
                    <a:pt x="99" y="217"/>
                  </a:cubicBezTo>
                  <a:cubicBezTo>
                    <a:pt x="100" y="215"/>
                    <a:pt x="100" y="215"/>
                    <a:pt x="100" y="215"/>
                  </a:cubicBezTo>
                  <a:cubicBezTo>
                    <a:pt x="109" y="199"/>
                    <a:pt x="109" y="199"/>
                    <a:pt x="109" y="199"/>
                  </a:cubicBezTo>
                  <a:cubicBezTo>
                    <a:pt x="119" y="199"/>
                    <a:pt x="119" y="199"/>
                    <a:pt x="119" y="199"/>
                  </a:cubicBezTo>
                  <a:cubicBezTo>
                    <a:pt x="128" y="215"/>
                    <a:pt x="128" y="215"/>
                    <a:pt x="128" y="215"/>
                  </a:cubicBezTo>
                  <a:cubicBezTo>
                    <a:pt x="129" y="217"/>
                    <a:pt x="129" y="217"/>
                    <a:pt x="129" y="217"/>
                  </a:cubicBezTo>
                  <a:cubicBezTo>
                    <a:pt x="132" y="217"/>
                    <a:pt x="132" y="217"/>
                    <a:pt x="132" y="217"/>
                  </a:cubicBezTo>
                  <a:cubicBezTo>
                    <a:pt x="169" y="217"/>
                    <a:pt x="169" y="217"/>
                    <a:pt x="169" y="217"/>
                  </a:cubicBezTo>
                  <a:close/>
                  <a:moveTo>
                    <a:pt x="114" y="166"/>
                  </a:moveTo>
                  <a:cubicBezTo>
                    <a:pt x="187" y="166"/>
                    <a:pt x="187" y="166"/>
                    <a:pt x="187" y="166"/>
                  </a:cubicBezTo>
                  <a:cubicBezTo>
                    <a:pt x="187" y="209"/>
                    <a:pt x="187" y="209"/>
                    <a:pt x="187" y="209"/>
                  </a:cubicBezTo>
                  <a:cubicBezTo>
                    <a:pt x="134" y="209"/>
                    <a:pt x="134" y="209"/>
                    <a:pt x="134" y="209"/>
                  </a:cubicBezTo>
                  <a:cubicBezTo>
                    <a:pt x="125" y="193"/>
                    <a:pt x="125" y="193"/>
                    <a:pt x="125" y="193"/>
                  </a:cubicBezTo>
                  <a:cubicBezTo>
                    <a:pt x="124" y="191"/>
                    <a:pt x="124" y="191"/>
                    <a:pt x="124" y="191"/>
                  </a:cubicBezTo>
                  <a:cubicBezTo>
                    <a:pt x="121" y="191"/>
                    <a:pt x="121" y="191"/>
                    <a:pt x="121" y="191"/>
                  </a:cubicBezTo>
                  <a:cubicBezTo>
                    <a:pt x="107" y="191"/>
                    <a:pt x="107" y="191"/>
                    <a:pt x="107" y="191"/>
                  </a:cubicBezTo>
                  <a:cubicBezTo>
                    <a:pt x="105" y="191"/>
                    <a:pt x="105" y="191"/>
                    <a:pt x="105" y="191"/>
                  </a:cubicBezTo>
                  <a:cubicBezTo>
                    <a:pt x="103" y="193"/>
                    <a:pt x="103" y="193"/>
                    <a:pt x="103" y="193"/>
                  </a:cubicBezTo>
                  <a:cubicBezTo>
                    <a:pt x="94" y="209"/>
                    <a:pt x="94" y="209"/>
                    <a:pt x="94" y="209"/>
                  </a:cubicBezTo>
                  <a:cubicBezTo>
                    <a:pt x="41" y="209"/>
                    <a:pt x="41" y="209"/>
                    <a:pt x="41" y="209"/>
                  </a:cubicBezTo>
                  <a:cubicBezTo>
                    <a:pt x="41" y="166"/>
                    <a:pt x="41" y="166"/>
                    <a:pt x="41" y="166"/>
                  </a:cubicBezTo>
                  <a:lnTo>
                    <a:pt x="114" y="166"/>
                  </a:lnTo>
                  <a:close/>
                </a:path>
              </a:pathLst>
            </a:custGeom>
            <a:solidFill>
              <a:schemeClr val="bg2"/>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8" name="Rectangle 157"/>
          <p:cNvSpPr/>
          <p:nvPr/>
        </p:nvSpPr>
        <p:spPr>
          <a:xfrm>
            <a:off x="6847623" y="3808163"/>
            <a:ext cx="4046287" cy="3278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9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9" name="Rectangle 158"/>
          <p:cNvSpPr/>
          <p:nvPr/>
        </p:nvSpPr>
        <p:spPr>
          <a:xfrm>
            <a:off x="6847625" y="3808163"/>
            <a:ext cx="2023143" cy="3278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9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0" name="Content Placeholder 2"/>
          <p:cNvSpPr txBox="1"/>
          <p:nvPr/>
        </p:nvSpPr>
        <p:spPr>
          <a:xfrm>
            <a:off x="6984460" y="3827536"/>
            <a:ext cx="716811" cy="368164"/>
          </a:xfrm>
          <a:prstGeom prst="rect">
            <a:avLst/>
          </a:prstGeom>
          <a:noFill/>
        </p:spPr>
        <p:txBody>
          <a:bodyPr vert="horz" wrap="square" lIns="121906" tIns="60953" rIns="121906" bIns="60953"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buNone/>
            </a:pPr>
            <a:r>
              <a:rPr lang="en-US" sz="1325">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50%</a:t>
            </a:r>
            <a:endParaRPr lang="en-US" sz="132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1" name="Rectangle 160"/>
          <p:cNvSpPr/>
          <p:nvPr/>
        </p:nvSpPr>
        <p:spPr>
          <a:xfrm>
            <a:off x="6847623" y="5287912"/>
            <a:ext cx="4046287" cy="3278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9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2" name="Rectangle 161"/>
          <p:cNvSpPr/>
          <p:nvPr/>
        </p:nvSpPr>
        <p:spPr>
          <a:xfrm>
            <a:off x="6847625" y="5287912"/>
            <a:ext cx="1666116" cy="327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9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3" name="Content Placeholder 2"/>
          <p:cNvSpPr txBox="1"/>
          <p:nvPr/>
        </p:nvSpPr>
        <p:spPr>
          <a:xfrm>
            <a:off x="6984460" y="5308630"/>
            <a:ext cx="716811" cy="368164"/>
          </a:xfrm>
          <a:prstGeom prst="rect">
            <a:avLst/>
          </a:prstGeom>
          <a:noFill/>
        </p:spPr>
        <p:txBody>
          <a:bodyPr vert="horz" wrap="square" lIns="121906" tIns="60953" rIns="121906" bIns="60953"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buNone/>
            </a:pPr>
            <a:r>
              <a:rPr lang="en-US" sz="132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45%</a:t>
            </a:r>
            <a:endParaRPr lang="en-US" sz="132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4" name="Rectangle 163"/>
          <p:cNvSpPr/>
          <p:nvPr/>
        </p:nvSpPr>
        <p:spPr>
          <a:xfrm>
            <a:off x="6847623" y="4791744"/>
            <a:ext cx="4046287" cy="3278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9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5" name="Rectangle 164"/>
          <p:cNvSpPr/>
          <p:nvPr/>
        </p:nvSpPr>
        <p:spPr>
          <a:xfrm>
            <a:off x="6847625" y="4791744"/>
            <a:ext cx="3014881" cy="3278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9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6" name="Content Placeholder 2"/>
          <p:cNvSpPr txBox="1"/>
          <p:nvPr/>
        </p:nvSpPr>
        <p:spPr>
          <a:xfrm>
            <a:off x="6984460" y="4811117"/>
            <a:ext cx="716811" cy="368164"/>
          </a:xfrm>
          <a:prstGeom prst="rect">
            <a:avLst/>
          </a:prstGeom>
          <a:noFill/>
        </p:spPr>
        <p:txBody>
          <a:bodyPr vert="horz" wrap="square" lIns="121906" tIns="60953" rIns="121906" bIns="60953"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buNone/>
            </a:pPr>
            <a:r>
              <a:rPr lang="en-US" sz="132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75%</a:t>
            </a:r>
            <a:endParaRPr lang="en-US" sz="132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7" name="Rectangle 166"/>
          <p:cNvSpPr/>
          <p:nvPr/>
        </p:nvSpPr>
        <p:spPr>
          <a:xfrm>
            <a:off x="6847623" y="4296063"/>
            <a:ext cx="4046287" cy="3278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9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8" name="Rectangle 167"/>
          <p:cNvSpPr/>
          <p:nvPr/>
        </p:nvSpPr>
        <p:spPr>
          <a:xfrm>
            <a:off x="6847625" y="4296063"/>
            <a:ext cx="2380169" cy="3278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9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9" name="Content Placeholder 2"/>
          <p:cNvSpPr txBox="1"/>
          <p:nvPr/>
        </p:nvSpPr>
        <p:spPr>
          <a:xfrm>
            <a:off x="6984460" y="4315437"/>
            <a:ext cx="716811" cy="368164"/>
          </a:xfrm>
          <a:prstGeom prst="rect">
            <a:avLst/>
          </a:prstGeom>
          <a:noFill/>
        </p:spPr>
        <p:txBody>
          <a:bodyPr vert="horz" wrap="square" lIns="121906" tIns="60953" rIns="121906" bIns="60953"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buNone/>
            </a:pPr>
            <a:r>
              <a:rPr lang="en-US" sz="132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62%</a:t>
            </a:r>
            <a:endParaRPr lang="en-US" sz="132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70" name="Group 169"/>
          <p:cNvGrpSpPr/>
          <p:nvPr/>
        </p:nvGrpSpPr>
        <p:grpSpPr>
          <a:xfrm>
            <a:off x="6347831" y="4279965"/>
            <a:ext cx="331589" cy="332156"/>
            <a:chOff x="7275629" y="3973834"/>
            <a:chExt cx="464344" cy="465138"/>
          </a:xfrm>
          <a:solidFill>
            <a:schemeClr val="tx2">
              <a:lumMod val="60000"/>
              <a:lumOff val="40000"/>
            </a:schemeClr>
          </a:solidFill>
        </p:grpSpPr>
        <p:sp>
          <p:nvSpPr>
            <p:cNvPr id="171"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just" defTabSz="228600"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2"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just" defTabSz="228600"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3"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just" defTabSz="228600"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4"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just" defTabSz="228600"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5"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just" defTabSz="228600"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6"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just" defTabSz="228600"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77" name="Group 176"/>
          <p:cNvGrpSpPr/>
          <p:nvPr/>
        </p:nvGrpSpPr>
        <p:grpSpPr>
          <a:xfrm>
            <a:off x="6376677" y="5296586"/>
            <a:ext cx="281772" cy="321947"/>
            <a:chOff x="9162373" y="3045147"/>
            <a:chExt cx="406400" cy="464344"/>
          </a:xfrm>
          <a:solidFill>
            <a:schemeClr val="tx2">
              <a:lumMod val="60000"/>
              <a:lumOff val="40000"/>
            </a:schemeClr>
          </a:solidFill>
        </p:grpSpPr>
        <p:sp>
          <p:nvSpPr>
            <p:cNvPr id="178" name="AutoShape 48"/>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just" defTabSz="228600"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9" name="AutoShape 49"/>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just" defTabSz="228600"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0" name="AutoShape 50"/>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just" defTabSz="228600"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1" name="AutoShape 51"/>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just" defTabSz="228600"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82" name="Group 181"/>
          <p:cNvGrpSpPr/>
          <p:nvPr/>
        </p:nvGrpSpPr>
        <p:grpSpPr>
          <a:xfrm>
            <a:off x="6407851" y="3802976"/>
            <a:ext cx="227861" cy="332156"/>
            <a:chOff x="3582988" y="3510757"/>
            <a:chExt cx="319088" cy="465138"/>
          </a:xfrm>
          <a:solidFill>
            <a:schemeClr val="tx2">
              <a:lumMod val="60000"/>
              <a:lumOff val="40000"/>
            </a:schemeClr>
          </a:solidFill>
        </p:grpSpPr>
        <p:sp>
          <p:nvSpPr>
            <p:cNvPr id="183"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just" defTabSz="228600"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4"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just" defTabSz="228600"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85" name="Group 184"/>
          <p:cNvGrpSpPr/>
          <p:nvPr/>
        </p:nvGrpSpPr>
        <p:grpSpPr>
          <a:xfrm>
            <a:off x="6389657" y="4788274"/>
            <a:ext cx="248832" cy="332156"/>
            <a:chOff x="2639219" y="3510757"/>
            <a:chExt cx="348456" cy="465138"/>
          </a:xfrm>
          <a:solidFill>
            <a:schemeClr val="tx2">
              <a:lumMod val="60000"/>
              <a:lumOff val="40000"/>
            </a:schemeClr>
          </a:solidFill>
        </p:grpSpPr>
        <p:sp>
          <p:nvSpPr>
            <p:cNvPr id="186" name="AutoShape 115"/>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just" defTabSz="228600"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7"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just" defTabSz="228600"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92" name="Rectangle 191"/>
          <p:cNvSpPr/>
          <p:nvPr/>
        </p:nvSpPr>
        <p:spPr>
          <a:xfrm>
            <a:off x="6847623" y="5762309"/>
            <a:ext cx="4046287" cy="3278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9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3" name="Rectangle 192"/>
          <p:cNvSpPr/>
          <p:nvPr/>
        </p:nvSpPr>
        <p:spPr>
          <a:xfrm>
            <a:off x="6847624" y="5762309"/>
            <a:ext cx="3756937" cy="3278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9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4" name="Content Placeholder 2"/>
          <p:cNvSpPr txBox="1"/>
          <p:nvPr/>
        </p:nvSpPr>
        <p:spPr>
          <a:xfrm>
            <a:off x="6984460" y="5781680"/>
            <a:ext cx="716811" cy="368164"/>
          </a:xfrm>
          <a:prstGeom prst="rect">
            <a:avLst/>
          </a:prstGeom>
          <a:noFill/>
        </p:spPr>
        <p:txBody>
          <a:bodyPr vert="horz" wrap="square" lIns="121906" tIns="60953" rIns="121906" bIns="60953"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buNone/>
            </a:pPr>
            <a:r>
              <a:rPr lang="en-US" sz="1325">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90%</a:t>
            </a:r>
            <a:endParaRPr lang="en-US" sz="132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95" name="Group 194"/>
          <p:cNvGrpSpPr/>
          <p:nvPr/>
        </p:nvGrpSpPr>
        <p:grpSpPr>
          <a:xfrm>
            <a:off x="6382357" y="5776764"/>
            <a:ext cx="297062" cy="317119"/>
            <a:chOff x="9159875" y="1647825"/>
            <a:chExt cx="434975" cy="464344"/>
          </a:xfrm>
          <a:solidFill>
            <a:schemeClr val="tx2">
              <a:lumMod val="60000"/>
              <a:lumOff val="40000"/>
            </a:schemeClr>
          </a:solidFill>
        </p:grpSpPr>
        <p:sp>
          <p:nvSpPr>
            <p:cNvPr id="196" name="AutoShape 78"/>
            <p:cNvSpPr/>
            <p:nvPr/>
          </p:nvSpPr>
          <p:spPr bwMode="auto">
            <a:xfrm>
              <a:off x="9159875" y="164782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just" defTabSz="228600"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7" name="AutoShape 79"/>
            <p:cNvSpPr/>
            <p:nvPr/>
          </p:nvSpPr>
          <p:spPr bwMode="auto">
            <a:xfrm>
              <a:off x="9217819" y="170576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just" defTabSz="228600"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8" name="AutoShape 80"/>
            <p:cNvSpPr/>
            <p:nvPr/>
          </p:nvSpPr>
          <p:spPr bwMode="auto">
            <a:xfrm>
              <a:off x="9391650" y="174942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just" defTabSz="228600"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99" name="TextBox 198"/>
          <p:cNvSpPr txBox="1"/>
          <p:nvPr/>
        </p:nvSpPr>
        <p:spPr>
          <a:xfrm>
            <a:off x="5189220" y="2056130"/>
            <a:ext cx="6767830" cy="311150"/>
          </a:xfrm>
          <a:prstGeom prst="rect">
            <a:avLst/>
          </a:prstGeom>
          <a:noFill/>
        </p:spPr>
        <p:txBody>
          <a:bodyPr wrap="square" lIns="91412" tIns="45705" rIns="91412" bIns="45705" rtlCol="0">
            <a:spAutoFit/>
          </a:bodyPr>
          <a:lstStyle/>
          <a:p>
            <a:pPr algn="r">
              <a:lnSpc>
                <a:spcPct val="120000"/>
              </a:lnSpc>
            </a:pPr>
            <a:r>
              <a:rPr lang="zh-CN" altLang="en-US" sz="120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运用Java在spark平台编写处理用户观看视频的行为痕迹记录程序会导致代码冗杂且编程难度较大</a:t>
            </a:r>
            <a:endParaRPr lang="zh-CN" altLang="en-US" sz="12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矩形 84"/>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cs typeface="+mn-ea"/>
              <a:sym typeface="+mn-lt"/>
            </a:endParaRPr>
          </a:p>
        </p:txBody>
      </p:sp>
      <p:sp>
        <p:nvSpPr>
          <p:cNvPr id="86" name="文本框 85"/>
          <p:cNvSpPr txBox="1"/>
          <p:nvPr/>
        </p:nvSpPr>
        <p:spPr>
          <a:xfrm>
            <a:off x="294813" y="154003"/>
            <a:ext cx="3898900" cy="50038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项目目前存在的主要问题</a:t>
            </a:r>
            <a:endParaRPr lang="zh-CN" altLang="en-US" sz="2655" dirty="0">
              <a:solidFill>
                <a:schemeClr val="accent1"/>
              </a:solidFill>
              <a:latin typeface="微软雅黑" panose="020B0503020204020204" pitchFamily="34" charset="-122"/>
              <a:ea typeface="微软雅黑" panose="020B0503020204020204" pitchFamily="34" charset="-122"/>
              <a:cs typeface="+mn-ea"/>
              <a:sym typeface="+mn-lt"/>
            </a:endParaRPr>
          </a:p>
        </p:txBody>
      </p:sp>
      <p:grpSp>
        <p:nvGrpSpPr>
          <p:cNvPr id="100" name="组合 99"/>
          <p:cNvGrpSpPr/>
          <p:nvPr/>
        </p:nvGrpSpPr>
        <p:grpSpPr>
          <a:xfrm>
            <a:off x="0" y="7507131"/>
            <a:ext cx="12192000" cy="1320800"/>
            <a:chOff x="0" y="7507131"/>
            <a:chExt cx="12192000" cy="1320800"/>
          </a:xfrm>
        </p:grpSpPr>
        <p:sp>
          <p:nvSpPr>
            <p:cNvPr id="107" name="矩形 106"/>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08" name="矩形 107"/>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9" name="矩形 108"/>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1" name="矩形 110"/>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101" name="组合 100"/>
          <p:cNvGrpSpPr/>
          <p:nvPr/>
        </p:nvGrpSpPr>
        <p:grpSpPr>
          <a:xfrm>
            <a:off x="0" y="-1664915"/>
            <a:ext cx="12192000" cy="1320800"/>
            <a:chOff x="0" y="7507131"/>
            <a:chExt cx="12192000" cy="1320800"/>
          </a:xfrm>
        </p:grpSpPr>
        <p:sp>
          <p:nvSpPr>
            <p:cNvPr id="102" name="矩形 101"/>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03" name="矩形 102"/>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4" name="矩形 103"/>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6" name="矩形 105"/>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anim calcmode="lin" valueType="num">
                                      <p:cBhvr>
                                        <p:cTn id="8" dur="1000" fill="hold"/>
                                        <p:tgtEl>
                                          <p:spTgt spid="157"/>
                                        </p:tgtEl>
                                        <p:attrNameLst>
                                          <p:attrName>ppt_x</p:attrName>
                                        </p:attrNameLst>
                                      </p:cBhvr>
                                      <p:tavLst>
                                        <p:tav tm="0">
                                          <p:val>
                                            <p:strVal val="#ppt_x"/>
                                          </p:val>
                                        </p:tav>
                                        <p:tav tm="100000">
                                          <p:val>
                                            <p:strVal val="#ppt_x"/>
                                          </p:val>
                                        </p:tav>
                                      </p:tavLst>
                                    </p:anim>
                                    <p:anim calcmode="lin" valueType="num">
                                      <p:cBhvr>
                                        <p:cTn id="9" dur="1000" fill="hold"/>
                                        <p:tgtEl>
                                          <p:spTgt spid="15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9"/>
                                        </p:tgtEl>
                                        <p:attrNameLst>
                                          <p:attrName>style.visibility</p:attrName>
                                        </p:attrNameLst>
                                      </p:cBhvr>
                                      <p:to>
                                        <p:strVal val="visible"/>
                                      </p:to>
                                    </p:set>
                                    <p:animEffect transition="in" filter="fade">
                                      <p:cBhvr>
                                        <p:cTn id="13" dur="500"/>
                                        <p:tgtEl>
                                          <p:spTgt spid="199"/>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82"/>
                                        </p:tgtEl>
                                        <p:attrNameLst>
                                          <p:attrName>style.visibility</p:attrName>
                                        </p:attrNameLst>
                                      </p:cBhvr>
                                      <p:to>
                                        <p:strVal val="visible"/>
                                      </p:to>
                                    </p:set>
                                    <p:anim calcmode="lin" valueType="num">
                                      <p:cBhvr>
                                        <p:cTn id="17" dur="500" fill="hold"/>
                                        <p:tgtEl>
                                          <p:spTgt spid="182"/>
                                        </p:tgtEl>
                                        <p:attrNameLst>
                                          <p:attrName>ppt_w</p:attrName>
                                        </p:attrNameLst>
                                      </p:cBhvr>
                                      <p:tavLst>
                                        <p:tav tm="0">
                                          <p:val>
                                            <p:fltVal val="0"/>
                                          </p:val>
                                        </p:tav>
                                        <p:tav tm="100000">
                                          <p:val>
                                            <p:strVal val="#ppt_w"/>
                                          </p:val>
                                        </p:tav>
                                      </p:tavLst>
                                    </p:anim>
                                    <p:anim calcmode="lin" valueType="num">
                                      <p:cBhvr>
                                        <p:cTn id="18" dur="500" fill="hold"/>
                                        <p:tgtEl>
                                          <p:spTgt spid="182"/>
                                        </p:tgtEl>
                                        <p:attrNameLst>
                                          <p:attrName>ppt_h</p:attrName>
                                        </p:attrNameLst>
                                      </p:cBhvr>
                                      <p:tavLst>
                                        <p:tav tm="0">
                                          <p:val>
                                            <p:fltVal val="0"/>
                                          </p:val>
                                        </p:tav>
                                        <p:tav tm="100000">
                                          <p:val>
                                            <p:strVal val="#ppt_h"/>
                                          </p:val>
                                        </p:tav>
                                      </p:tavLst>
                                    </p:anim>
                                    <p:animEffect transition="in" filter="fade">
                                      <p:cBhvr>
                                        <p:cTn id="19" dur="500"/>
                                        <p:tgtEl>
                                          <p:spTgt spid="18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8"/>
                                        </p:tgtEl>
                                        <p:attrNameLst>
                                          <p:attrName>style.visibility</p:attrName>
                                        </p:attrNameLst>
                                      </p:cBhvr>
                                      <p:to>
                                        <p:strVal val="visible"/>
                                      </p:to>
                                    </p:set>
                                    <p:animEffect transition="in" filter="wipe(left)">
                                      <p:cBhvr>
                                        <p:cTn id="23" dur="500"/>
                                        <p:tgtEl>
                                          <p:spTgt spid="15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9"/>
                                        </p:tgtEl>
                                        <p:attrNameLst>
                                          <p:attrName>style.visibility</p:attrName>
                                        </p:attrNameLst>
                                      </p:cBhvr>
                                      <p:to>
                                        <p:strVal val="visible"/>
                                      </p:to>
                                    </p:set>
                                    <p:animEffect transition="in" filter="wipe(left)">
                                      <p:cBhvr>
                                        <p:cTn id="27" dur="500"/>
                                        <p:tgtEl>
                                          <p:spTgt spid="159"/>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160"/>
                                        </p:tgtEl>
                                        <p:attrNameLst>
                                          <p:attrName>style.visibility</p:attrName>
                                        </p:attrNameLst>
                                      </p:cBhvr>
                                      <p:to>
                                        <p:strVal val="visible"/>
                                      </p:to>
                                    </p:set>
                                    <p:anim calcmode="lin" valueType="num">
                                      <p:cBhvr>
                                        <p:cTn id="31" dur="500" fill="hold"/>
                                        <p:tgtEl>
                                          <p:spTgt spid="160"/>
                                        </p:tgtEl>
                                        <p:attrNameLst>
                                          <p:attrName>ppt_w</p:attrName>
                                        </p:attrNameLst>
                                      </p:cBhvr>
                                      <p:tavLst>
                                        <p:tav tm="0">
                                          <p:val>
                                            <p:fltVal val="0"/>
                                          </p:val>
                                        </p:tav>
                                        <p:tav tm="100000">
                                          <p:val>
                                            <p:strVal val="#ppt_w"/>
                                          </p:val>
                                        </p:tav>
                                      </p:tavLst>
                                    </p:anim>
                                    <p:anim calcmode="lin" valueType="num">
                                      <p:cBhvr>
                                        <p:cTn id="32" dur="500" fill="hold"/>
                                        <p:tgtEl>
                                          <p:spTgt spid="160"/>
                                        </p:tgtEl>
                                        <p:attrNameLst>
                                          <p:attrName>ppt_h</p:attrName>
                                        </p:attrNameLst>
                                      </p:cBhvr>
                                      <p:tavLst>
                                        <p:tav tm="0">
                                          <p:val>
                                            <p:fltVal val="0"/>
                                          </p:val>
                                        </p:tav>
                                        <p:tav tm="100000">
                                          <p:val>
                                            <p:strVal val="#ppt_h"/>
                                          </p:val>
                                        </p:tav>
                                      </p:tavLst>
                                    </p:anim>
                                    <p:animEffect transition="in" filter="fade">
                                      <p:cBhvr>
                                        <p:cTn id="33" dur="500"/>
                                        <p:tgtEl>
                                          <p:spTgt spid="160"/>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170"/>
                                        </p:tgtEl>
                                        <p:attrNameLst>
                                          <p:attrName>style.visibility</p:attrName>
                                        </p:attrNameLst>
                                      </p:cBhvr>
                                      <p:to>
                                        <p:strVal val="visible"/>
                                      </p:to>
                                    </p:set>
                                    <p:anim calcmode="lin" valueType="num">
                                      <p:cBhvr>
                                        <p:cTn id="37" dur="500" fill="hold"/>
                                        <p:tgtEl>
                                          <p:spTgt spid="170"/>
                                        </p:tgtEl>
                                        <p:attrNameLst>
                                          <p:attrName>ppt_w</p:attrName>
                                        </p:attrNameLst>
                                      </p:cBhvr>
                                      <p:tavLst>
                                        <p:tav tm="0">
                                          <p:val>
                                            <p:fltVal val="0"/>
                                          </p:val>
                                        </p:tav>
                                        <p:tav tm="100000">
                                          <p:val>
                                            <p:strVal val="#ppt_w"/>
                                          </p:val>
                                        </p:tav>
                                      </p:tavLst>
                                    </p:anim>
                                    <p:anim calcmode="lin" valueType="num">
                                      <p:cBhvr>
                                        <p:cTn id="38" dur="500" fill="hold"/>
                                        <p:tgtEl>
                                          <p:spTgt spid="170"/>
                                        </p:tgtEl>
                                        <p:attrNameLst>
                                          <p:attrName>ppt_h</p:attrName>
                                        </p:attrNameLst>
                                      </p:cBhvr>
                                      <p:tavLst>
                                        <p:tav tm="0">
                                          <p:val>
                                            <p:fltVal val="0"/>
                                          </p:val>
                                        </p:tav>
                                        <p:tav tm="100000">
                                          <p:val>
                                            <p:strVal val="#ppt_h"/>
                                          </p:val>
                                        </p:tav>
                                      </p:tavLst>
                                    </p:anim>
                                    <p:animEffect transition="in" filter="fade">
                                      <p:cBhvr>
                                        <p:cTn id="39" dur="500"/>
                                        <p:tgtEl>
                                          <p:spTgt spid="170"/>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167"/>
                                        </p:tgtEl>
                                        <p:attrNameLst>
                                          <p:attrName>style.visibility</p:attrName>
                                        </p:attrNameLst>
                                      </p:cBhvr>
                                      <p:to>
                                        <p:strVal val="visible"/>
                                      </p:to>
                                    </p:set>
                                    <p:animEffect transition="in" filter="wipe(left)">
                                      <p:cBhvr>
                                        <p:cTn id="43" dur="500"/>
                                        <p:tgtEl>
                                          <p:spTgt spid="167"/>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168"/>
                                        </p:tgtEl>
                                        <p:attrNameLst>
                                          <p:attrName>style.visibility</p:attrName>
                                        </p:attrNameLst>
                                      </p:cBhvr>
                                      <p:to>
                                        <p:strVal val="visible"/>
                                      </p:to>
                                    </p:set>
                                    <p:animEffect transition="in" filter="wipe(left)">
                                      <p:cBhvr>
                                        <p:cTn id="47" dur="500"/>
                                        <p:tgtEl>
                                          <p:spTgt spid="168"/>
                                        </p:tgtEl>
                                      </p:cBhvr>
                                    </p:animEffect>
                                  </p:childTnLst>
                                </p:cTn>
                              </p:par>
                            </p:childTnLst>
                          </p:cTn>
                        </p:par>
                        <p:par>
                          <p:cTn id="48" fill="hold">
                            <p:stCondLst>
                              <p:cond delay="5000"/>
                            </p:stCondLst>
                            <p:childTnLst>
                              <p:par>
                                <p:cTn id="49" presetID="53" presetClass="entr" presetSubtype="16" fill="hold" grpId="0" nodeType="afterEffect">
                                  <p:stCondLst>
                                    <p:cond delay="0"/>
                                  </p:stCondLst>
                                  <p:childTnLst>
                                    <p:set>
                                      <p:cBhvr>
                                        <p:cTn id="50" dur="1" fill="hold">
                                          <p:stCondLst>
                                            <p:cond delay="0"/>
                                          </p:stCondLst>
                                        </p:cTn>
                                        <p:tgtEl>
                                          <p:spTgt spid="169"/>
                                        </p:tgtEl>
                                        <p:attrNameLst>
                                          <p:attrName>style.visibility</p:attrName>
                                        </p:attrNameLst>
                                      </p:cBhvr>
                                      <p:to>
                                        <p:strVal val="visible"/>
                                      </p:to>
                                    </p:set>
                                    <p:anim calcmode="lin" valueType="num">
                                      <p:cBhvr>
                                        <p:cTn id="51" dur="500" fill="hold"/>
                                        <p:tgtEl>
                                          <p:spTgt spid="169"/>
                                        </p:tgtEl>
                                        <p:attrNameLst>
                                          <p:attrName>ppt_w</p:attrName>
                                        </p:attrNameLst>
                                      </p:cBhvr>
                                      <p:tavLst>
                                        <p:tav tm="0">
                                          <p:val>
                                            <p:fltVal val="0"/>
                                          </p:val>
                                        </p:tav>
                                        <p:tav tm="100000">
                                          <p:val>
                                            <p:strVal val="#ppt_w"/>
                                          </p:val>
                                        </p:tav>
                                      </p:tavLst>
                                    </p:anim>
                                    <p:anim calcmode="lin" valueType="num">
                                      <p:cBhvr>
                                        <p:cTn id="52" dur="500" fill="hold"/>
                                        <p:tgtEl>
                                          <p:spTgt spid="169"/>
                                        </p:tgtEl>
                                        <p:attrNameLst>
                                          <p:attrName>ppt_h</p:attrName>
                                        </p:attrNameLst>
                                      </p:cBhvr>
                                      <p:tavLst>
                                        <p:tav tm="0">
                                          <p:val>
                                            <p:fltVal val="0"/>
                                          </p:val>
                                        </p:tav>
                                        <p:tav tm="100000">
                                          <p:val>
                                            <p:strVal val="#ppt_h"/>
                                          </p:val>
                                        </p:tav>
                                      </p:tavLst>
                                    </p:anim>
                                    <p:animEffect transition="in" filter="fade">
                                      <p:cBhvr>
                                        <p:cTn id="53" dur="500"/>
                                        <p:tgtEl>
                                          <p:spTgt spid="169"/>
                                        </p:tgtEl>
                                      </p:cBhvr>
                                    </p:animEffect>
                                  </p:childTnLst>
                                </p:cTn>
                              </p:par>
                            </p:childTnLst>
                          </p:cTn>
                        </p:par>
                        <p:par>
                          <p:cTn id="54" fill="hold">
                            <p:stCondLst>
                              <p:cond delay="5500"/>
                            </p:stCondLst>
                            <p:childTnLst>
                              <p:par>
                                <p:cTn id="55" presetID="53" presetClass="entr" presetSubtype="16" fill="hold" nodeType="afterEffect">
                                  <p:stCondLst>
                                    <p:cond delay="0"/>
                                  </p:stCondLst>
                                  <p:childTnLst>
                                    <p:set>
                                      <p:cBhvr>
                                        <p:cTn id="56" dur="1" fill="hold">
                                          <p:stCondLst>
                                            <p:cond delay="0"/>
                                          </p:stCondLst>
                                        </p:cTn>
                                        <p:tgtEl>
                                          <p:spTgt spid="185"/>
                                        </p:tgtEl>
                                        <p:attrNameLst>
                                          <p:attrName>style.visibility</p:attrName>
                                        </p:attrNameLst>
                                      </p:cBhvr>
                                      <p:to>
                                        <p:strVal val="visible"/>
                                      </p:to>
                                    </p:set>
                                    <p:anim calcmode="lin" valueType="num">
                                      <p:cBhvr>
                                        <p:cTn id="57" dur="500" fill="hold"/>
                                        <p:tgtEl>
                                          <p:spTgt spid="185"/>
                                        </p:tgtEl>
                                        <p:attrNameLst>
                                          <p:attrName>ppt_w</p:attrName>
                                        </p:attrNameLst>
                                      </p:cBhvr>
                                      <p:tavLst>
                                        <p:tav tm="0">
                                          <p:val>
                                            <p:fltVal val="0"/>
                                          </p:val>
                                        </p:tav>
                                        <p:tav tm="100000">
                                          <p:val>
                                            <p:strVal val="#ppt_w"/>
                                          </p:val>
                                        </p:tav>
                                      </p:tavLst>
                                    </p:anim>
                                    <p:anim calcmode="lin" valueType="num">
                                      <p:cBhvr>
                                        <p:cTn id="58" dur="500" fill="hold"/>
                                        <p:tgtEl>
                                          <p:spTgt spid="185"/>
                                        </p:tgtEl>
                                        <p:attrNameLst>
                                          <p:attrName>ppt_h</p:attrName>
                                        </p:attrNameLst>
                                      </p:cBhvr>
                                      <p:tavLst>
                                        <p:tav tm="0">
                                          <p:val>
                                            <p:fltVal val="0"/>
                                          </p:val>
                                        </p:tav>
                                        <p:tav tm="100000">
                                          <p:val>
                                            <p:strVal val="#ppt_h"/>
                                          </p:val>
                                        </p:tav>
                                      </p:tavLst>
                                    </p:anim>
                                    <p:animEffect transition="in" filter="fade">
                                      <p:cBhvr>
                                        <p:cTn id="59" dur="500"/>
                                        <p:tgtEl>
                                          <p:spTgt spid="185"/>
                                        </p:tgtEl>
                                      </p:cBhvr>
                                    </p:animEffect>
                                  </p:childTnLst>
                                </p:cTn>
                              </p:par>
                            </p:childTnLst>
                          </p:cTn>
                        </p:par>
                        <p:par>
                          <p:cTn id="60" fill="hold">
                            <p:stCondLst>
                              <p:cond delay="6000"/>
                            </p:stCondLst>
                            <p:childTnLst>
                              <p:par>
                                <p:cTn id="61" presetID="22" presetClass="entr" presetSubtype="8" fill="hold" grpId="0"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left)">
                                      <p:cBhvr>
                                        <p:cTn id="63" dur="500"/>
                                        <p:tgtEl>
                                          <p:spTgt spid="164"/>
                                        </p:tgtEl>
                                      </p:cBhvr>
                                    </p:animEffect>
                                  </p:childTnLst>
                                </p:cTn>
                              </p:par>
                            </p:childTnLst>
                          </p:cTn>
                        </p:par>
                        <p:par>
                          <p:cTn id="64" fill="hold">
                            <p:stCondLst>
                              <p:cond delay="6500"/>
                            </p:stCondLst>
                            <p:childTnLst>
                              <p:par>
                                <p:cTn id="65" presetID="22" presetClass="entr" presetSubtype="8" fill="hold" grpId="0" nodeType="afterEffect">
                                  <p:stCondLst>
                                    <p:cond delay="0"/>
                                  </p:stCondLst>
                                  <p:childTnLst>
                                    <p:set>
                                      <p:cBhvr>
                                        <p:cTn id="66" dur="1" fill="hold">
                                          <p:stCondLst>
                                            <p:cond delay="0"/>
                                          </p:stCondLst>
                                        </p:cTn>
                                        <p:tgtEl>
                                          <p:spTgt spid="165"/>
                                        </p:tgtEl>
                                        <p:attrNameLst>
                                          <p:attrName>style.visibility</p:attrName>
                                        </p:attrNameLst>
                                      </p:cBhvr>
                                      <p:to>
                                        <p:strVal val="visible"/>
                                      </p:to>
                                    </p:set>
                                    <p:animEffect transition="in" filter="wipe(left)">
                                      <p:cBhvr>
                                        <p:cTn id="67" dur="500"/>
                                        <p:tgtEl>
                                          <p:spTgt spid="165"/>
                                        </p:tgtEl>
                                      </p:cBhvr>
                                    </p:animEffect>
                                  </p:childTnLst>
                                </p:cTn>
                              </p:par>
                            </p:childTnLst>
                          </p:cTn>
                        </p:par>
                        <p:par>
                          <p:cTn id="68" fill="hold">
                            <p:stCondLst>
                              <p:cond delay="7000"/>
                            </p:stCondLst>
                            <p:childTnLst>
                              <p:par>
                                <p:cTn id="69" presetID="53" presetClass="entr" presetSubtype="16" fill="hold" grpId="0" nodeType="afterEffect">
                                  <p:stCondLst>
                                    <p:cond delay="0"/>
                                  </p:stCondLst>
                                  <p:childTnLst>
                                    <p:set>
                                      <p:cBhvr>
                                        <p:cTn id="70" dur="1" fill="hold">
                                          <p:stCondLst>
                                            <p:cond delay="0"/>
                                          </p:stCondLst>
                                        </p:cTn>
                                        <p:tgtEl>
                                          <p:spTgt spid="166"/>
                                        </p:tgtEl>
                                        <p:attrNameLst>
                                          <p:attrName>style.visibility</p:attrName>
                                        </p:attrNameLst>
                                      </p:cBhvr>
                                      <p:to>
                                        <p:strVal val="visible"/>
                                      </p:to>
                                    </p:set>
                                    <p:anim calcmode="lin" valueType="num">
                                      <p:cBhvr>
                                        <p:cTn id="71" dur="500" fill="hold"/>
                                        <p:tgtEl>
                                          <p:spTgt spid="166"/>
                                        </p:tgtEl>
                                        <p:attrNameLst>
                                          <p:attrName>ppt_w</p:attrName>
                                        </p:attrNameLst>
                                      </p:cBhvr>
                                      <p:tavLst>
                                        <p:tav tm="0">
                                          <p:val>
                                            <p:fltVal val="0"/>
                                          </p:val>
                                        </p:tav>
                                        <p:tav tm="100000">
                                          <p:val>
                                            <p:strVal val="#ppt_w"/>
                                          </p:val>
                                        </p:tav>
                                      </p:tavLst>
                                    </p:anim>
                                    <p:anim calcmode="lin" valueType="num">
                                      <p:cBhvr>
                                        <p:cTn id="72" dur="500" fill="hold"/>
                                        <p:tgtEl>
                                          <p:spTgt spid="166"/>
                                        </p:tgtEl>
                                        <p:attrNameLst>
                                          <p:attrName>ppt_h</p:attrName>
                                        </p:attrNameLst>
                                      </p:cBhvr>
                                      <p:tavLst>
                                        <p:tav tm="0">
                                          <p:val>
                                            <p:fltVal val="0"/>
                                          </p:val>
                                        </p:tav>
                                        <p:tav tm="100000">
                                          <p:val>
                                            <p:strVal val="#ppt_h"/>
                                          </p:val>
                                        </p:tav>
                                      </p:tavLst>
                                    </p:anim>
                                    <p:animEffect transition="in" filter="fade">
                                      <p:cBhvr>
                                        <p:cTn id="73" dur="500"/>
                                        <p:tgtEl>
                                          <p:spTgt spid="166"/>
                                        </p:tgtEl>
                                      </p:cBhvr>
                                    </p:animEffect>
                                  </p:childTnLst>
                                </p:cTn>
                              </p:par>
                            </p:childTnLst>
                          </p:cTn>
                        </p:par>
                        <p:par>
                          <p:cTn id="74" fill="hold">
                            <p:stCondLst>
                              <p:cond delay="7500"/>
                            </p:stCondLst>
                            <p:childTnLst>
                              <p:par>
                                <p:cTn id="75" presetID="53" presetClass="entr" presetSubtype="16" fill="hold" nodeType="afterEffect">
                                  <p:stCondLst>
                                    <p:cond delay="0"/>
                                  </p:stCondLst>
                                  <p:childTnLst>
                                    <p:set>
                                      <p:cBhvr>
                                        <p:cTn id="76" dur="1" fill="hold">
                                          <p:stCondLst>
                                            <p:cond delay="0"/>
                                          </p:stCondLst>
                                        </p:cTn>
                                        <p:tgtEl>
                                          <p:spTgt spid="177"/>
                                        </p:tgtEl>
                                        <p:attrNameLst>
                                          <p:attrName>style.visibility</p:attrName>
                                        </p:attrNameLst>
                                      </p:cBhvr>
                                      <p:to>
                                        <p:strVal val="visible"/>
                                      </p:to>
                                    </p:set>
                                    <p:anim calcmode="lin" valueType="num">
                                      <p:cBhvr>
                                        <p:cTn id="77" dur="500" fill="hold"/>
                                        <p:tgtEl>
                                          <p:spTgt spid="177"/>
                                        </p:tgtEl>
                                        <p:attrNameLst>
                                          <p:attrName>ppt_w</p:attrName>
                                        </p:attrNameLst>
                                      </p:cBhvr>
                                      <p:tavLst>
                                        <p:tav tm="0">
                                          <p:val>
                                            <p:fltVal val="0"/>
                                          </p:val>
                                        </p:tav>
                                        <p:tav tm="100000">
                                          <p:val>
                                            <p:strVal val="#ppt_w"/>
                                          </p:val>
                                        </p:tav>
                                      </p:tavLst>
                                    </p:anim>
                                    <p:anim calcmode="lin" valueType="num">
                                      <p:cBhvr>
                                        <p:cTn id="78" dur="500" fill="hold"/>
                                        <p:tgtEl>
                                          <p:spTgt spid="177"/>
                                        </p:tgtEl>
                                        <p:attrNameLst>
                                          <p:attrName>ppt_h</p:attrName>
                                        </p:attrNameLst>
                                      </p:cBhvr>
                                      <p:tavLst>
                                        <p:tav tm="0">
                                          <p:val>
                                            <p:fltVal val="0"/>
                                          </p:val>
                                        </p:tav>
                                        <p:tav tm="100000">
                                          <p:val>
                                            <p:strVal val="#ppt_h"/>
                                          </p:val>
                                        </p:tav>
                                      </p:tavLst>
                                    </p:anim>
                                    <p:animEffect transition="in" filter="fade">
                                      <p:cBhvr>
                                        <p:cTn id="79" dur="500"/>
                                        <p:tgtEl>
                                          <p:spTgt spid="177"/>
                                        </p:tgtEl>
                                      </p:cBhvr>
                                    </p:animEffect>
                                  </p:childTnLst>
                                </p:cTn>
                              </p:par>
                            </p:childTnLst>
                          </p:cTn>
                        </p:par>
                        <p:par>
                          <p:cTn id="80" fill="hold">
                            <p:stCondLst>
                              <p:cond delay="8000"/>
                            </p:stCondLst>
                            <p:childTnLst>
                              <p:par>
                                <p:cTn id="81" presetID="22" presetClass="entr" presetSubtype="8" fill="hold" grpId="0" nodeType="afterEffect">
                                  <p:stCondLst>
                                    <p:cond delay="0"/>
                                  </p:stCondLst>
                                  <p:childTnLst>
                                    <p:set>
                                      <p:cBhvr>
                                        <p:cTn id="82" dur="1" fill="hold">
                                          <p:stCondLst>
                                            <p:cond delay="0"/>
                                          </p:stCondLst>
                                        </p:cTn>
                                        <p:tgtEl>
                                          <p:spTgt spid="161"/>
                                        </p:tgtEl>
                                        <p:attrNameLst>
                                          <p:attrName>style.visibility</p:attrName>
                                        </p:attrNameLst>
                                      </p:cBhvr>
                                      <p:to>
                                        <p:strVal val="visible"/>
                                      </p:to>
                                    </p:set>
                                    <p:animEffect transition="in" filter="wipe(left)">
                                      <p:cBhvr>
                                        <p:cTn id="83" dur="500"/>
                                        <p:tgtEl>
                                          <p:spTgt spid="161"/>
                                        </p:tgtEl>
                                      </p:cBhvr>
                                    </p:animEffect>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162"/>
                                        </p:tgtEl>
                                        <p:attrNameLst>
                                          <p:attrName>style.visibility</p:attrName>
                                        </p:attrNameLst>
                                      </p:cBhvr>
                                      <p:to>
                                        <p:strVal val="visible"/>
                                      </p:to>
                                    </p:set>
                                    <p:animEffect transition="in" filter="wipe(left)">
                                      <p:cBhvr>
                                        <p:cTn id="87" dur="500"/>
                                        <p:tgtEl>
                                          <p:spTgt spid="162"/>
                                        </p:tgtEl>
                                      </p:cBhvr>
                                    </p:animEffect>
                                  </p:childTnLst>
                                </p:cTn>
                              </p:par>
                            </p:childTnLst>
                          </p:cTn>
                        </p:par>
                        <p:par>
                          <p:cTn id="88" fill="hold">
                            <p:stCondLst>
                              <p:cond delay="9000"/>
                            </p:stCondLst>
                            <p:childTnLst>
                              <p:par>
                                <p:cTn id="89" presetID="53" presetClass="entr" presetSubtype="16" fill="hold" grpId="0" nodeType="afterEffect">
                                  <p:stCondLst>
                                    <p:cond delay="0"/>
                                  </p:stCondLst>
                                  <p:childTnLst>
                                    <p:set>
                                      <p:cBhvr>
                                        <p:cTn id="90" dur="1" fill="hold">
                                          <p:stCondLst>
                                            <p:cond delay="0"/>
                                          </p:stCondLst>
                                        </p:cTn>
                                        <p:tgtEl>
                                          <p:spTgt spid="163"/>
                                        </p:tgtEl>
                                        <p:attrNameLst>
                                          <p:attrName>style.visibility</p:attrName>
                                        </p:attrNameLst>
                                      </p:cBhvr>
                                      <p:to>
                                        <p:strVal val="visible"/>
                                      </p:to>
                                    </p:set>
                                    <p:anim calcmode="lin" valueType="num">
                                      <p:cBhvr>
                                        <p:cTn id="91" dur="500" fill="hold"/>
                                        <p:tgtEl>
                                          <p:spTgt spid="163"/>
                                        </p:tgtEl>
                                        <p:attrNameLst>
                                          <p:attrName>ppt_w</p:attrName>
                                        </p:attrNameLst>
                                      </p:cBhvr>
                                      <p:tavLst>
                                        <p:tav tm="0">
                                          <p:val>
                                            <p:fltVal val="0"/>
                                          </p:val>
                                        </p:tav>
                                        <p:tav tm="100000">
                                          <p:val>
                                            <p:strVal val="#ppt_w"/>
                                          </p:val>
                                        </p:tav>
                                      </p:tavLst>
                                    </p:anim>
                                    <p:anim calcmode="lin" valueType="num">
                                      <p:cBhvr>
                                        <p:cTn id="92" dur="500" fill="hold"/>
                                        <p:tgtEl>
                                          <p:spTgt spid="163"/>
                                        </p:tgtEl>
                                        <p:attrNameLst>
                                          <p:attrName>ppt_h</p:attrName>
                                        </p:attrNameLst>
                                      </p:cBhvr>
                                      <p:tavLst>
                                        <p:tav tm="0">
                                          <p:val>
                                            <p:fltVal val="0"/>
                                          </p:val>
                                        </p:tav>
                                        <p:tav tm="100000">
                                          <p:val>
                                            <p:strVal val="#ppt_h"/>
                                          </p:val>
                                        </p:tav>
                                      </p:tavLst>
                                    </p:anim>
                                    <p:animEffect transition="in" filter="fade">
                                      <p:cBhvr>
                                        <p:cTn id="93" dur="500"/>
                                        <p:tgtEl>
                                          <p:spTgt spid="163"/>
                                        </p:tgtEl>
                                      </p:cBhvr>
                                    </p:animEffect>
                                  </p:childTnLst>
                                </p:cTn>
                              </p:par>
                            </p:childTnLst>
                          </p:cTn>
                        </p:par>
                        <p:par>
                          <p:cTn id="94" fill="hold">
                            <p:stCondLst>
                              <p:cond delay="9500"/>
                            </p:stCondLst>
                            <p:childTnLst>
                              <p:par>
                                <p:cTn id="95" presetID="53" presetClass="entr" presetSubtype="16" fill="hold" nodeType="afterEffect">
                                  <p:stCondLst>
                                    <p:cond delay="0"/>
                                  </p:stCondLst>
                                  <p:childTnLst>
                                    <p:set>
                                      <p:cBhvr>
                                        <p:cTn id="96" dur="1" fill="hold">
                                          <p:stCondLst>
                                            <p:cond delay="0"/>
                                          </p:stCondLst>
                                        </p:cTn>
                                        <p:tgtEl>
                                          <p:spTgt spid="195"/>
                                        </p:tgtEl>
                                        <p:attrNameLst>
                                          <p:attrName>style.visibility</p:attrName>
                                        </p:attrNameLst>
                                      </p:cBhvr>
                                      <p:to>
                                        <p:strVal val="visible"/>
                                      </p:to>
                                    </p:set>
                                    <p:anim calcmode="lin" valueType="num">
                                      <p:cBhvr>
                                        <p:cTn id="97" dur="500" fill="hold"/>
                                        <p:tgtEl>
                                          <p:spTgt spid="195"/>
                                        </p:tgtEl>
                                        <p:attrNameLst>
                                          <p:attrName>ppt_w</p:attrName>
                                        </p:attrNameLst>
                                      </p:cBhvr>
                                      <p:tavLst>
                                        <p:tav tm="0">
                                          <p:val>
                                            <p:fltVal val="0"/>
                                          </p:val>
                                        </p:tav>
                                        <p:tav tm="100000">
                                          <p:val>
                                            <p:strVal val="#ppt_w"/>
                                          </p:val>
                                        </p:tav>
                                      </p:tavLst>
                                    </p:anim>
                                    <p:anim calcmode="lin" valueType="num">
                                      <p:cBhvr>
                                        <p:cTn id="98" dur="500" fill="hold"/>
                                        <p:tgtEl>
                                          <p:spTgt spid="195"/>
                                        </p:tgtEl>
                                        <p:attrNameLst>
                                          <p:attrName>ppt_h</p:attrName>
                                        </p:attrNameLst>
                                      </p:cBhvr>
                                      <p:tavLst>
                                        <p:tav tm="0">
                                          <p:val>
                                            <p:fltVal val="0"/>
                                          </p:val>
                                        </p:tav>
                                        <p:tav tm="100000">
                                          <p:val>
                                            <p:strVal val="#ppt_h"/>
                                          </p:val>
                                        </p:tav>
                                      </p:tavLst>
                                    </p:anim>
                                    <p:animEffect transition="in" filter="fade">
                                      <p:cBhvr>
                                        <p:cTn id="99" dur="500"/>
                                        <p:tgtEl>
                                          <p:spTgt spid="195"/>
                                        </p:tgtEl>
                                      </p:cBhvr>
                                    </p:animEffect>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192"/>
                                        </p:tgtEl>
                                        <p:attrNameLst>
                                          <p:attrName>style.visibility</p:attrName>
                                        </p:attrNameLst>
                                      </p:cBhvr>
                                      <p:to>
                                        <p:strVal val="visible"/>
                                      </p:to>
                                    </p:set>
                                    <p:animEffect transition="in" filter="wipe(left)">
                                      <p:cBhvr>
                                        <p:cTn id="103" dur="500"/>
                                        <p:tgtEl>
                                          <p:spTgt spid="192"/>
                                        </p:tgtEl>
                                      </p:cBhvr>
                                    </p:animEffect>
                                  </p:childTnLst>
                                </p:cTn>
                              </p:par>
                            </p:childTnLst>
                          </p:cTn>
                        </p:par>
                        <p:par>
                          <p:cTn id="104" fill="hold">
                            <p:stCondLst>
                              <p:cond delay="10500"/>
                            </p:stCondLst>
                            <p:childTnLst>
                              <p:par>
                                <p:cTn id="105" presetID="22" presetClass="entr" presetSubtype="8" fill="hold" grpId="0" nodeType="afterEffect">
                                  <p:stCondLst>
                                    <p:cond delay="0"/>
                                  </p:stCondLst>
                                  <p:childTnLst>
                                    <p:set>
                                      <p:cBhvr>
                                        <p:cTn id="106" dur="1" fill="hold">
                                          <p:stCondLst>
                                            <p:cond delay="0"/>
                                          </p:stCondLst>
                                        </p:cTn>
                                        <p:tgtEl>
                                          <p:spTgt spid="193"/>
                                        </p:tgtEl>
                                        <p:attrNameLst>
                                          <p:attrName>style.visibility</p:attrName>
                                        </p:attrNameLst>
                                      </p:cBhvr>
                                      <p:to>
                                        <p:strVal val="visible"/>
                                      </p:to>
                                    </p:set>
                                    <p:animEffect transition="in" filter="wipe(left)">
                                      <p:cBhvr>
                                        <p:cTn id="107" dur="500"/>
                                        <p:tgtEl>
                                          <p:spTgt spid="193"/>
                                        </p:tgtEl>
                                      </p:cBhvr>
                                    </p:animEffect>
                                  </p:childTnLst>
                                </p:cTn>
                              </p:par>
                            </p:childTnLst>
                          </p:cTn>
                        </p:par>
                        <p:par>
                          <p:cTn id="108" fill="hold">
                            <p:stCondLst>
                              <p:cond delay="11000"/>
                            </p:stCondLst>
                            <p:childTnLst>
                              <p:par>
                                <p:cTn id="109" presetID="53" presetClass="entr" presetSubtype="16" fill="hold" grpId="0" nodeType="afterEffect">
                                  <p:stCondLst>
                                    <p:cond delay="0"/>
                                  </p:stCondLst>
                                  <p:childTnLst>
                                    <p:set>
                                      <p:cBhvr>
                                        <p:cTn id="110" dur="1" fill="hold">
                                          <p:stCondLst>
                                            <p:cond delay="0"/>
                                          </p:stCondLst>
                                        </p:cTn>
                                        <p:tgtEl>
                                          <p:spTgt spid="194"/>
                                        </p:tgtEl>
                                        <p:attrNameLst>
                                          <p:attrName>style.visibility</p:attrName>
                                        </p:attrNameLst>
                                      </p:cBhvr>
                                      <p:to>
                                        <p:strVal val="visible"/>
                                      </p:to>
                                    </p:set>
                                    <p:anim calcmode="lin" valueType="num">
                                      <p:cBhvr>
                                        <p:cTn id="111" dur="500" fill="hold"/>
                                        <p:tgtEl>
                                          <p:spTgt spid="194"/>
                                        </p:tgtEl>
                                        <p:attrNameLst>
                                          <p:attrName>ppt_w</p:attrName>
                                        </p:attrNameLst>
                                      </p:cBhvr>
                                      <p:tavLst>
                                        <p:tav tm="0">
                                          <p:val>
                                            <p:fltVal val="0"/>
                                          </p:val>
                                        </p:tav>
                                        <p:tav tm="100000">
                                          <p:val>
                                            <p:strVal val="#ppt_w"/>
                                          </p:val>
                                        </p:tav>
                                      </p:tavLst>
                                    </p:anim>
                                    <p:anim calcmode="lin" valueType="num">
                                      <p:cBhvr>
                                        <p:cTn id="112" dur="500" fill="hold"/>
                                        <p:tgtEl>
                                          <p:spTgt spid="194"/>
                                        </p:tgtEl>
                                        <p:attrNameLst>
                                          <p:attrName>ppt_h</p:attrName>
                                        </p:attrNameLst>
                                      </p:cBhvr>
                                      <p:tavLst>
                                        <p:tav tm="0">
                                          <p:val>
                                            <p:fltVal val="0"/>
                                          </p:val>
                                        </p:tav>
                                        <p:tav tm="100000">
                                          <p:val>
                                            <p:strVal val="#ppt_h"/>
                                          </p:val>
                                        </p:tav>
                                      </p:tavLst>
                                    </p:anim>
                                    <p:animEffect transition="in" filter="fade">
                                      <p:cBhvr>
                                        <p:cTn id="113"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9" grpId="0" animBg="1"/>
      <p:bldP spid="160" grpId="0"/>
      <p:bldP spid="161" grpId="0" animBg="1"/>
      <p:bldP spid="162" grpId="0" animBg="1"/>
      <p:bldP spid="163" grpId="0"/>
      <p:bldP spid="164" grpId="0" animBg="1"/>
      <p:bldP spid="165" grpId="0" animBg="1"/>
      <p:bldP spid="166" grpId="0"/>
      <p:bldP spid="167" grpId="0" animBg="1"/>
      <p:bldP spid="168" grpId="0" animBg="1"/>
      <p:bldP spid="169" grpId="0"/>
      <p:bldP spid="192" grpId="0" animBg="1"/>
      <p:bldP spid="193" grpId="0" animBg="1"/>
      <p:bldP spid="194" grpId="0"/>
      <p:bldP spid="19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83244" y="189"/>
            <a:ext cx="6908421" cy="6872137"/>
          </a:xfrm>
          <a:custGeom>
            <a:avLst/>
            <a:gdLst>
              <a:gd name="connsiteX0" fmla="*/ 0 w 5109029"/>
              <a:gd name="connsiteY0" fmla="*/ 0 h 6858000"/>
              <a:gd name="connsiteX1" fmla="*/ 5109029 w 5109029"/>
              <a:gd name="connsiteY1" fmla="*/ 0 h 6858000"/>
              <a:gd name="connsiteX2" fmla="*/ 5109029 w 5109029"/>
              <a:gd name="connsiteY2" fmla="*/ 6858000 h 6858000"/>
              <a:gd name="connsiteX3" fmla="*/ 0 w 5109029"/>
              <a:gd name="connsiteY3" fmla="*/ 6858000 h 6858000"/>
              <a:gd name="connsiteX4" fmla="*/ 0 w 5109029"/>
              <a:gd name="connsiteY4" fmla="*/ 0 h 6858000"/>
              <a:gd name="connsiteX0-1" fmla="*/ 1799771 w 6908800"/>
              <a:gd name="connsiteY0-2" fmla="*/ 0 h 6872514"/>
              <a:gd name="connsiteX1-3" fmla="*/ 6908800 w 6908800"/>
              <a:gd name="connsiteY1-4" fmla="*/ 0 h 6872514"/>
              <a:gd name="connsiteX2-5" fmla="*/ 6908800 w 6908800"/>
              <a:gd name="connsiteY2-6" fmla="*/ 6858000 h 6872514"/>
              <a:gd name="connsiteX3-7" fmla="*/ 0 w 6908800"/>
              <a:gd name="connsiteY3-8" fmla="*/ 6872514 h 6872514"/>
              <a:gd name="connsiteX4-9" fmla="*/ 1799771 w 6908800"/>
              <a:gd name="connsiteY4-10" fmla="*/ 0 h 6872514"/>
              <a:gd name="connsiteX0-11" fmla="*/ 2394857 w 6908800"/>
              <a:gd name="connsiteY0-12" fmla="*/ 14514 h 6872514"/>
              <a:gd name="connsiteX1-13" fmla="*/ 6908800 w 6908800"/>
              <a:gd name="connsiteY1-14" fmla="*/ 0 h 6872514"/>
              <a:gd name="connsiteX2-15" fmla="*/ 6908800 w 6908800"/>
              <a:gd name="connsiteY2-16" fmla="*/ 6858000 h 6872514"/>
              <a:gd name="connsiteX3-17" fmla="*/ 0 w 6908800"/>
              <a:gd name="connsiteY3-18" fmla="*/ 6872514 h 6872514"/>
              <a:gd name="connsiteX4-19" fmla="*/ 2394857 w 6908800"/>
              <a:gd name="connsiteY4-20" fmla="*/ 14514 h 6872514"/>
              <a:gd name="connsiteX0-21" fmla="*/ 2801257 w 6908800"/>
              <a:gd name="connsiteY0-22" fmla="*/ 0 h 6872514"/>
              <a:gd name="connsiteX1-23" fmla="*/ 6908800 w 6908800"/>
              <a:gd name="connsiteY1-24" fmla="*/ 0 h 6872514"/>
              <a:gd name="connsiteX2-25" fmla="*/ 6908800 w 6908800"/>
              <a:gd name="connsiteY2-26" fmla="*/ 6858000 h 6872514"/>
              <a:gd name="connsiteX3-27" fmla="*/ 0 w 6908800"/>
              <a:gd name="connsiteY3-28" fmla="*/ 6872514 h 6872514"/>
              <a:gd name="connsiteX4-29" fmla="*/ 2801257 w 6908800"/>
              <a:gd name="connsiteY4-30" fmla="*/ 0 h 68725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08800" h="6872514">
                <a:moveTo>
                  <a:pt x="2801257" y="0"/>
                </a:moveTo>
                <a:lnTo>
                  <a:pt x="6908800" y="0"/>
                </a:lnTo>
                <a:lnTo>
                  <a:pt x="6908800" y="6858000"/>
                </a:lnTo>
                <a:lnTo>
                  <a:pt x="0" y="6872514"/>
                </a:lnTo>
                <a:lnTo>
                  <a:pt x="2801257" y="0"/>
                </a:lnTo>
                <a:close/>
              </a:path>
            </a:pathLst>
          </a:cu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cxnSp>
        <p:nvCxnSpPr>
          <p:cNvPr id="5" name="直接连接符 4"/>
          <p:cNvCxnSpPr/>
          <p:nvPr/>
        </p:nvCxnSpPr>
        <p:spPr>
          <a:xfrm flipH="1">
            <a:off x="5399353" y="3018994"/>
            <a:ext cx="1944807" cy="4687858"/>
          </a:xfrm>
          <a:prstGeom prst="line">
            <a:avLst/>
          </a:prstGeom>
          <a:ln w="9525">
            <a:solidFill>
              <a:schemeClr val="bg1">
                <a:lumMod val="65000"/>
                <a:alpha val="76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7213539" y="-554462"/>
            <a:ext cx="856294" cy="2064053"/>
          </a:xfrm>
          <a:prstGeom prst="line">
            <a:avLst/>
          </a:prstGeom>
          <a:ln w="9525">
            <a:solidFill>
              <a:schemeClr val="bg1">
                <a:lumMod val="65000"/>
                <a:alpha val="76000"/>
              </a:schemeClr>
            </a:solidFill>
          </a:ln>
        </p:spPr>
        <p:style>
          <a:lnRef idx="1">
            <a:schemeClr val="accent1"/>
          </a:lnRef>
          <a:fillRef idx="0">
            <a:schemeClr val="accent1"/>
          </a:fillRef>
          <a:effectRef idx="0">
            <a:schemeClr val="accent1"/>
          </a:effectRef>
          <a:fontRef idx="minor">
            <a:schemeClr val="tx1"/>
          </a:fontRef>
        </p:style>
      </p:cxnSp>
      <p:grpSp>
        <p:nvGrpSpPr>
          <p:cNvPr id="118" name="组合 117"/>
          <p:cNvGrpSpPr/>
          <p:nvPr/>
        </p:nvGrpSpPr>
        <p:grpSpPr>
          <a:xfrm>
            <a:off x="895875" y="1055596"/>
            <a:ext cx="4445423" cy="3899633"/>
            <a:chOff x="895590" y="981996"/>
            <a:chExt cx="4445667" cy="3899847"/>
          </a:xfrm>
        </p:grpSpPr>
        <p:grpSp>
          <p:nvGrpSpPr>
            <p:cNvPr id="39" name="组合 38"/>
            <p:cNvGrpSpPr/>
            <p:nvPr/>
          </p:nvGrpSpPr>
          <p:grpSpPr>
            <a:xfrm>
              <a:off x="3325343" y="981996"/>
              <a:ext cx="1112117" cy="1112117"/>
              <a:chOff x="3904735" y="1906853"/>
              <a:chExt cx="1112117" cy="1112117"/>
            </a:xfrm>
          </p:grpSpPr>
          <p:sp>
            <p:nvSpPr>
              <p:cNvPr id="8" name="椭圆 7"/>
              <p:cNvSpPr/>
              <p:nvPr/>
            </p:nvSpPr>
            <p:spPr>
              <a:xfrm>
                <a:off x="3904735" y="1906853"/>
                <a:ext cx="1112117" cy="11121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nvGrpSpPr>
              <p:cNvPr id="25" name="Group 8"/>
              <p:cNvGrpSpPr>
                <a:grpSpLocks noChangeAspect="1"/>
              </p:cNvGrpSpPr>
              <p:nvPr/>
            </p:nvGrpSpPr>
            <p:grpSpPr bwMode="auto">
              <a:xfrm>
                <a:off x="4291933" y="2017366"/>
                <a:ext cx="355772" cy="693394"/>
                <a:chOff x="3693" y="1958"/>
                <a:chExt cx="294" cy="573"/>
              </a:xfrm>
            </p:grpSpPr>
            <p:sp>
              <p:nvSpPr>
                <p:cNvPr id="26" name="AutoShape 7"/>
                <p:cNvSpPr>
                  <a:spLocks noChangeAspect="1" noChangeArrowheads="1" noTextEdit="1"/>
                </p:cNvSpPr>
                <p:nvPr/>
              </p:nvSpPr>
              <p:spPr bwMode="auto">
                <a:xfrm>
                  <a:off x="3695" y="1958"/>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lstStyle/>
                <a:p>
                  <a:endParaRPr lang="zh-CN" altLang="en-US" sz="1705"/>
                </a:p>
              </p:txBody>
            </p:sp>
            <p:sp>
              <p:nvSpPr>
                <p:cNvPr id="27" name="Freeform 9"/>
                <p:cNvSpPr/>
                <p:nvPr/>
              </p:nvSpPr>
              <p:spPr bwMode="auto">
                <a:xfrm>
                  <a:off x="3693" y="2127"/>
                  <a:ext cx="294" cy="404"/>
                </a:xfrm>
                <a:custGeom>
                  <a:avLst/>
                  <a:gdLst>
                    <a:gd name="T0" fmla="*/ 0 w 122"/>
                    <a:gd name="T1" fmla="*/ 21 h 168"/>
                    <a:gd name="T2" fmla="*/ 61 w 122"/>
                    <a:gd name="T3" fmla="*/ 0 h 168"/>
                    <a:gd name="T4" fmla="*/ 122 w 122"/>
                    <a:gd name="T5" fmla="*/ 21 h 168"/>
                    <a:gd name="T6" fmla="*/ 122 w 122"/>
                    <a:gd name="T7" fmla="*/ 107 h 168"/>
                    <a:gd name="T8" fmla="*/ 61 w 122"/>
                    <a:gd name="T9" fmla="*/ 168 h 168"/>
                    <a:gd name="T10" fmla="*/ 0 w 122"/>
                    <a:gd name="T11" fmla="*/ 107 h 168"/>
                    <a:gd name="T12" fmla="*/ 0 w 122"/>
                    <a:gd name="T13" fmla="*/ 21 h 168"/>
                  </a:gdLst>
                  <a:ahLst/>
                  <a:cxnLst>
                    <a:cxn ang="0">
                      <a:pos x="T0" y="T1"/>
                    </a:cxn>
                    <a:cxn ang="0">
                      <a:pos x="T2" y="T3"/>
                    </a:cxn>
                    <a:cxn ang="0">
                      <a:pos x="T4" y="T5"/>
                    </a:cxn>
                    <a:cxn ang="0">
                      <a:pos x="T6" y="T7"/>
                    </a:cxn>
                    <a:cxn ang="0">
                      <a:pos x="T8" y="T9"/>
                    </a:cxn>
                    <a:cxn ang="0">
                      <a:pos x="T10" y="T11"/>
                    </a:cxn>
                    <a:cxn ang="0">
                      <a:pos x="T12" y="T13"/>
                    </a:cxn>
                  </a:cxnLst>
                  <a:rect l="0" t="0" r="r" b="b"/>
                  <a:pathLst>
                    <a:path w="122" h="168">
                      <a:moveTo>
                        <a:pt x="0" y="21"/>
                      </a:moveTo>
                      <a:cubicBezTo>
                        <a:pt x="53" y="21"/>
                        <a:pt x="61" y="0"/>
                        <a:pt x="61" y="0"/>
                      </a:cubicBezTo>
                      <a:cubicBezTo>
                        <a:pt x="61" y="0"/>
                        <a:pt x="69" y="21"/>
                        <a:pt x="122" y="21"/>
                      </a:cubicBezTo>
                      <a:cubicBezTo>
                        <a:pt x="122" y="107"/>
                        <a:pt x="122" y="107"/>
                        <a:pt x="122" y="107"/>
                      </a:cubicBezTo>
                      <a:cubicBezTo>
                        <a:pt x="122" y="141"/>
                        <a:pt x="61" y="168"/>
                        <a:pt x="61" y="168"/>
                      </a:cubicBezTo>
                      <a:cubicBezTo>
                        <a:pt x="61" y="168"/>
                        <a:pt x="0" y="141"/>
                        <a:pt x="0" y="107"/>
                      </a:cubicBezTo>
                      <a:lnTo>
                        <a:pt x="0"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05"/>
                </a:p>
              </p:txBody>
            </p:sp>
          </p:grpSp>
        </p:grpSp>
        <p:grpSp>
          <p:nvGrpSpPr>
            <p:cNvPr id="92" name="组合 91"/>
            <p:cNvGrpSpPr/>
            <p:nvPr/>
          </p:nvGrpSpPr>
          <p:grpSpPr>
            <a:xfrm>
              <a:off x="1610909" y="1426102"/>
              <a:ext cx="754673" cy="754673"/>
              <a:chOff x="3929866" y="4726093"/>
              <a:chExt cx="754673" cy="754673"/>
            </a:xfrm>
          </p:grpSpPr>
          <p:sp>
            <p:nvSpPr>
              <p:cNvPr id="12" name="椭圆 11"/>
              <p:cNvSpPr/>
              <p:nvPr/>
            </p:nvSpPr>
            <p:spPr>
              <a:xfrm>
                <a:off x="3929866" y="4726093"/>
                <a:ext cx="754673" cy="7546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nvGrpSpPr>
              <p:cNvPr id="85" name="组合 84"/>
              <p:cNvGrpSpPr/>
              <p:nvPr/>
            </p:nvGrpSpPr>
            <p:grpSpPr>
              <a:xfrm>
                <a:off x="4118670" y="4832773"/>
                <a:ext cx="375998" cy="361666"/>
                <a:chOff x="5741988" y="3090863"/>
                <a:chExt cx="708025" cy="681038"/>
              </a:xfrm>
            </p:grpSpPr>
            <p:sp>
              <p:nvSpPr>
                <p:cNvPr id="45" name="AutoShape 20"/>
                <p:cNvSpPr>
                  <a:spLocks noChangeAspect="1" noChangeArrowheads="1" noTextEdit="1"/>
                </p:cNvSpPr>
                <p:nvPr/>
              </p:nvSpPr>
              <p:spPr bwMode="auto">
                <a:xfrm>
                  <a:off x="5741988" y="3090863"/>
                  <a:ext cx="708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lstStyle/>
                <a:p>
                  <a:endParaRPr lang="zh-CN" altLang="en-US" sz="1705"/>
                </a:p>
              </p:txBody>
            </p:sp>
            <p:sp>
              <p:nvSpPr>
                <p:cNvPr id="59" name="Freeform 35"/>
                <p:cNvSpPr>
                  <a:spLocks noEditPoints="1"/>
                </p:cNvSpPr>
                <p:nvPr/>
              </p:nvSpPr>
              <p:spPr bwMode="auto">
                <a:xfrm>
                  <a:off x="5745163" y="3403601"/>
                  <a:ext cx="350838" cy="290513"/>
                </a:xfrm>
                <a:custGeom>
                  <a:avLst/>
                  <a:gdLst>
                    <a:gd name="T0" fmla="*/ 89 w 92"/>
                    <a:gd name="T1" fmla="*/ 66 h 76"/>
                    <a:gd name="T2" fmla="*/ 85 w 92"/>
                    <a:gd name="T3" fmla="*/ 61 h 76"/>
                    <a:gd name="T4" fmla="*/ 82 w 92"/>
                    <a:gd name="T5" fmla="*/ 61 h 76"/>
                    <a:gd name="T6" fmla="*/ 79 w 92"/>
                    <a:gd name="T7" fmla="*/ 55 h 76"/>
                    <a:gd name="T8" fmla="*/ 69 w 92"/>
                    <a:gd name="T9" fmla="*/ 55 h 76"/>
                    <a:gd name="T10" fmla="*/ 69 w 92"/>
                    <a:gd name="T11" fmla="*/ 52 h 76"/>
                    <a:gd name="T12" fmla="*/ 75 w 92"/>
                    <a:gd name="T13" fmla="*/ 52 h 76"/>
                    <a:gd name="T14" fmla="*/ 80 w 92"/>
                    <a:gd name="T15" fmla="*/ 48 h 76"/>
                    <a:gd name="T16" fmla="*/ 80 w 92"/>
                    <a:gd name="T17" fmla="*/ 4 h 76"/>
                    <a:gd name="T18" fmla="*/ 75 w 92"/>
                    <a:gd name="T19" fmla="*/ 0 h 76"/>
                    <a:gd name="T20" fmla="*/ 17 w 92"/>
                    <a:gd name="T21" fmla="*/ 0 h 76"/>
                    <a:gd name="T22" fmla="*/ 12 w 92"/>
                    <a:gd name="T23" fmla="*/ 4 h 76"/>
                    <a:gd name="T24" fmla="*/ 12 w 92"/>
                    <a:gd name="T25" fmla="*/ 48 h 76"/>
                    <a:gd name="T26" fmla="*/ 17 w 92"/>
                    <a:gd name="T27" fmla="*/ 52 h 76"/>
                    <a:gd name="T28" fmla="*/ 23 w 92"/>
                    <a:gd name="T29" fmla="*/ 52 h 76"/>
                    <a:gd name="T30" fmla="*/ 23 w 92"/>
                    <a:gd name="T31" fmla="*/ 55 h 76"/>
                    <a:gd name="T32" fmla="*/ 13 w 92"/>
                    <a:gd name="T33" fmla="*/ 55 h 76"/>
                    <a:gd name="T34" fmla="*/ 10 w 92"/>
                    <a:gd name="T35" fmla="*/ 61 h 76"/>
                    <a:gd name="T36" fmla="*/ 7 w 92"/>
                    <a:gd name="T37" fmla="*/ 61 h 76"/>
                    <a:gd name="T38" fmla="*/ 3 w 92"/>
                    <a:gd name="T39" fmla="*/ 66 h 76"/>
                    <a:gd name="T40" fmla="*/ 0 w 92"/>
                    <a:gd name="T41" fmla="*/ 72 h 76"/>
                    <a:gd name="T42" fmla="*/ 4 w 92"/>
                    <a:gd name="T43" fmla="*/ 76 h 76"/>
                    <a:gd name="T44" fmla="*/ 88 w 92"/>
                    <a:gd name="T45" fmla="*/ 76 h 76"/>
                    <a:gd name="T46" fmla="*/ 92 w 92"/>
                    <a:gd name="T47" fmla="*/ 72 h 76"/>
                    <a:gd name="T48" fmla="*/ 89 w 92"/>
                    <a:gd name="T49" fmla="*/ 66 h 76"/>
                    <a:gd name="T50" fmla="*/ 17 w 92"/>
                    <a:gd name="T51" fmla="*/ 49 h 76"/>
                    <a:gd name="T52" fmla="*/ 15 w 92"/>
                    <a:gd name="T53" fmla="*/ 48 h 76"/>
                    <a:gd name="T54" fmla="*/ 15 w 92"/>
                    <a:gd name="T55" fmla="*/ 4 h 76"/>
                    <a:gd name="T56" fmla="*/ 17 w 92"/>
                    <a:gd name="T57" fmla="*/ 2 h 76"/>
                    <a:gd name="T58" fmla="*/ 75 w 92"/>
                    <a:gd name="T59" fmla="*/ 2 h 76"/>
                    <a:gd name="T60" fmla="*/ 77 w 92"/>
                    <a:gd name="T61" fmla="*/ 4 h 76"/>
                    <a:gd name="T62" fmla="*/ 77 w 92"/>
                    <a:gd name="T63" fmla="*/ 48 h 76"/>
                    <a:gd name="T64" fmla="*/ 75 w 92"/>
                    <a:gd name="T65" fmla="*/ 49 h 76"/>
                    <a:gd name="T66" fmla="*/ 17 w 92"/>
                    <a:gd name="T67" fmla="*/ 49 h 76"/>
                    <a:gd name="T68" fmla="*/ 77 w 92"/>
                    <a:gd name="T69" fmla="*/ 58 h 76"/>
                    <a:gd name="T70" fmla="*/ 80 w 92"/>
                    <a:gd name="T71" fmla="*/ 64 h 76"/>
                    <a:gd name="T72" fmla="*/ 85 w 92"/>
                    <a:gd name="T73" fmla="*/ 64 h 76"/>
                    <a:gd name="T74" fmla="*/ 87 w 92"/>
                    <a:gd name="T75" fmla="*/ 66 h 76"/>
                    <a:gd name="T76" fmla="*/ 87 w 92"/>
                    <a:gd name="T77" fmla="*/ 66 h 76"/>
                    <a:gd name="T78" fmla="*/ 90 w 92"/>
                    <a:gd name="T79" fmla="*/ 72 h 76"/>
                    <a:gd name="T80" fmla="*/ 88 w 92"/>
                    <a:gd name="T81" fmla="*/ 74 h 76"/>
                    <a:gd name="T82" fmla="*/ 4 w 92"/>
                    <a:gd name="T83" fmla="*/ 74 h 76"/>
                    <a:gd name="T84" fmla="*/ 2 w 92"/>
                    <a:gd name="T85" fmla="*/ 72 h 76"/>
                    <a:gd name="T86" fmla="*/ 5 w 92"/>
                    <a:gd name="T87" fmla="*/ 66 h 76"/>
                    <a:gd name="T88" fmla="*/ 5 w 92"/>
                    <a:gd name="T89" fmla="*/ 66 h 76"/>
                    <a:gd name="T90" fmla="*/ 7 w 92"/>
                    <a:gd name="T91" fmla="*/ 64 h 76"/>
                    <a:gd name="T92" fmla="*/ 12 w 92"/>
                    <a:gd name="T93" fmla="*/ 64 h 76"/>
                    <a:gd name="T94" fmla="*/ 15 w 92"/>
                    <a:gd name="T95" fmla="*/ 58 h 76"/>
                    <a:gd name="T96" fmla="*/ 26 w 92"/>
                    <a:gd name="T97" fmla="*/ 58 h 76"/>
                    <a:gd name="T98" fmla="*/ 26 w 92"/>
                    <a:gd name="T99" fmla="*/ 54 h 76"/>
                    <a:gd name="T100" fmla="*/ 66 w 92"/>
                    <a:gd name="T101" fmla="*/ 5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2" h="76">
                      <a:moveTo>
                        <a:pt x="89" y="66"/>
                      </a:moveTo>
                      <a:cubicBezTo>
                        <a:pt x="89" y="63"/>
                        <a:pt x="88" y="61"/>
                        <a:pt x="85" y="61"/>
                      </a:cubicBezTo>
                      <a:cubicBezTo>
                        <a:pt x="82" y="61"/>
                        <a:pt x="82" y="61"/>
                        <a:pt x="82" y="61"/>
                      </a:cubicBezTo>
                      <a:cubicBezTo>
                        <a:pt x="79" y="55"/>
                        <a:pt x="79" y="55"/>
                        <a:pt x="79" y="55"/>
                      </a:cubicBezTo>
                      <a:cubicBezTo>
                        <a:pt x="69" y="55"/>
                        <a:pt x="69" y="55"/>
                        <a:pt x="69" y="55"/>
                      </a:cubicBezTo>
                      <a:cubicBezTo>
                        <a:pt x="69" y="52"/>
                        <a:pt x="69" y="52"/>
                        <a:pt x="69" y="52"/>
                      </a:cubicBezTo>
                      <a:cubicBezTo>
                        <a:pt x="75" y="52"/>
                        <a:pt x="75" y="52"/>
                        <a:pt x="75" y="52"/>
                      </a:cubicBezTo>
                      <a:cubicBezTo>
                        <a:pt x="78" y="52"/>
                        <a:pt x="80" y="50"/>
                        <a:pt x="80" y="48"/>
                      </a:cubicBezTo>
                      <a:cubicBezTo>
                        <a:pt x="80" y="4"/>
                        <a:pt x="80" y="4"/>
                        <a:pt x="80" y="4"/>
                      </a:cubicBezTo>
                      <a:cubicBezTo>
                        <a:pt x="80" y="2"/>
                        <a:pt x="78" y="0"/>
                        <a:pt x="75" y="0"/>
                      </a:cubicBezTo>
                      <a:cubicBezTo>
                        <a:pt x="17" y="0"/>
                        <a:pt x="17" y="0"/>
                        <a:pt x="17" y="0"/>
                      </a:cubicBezTo>
                      <a:cubicBezTo>
                        <a:pt x="14" y="0"/>
                        <a:pt x="12" y="2"/>
                        <a:pt x="12" y="4"/>
                      </a:cubicBezTo>
                      <a:cubicBezTo>
                        <a:pt x="12" y="48"/>
                        <a:pt x="12" y="48"/>
                        <a:pt x="12" y="48"/>
                      </a:cubicBezTo>
                      <a:cubicBezTo>
                        <a:pt x="12" y="50"/>
                        <a:pt x="14" y="52"/>
                        <a:pt x="17" y="52"/>
                      </a:cubicBezTo>
                      <a:cubicBezTo>
                        <a:pt x="23" y="52"/>
                        <a:pt x="23" y="52"/>
                        <a:pt x="23" y="52"/>
                      </a:cubicBezTo>
                      <a:cubicBezTo>
                        <a:pt x="23" y="55"/>
                        <a:pt x="23" y="55"/>
                        <a:pt x="23" y="55"/>
                      </a:cubicBezTo>
                      <a:cubicBezTo>
                        <a:pt x="13" y="55"/>
                        <a:pt x="13" y="55"/>
                        <a:pt x="13" y="55"/>
                      </a:cubicBezTo>
                      <a:cubicBezTo>
                        <a:pt x="10" y="61"/>
                        <a:pt x="10" y="61"/>
                        <a:pt x="10" y="61"/>
                      </a:cubicBezTo>
                      <a:cubicBezTo>
                        <a:pt x="7" y="61"/>
                        <a:pt x="7" y="61"/>
                        <a:pt x="7" y="61"/>
                      </a:cubicBezTo>
                      <a:cubicBezTo>
                        <a:pt x="4" y="61"/>
                        <a:pt x="3" y="63"/>
                        <a:pt x="3" y="66"/>
                      </a:cubicBezTo>
                      <a:cubicBezTo>
                        <a:pt x="0" y="72"/>
                        <a:pt x="0" y="72"/>
                        <a:pt x="0" y="72"/>
                      </a:cubicBezTo>
                      <a:cubicBezTo>
                        <a:pt x="0" y="75"/>
                        <a:pt x="1" y="76"/>
                        <a:pt x="4" y="76"/>
                      </a:cubicBezTo>
                      <a:cubicBezTo>
                        <a:pt x="88" y="76"/>
                        <a:pt x="88" y="76"/>
                        <a:pt x="88" y="76"/>
                      </a:cubicBezTo>
                      <a:cubicBezTo>
                        <a:pt x="91" y="76"/>
                        <a:pt x="92" y="75"/>
                        <a:pt x="92" y="72"/>
                      </a:cubicBezTo>
                      <a:lnTo>
                        <a:pt x="89" y="66"/>
                      </a:lnTo>
                      <a:close/>
                      <a:moveTo>
                        <a:pt x="17" y="49"/>
                      </a:moveTo>
                      <a:cubicBezTo>
                        <a:pt x="15" y="49"/>
                        <a:pt x="15" y="49"/>
                        <a:pt x="15" y="48"/>
                      </a:cubicBezTo>
                      <a:cubicBezTo>
                        <a:pt x="15" y="4"/>
                        <a:pt x="15" y="4"/>
                        <a:pt x="15" y="4"/>
                      </a:cubicBezTo>
                      <a:cubicBezTo>
                        <a:pt x="15" y="3"/>
                        <a:pt x="15" y="2"/>
                        <a:pt x="17" y="2"/>
                      </a:cubicBezTo>
                      <a:cubicBezTo>
                        <a:pt x="75" y="2"/>
                        <a:pt x="75" y="2"/>
                        <a:pt x="75" y="2"/>
                      </a:cubicBezTo>
                      <a:cubicBezTo>
                        <a:pt x="77" y="2"/>
                        <a:pt x="77" y="3"/>
                        <a:pt x="77" y="4"/>
                      </a:cubicBezTo>
                      <a:cubicBezTo>
                        <a:pt x="77" y="48"/>
                        <a:pt x="77" y="48"/>
                        <a:pt x="77" y="48"/>
                      </a:cubicBezTo>
                      <a:cubicBezTo>
                        <a:pt x="77" y="49"/>
                        <a:pt x="77" y="49"/>
                        <a:pt x="75" y="49"/>
                      </a:cubicBezTo>
                      <a:lnTo>
                        <a:pt x="17" y="49"/>
                      </a:lnTo>
                      <a:close/>
                      <a:moveTo>
                        <a:pt x="77" y="58"/>
                      </a:moveTo>
                      <a:cubicBezTo>
                        <a:pt x="78" y="59"/>
                        <a:pt x="80" y="64"/>
                        <a:pt x="80" y="64"/>
                      </a:cubicBezTo>
                      <a:cubicBezTo>
                        <a:pt x="85" y="64"/>
                        <a:pt x="85" y="64"/>
                        <a:pt x="85" y="64"/>
                      </a:cubicBezTo>
                      <a:cubicBezTo>
                        <a:pt x="86" y="64"/>
                        <a:pt x="87" y="65"/>
                        <a:pt x="87" y="66"/>
                      </a:cubicBezTo>
                      <a:cubicBezTo>
                        <a:pt x="87" y="66"/>
                        <a:pt x="87" y="66"/>
                        <a:pt x="87" y="66"/>
                      </a:cubicBezTo>
                      <a:cubicBezTo>
                        <a:pt x="87" y="66"/>
                        <a:pt x="89" y="71"/>
                        <a:pt x="90" y="72"/>
                      </a:cubicBezTo>
                      <a:cubicBezTo>
                        <a:pt x="90" y="73"/>
                        <a:pt x="89" y="74"/>
                        <a:pt x="88" y="74"/>
                      </a:cubicBezTo>
                      <a:cubicBezTo>
                        <a:pt x="4" y="74"/>
                        <a:pt x="4" y="74"/>
                        <a:pt x="4" y="74"/>
                      </a:cubicBezTo>
                      <a:cubicBezTo>
                        <a:pt x="3" y="74"/>
                        <a:pt x="2" y="73"/>
                        <a:pt x="2" y="72"/>
                      </a:cubicBezTo>
                      <a:cubicBezTo>
                        <a:pt x="3" y="71"/>
                        <a:pt x="5" y="66"/>
                        <a:pt x="5" y="66"/>
                      </a:cubicBezTo>
                      <a:cubicBezTo>
                        <a:pt x="5" y="66"/>
                        <a:pt x="5" y="66"/>
                        <a:pt x="5" y="66"/>
                      </a:cubicBezTo>
                      <a:cubicBezTo>
                        <a:pt x="5" y="65"/>
                        <a:pt x="6" y="64"/>
                        <a:pt x="7" y="64"/>
                      </a:cubicBezTo>
                      <a:cubicBezTo>
                        <a:pt x="12" y="64"/>
                        <a:pt x="12" y="64"/>
                        <a:pt x="12" y="64"/>
                      </a:cubicBezTo>
                      <a:cubicBezTo>
                        <a:pt x="12" y="64"/>
                        <a:pt x="14" y="59"/>
                        <a:pt x="15" y="58"/>
                      </a:cubicBezTo>
                      <a:cubicBezTo>
                        <a:pt x="17" y="58"/>
                        <a:pt x="26" y="58"/>
                        <a:pt x="26" y="58"/>
                      </a:cubicBezTo>
                      <a:cubicBezTo>
                        <a:pt x="26" y="58"/>
                        <a:pt x="26" y="54"/>
                        <a:pt x="26" y="54"/>
                      </a:cubicBezTo>
                      <a:cubicBezTo>
                        <a:pt x="30" y="54"/>
                        <a:pt x="62" y="54"/>
                        <a:pt x="66" y="54"/>
                      </a:cubicBezTo>
                    </a:path>
                  </a:pathLst>
                </a:custGeom>
                <a:solidFill>
                  <a:schemeClr val="bg1"/>
                </a:solidFill>
                <a:ln>
                  <a:noFill/>
                </a:ln>
              </p:spPr>
              <p:txBody>
                <a:bodyPr vert="horz" wrap="square" lIns="91435" tIns="45718" rIns="91435" bIns="45718" numCol="1" anchor="t" anchorCtr="0" compatLnSpc="1"/>
                <a:lstStyle/>
                <a:p>
                  <a:endParaRPr lang="zh-CN" altLang="en-US" sz="1705"/>
                </a:p>
              </p:txBody>
            </p:sp>
            <p:grpSp>
              <p:nvGrpSpPr>
                <p:cNvPr id="84" name="组合 83"/>
                <p:cNvGrpSpPr/>
                <p:nvPr/>
              </p:nvGrpSpPr>
              <p:grpSpPr>
                <a:xfrm>
                  <a:off x="5791201" y="3090863"/>
                  <a:ext cx="655637" cy="681038"/>
                  <a:chOff x="5791201" y="3090863"/>
                  <a:chExt cx="655637" cy="681038"/>
                </a:xfrm>
              </p:grpSpPr>
              <p:sp>
                <p:nvSpPr>
                  <p:cNvPr id="46" name="Freeform 22"/>
                  <p:cNvSpPr/>
                  <p:nvPr/>
                </p:nvSpPr>
                <p:spPr bwMode="auto">
                  <a:xfrm>
                    <a:off x="6008688" y="3113088"/>
                    <a:ext cx="212725" cy="157163"/>
                  </a:xfrm>
                  <a:custGeom>
                    <a:avLst/>
                    <a:gdLst>
                      <a:gd name="T0" fmla="*/ 51 w 56"/>
                      <a:gd name="T1" fmla="*/ 0 h 41"/>
                      <a:gd name="T2" fmla="*/ 4 w 56"/>
                      <a:gd name="T3" fmla="*/ 0 h 41"/>
                      <a:gd name="T4" fmla="*/ 0 w 56"/>
                      <a:gd name="T5" fmla="*/ 5 h 41"/>
                      <a:gd name="T6" fmla="*/ 0 w 56"/>
                      <a:gd name="T7" fmla="*/ 36 h 41"/>
                      <a:gd name="T8" fmla="*/ 4 w 56"/>
                      <a:gd name="T9" fmla="*/ 41 h 41"/>
                      <a:gd name="T10" fmla="*/ 51 w 56"/>
                      <a:gd name="T11" fmla="*/ 41 h 41"/>
                      <a:gd name="T12" fmla="*/ 56 w 56"/>
                      <a:gd name="T13" fmla="*/ 36 h 41"/>
                      <a:gd name="T14" fmla="*/ 56 w 56"/>
                      <a:gd name="T15" fmla="*/ 5 h 41"/>
                      <a:gd name="T16" fmla="*/ 51 w 56"/>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41">
                        <a:moveTo>
                          <a:pt x="51" y="0"/>
                        </a:moveTo>
                        <a:cubicBezTo>
                          <a:pt x="4" y="0"/>
                          <a:pt x="4" y="0"/>
                          <a:pt x="4" y="0"/>
                        </a:cubicBezTo>
                        <a:cubicBezTo>
                          <a:pt x="2" y="0"/>
                          <a:pt x="0" y="2"/>
                          <a:pt x="0" y="5"/>
                        </a:cubicBezTo>
                        <a:cubicBezTo>
                          <a:pt x="0" y="36"/>
                          <a:pt x="0" y="36"/>
                          <a:pt x="0" y="36"/>
                        </a:cubicBezTo>
                        <a:cubicBezTo>
                          <a:pt x="0" y="39"/>
                          <a:pt x="2" y="41"/>
                          <a:pt x="4" y="41"/>
                        </a:cubicBezTo>
                        <a:cubicBezTo>
                          <a:pt x="51" y="41"/>
                          <a:pt x="51" y="41"/>
                          <a:pt x="51" y="41"/>
                        </a:cubicBezTo>
                        <a:cubicBezTo>
                          <a:pt x="54" y="41"/>
                          <a:pt x="56" y="39"/>
                          <a:pt x="56" y="36"/>
                        </a:cubicBezTo>
                        <a:cubicBezTo>
                          <a:pt x="56" y="5"/>
                          <a:pt x="56" y="5"/>
                          <a:pt x="56" y="5"/>
                        </a:cubicBezTo>
                        <a:cubicBezTo>
                          <a:pt x="56" y="2"/>
                          <a:pt x="54" y="0"/>
                          <a:pt x="51"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47" name="Freeform 23"/>
                  <p:cNvSpPr/>
                  <p:nvPr/>
                </p:nvSpPr>
                <p:spPr bwMode="auto">
                  <a:xfrm>
                    <a:off x="5984876" y="3351213"/>
                    <a:ext cx="31750" cy="11113"/>
                  </a:xfrm>
                  <a:custGeom>
                    <a:avLst/>
                    <a:gdLst>
                      <a:gd name="T0" fmla="*/ 6 w 8"/>
                      <a:gd name="T1" fmla="*/ 0 h 3"/>
                      <a:gd name="T2" fmla="*/ 1 w 8"/>
                      <a:gd name="T3" fmla="*/ 0 h 3"/>
                      <a:gd name="T4" fmla="*/ 0 w 8"/>
                      <a:gd name="T5" fmla="*/ 1 h 3"/>
                      <a:gd name="T6" fmla="*/ 1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1" y="0"/>
                          <a:pt x="1" y="0"/>
                          <a:pt x="1" y="0"/>
                        </a:cubicBezTo>
                        <a:cubicBezTo>
                          <a:pt x="0" y="0"/>
                          <a:pt x="0" y="1"/>
                          <a:pt x="0" y="1"/>
                        </a:cubicBezTo>
                        <a:cubicBezTo>
                          <a:pt x="0" y="2"/>
                          <a:pt x="0" y="3"/>
                          <a:pt x="1" y="3"/>
                        </a:cubicBezTo>
                        <a:cubicBezTo>
                          <a:pt x="6" y="3"/>
                          <a:pt x="6" y="3"/>
                          <a:pt x="6" y="3"/>
                        </a:cubicBezTo>
                        <a:cubicBezTo>
                          <a:pt x="7" y="3"/>
                          <a:pt x="8" y="2"/>
                          <a:pt x="8" y="1"/>
                        </a:cubicBezTo>
                        <a:cubicBezTo>
                          <a:pt x="8" y="1"/>
                          <a:pt x="7" y="0"/>
                          <a:pt x="6"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48" name="Freeform 24"/>
                  <p:cNvSpPr/>
                  <p:nvPr/>
                </p:nvSpPr>
                <p:spPr bwMode="auto">
                  <a:xfrm>
                    <a:off x="6030913" y="3351213"/>
                    <a:ext cx="30163" cy="11113"/>
                  </a:xfrm>
                  <a:custGeom>
                    <a:avLst/>
                    <a:gdLst>
                      <a:gd name="T0" fmla="*/ 6 w 8"/>
                      <a:gd name="T1" fmla="*/ 0 h 3"/>
                      <a:gd name="T2" fmla="*/ 1 w 8"/>
                      <a:gd name="T3" fmla="*/ 0 h 3"/>
                      <a:gd name="T4" fmla="*/ 0 w 8"/>
                      <a:gd name="T5" fmla="*/ 1 h 3"/>
                      <a:gd name="T6" fmla="*/ 1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1" y="0"/>
                          <a:pt x="1" y="0"/>
                          <a:pt x="1" y="0"/>
                        </a:cubicBezTo>
                        <a:cubicBezTo>
                          <a:pt x="0" y="0"/>
                          <a:pt x="0" y="1"/>
                          <a:pt x="0" y="1"/>
                        </a:cubicBezTo>
                        <a:cubicBezTo>
                          <a:pt x="0" y="2"/>
                          <a:pt x="0" y="3"/>
                          <a:pt x="1" y="3"/>
                        </a:cubicBezTo>
                        <a:cubicBezTo>
                          <a:pt x="6" y="3"/>
                          <a:pt x="6" y="3"/>
                          <a:pt x="6" y="3"/>
                        </a:cubicBezTo>
                        <a:cubicBezTo>
                          <a:pt x="7" y="3"/>
                          <a:pt x="8" y="2"/>
                          <a:pt x="8" y="1"/>
                        </a:cubicBezTo>
                        <a:cubicBezTo>
                          <a:pt x="8" y="1"/>
                          <a:pt x="7" y="0"/>
                          <a:pt x="6"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49" name="Freeform 25"/>
                  <p:cNvSpPr/>
                  <p:nvPr/>
                </p:nvSpPr>
                <p:spPr bwMode="auto">
                  <a:xfrm>
                    <a:off x="6076951" y="3351213"/>
                    <a:ext cx="30163" cy="11113"/>
                  </a:xfrm>
                  <a:custGeom>
                    <a:avLst/>
                    <a:gdLst>
                      <a:gd name="T0" fmla="*/ 6 w 8"/>
                      <a:gd name="T1" fmla="*/ 0 h 3"/>
                      <a:gd name="T2" fmla="*/ 2 w 8"/>
                      <a:gd name="T3" fmla="*/ 0 h 3"/>
                      <a:gd name="T4" fmla="*/ 0 w 8"/>
                      <a:gd name="T5" fmla="*/ 1 h 3"/>
                      <a:gd name="T6" fmla="*/ 2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0" y="0"/>
                          <a:pt x="0" y="1"/>
                          <a:pt x="0" y="1"/>
                        </a:cubicBezTo>
                        <a:cubicBezTo>
                          <a:pt x="0" y="2"/>
                          <a:pt x="0" y="3"/>
                          <a:pt x="2" y="3"/>
                        </a:cubicBezTo>
                        <a:cubicBezTo>
                          <a:pt x="6" y="3"/>
                          <a:pt x="6" y="3"/>
                          <a:pt x="6" y="3"/>
                        </a:cubicBezTo>
                        <a:cubicBezTo>
                          <a:pt x="7" y="3"/>
                          <a:pt x="8" y="2"/>
                          <a:pt x="8" y="1"/>
                        </a:cubicBezTo>
                        <a:cubicBezTo>
                          <a:pt x="8" y="1"/>
                          <a:pt x="7" y="0"/>
                          <a:pt x="6"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50" name="Freeform 26"/>
                  <p:cNvSpPr/>
                  <p:nvPr/>
                </p:nvSpPr>
                <p:spPr bwMode="auto">
                  <a:xfrm>
                    <a:off x="6122988" y="3351213"/>
                    <a:ext cx="30163" cy="11113"/>
                  </a:xfrm>
                  <a:custGeom>
                    <a:avLst/>
                    <a:gdLst>
                      <a:gd name="T0" fmla="*/ 6 w 8"/>
                      <a:gd name="T1" fmla="*/ 0 h 3"/>
                      <a:gd name="T2" fmla="*/ 2 w 8"/>
                      <a:gd name="T3" fmla="*/ 0 h 3"/>
                      <a:gd name="T4" fmla="*/ 0 w 8"/>
                      <a:gd name="T5" fmla="*/ 1 h 3"/>
                      <a:gd name="T6" fmla="*/ 2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0" y="0"/>
                          <a:pt x="0" y="1"/>
                          <a:pt x="0" y="1"/>
                        </a:cubicBezTo>
                        <a:cubicBezTo>
                          <a:pt x="0" y="2"/>
                          <a:pt x="0" y="3"/>
                          <a:pt x="2" y="3"/>
                        </a:cubicBezTo>
                        <a:cubicBezTo>
                          <a:pt x="6" y="3"/>
                          <a:pt x="6" y="3"/>
                          <a:pt x="6" y="3"/>
                        </a:cubicBezTo>
                        <a:cubicBezTo>
                          <a:pt x="7" y="3"/>
                          <a:pt x="8" y="2"/>
                          <a:pt x="8" y="1"/>
                        </a:cubicBezTo>
                        <a:cubicBezTo>
                          <a:pt x="8" y="1"/>
                          <a:pt x="7" y="0"/>
                          <a:pt x="6"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51" name="Freeform 27"/>
                  <p:cNvSpPr/>
                  <p:nvPr/>
                </p:nvSpPr>
                <p:spPr bwMode="auto">
                  <a:xfrm>
                    <a:off x="6169026" y="3351213"/>
                    <a:ext cx="30163" cy="11113"/>
                  </a:xfrm>
                  <a:custGeom>
                    <a:avLst/>
                    <a:gdLst>
                      <a:gd name="T0" fmla="*/ 6 w 8"/>
                      <a:gd name="T1" fmla="*/ 0 h 3"/>
                      <a:gd name="T2" fmla="*/ 2 w 8"/>
                      <a:gd name="T3" fmla="*/ 0 h 3"/>
                      <a:gd name="T4" fmla="*/ 0 w 8"/>
                      <a:gd name="T5" fmla="*/ 1 h 3"/>
                      <a:gd name="T6" fmla="*/ 2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1"/>
                        </a:cubicBezTo>
                        <a:cubicBezTo>
                          <a:pt x="0" y="2"/>
                          <a:pt x="1" y="3"/>
                          <a:pt x="2" y="3"/>
                        </a:cubicBezTo>
                        <a:cubicBezTo>
                          <a:pt x="6" y="3"/>
                          <a:pt x="6" y="3"/>
                          <a:pt x="6" y="3"/>
                        </a:cubicBezTo>
                        <a:cubicBezTo>
                          <a:pt x="7" y="3"/>
                          <a:pt x="8" y="2"/>
                          <a:pt x="8" y="1"/>
                        </a:cubicBezTo>
                        <a:cubicBezTo>
                          <a:pt x="8" y="1"/>
                          <a:pt x="7" y="0"/>
                          <a:pt x="6"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52" name="Freeform 28"/>
                  <p:cNvSpPr/>
                  <p:nvPr/>
                </p:nvSpPr>
                <p:spPr bwMode="auto">
                  <a:xfrm>
                    <a:off x="6213476" y="3351213"/>
                    <a:ext cx="30163" cy="11113"/>
                  </a:xfrm>
                  <a:custGeom>
                    <a:avLst/>
                    <a:gdLst>
                      <a:gd name="T0" fmla="*/ 6 w 8"/>
                      <a:gd name="T1" fmla="*/ 0 h 3"/>
                      <a:gd name="T2" fmla="*/ 2 w 8"/>
                      <a:gd name="T3" fmla="*/ 0 h 3"/>
                      <a:gd name="T4" fmla="*/ 0 w 8"/>
                      <a:gd name="T5" fmla="*/ 1 h 3"/>
                      <a:gd name="T6" fmla="*/ 2 w 8"/>
                      <a:gd name="T7" fmla="*/ 3 h 3"/>
                      <a:gd name="T8" fmla="*/ 6 w 8"/>
                      <a:gd name="T9" fmla="*/ 3 h 3"/>
                      <a:gd name="T10" fmla="*/ 8 w 8"/>
                      <a:gd name="T11" fmla="*/ 1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1"/>
                        </a:cubicBezTo>
                        <a:cubicBezTo>
                          <a:pt x="0" y="2"/>
                          <a:pt x="1" y="3"/>
                          <a:pt x="2" y="3"/>
                        </a:cubicBezTo>
                        <a:cubicBezTo>
                          <a:pt x="6" y="3"/>
                          <a:pt x="6" y="3"/>
                          <a:pt x="6" y="3"/>
                        </a:cubicBezTo>
                        <a:cubicBezTo>
                          <a:pt x="7" y="3"/>
                          <a:pt x="8" y="2"/>
                          <a:pt x="8" y="1"/>
                        </a:cubicBezTo>
                        <a:cubicBezTo>
                          <a:pt x="8" y="1"/>
                          <a:pt x="7" y="0"/>
                          <a:pt x="6"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53" name="Freeform 29"/>
                  <p:cNvSpPr/>
                  <p:nvPr/>
                </p:nvSpPr>
                <p:spPr bwMode="auto">
                  <a:xfrm>
                    <a:off x="6008688" y="3335338"/>
                    <a:ext cx="30163" cy="7938"/>
                  </a:xfrm>
                  <a:custGeom>
                    <a:avLst/>
                    <a:gdLst>
                      <a:gd name="T0" fmla="*/ 1 w 8"/>
                      <a:gd name="T1" fmla="*/ 2 h 2"/>
                      <a:gd name="T2" fmla="*/ 6 w 8"/>
                      <a:gd name="T3" fmla="*/ 2 h 2"/>
                      <a:gd name="T4" fmla="*/ 8 w 8"/>
                      <a:gd name="T5" fmla="*/ 1 h 2"/>
                      <a:gd name="T6" fmla="*/ 6 w 8"/>
                      <a:gd name="T7" fmla="*/ 0 h 2"/>
                      <a:gd name="T8" fmla="*/ 1 w 8"/>
                      <a:gd name="T9" fmla="*/ 0 h 2"/>
                      <a:gd name="T10" fmla="*/ 0 w 8"/>
                      <a:gd name="T11" fmla="*/ 1 h 2"/>
                      <a:gd name="T12" fmla="*/ 1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1" y="2"/>
                        </a:moveTo>
                        <a:cubicBezTo>
                          <a:pt x="6" y="2"/>
                          <a:pt x="6" y="2"/>
                          <a:pt x="6" y="2"/>
                        </a:cubicBezTo>
                        <a:cubicBezTo>
                          <a:pt x="7" y="2"/>
                          <a:pt x="8" y="2"/>
                          <a:pt x="8" y="1"/>
                        </a:cubicBezTo>
                        <a:cubicBezTo>
                          <a:pt x="8" y="0"/>
                          <a:pt x="7" y="0"/>
                          <a:pt x="6" y="0"/>
                        </a:cubicBezTo>
                        <a:cubicBezTo>
                          <a:pt x="1" y="0"/>
                          <a:pt x="1" y="0"/>
                          <a:pt x="1" y="0"/>
                        </a:cubicBezTo>
                        <a:cubicBezTo>
                          <a:pt x="0" y="0"/>
                          <a:pt x="0" y="0"/>
                          <a:pt x="0" y="1"/>
                        </a:cubicBezTo>
                        <a:cubicBezTo>
                          <a:pt x="0" y="2"/>
                          <a:pt x="0" y="2"/>
                          <a:pt x="1" y="2"/>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54" name="Freeform 30"/>
                  <p:cNvSpPr/>
                  <p:nvPr/>
                </p:nvSpPr>
                <p:spPr bwMode="auto">
                  <a:xfrm>
                    <a:off x="6054726" y="3335338"/>
                    <a:ext cx="30163" cy="7938"/>
                  </a:xfrm>
                  <a:custGeom>
                    <a:avLst/>
                    <a:gdLst>
                      <a:gd name="T0" fmla="*/ 1 w 8"/>
                      <a:gd name="T1" fmla="*/ 2 h 2"/>
                      <a:gd name="T2" fmla="*/ 6 w 8"/>
                      <a:gd name="T3" fmla="*/ 2 h 2"/>
                      <a:gd name="T4" fmla="*/ 8 w 8"/>
                      <a:gd name="T5" fmla="*/ 1 h 2"/>
                      <a:gd name="T6" fmla="*/ 6 w 8"/>
                      <a:gd name="T7" fmla="*/ 0 h 2"/>
                      <a:gd name="T8" fmla="*/ 1 w 8"/>
                      <a:gd name="T9" fmla="*/ 0 h 2"/>
                      <a:gd name="T10" fmla="*/ 0 w 8"/>
                      <a:gd name="T11" fmla="*/ 1 h 2"/>
                      <a:gd name="T12" fmla="*/ 1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1" y="2"/>
                        </a:moveTo>
                        <a:cubicBezTo>
                          <a:pt x="6" y="2"/>
                          <a:pt x="6" y="2"/>
                          <a:pt x="6" y="2"/>
                        </a:cubicBezTo>
                        <a:cubicBezTo>
                          <a:pt x="7" y="2"/>
                          <a:pt x="8" y="2"/>
                          <a:pt x="8" y="1"/>
                        </a:cubicBezTo>
                        <a:cubicBezTo>
                          <a:pt x="8" y="0"/>
                          <a:pt x="7" y="0"/>
                          <a:pt x="6" y="0"/>
                        </a:cubicBezTo>
                        <a:cubicBezTo>
                          <a:pt x="1" y="0"/>
                          <a:pt x="1" y="0"/>
                          <a:pt x="1" y="0"/>
                        </a:cubicBezTo>
                        <a:cubicBezTo>
                          <a:pt x="0" y="0"/>
                          <a:pt x="0" y="0"/>
                          <a:pt x="0" y="1"/>
                        </a:cubicBezTo>
                        <a:cubicBezTo>
                          <a:pt x="0" y="2"/>
                          <a:pt x="0" y="2"/>
                          <a:pt x="1" y="2"/>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55" name="Freeform 31"/>
                  <p:cNvSpPr/>
                  <p:nvPr/>
                </p:nvSpPr>
                <p:spPr bwMode="auto">
                  <a:xfrm>
                    <a:off x="6099176" y="3335338"/>
                    <a:ext cx="31750"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0" y="0"/>
                          <a:pt x="0" y="0"/>
                          <a:pt x="0" y="1"/>
                        </a:cubicBezTo>
                        <a:cubicBezTo>
                          <a:pt x="0" y="2"/>
                          <a:pt x="0" y="2"/>
                          <a:pt x="2" y="2"/>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56" name="Freeform 32"/>
                  <p:cNvSpPr/>
                  <p:nvPr/>
                </p:nvSpPr>
                <p:spPr bwMode="auto">
                  <a:xfrm>
                    <a:off x="6145213" y="3335338"/>
                    <a:ext cx="30163"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0" y="0"/>
                          <a:pt x="0" y="0"/>
                          <a:pt x="0" y="1"/>
                        </a:cubicBezTo>
                        <a:cubicBezTo>
                          <a:pt x="0" y="2"/>
                          <a:pt x="0" y="2"/>
                          <a:pt x="2" y="2"/>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57" name="Freeform 33"/>
                  <p:cNvSpPr/>
                  <p:nvPr/>
                </p:nvSpPr>
                <p:spPr bwMode="auto">
                  <a:xfrm>
                    <a:off x="6191251" y="3335338"/>
                    <a:ext cx="30163"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0" y="0"/>
                          <a:pt x="0" y="0"/>
                          <a:pt x="0" y="1"/>
                        </a:cubicBezTo>
                        <a:cubicBezTo>
                          <a:pt x="0" y="2"/>
                          <a:pt x="0" y="2"/>
                          <a:pt x="2" y="2"/>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58" name="Freeform 34"/>
                  <p:cNvSpPr/>
                  <p:nvPr/>
                </p:nvSpPr>
                <p:spPr bwMode="auto">
                  <a:xfrm>
                    <a:off x="5815013" y="3427413"/>
                    <a:ext cx="212725" cy="152400"/>
                  </a:xfrm>
                  <a:custGeom>
                    <a:avLst/>
                    <a:gdLst>
                      <a:gd name="T0" fmla="*/ 52 w 56"/>
                      <a:gd name="T1" fmla="*/ 0 h 40"/>
                      <a:gd name="T2" fmla="*/ 4 w 56"/>
                      <a:gd name="T3" fmla="*/ 0 h 40"/>
                      <a:gd name="T4" fmla="*/ 0 w 56"/>
                      <a:gd name="T5" fmla="*/ 4 h 40"/>
                      <a:gd name="T6" fmla="*/ 0 w 56"/>
                      <a:gd name="T7" fmla="*/ 36 h 40"/>
                      <a:gd name="T8" fmla="*/ 4 w 56"/>
                      <a:gd name="T9" fmla="*/ 40 h 40"/>
                      <a:gd name="T10" fmla="*/ 52 w 56"/>
                      <a:gd name="T11" fmla="*/ 40 h 40"/>
                      <a:gd name="T12" fmla="*/ 56 w 56"/>
                      <a:gd name="T13" fmla="*/ 36 h 40"/>
                      <a:gd name="T14" fmla="*/ 56 w 56"/>
                      <a:gd name="T15" fmla="*/ 4 h 40"/>
                      <a:gd name="T16" fmla="*/ 52 w 56"/>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40">
                        <a:moveTo>
                          <a:pt x="52" y="0"/>
                        </a:moveTo>
                        <a:cubicBezTo>
                          <a:pt x="4" y="0"/>
                          <a:pt x="4" y="0"/>
                          <a:pt x="4" y="0"/>
                        </a:cubicBezTo>
                        <a:cubicBezTo>
                          <a:pt x="2" y="0"/>
                          <a:pt x="0" y="2"/>
                          <a:pt x="0" y="4"/>
                        </a:cubicBezTo>
                        <a:cubicBezTo>
                          <a:pt x="0" y="36"/>
                          <a:pt x="0" y="36"/>
                          <a:pt x="0" y="36"/>
                        </a:cubicBezTo>
                        <a:cubicBezTo>
                          <a:pt x="0" y="38"/>
                          <a:pt x="2" y="40"/>
                          <a:pt x="4" y="40"/>
                        </a:cubicBezTo>
                        <a:cubicBezTo>
                          <a:pt x="52" y="40"/>
                          <a:pt x="52" y="40"/>
                          <a:pt x="52" y="40"/>
                        </a:cubicBezTo>
                        <a:cubicBezTo>
                          <a:pt x="54" y="40"/>
                          <a:pt x="56" y="38"/>
                          <a:pt x="56" y="36"/>
                        </a:cubicBezTo>
                        <a:cubicBezTo>
                          <a:pt x="56" y="4"/>
                          <a:pt x="56" y="4"/>
                          <a:pt x="56" y="4"/>
                        </a:cubicBezTo>
                        <a:cubicBezTo>
                          <a:pt x="56" y="2"/>
                          <a:pt x="54" y="0"/>
                          <a:pt x="52"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60" name="Freeform 36"/>
                  <p:cNvSpPr/>
                  <p:nvPr/>
                </p:nvSpPr>
                <p:spPr bwMode="auto">
                  <a:xfrm>
                    <a:off x="5791201" y="3660776"/>
                    <a:ext cx="30163" cy="11113"/>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61" name="Freeform 37"/>
                  <p:cNvSpPr/>
                  <p:nvPr/>
                </p:nvSpPr>
                <p:spPr bwMode="auto">
                  <a:xfrm>
                    <a:off x="5837238" y="3660776"/>
                    <a:ext cx="30163" cy="11113"/>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62" name="Freeform 38"/>
                  <p:cNvSpPr/>
                  <p:nvPr/>
                </p:nvSpPr>
                <p:spPr bwMode="auto">
                  <a:xfrm>
                    <a:off x="5883276" y="3660776"/>
                    <a:ext cx="30163" cy="11113"/>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63" name="Freeform 39"/>
                  <p:cNvSpPr/>
                  <p:nvPr/>
                </p:nvSpPr>
                <p:spPr bwMode="auto">
                  <a:xfrm>
                    <a:off x="5929313" y="3660776"/>
                    <a:ext cx="30163" cy="11113"/>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64" name="Freeform 40"/>
                  <p:cNvSpPr/>
                  <p:nvPr/>
                </p:nvSpPr>
                <p:spPr bwMode="auto">
                  <a:xfrm>
                    <a:off x="5973763" y="3660776"/>
                    <a:ext cx="30163" cy="11113"/>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65" name="Freeform 41"/>
                  <p:cNvSpPr/>
                  <p:nvPr/>
                </p:nvSpPr>
                <p:spPr bwMode="auto">
                  <a:xfrm>
                    <a:off x="6019801" y="3660776"/>
                    <a:ext cx="30163" cy="11113"/>
                  </a:xfrm>
                  <a:custGeom>
                    <a:avLst/>
                    <a:gdLst>
                      <a:gd name="T0" fmla="*/ 6 w 8"/>
                      <a:gd name="T1" fmla="*/ 0 h 3"/>
                      <a:gd name="T2" fmla="*/ 2 w 8"/>
                      <a:gd name="T3" fmla="*/ 0 h 3"/>
                      <a:gd name="T4" fmla="*/ 0 w 8"/>
                      <a:gd name="T5" fmla="*/ 2 h 3"/>
                      <a:gd name="T6" fmla="*/ 2 w 8"/>
                      <a:gd name="T7" fmla="*/ 3 h 3"/>
                      <a:gd name="T8" fmla="*/ 6 w 8"/>
                      <a:gd name="T9" fmla="*/ 3 h 3"/>
                      <a:gd name="T10" fmla="*/ 8 w 8"/>
                      <a:gd name="T11" fmla="*/ 2 h 3"/>
                      <a:gd name="T12" fmla="*/ 6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6" y="0"/>
                        </a:moveTo>
                        <a:cubicBezTo>
                          <a:pt x="2" y="0"/>
                          <a:pt x="2" y="0"/>
                          <a:pt x="2" y="0"/>
                        </a:cubicBezTo>
                        <a:cubicBezTo>
                          <a:pt x="1" y="0"/>
                          <a:pt x="0" y="1"/>
                          <a:pt x="0" y="2"/>
                        </a:cubicBezTo>
                        <a:cubicBezTo>
                          <a:pt x="0" y="3"/>
                          <a:pt x="1" y="3"/>
                          <a:pt x="2" y="3"/>
                        </a:cubicBezTo>
                        <a:cubicBezTo>
                          <a:pt x="6" y="3"/>
                          <a:pt x="6" y="3"/>
                          <a:pt x="6" y="3"/>
                        </a:cubicBezTo>
                        <a:cubicBezTo>
                          <a:pt x="7" y="3"/>
                          <a:pt x="8" y="3"/>
                          <a:pt x="8" y="2"/>
                        </a:cubicBezTo>
                        <a:cubicBezTo>
                          <a:pt x="8" y="1"/>
                          <a:pt x="7" y="0"/>
                          <a:pt x="6"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66" name="Freeform 42"/>
                  <p:cNvSpPr/>
                  <p:nvPr/>
                </p:nvSpPr>
                <p:spPr bwMode="auto">
                  <a:xfrm>
                    <a:off x="5815013" y="3644901"/>
                    <a:ext cx="30163" cy="11113"/>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67" name="Freeform 43"/>
                  <p:cNvSpPr/>
                  <p:nvPr/>
                </p:nvSpPr>
                <p:spPr bwMode="auto">
                  <a:xfrm>
                    <a:off x="5859463" y="3644901"/>
                    <a:ext cx="31750" cy="11113"/>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68" name="Freeform 44"/>
                  <p:cNvSpPr/>
                  <p:nvPr/>
                </p:nvSpPr>
                <p:spPr bwMode="auto">
                  <a:xfrm>
                    <a:off x="5905501" y="3644901"/>
                    <a:ext cx="30163" cy="11113"/>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69" name="Freeform 45"/>
                  <p:cNvSpPr/>
                  <p:nvPr/>
                </p:nvSpPr>
                <p:spPr bwMode="auto">
                  <a:xfrm>
                    <a:off x="5951538" y="3644901"/>
                    <a:ext cx="30163" cy="11113"/>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70" name="Freeform 46"/>
                  <p:cNvSpPr/>
                  <p:nvPr/>
                </p:nvSpPr>
                <p:spPr bwMode="auto">
                  <a:xfrm>
                    <a:off x="5997576" y="3644901"/>
                    <a:ext cx="30163" cy="11113"/>
                  </a:xfrm>
                  <a:custGeom>
                    <a:avLst/>
                    <a:gdLst>
                      <a:gd name="T0" fmla="*/ 2 w 8"/>
                      <a:gd name="T1" fmla="*/ 3 h 3"/>
                      <a:gd name="T2" fmla="*/ 6 w 8"/>
                      <a:gd name="T3" fmla="*/ 3 h 3"/>
                      <a:gd name="T4" fmla="*/ 8 w 8"/>
                      <a:gd name="T5" fmla="*/ 2 h 3"/>
                      <a:gd name="T6" fmla="*/ 6 w 8"/>
                      <a:gd name="T7" fmla="*/ 0 h 3"/>
                      <a:gd name="T8" fmla="*/ 2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6" y="3"/>
                          <a:pt x="6" y="3"/>
                          <a:pt x="6" y="3"/>
                        </a:cubicBezTo>
                        <a:cubicBezTo>
                          <a:pt x="7" y="3"/>
                          <a:pt x="8" y="2"/>
                          <a:pt x="8" y="2"/>
                        </a:cubicBezTo>
                        <a:cubicBezTo>
                          <a:pt x="8" y="1"/>
                          <a:pt x="7" y="0"/>
                          <a:pt x="6" y="0"/>
                        </a:cubicBezTo>
                        <a:cubicBezTo>
                          <a:pt x="2" y="0"/>
                          <a:pt x="2" y="0"/>
                          <a:pt x="2" y="0"/>
                        </a:cubicBezTo>
                        <a:cubicBezTo>
                          <a:pt x="1" y="0"/>
                          <a:pt x="0" y="1"/>
                          <a:pt x="0" y="2"/>
                        </a:cubicBezTo>
                        <a:cubicBezTo>
                          <a:pt x="0" y="2"/>
                          <a:pt x="1" y="3"/>
                          <a:pt x="2" y="3"/>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71" name="Freeform 47"/>
                  <p:cNvSpPr/>
                  <p:nvPr/>
                </p:nvSpPr>
                <p:spPr bwMode="auto">
                  <a:xfrm>
                    <a:off x="6164263" y="3500438"/>
                    <a:ext cx="212725" cy="152400"/>
                  </a:xfrm>
                  <a:custGeom>
                    <a:avLst/>
                    <a:gdLst>
                      <a:gd name="T0" fmla="*/ 52 w 56"/>
                      <a:gd name="T1" fmla="*/ 0 h 40"/>
                      <a:gd name="T2" fmla="*/ 4 w 56"/>
                      <a:gd name="T3" fmla="*/ 0 h 40"/>
                      <a:gd name="T4" fmla="*/ 0 w 56"/>
                      <a:gd name="T5" fmla="*/ 5 h 40"/>
                      <a:gd name="T6" fmla="*/ 0 w 56"/>
                      <a:gd name="T7" fmla="*/ 36 h 40"/>
                      <a:gd name="T8" fmla="*/ 4 w 56"/>
                      <a:gd name="T9" fmla="*/ 40 h 40"/>
                      <a:gd name="T10" fmla="*/ 52 w 56"/>
                      <a:gd name="T11" fmla="*/ 40 h 40"/>
                      <a:gd name="T12" fmla="*/ 56 w 56"/>
                      <a:gd name="T13" fmla="*/ 36 h 40"/>
                      <a:gd name="T14" fmla="*/ 56 w 56"/>
                      <a:gd name="T15" fmla="*/ 5 h 40"/>
                      <a:gd name="T16" fmla="*/ 52 w 56"/>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40">
                        <a:moveTo>
                          <a:pt x="52" y="0"/>
                        </a:moveTo>
                        <a:cubicBezTo>
                          <a:pt x="4" y="0"/>
                          <a:pt x="4" y="0"/>
                          <a:pt x="4" y="0"/>
                        </a:cubicBezTo>
                        <a:cubicBezTo>
                          <a:pt x="2" y="0"/>
                          <a:pt x="0" y="2"/>
                          <a:pt x="0" y="5"/>
                        </a:cubicBezTo>
                        <a:cubicBezTo>
                          <a:pt x="0" y="36"/>
                          <a:pt x="0" y="36"/>
                          <a:pt x="0" y="36"/>
                        </a:cubicBezTo>
                        <a:cubicBezTo>
                          <a:pt x="0" y="38"/>
                          <a:pt x="2" y="40"/>
                          <a:pt x="4" y="40"/>
                        </a:cubicBezTo>
                        <a:cubicBezTo>
                          <a:pt x="52" y="40"/>
                          <a:pt x="52" y="40"/>
                          <a:pt x="52" y="40"/>
                        </a:cubicBezTo>
                        <a:cubicBezTo>
                          <a:pt x="54" y="40"/>
                          <a:pt x="56" y="38"/>
                          <a:pt x="56" y="36"/>
                        </a:cubicBezTo>
                        <a:cubicBezTo>
                          <a:pt x="56" y="5"/>
                          <a:pt x="56" y="5"/>
                          <a:pt x="56" y="5"/>
                        </a:cubicBezTo>
                        <a:cubicBezTo>
                          <a:pt x="56" y="2"/>
                          <a:pt x="54" y="0"/>
                          <a:pt x="52"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72" name="Freeform 48"/>
                  <p:cNvSpPr>
                    <a:spLocks noEditPoints="1"/>
                  </p:cNvSpPr>
                  <p:nvPr/>
                </p:nvSpPr>
                <p:spPr bwMode="auto">
                  <a:xfrm>
                    <a:off x="5935663" y="3090863"/>
                    <a:ext cx="511175" cy="681038"/>
                  </a:xfrm>
                  <a:custGeom>
                    <a:avLst/>
                    <a:gdLst>
                      <a:gd name="T0" fmla="*/ 127 w 134"/>
                      <a:gd name="T1" fmla="*/ 163 h 178"/>
                      <a:gd name="T2" fmla="*/ 121 w 134"/>
                      <a:gd name="T3" fmla="*/ 156 h 178"/>
                      <a:gd name="T4" fmla="*/ 111 w 134"/>
                      <a:gd name="T5" fmla="*/ 153 h 178"/>
                      <a:gd name="T6" fmla="*/ 122 w 134"/>
                      <a:gd name="T7" fmla="*/ 149 h 178"/>
                      <a:gd name="T8" fmla="*/ 117 w 134"/>
                      <a:gd name="T9" fmla="*/ 101 h 178"/>
                      <a:gd name="T10" fmla="*/ 54 w 134"/>
                      <a:gd name="T11" fmla="*/ 105 h 178"/>
                      <a:gd name="T12" fmla="*/ 46 w 134"/>
                      <a:gd name="T13" fmla="*/ 112 h 178"/>
                      <a:gd name="T14" fmla="*/ 89 w 134"/>
                      <a:gd name="T15" fmla="*/ 77 h 178"/>
                      <a:gd name="T16" fmla="*/ 90 w 134"/>
                      <a:gd name="T17" fmla="*/ 66 h 178"/>
                      <a:gd name="T18" fmla="*/ 83 w 134"/>
                      <a:gd name="T19" fmla="*/ 62 h 178"/>
                      <a:gd name="T20" fmla="*/ 70 w 134"/>
                      <a:gd name="T21" fmla="*/ 55 h 178"/>
                      <a:gd name="T22" fmla="*/ 76 w 134"/>
                      <a:gd name="T23" fmla="*/ 53 h 178"/>
                      <a:gd name="T24" fmla="*/ 81 w 134"/>
                      <a:gd name="T25" fmla="*/ 4 h 178"/>
                      <a:gd name="T26" fmla="*/ 17 w 134"/>
                      <a:gd name="T27" fmla="*/ 0 h 178"/>
                      <a:gd name="T28" fmla="*/ 13 w 134"/>
                      <a:gd name="T29" fmla="*/ 49 h 178"/>
                      <a:gd name="T30" fmla="*/ 24 w 134"/>
                      <a:gd name="T31" fmla="*/ 53 h 178"/>
                      <a:gd name="T32" fmla="*/ 14 w 134"/>
                      <a:gd name="T33" fmla="*/ 55 h 178"/>
                      <a:gd name="T34" fmla="*/ 8 w 134"/>
                      <a:gd name="T35" fmla="*/ 62 h 178"/>
                      <a:gd name="T36" fmla="*/ 0 w 134"/>
                      <a:gd name="T37" fmla="*/ 73 h 178"/>
                      <a:gd name="T38" fmla="*/ 41 w 134"/>
                      <a:gd name="T39" fmla="*/ 77 h 178"/>
                      <a:gd name="T40" fmla="*/ 30 w 134"/>
                      <a:gd name="T41" fmla="*/ 112 h 178"/>
                      <a:gd name="T42" fmla="*/ 54 w 134"/>
                      <a:gd name="T43" fmla="*/ 116 h 178"/>
                      <a:gd name="T44" fmla="*/ 59 w 134"/>
                      <a:gd name="T45" fmla="*/ 153 h 178"/>
                      <a:gd name="T46" fmla="*/ 65 w 134"/>
                      <a:gd name="T47" fmla="*/ 156 h 178"/>
                      <a:gd name="T48" fmla="*/ 52 w 134"/>
                      <a:gd name="T49" fmla="*/ 163 h 178"/>
                      <a:gd name="T50" fmla="*/ 45 w 134"/>
                      <a:gd name="T51" fmla="*/ 167 h 178"/>
                      <a:gd name="T52" fmla="*/ 46 w 134"/>
                      <a:gd name="T53" fmla="*/ 178 h 178"/>
                      <a:gd name="T54" fmla="*/ 134 w 134"/>
                      <a:gd name="T55" fmla="*/ 173 h 178"/>
                      <a:gd name="T56" fmla="*/ 17 w 134"/>
                      <a:gd name="T57" fmla="*/ 50 h 178"/>
                      <a:gd name="T58" fmla="*/ 15 w 134"/>
                      <a:gd name="T59" fmla="*/ 4 h 178"/>
                      <a:gd name="T60" fmla="*/ 76 w 134"/>
                      <a:gd name="T61" fmla="*/ 3 h 178"/>
                      <a:gd name="T62" fmla="*/ 78 w 134"/>
                      <a:gd name="T63" fmla="*/ 49 h 178"/>
                      <a:gd name="T64" fmla="*/ 17 w 134"/>
                      <a:gd name="T65" fmla="*/ 50 h 178"/>
                      <a:gd name="T66" fmla="*/ 6 w 134"/>
                      <a:gd name="T67" fmla="*/ 67 h 178"/>
                      <a:gd name="T68" fmla="*/ 8 w 134"/>
                      <a:gd name="T69" fmla="*/ 64 h 178"/>
                      <a:gd name="T70" fmla="*/ 15 w 134"/>
                      <a:gd name="T71" fmla="*/ 58 h 178"/>
                      <a:gd name="T72" fmla="*/ 26 w 134"/>
                      <a:gd name="T73" fmla="*/ 54 h 178"/>
                      <a:gd name="T74" fmla="*/ 67 w 134"/>
                      <a:gd name="T75" fmla="*/ 58 h 178"/>
                      <a:gd name="T76" fmla="*/ 81 w 134"/>
                      <a:gd name="T77" fmla="*/ 64 h 178"/>
                      <a:gd name="T78" fmla="*/ 88 w 134"/>
                      <a:gd name="T79" fmla="*/ 66 h 178"/>
                      <a:gd name="T80" fmla="*/ 91 w 134"/>
                      <a:gd name="T81" fmla="*/ 73 h 178"/>
                      <a:gd name="T82" fmla="*/ 5 w 134"/>
                      <a:gd name="T83" fmla="*/ 74 h 178"/>
                      <a:gd name="T84" fmla="*/ 59 w 134"/>
                      <a:gd name="T85" fmla="*/ 151 h 178"/>
                      <a:gd name="T86" fmla="*/ 57 w 134"/>
                      <a:gd name="T87" fmla="*/ 105 h 178"/>
                      <a:gd name="T88" fmla="*/ 117 w 134"/>
                      <a:gd name="T89" fmla="*/ 104 h 178"/>
                      <a:gd name="T90" fmla="*/ 119 w 134"/>
                      <a:gd name="T91" fmla="*/ 149 h 178"/>
                      <a:gd name="T92" fmla="*/ 59 w 134"/>
                      <a:gd name="T93" fmla="*/ 151 h 178"/>
                      <a:gd name="T94" fmla="*/ 46 w 134"/>
                      <a:gd name="T95" fmla="*/ 175 h 178"/>
                      <a:gd name="T96" fmla="*/ 47 w 134"/>
                      <a:gd name="T97" fmla="*/ 167 h 178"/>
                      <a:gd name="T98" fmla="*/ 49 w 134"/>
                      <a:gd name="T99" fmla="*/ 165 h 178"/>
                      <a:gd name="T100" fmla="*/ 57 w 134"/>
                      <a:gd name="T101" fmla="*/ 159 h 178"/>
                      <a:gd name="T102" fmla="*/ 68 w 134"/>
                      <a:gd name="T103" fmla="*/ 155 h 178"/>
                      <a:gd name="T104" fmla="*/ 108 w 134"/>
                      <a:gd name="T105" fmla="*/ 159 h 178"/>
                      <a:gd name="T106" fmla="*/ 122 w 134"/>
                      <a:gd name="T107" fmla="*/ 165 h 178"/>
                      <a:gd name="T108" fmla="*/ 129 w 134"/>
                      <a:gd name="T109" fmla="*/ 167 h 178"/>
                      <a:gd name="T110" fmla="*/ 132 w 134"/>
                      <a:gd name="T111" fmla="*/ 17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4" h="178">
                        <a:moveTo>
                          <a:pt x="131" y="167"/>
                        </a:moveTo>
                        <a:cubicBezTo>
                          <a:pt x="131" y="165"/>
                          <a:pt x="130" y="163"/>
                          <a:pt x="127" y="163"/>
                        </a:cubicBezTo>
                        <a:cubicBezTo>
                          <a:pt x="124" y="163"/>
                          <a:pt x="124" y="163"/>
                          <a:pt x="124" y="163"/>
                        </a:cubicBezTo>
                        <a:cubicBezTo>
                          <a:pt x="121" y="156"/>
                          <a:pt x="121" y="156"/>
                          <a:pt x="121" y="156"/>
                        </a:cubicBezTo>
                        <a:cubicBezTo>
                          <a:pt x="111" y="156"/>
                          <a:pt x="111" y="156"/>
                          <a:pt x="111" y="156"/>
                        </a:cubicBezTo>
                        <a:cubicBezTo>
                          <a:pt x="111" y="153"/>
                          <a:pt x="111" y="153"/>
                          <a:pt x="111" y="153"/>
                        </a:cubicBezTo>
                        <a:cubicBezTo>
                          <a:pt x="117" y="153"/>
                          <a:pt x="117" y="153"/>
                          <a:pt x="117" y="153"/>
                        </a:cubicBezTo>
                        <a:cubicBezTo>
                          <a:pt x="120" y="153"/>
                          <a:pt x="122" y="152"/>
                          <a:pt x="122" y="149"/>
                        </a:cubicBezTo>
                        <a:cubicBezTo>
                          <a:pt x="122" y="105"/>
                          <a:pt x="122" y="105"/>
                          <a:pt x="122" y="105"/>
                        </a:cubicBezTo>
                        <a:cubicBezTo>
                          <a:pt x="122" y="103"/>
                          <a:pt x="120" y="101"/>
                          <a:pt x="117" y="101"/>
                        </a:cubicBezTo>
                        <a:cubicBezTo>
                          <a:pt x="59" y="101"/>
                          <a:pt x="59" y="101"/>
                          <a:pt x="59" y="101"/>
                        </a:cubicBezTo>
                        <a:cubicBezTo>
                          <a:pt x="56" y="101"/>
                          <a:pt x="54" y="103"/>
                          <a:pt x="54" y="105"/>
                        </a:cubicBezTo>
                        <a:cubicBezTo>
                          <a:pt x="54" y="112"/>
                          <a:pt x="54" y="112"/>
                          <a:pt x="54" y="112"/>
                        </a:cubicBezTo>
                        <a:cubicBezTo>
                          <a:pt x="46" y="112"/>
                          <a:pt x="46" y="112"/>
                          <a:pt x="46" y="112"/>
                        </a:cubicBezTo>
                        <a:cubicBezTo>
                          <a:pt x="46" y="77"/>
                          <a:pt x="46" y="77"/>
                          <a:pt x="46" y="77"/>
                        </a:cubicBezTo>
                        <a:cubicBezTo>
                          <a:pt x="89" y="77"/>
                          <a:pt x="89" y="77"/>
                          <a:pt x="89" y="77"/>
                        </a:cubicBezTo>
                        <a:cubicBezTo>
                          <a:pt x="91" y="77"/>
                          <a:pt x="93" y="75"/>
                          <a:pt x="93" y="73"/>
                        </a:cubicBezTo>
                        <a:cubicBezTo>
                          <a:pt x="90" y="66"/>
                          <a:pt x="90" y="66"/>
                          <a:pt x="90" y="66"/>
                        </a:cubicBezTo>
                        <a:cubicBezTo>
                          <a:pt x="90" y="64"/>
                          <a:pt x="88" y="62"/>
                          <a:pt x="86" y="62"/>
                        </a:cubicBezTo>
                        <a:cubicBezTo>
                          <a:pt x="83" y="62"/>
                          <a:pt x="83" y="62"/>
                          <a:pt x="83" y="62"/>
                        </a:cubicBezTo>
                        <a:cubicBezTo>
                          <a:pt x="80" y="55"/>
                          <a:pt x="80" y="55"/>
                          <a:pt x="80" y="55"/>
                        </a:cubicBezTo>
                        <a:cubicBezTo>
                          <a:pt x="70" y="55"/>
                          <a:pt x="70" y="55"/>
                          <a:pt x="70" y="55"/>
                        </a:cubicBezTo>
                        <a:cubicBezTo>
                          <a:pt x="70" y="53"/>
                          <a:pt x="70" y="53"/>
                          <a:pt x="70" y="53"/>
                        </a:cubicBezTo>
                        <a:cubicBezTo>
                          <a:pt x="76" y="53"/>
                          <a:pt x="76" y="53"/>
                          <a:pt x="76" y="53"/>
                        </a:cubicBezTo>
                        <a:cubicBezTo>
                          <a:pt x="79" y="53"/>
                          <a:pt x="81" y="51"/>
                          <a:pt x="81" y="49"/>
                        </a:cubicBezTo>
                        <a:cubicBezTo>
                          <a:pt x="81" y="4"/>
                          <a:pt x="81" y="4"/>
                          <a:pt x="81" y="4"/>
                        </a:cubicBezTo>
                        <a:cubicBezTo>
                          <a:pt x="81" y="2"/>
                          <a:pt x="79" y="0"/>
                          <a:pt x="76" y="0"/>
                        </a:cubicBezTo>
                        <a:cubicBezTo>
                          <a:pt x="17" y="0"/>
                          <a:pt x="17" y="0"/>
                          <a:pt x="17" y="0"/>
                        </a:cubicBezTo>
                        <a:cubicBezTo>
                          <a:pt x="15" y="0"/>
                          <a:pt x="13" y="2"/>
                          <a:pt x="13" y="4"/>
                        </a:cubicBezTo>
                        <a:cubicBezTo>
                          <a:pt x="13" y="49"/>
                          <a:pt x="13" y="49"/>
                          <a:pt x="13" y="49"/>
                        </a:cubicBezTo>
                        <a:cubicBezTo>
                          <a:pt x="13" y="51"/>
                          <a:pt x="15" y="53"/>
                          <a:pt x="17" y="53"/>
                        </a:cubicBezTo>
                        <a:cubicBezTo>
                          <a:pt x="24" y="53"/>
                          <a:pt x="24" y="53"/>
                          <a:pt x="24" y="53"/>
                        </a:cubicBezTo>
                        <a:cubicBezTo>
                          <a:pt x="24" y="55"/>
                          <a:pt x="24" y="55"/>
                          <a:pt x="24" y="55"/>
                        </a:cubicBezTo>
                        <a:cubicBezTo>
                          <a:pt x="14" y="55"/>
                          <a:pt x="14" y="55"/>
                          <a:pt x="14" y="55"/>
                        </a:cubicBezTo>
                        <a:cubicBezTo>
                          <a:pt x="11" y="62"/>
                          <a:pt x="11" y="62"/>
                          <a:pt x="11" y="62"/>
                        </a:cubicBezTo>
                        <a:cubicBezTo>
                          <a:pt x="8" y="62"/>
                          <a:pt x="8" y="62"/>
                          <a:pt x="8" y="62"/>
                        </a:cubicBezTo>
                        <a:cubicBezTo>
                          <a:pt x="5" y="62"/>
                          <a:pt x="3" y="64"/>
                          <a:pt x="3" y="66"/>
                        </a:cubicBezTo>
                        <a:cubicBezTo>
                          <a:pt x="0" y="73"/>
                          <a:pt x="0" y="73"/>
                          <a:pt x="0" y="73"/>
                        </a:cubicBezTo>
                        <a:cubicBezTo>
                          <a:pt x="0" y="75"/>
                          <a:pt x="2" y="77"/>
                          <a:pt x="5" y="77"/>
                        </a:cubicBezTo>
                        <a:cubicBezTo>
                          <a:pt x="41" y="77"/>
                          <a:pt x="41" y="77"/>
                          <a:pt x="41" y="77"/>
                        </a:cubicBezTo>
                        <a:cubicBezTo>
                          <a:pt x="41" y="112"/>
                          <a:pt x="41" y="112"/>
                          <a:pt x="41" y="112"/>
                        </a:cubicBezTo>
                        <a:cubicBezTo>
                          <a:pt x="30" y="112"/>
                          <a:pt x="30" y="112"/>
                          <a:pt x="30" y="112"/>
                        </a:cubicBezTo>
                        <a:cubicBezTo>
                          <a:pt x="30" y="116"/>
                          <a:pt x="30" y="116"/>
                          <a:pt x="30" y="116"/>
                        </a:cubicBezTo>
                        <a:cubicBezTo>
                          <a:pt x="54" y="116"/>
                          <a:pt x="54" y="116"/>
                          <a:pt x="54" y="116"/>
                        </a:cubicBezTo>
                        <a:cubicBezTo>
                          <a:pt x="54" y="149"/>
                          <a:pt x="54" y="149"/>
                          <a:pt x="54" y="149"/>
                        </a:cubicBezTo>
                        <a:cubicBezTo>
                          <a:pt x="54" y="152"/>
                          <a:pt x="56" y="153"/>
                          <a:pt x="59" y="153"/>
                        </a:cubicBezTo>
                        <a:cubicBezTo>
                          <a:pt x="65" y="153"/>
                          <a:pt x="65" y="153"/>
                          <a:pt x="65" y="153"/>
                        </a:cubicBezTo>
                        <a:cubicBezTo>
                          <a:pt x="65" y="156"/>
                          <a:pt x="65" y="156"/>
                          <a:pt x="65" y="156"/>
                        </a:cubicBezTo>
                        <a:cubicBezTo>
                          <a:pt x="55" y="156"/>
                          <a:pt x="55" y="156"/>
                          <a:pt x="55" y="156"/>
                        </a:cubicBezTo>
                        <a:cubicBezTo>
                          <a:pt x="52" y="163"/>
                          <a:pt x="52" y="163"/>
                          <a:pt x="52" y="163"/>
                        </a:cubicBezTo>
                        <a:cubicBezTo>
                          <a:pt x="49" y="163"/>
                          <a:pt x="49" y="163"/>
                          <a:pt x="49" y="163"/>
                        </a:cubicBezTo>
                        <a:cubicBezTo>
                          <a:pt x="46" y="163"/>
                          <a:pt x="45" y="165"/>
                          <a:pt x="45" y="167"/>
                        </a:cubicBezTo>
                        <a:cubicBezTo>
                          <a:pt x="42" y="173"/>
                          <a:pt x="42" y="173"/>
                          <a:pt x="42" y="173"/>
                        </a:cubicBezTo>
                        <a:cubicBezTo>
                          <a:pt x="42" y="176"/>
                          <a:pt x="43" y="178"/>
                          <a:pt x="46" y="178"/>
                        </a:cubicBezTo>
                        <a:cubicBezTo>
                          <a:pt x="130" y="178"/>
                          <a:pt x="130" y="178"/>
                          <a:pt x="130" y="178"/>
                        </a:cubicBezTo>
                        <a:cubicBezTo>
                          <a:pt x="133" y="178"/>
                          <a:pt x="134" y="176"/>
                          <a:pt x="134" y="173"/>
                        </a:cubicBezTo>
                        <a:lnTo>
                          <a:pt x="131" y="167"/>
                        </a:lnTo>
                        <a:close/>
                        <a:moveTo>
                          <a:pt x="17" y="50"/>
                        </a:moveTo>
                        <a:cubicBezTo>
                          <a:pt x="16" y="50"/>
                          <a:pt x="15" y="49"/>
                          <a:pt x="15" y="49"/>
                        </a:cubicBezTo>
                        <a:cubicBezTo>
                          <a:pt x="15" y="4"/>
                          <a:pt x="15" y="4"/>
                          <a:pt x="15" y="4"/>
                        </a:cubicBezTo>
                        <a:cubicBezTo>
                          <a:pt x="15" y="3"/>
                          <a:pt x="16" y="3"/>
                          <a:pt x="17" y="3"/>
                        </a:cubicBezTo>
                        <a:cubicBezTo>
                          <a:pt x="76" y="3"/>
                          <a:pt x="76" y="3"/>
                          <a:pt x="76" y="3"/>
                        </a:cubicBezTo>
                        <a:cubicBezTo>
                          <a:pt x="77" y="3"/>
                          <a:pt x="78" y="3"/>
                          <a:pt x="78" y="4"/>
                        </a:cubicBezTo>
                        <a:cubicBezTo>
                          <a:pt x="78" y="49"/>
                          <a:pt x="78" y="49"/>
                          <a:pt x="78" y="49"/>
                        </a:cubicBezTo>
                        <a:cubicBezTo>
                          <a:pt x="78" y="49"/>
                          <a:pt x="77" y="50"/>
                          <a:pt x="76" y="50"/>
                        </a:cubicBezTo>
                        <a:lnTo>
                          <a:pt x="17" y="50"/>
                        </a:lnTo>
                        <a:close/>
                        <a:moveTo>
                          <a:pt x="3" y="73"/>
                        </a:moveTo>
                        <a:cubicBezTo>
                          <a:pt x="3" y="72"/>
                          <a:pt x="6" y="67"/>
                          <a:pt x="6" y="67"/>
                        </a:cubicBezTo>
                        <a:cubicBezTo>
                          <a:pt x="6" y="66"/>
                          <a:pt x="6" y="66"/>
                          <a:pt x="6" y="66"/>
                        </a:cubicBezTo>
                        <a:cubicBezTo>
                          <a:pt x="6" y="65"/>
                          <a:pt x="7" y="64"/>
                          <a:pt x="8" y="64"/>
                        </a:cubicBezTo>
                        <a:cubicBezTo>
                          <a:pt x="12" y="64"/>
                          <a:pt x="12" y="64"/>
                          <a:pt x="12" y="64"/>
                        </a:cubicBezTo>
                        <a:cubicBezTo>
                          <a:pt x="12" y="64"/>
                          <a:pt x="15" y="60"/>
                          <a:pt x="15" y="58"/>
                        </a:cubicBezTo>
                        <a:cubicBezTo>
                          <a:pt x="18" y="58"/>
                          <a:pt x="26" y="58"/>
                          <a:pt x="26" y="58"/>
                        </a:cubicBezTo>
                        <a:cubicBezTo>
                          <a:pt x="26" y="58"/>
                          <a:pt x="26" y="55"/>
                          <a:pt x="26" y="54"/>
                        </a:cubicBezTo>
                        <a:cubicBezTo>
                          <a:pt x="31" y="54"/>
                          <a:pt x="63" y="54"/>
                          <a:pt x="67" y="54"/>
                        </a:cubicBezTo>
                        <a:cubicBezTo>
                          <a:pt x="67" y="55"/>
                          <a:pt x="67" y="58"/>
                          <a:pt x="67" y="58"/>
                        </a:cubicBezTo>
                        <a:cubicBezTo>
                          <a:pt x="67" y="58"/>
                          <a:pt x="76" y="58"/>
                          <a:pt x="78" y="58"/>
                        </a:cubicBezTo>
                        <a:cubicBezTo>
                          <a:pt x="79" y="60"/>
                          <a:pt x="81" y="64"/>
                          <a:pt x="81" y="64"/>
                        </a:cubicBezTo>
                        <a:cubicBezTo>
                          <a:pt x="86" y="64"/>
                          <a:pt x="86" y="64"/>
                          <a:pt x="86" y="64"/>
                        </a:cubicBezTo>
                        <a:cubicBezTo>
                          <a:pt x="87" y="64"/>
                          <a:pt x="88" y="65"/>
                          <a:pt x="88" y="66"/>
                        </a:cubicBezTo>
                        <a:cubicBezTo>
                          <a:pt x="88" y="67"/>
                          <a:pt x="88" y="67"/>
                          <a:pt x="88" y="67"/>
                        </a:cubicBezTo>
                        <a:cubicBezTo>
                          <a:pt x="88" y="67"/>
                          <a:pt x="90" y="72"/>
                          <a:pt x="91" y="73"/>
                        </a:cubicBezTo>
                        <a:cubicBezTo>
                          <a:pt x="90" y="74"/>
                          <a:pt x="90" y="74"/>
                          <a:pt x="89" y="74"/>
                        </a:cubicBezTo>
                        <a:cubicBezTo>
                          <a:pt x="5" y="74"/>
                          <a:pt x="5" y="74"/>
                          <a:pt x="5" y="74"/>
                        </a:cubicBezTo>
                        <a:cubicBezTo>
                          <a:pt x="4" y="74"/>
                          <a:pt x="3" y="74"/>
                          <a:pt x="3" y="73"/>
                        </a:cubicBezTo>
                        <a:close/>
                        <a:moveTo>
                          <a:pt x="59" y="151"/>
                        </a:moveTo>
                        <a:cubicBezTo>
                          <a:pt x="57" y="151"/>
                          <a:pt x="57" y="150"/>
                          <a:pt x="57" y="149"/>
                        </a:cubicBezTo>
                        <a:cubicBezTo>
                          <a:pt x="57" y="105"/>
                          <a:pt x="57" y="105"/>
                          <a:pt x="57" y="105"/>
                        </a:cubicBezTo>
                        <a:cubicBezTo>
                          <a:pt x="57" y="104"/>
                          <a:pt x="57" y="104"/>
                          <a:pt x="59" y="104"/>
                        </a:cubicBezTo>
                        <a:cubicBezTo>
                          <a:pt x="117" y="104"/>
                          <a:pt x="117" y="104"/>
                          <a:pt x="117" y="104"/>
                        </a:cubicBezTo>
                        <a:cubicBezTo>
                          <a:pt x="119" y="104"/>
                          <a:pt x="119" y="104"/>
                          <a:pt x="119" y="105"/>
                        </a:cubicBezTo>
                        <a:cubicBezTo>
                          <a:pt x="119" y="149"/>
                          <a:pt x="119" y="149"/>
                          <a:pt x="119" y="149"/>
                        </a:cubicBezTo>
                        <a:cubicBezTo>
                          <a:pt x="119" y="150"/>
                          <a:pt x="119" y="151"/>
                          <a:pt x="117" y="151"/>
                        </a:cubicBezTo>
                        <a:lnTo>
                          <a:pt x="59" y="151"/>
                        </a:lnTo>
                        <a:close/>
                        <a:moveTo>
                          <a:pt x="130" y="175"/>
                        </a:moveTo>
                        <a:cubicBezTo>
                          <a:pt x="46" y="175"/>
                          <a:pt x="46" y="175"/>
                          <a:pt x="46" y="175"/>
                        </a:cubicBezTo>
                        <a:cubicBezTo>
                          <a:pt x="45" y="175"/>
                          <a:pt x="44" y="175"/>
                          <a:pt x="44" y="174"/>
                        </a:cubicBezTo>
                        <a:cubicBezTo>
                          <a:pt x="45" y="173"/>
                          <a:pt x="47" y="167"/>
                          <a:pt x="47" y="167"/>
                        </a:cubicBezTo>
                        <a:cubicBezTo>
                          <a:pt x="47" y="167"/>
                          <a:pt x="47" y="167"/>
                          <a:pt x="47" y="167"/>
                        </a:cubicBezTo>
                        <a:cubicBezTo>
                          <a:pt x="47" y="166"/>
                          <a:pt x="48" y="165"/>
                          <a:pt x="49" y="165"/>
                        </a:cubicBezTo>
                        <a:cubicBezTo>
                          <a:pt x="54" y="165"/>
                          <a:pt x="54" y="165"/>
                          <a:pt x="54" y="165"/>
                        </a:cubicBezTo>
                        <a:cubicBezTo>
                          <a:pt x="54" y="165"/>
                          <a:pt x="56" y="161"/>
                          <a:pt x="57" y="159"/>
                        </a:cubicBezTo>
                        <a:cubicBezTo>
                          <a:pt x="59" y="159"/>
                          <a:pt x="68" y="159"/>
                          <a:pt x="68" y="159"/>
                        </a:cubicBezTo>
                        <a:cubicBezTo>
                          <a:pt x="68" y="159"/>
                          <a:pt x="68" y="155"/>
                          <a:pt x="68" y="155"/>
                        </a:cubicBezTo>
                        <a:cubicBezTo>
                          <a:pt x="72" y="155"/>
                          <a:pt x="104" y="155"/>
                          <a:pt x="108" y="155"/>
                        </a:cubicBezTo>
                        <a:cubicBezTo>
                          <a:pt x="108" y="155"/>
                          <a:pt x="108" y="159"/>
                          <a:pt x="108" y="159"/>
                        </a:cubicBezTo>
                        <a:cubicBezTo>
                          <a:pt x="108" y="159"/>
                          <a:pt x="117" y="159"/>
                          <a:pt x="119" y="159"/>
                        </a:cubicBezTo>
                        <a:cubicBezTo>
                          <a:pt x="120" y="161"/>
                          <a:pt x="122" y="165"/>
                          <a:pt x="122" y="165"/>
                        </a:cubicBezTo>
                        <a:cubicBezTo>
                          <a:pt x="127" y="165"/>
                          <a:pt x="127" y="165"/>
                          <a:pt x="127" y="165"/>
                        </a:cubicBezTo>
                        <a:cubicBezTo>
                          <a:pt x="128" y="165"/>
                          <a:pt x="129" y="166"/>
                          <a:pt x="129" y="167"/>
                        </a:cubicBezTo>
                        <a:cubicBezTo>
                          <a:pt x="129" y="167"/>
                          <a:pt x="129" y="167"/>
                          <a:pt x="129" y="167"/>
                        </a:cubicBezTo>
                        <a:cubicBezTo>
                          <a:pt x="129" y="167"/>
                          <a:pt x="131" y="173"/>
                          <a:pt x="132" y="174"/>
                        </a:cubicBezTo>
                        <a:cubicBezTo>
                          <a:pt x="132" y="175"/>
                          <a:pt x="131" y="175"/>
                          <a:pt x="130" y="175"/>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73" name="Freeform 49"/>
                  <p:cNvSpPr/>
                  <p:nvPr/>
                </p:nvSpPr>
                <p:spPr bwMode="auto">
                  <a:xfrm>
                    <a:off x="6142038" y="3736976"/>
                    <a:ext cx="30163" cy="7938"/>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74" name="Freeform 50"/>
                  <p:cNvSpPr/>
                  <p:nvPr/>
                </p:nvSpPr>
                <p:spPr bwMode="auto">
                  <a:xfrm>
                    <a:off x="6188076" y="3736976"/>
                    <a:ext cx="30163" cy="7938"/>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75" name="Freeform 51"/>
                  <p:cNvSpPr/>
                  <p:nvPr/>
                </p:nvSpPr>
                <p:spPr bwMode="auto">
                  <a:xfrm>
                    <a:off x="6232526" y="3736976"/>
                    <a:ext cx="30163" cy="7938"/>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76" name="Freeform 52"/>
                  <p:cNvSpPr/>
                  <p:nvPr/>
                </p:nvSpPr>
                <p:spPr bwMode="auto">
                  <a:xfrm>
                    <a:off x="6278563" y="3736976"/>
                    <a:ext cx="30163" cy="7938"/>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77" name="Freeform 53"/>
                  <p:cNvSpPr/>
                  <p:nvPr/>
                </p:nvSpPr>
                <p:spPr bwMode="auto">
                  <a:xfrm>
                    <a:off x="6324601" y="3736976"/>
                    <a:ext cx="30163" cy="7938"/>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78" name="Freeform 54"/>
                  <p:cNvSpPr/>
                  <p:nvPr/>
                </p:nvSpPr>
                <p:spPr bwMode="auto">
                  <a:xfrm>
                    <a:off x="6370638" y="3736976"/>
                    <a:ext cx="30163" cy="7938"/>
                  </a:xfrm>
                  <a:custGeom>
                    <a:avLst/>
                    <a:gdLst>
                      <a:gd name="T0" fmla="*/ 6 w 8"/>
                      <a:gd name="T1" fmla="*/ 0 h 2"/>
                      <a:gd name="T2" fmla="*/ 2 w 8"/>
                      <a:gd name="T3" fmla="*/ 0 h 2"/>
                      <a:gd name="T4" fmla="*/ 0 w 8"/>
                      <a:gd name="T5" fmla="*/ 1 h 2"/>
                      <a:gd name="T6" fmla="*/ 2 w 8"/>
                      <a:gd name="T7" fmla="*/ 2 h 2"/>
                      <a:gd name="T8" fmla="*/ 6 w 8"/>
                      <a:gd name="T9" fmla="*/ 2 h 2"/>
                      <a:gd name="T10" fmla="*/ 8 w 8"/>
                      <a:gd name="T11" fmla="*/ 1 h 2"/>
                      <a:gd name="T12" fmla="*/ 6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6" y="0"/>
                        </a:moveTo>
                        <a:cubicBezTo>
                          <a:pt x="2" y="0"/>
                          <a:pt x="2" y="0"/>
                          <a:pt x="2" y="0"/>
                        </a:cubicBezTo>
                        <a:cubicBezTo>
                          <a:pt x="1" y="0"/>
                          <a:pt x="0" y="0"/>
                          <a:pt x="0" y="1"/>
                        </a:cubicBezTo>
                        <a:cubicBezTo>
                          <a:pt x="0" y="2"/>
                          <a:pt x="1" y="2"/>
                          <a:pt x="2" y="2"/>
                        </a:cubicBezTo>
                        <a:cubicBezTo>
                          <a:pt x="6" y="2"/>
                          <a:pt x="6" y="2"/>
                          <a:pt x="6" y="2"/>
                        </a:cubicBezTo>
                        <a:cubicBezTo>
                          <a:pt x="7" y="2"/>
                          <a:pt x="8" y="2"/>
                          <a:pt x="8" y="1"/>
                        </a:cubicBezTo>
                        <a:cubicBezTo>
                          <a:pt x="8" y="0"/>
                          <a:pt x="7" y="0"/>
                          <a:pt x="6" y="0"/>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79" name="Freeform 55"/>
                  <p:cNvSpPr/>
                  <p:nvPr/>
                </p:nvSpPr>
                <p:spPr bwMode="auto">
                  <a:xfrm>
                    <a:off x="6164263" y="3721101"/>
                    <a:ext cx="30163"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80" name="Freeform 56"/>
                  <p:cNvSpPr/>
                  <p:nvPr/>
                </p:nvSpPr>
                <p:spPr bwMode="auto">
                  <a:xfrm>
                    <a:off x="6210301" y="3721101"/>
                    <a:ext cx="30163"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81" name="Freeform 57"/>
                  <p:cNvSpPr/>
                  <p:nvPr/>
                </p:nvSpPr>
                <p:spPr bwMode="auto">
                  <a:xfrm>
                    <a:off x="6256338" y="3721101"/>
                    <a:ext cx="30163"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82" name="Freeform 58"/>
                  <p:cNvSpPr/>
                  <p:nvPr/>
                </p:nvSpPr>
                <p:spPr bwMode="auto">
                  <a:xfrm>
                    <a:off x="6300788" y="3721101"/>
                    <a:ext cx="31750"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83" name="Freeform 59"/>
                  <p:cNvSpPr/>
                  <p:nvPr/>
                </p:nvSpPr>
                <p:spPr bwMode="auto">
                  <a:xfrm>
                    <a:off x="6346826" y="3721101"/>
                    <a:ext cx="30163" cy="7938"/>
                  </a:xfrm>
                  <a:custGeom>
                    <a:avLst/>
                    <a:gdLst>
                      <a:gd name="T0" fmla="*/ 2 w 8"/>
                      <a:gd name="T1" fmla="*/ 2 h 2"/>
                      <a:gd name="T2" fmla="*/ 6 w 8"/>
                      <a:gd name="T3" fmla="*/ 2 h 2"/>
                      <a:gd name="T4" fmla="*/ 8 w 8"/>
                      <a:gd name="T5" fmla="*/ 1 h 2"/>
                      <a:gd name="T6" fmla="*/ 6 w 8"/>
                      <a:gd name="T7" fmla="*/ 0 h 2"/>
                      <a:gd name="T8" fmla="*/ 2 w 8"/>
                      <a:gd name="T9" fmla="*/ 0 h 2"/>
                      <a:gd name="T10" fmla="*/ 0 w 8"/>
                      <a:gd name="T11" fmla="*/ 1 h 2"/>
                      <a:gd name="T12" fmla="*/ 2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2" y="2"/>
                        </a:moveTo>
                        <a:cubicBezTo>
                          <a:pt x="6" y="2"/>
                          <a:pt x="6" y="2"/>
                          <a:pt x="6" y="2"/>
                        </a:cubicBezTo>
                        <a:cubicBezTo>
                          <a:pt x="7" y="2"/>
                          <a:pt x="8" y="2"/>
                          <a:pt x="8" y="1"/>
                        </a:cubicBezTo>
                        <a:cubicBezTo>
                          <a:pt x="8" y="0"/>
                          <a:pt x="7" y="0"/>
                          <a:pt x="6" y="0"/>
                        </a:cubicBezTo>
                        <a:cubicBezTo>
                          <a:pt x="2" y="0"/>
                          <a:pt x="2" y="0"/>
                          <a:pt x="2" y="0"/>
                        </a:cubicBezTo>
                        <a:cubicBezTo>
                          <a:pt x="1" y="0"/>
                          <a:pt x="0" y="0"/>
                          <a:pt x="0" y="1"/>
                        </a:cubicBezTo>
                        <a:cubicBezTo>
                          <a:pt x="0" y="2"/>
                          <a:pt x="1" y="2"/>
                          <a:pt x="2" y="2"/>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grpSp>
          </p:grpSp>
        </p:grpSp>
        <p:grpSp>
          <p:nvGrpSpPr>
            <p:cNvPr id="38" name="组合 37"/>
            <p:cNvGrpSpPr/>
            <p:nvPr/>
          </p:nvGrpSpPr>
          <p:grpSpPr>
            <a:xfrm>
              <a:off x="3430103" y="3734259"/>
              <a:ext cx="940001" cy="940001"/>
              <a:chOff x="4048703" y="3786091"/>
              <a:chExt cx="940001" cy="940001"/>
            </a:xfrm>
          </p:grpSpPr>
          <p:sp>
            <p:nvSpPr>
              <p:cNvPr id="17" name="椭圆 16"/>
              <p:cNvSpPr/>
              <p:nvPr/>
            </p:nvSpPr>
            <p:spPr>
              <a:xfrm>
                <a:off x="4048703" y="3786091"/>
                <a:ext cx="940001" cy="9400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37" name="Freeform 18"/>
              <p:cNvSpPr/>
              <p:nvPr/>
            </p:nvSpPr>
            <p:spPr bwMode="auto">
              <a:xfrm>
                <a:off x="4327758" y="4029452"/>
                <a:ext cx="381890" cy="365445"/>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grpSp>
        <p:grpSp>
          <p:nvGrpSpPr>
            <p:cNvPr id="23" name="组合 22"/>
            <p:cNvGrpSpPr/>
            <p:nvPr/>
          </p:nvGrpSpPr>
          <p:grpSpPr>
            <a:xfrm>
              <a:off x="2161100" y="1977800"/>
              <a:ext cx="1655673" cy="1655673"/>
              <a:chOff x="1693338" y="1856194"/>
              <a:chExt cx="1655673" cy="1655673"/>
            </a:xfrm>
          </p:grpSpPr>
          <p:sp>
            <p:nvSpPr>
              <p:cNvPr id="6" name="椭圆 5"/>
              <p:cNvSpPr/>
              <p:nvPr/>
            </p:nvSpPr>
            <p:spPr>
              <a:xfrm>
                <a:off x="1693338" y="1856194"/>
                <a:ext cx="1655673" cy="16556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2" name="Freeform 5"/>
              <p:cNvSpPr>
                <a:spLocks noEditPoints="1"/>
              </p:cNvSpPr>
              <p:nvPr/>
            </p:nvSpPr>
            <p:spPr bwMode="auto">
              <a:xfrm>
                <a:off x="2038466" y="2262125"/>
                <a:ext cx="965415" cy="862840"/>
              </a:xfrm>
              <a:custGeom>
                <a:avLst/>
                <a:gdLst>
                  <a:gd name="T0" fmla="*/ 200 w 200"/>
                  <a:gd name="T1" fmla="*/ 62 h 178"/>
                  <a:gd name="T2" fmla="*/ 176 w 200"/>
                  <a:gd name="T3" fmla="*/ 39 h 178"/>
                  <a:gd name="T4" fmla="*/ 171 w 200"/>
                  <a:gd name="T5" fmla="*/ 39 h 178"/>
                  <a:gd name="T6" fmla="*/ 171 w 200"/>
                  <a:gd name="T7" fmla="*/ 38 h 178"/>
                  <a:gd name="T8" fmla="*/ 135 w 200"/>
                  <a:gd name="T9" fmla="*/ 3 h 178"/>
                  <a:gd name="T10" fmla="*/ 106 w 200"/>
                  <a:gd name="T11" fmla="*/ 16 h 178"/>
                  <a:gd name="T12" fmla="*/ 70 w 200"/>
                  <a:gd name="T13" fmla="*/ 0 h 178"/>
                  <a:gd name="T14" fmla="*/ 24 w 200"/>
                  <a:gd name="T15" fmla="*/ 45 h 178"/>
                  <a:gd name="T16" fmla="*/ 26 w 200"/>
                  <a:gd name="T17" fmla="*/ 59 h 178"/>
                  <a:gd name="T18" fmla="*/ 0 w 200"/>
                  <a:gd name="T19" fmla="*/ 89 h 178"/>
                  <a:gd name="T20" fmla="*/ 31 w 200"/>
                  <a:gd name="T21" fmla="*/ 119 h 178"/>
                  <a:gd name="T22" fmla="*/ 43 w 200"/>
                  <a:gd name="T23" fmla="*/ 117 h 178"/>
                  <a:gd name="T24" fmla="*/ 60 w 200"/>
                  <a:gd name="T25" fmla="*/ 133 h 178"/>
                  <a:gd name="T26" fmla="*/ 61 w 200"/>
                  <a:gd name="T27" fmla="*/ 133 h 178"/>
                  <a:gd name="T28" fmla="*/ 73 w 200"/>
                  <a:gd name="T29" fmla="*/ 143 h 178"/>
                  <a:gd name="T30" fmla="*/ 84 w 200"/>
                  <a:gd name="T31" fmla="*/ 131 h 178"/>
                  <a:gd name="T32" fmla="*/ 77 w 200"/>
                  <a:gd name="T33" fmla="*/ 122 h 178"/>
                  <a:gd name="T34" fmla="*/ 78 w 200"/>
                  <a:gd name="T35" fmla="*/ 116 h 178"/>
                  <a:gd name="T36" fmla="*/ 78 w 200"/>
                  <a:gd name="T37" fmla="*/ 115 h 178"/>
                  <a:gd name="T38" fmla="*/ 88 w 200"/>
                  <a:gd name="T39" fmla="*/ 117 h 178"/>
                  <a:gd name="T40" fmla="*/ 92 w 200"/>
                  <a:gd name="T41" fmla="*/ 117 h 178"/>
                  <a:gd name="T42" fmla="*/ 97 w 200"/>
                  <a:gd name="T43" fmla="*/ 131 h 178"/>
                  <a:gd name="T44" fmla="*/ 89 w 200"/>
                  <a:gd name="T45" fmla="*/ 141 h 178"/>
                  <a:gd name="T46" fmla="*/ 99 w 200"/>
                  <a:gd name="T47" fmla="*/ 151 h 178"/>
                  <a:gd name="T48" fmla="*/ 109 w 200"/>
                  <a:gd name="T49" fmla="*/ 140 h 178"/>
                  <a:gd name="T50" fmla="*/ 109 w 200"/>
                  <a:gd name="T51" fmla="*/ 139 h 178"/>
                  <a:gd name="T52" fmla="*/ 117 w 200"/>
                  <a:gd name="T53" fmla="*/ 140 h 178"/>
                  <a:gd name="T54" fmla="*/ 142 w 200"/>
                  <a:gd name="T55" fmla="*/ 116 h 178"/>
                  <a:gd name="T56" fmla="*/ 152 w 200"/>
                  <a:gd name="T57" fmla="*/ 117 h 178"/>
                  <a:gd name="T58" fmla="*/ 177 w 200"/>
                  <a:gd name="T59" fmla="*/ 93 h 178"/>
                  <a:gd name="T60" fmla="*/ 175 w 200"/>
                  <a:gd name="T61" fmla="*/ 84 h 178"/>
                  <a:gd name="T62" fmla="*/ 176 w 200"/>
                  <a:gd name="T63" fmla="*/ 84 h 178"/>
                  <a:gd name="T64" fmla="*/ 200 w 200"/>
                  <a:gd name="T65" fmla="*/ 62 h 178"/>
                  <a:gd name="T66" fmla="*/ 117 w 200"/>
                  <a:gd name="T67" fmla="*/ 147 h 178"/>
                  <a:gd name="T68" fmla="*/ 120 w 200"/>
                  <a:gd name="T69" fmla="*/ 145 h 178"/>
                  <a:gd name="T70" fmla="*/ 117 w 200"/>
                  <a:gd name="T71" fmla="*/ 143 h 178"/>
                  <a:gd name="T72" fmla="*/ 114 w 200"/>
                  <a:gd name="T73" fmla="*/ 145 h 178"/>
                  <a:gd name="T74" fmla="*/ 117 w 200"/>
                  <a:gd name="T75" fmla="*/ 147 h 178"/>
                  <a:gd name="T76" fmla="*/ 116 w 200"/>
                  <a:gd name="T77" fmla="*/ 168 h 178"/>
                  <a:gd name="T78" fmla="*/ 111 w 200"/>
                  <a:gd name="T79" fmla="*/ 173 h 178"/>
                  <a:gd name="T80" fmla="*/ 117 w 200"/>
                  <a:gd name="T81" fmla="*/ 178 h 178"/>
                  <a:gd name="T82" fmla="*/ 122 w 200"/>
                  <a:gd name="T83" fmla="*/ 173 h 178"/>
                  <a:gd name="T84" fmla="*/ 116 w 200"/>
                  <a:gd name="T85" fmla="*/ 168 h 178"/>
                  <a:gd name="T86" fmla="*/ 116 w 200"/>
                  <a:gd name="T87" fmla="*/ 155 h 178"/>
                  <a:gd name="T88" fmla="*/ 111 w 200"/>
                  <a:gd name="T89" fmla="*/ 150 h 178"/>
                  <a:gd name="T90" fmla="*/ 106 w 200"/>
                  <a:gd name="T91" fmla="*/ 155 h 178"/>
                  <a:gd name="T92" fmla="*/ 111 w 200"/>
                  <a:gd name="T93" fmla="*/ 160 h 178"/>
                  <a:gd name="T94" fmla="*/ 116 w 200"/>
                  <a:gd name="T95" fmla="*/ 155 h 178"/>
                  <a:gd name="T96" fmla="*/ 97 w 200"/>
                  <a:gd name="T97" fmla="*/ 156 h 178"/>
                  <a:gd name="T98" fmla="*/ 89 w 200"/>
                  <a:gd name="T99" fmla="*/ 164 h 178"/>
                  <a:gd name="T100" fmla="*/ 98 w 200"/>
                  <a:gd name="T101" fmla="*/ 172 h 178"/>
                  <a:gd name="T102" fmla="*/ 106 w 200"/>
                  <a:gd name="T103" fmla="*/ 163 h 178"/>
                  <a:gd name="T104" fmla="*/ 97 w 200"/>
                  <a:gd name="T105"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178">
                    <a:moveTo>
                      <a:pt x="200" y="62"/>
                    </a:moveTo>
                    <a:cubicBezTo>
                      <a:pt x="200" y="49"/>
                      <a:pt x="189" y="39"/>
                      <a:pt x="176" y="39"/>
                    </a:cubicBezTo>
                    <a:cubicBezTo>
                      <a:pt x="174" y="39"/>
                      <a:pt x="172" y="39"/>
                      <a:pt x="171" y="39"/>
                    </a:cubicBezTo>
                    <a:cubicBezTo>
                      <a:pt x="171" y="39"/>
                      <a:pt x="171" y="38"/>
                      <a:pt x="171" y="38"/>
                    </a:cubicBezTo>
                    <a:cubicBezTo>
                      <a:pt x="171" y="18"/>
                      <a:pt x="155" y="3"/>
                      <a:pt x="135" y="3"/>
                    </a:cubicBezTo>
                    <a:cubicBezTo>
                      <a:pt x="123" y="3"/>
                      <a:pt x="113" y="8"/>
                      <a:pt x="106" y="16"/>
                    </a:cubicBezTo>
                    <a:cubicBezTo>
                      <a:pt x="98" y="6"/>
                      <a:pt x="85" y="0"/>
                      <a:pt x="70" y="0"/>
                    </a:cubicBezTo>
                    <a:cubicBezTo>
                      <a:pt x="45" y="0"/>
                      <a:pt x="24" y="20"/>
                      <a:pt x="24" y="45"/>
                    </a:cubicBezTo>
                    <a:cubicBezTo>
                      <a:pt x="24" y="50"/>
                      <a:pt x="25" y="55"/>
                      <a:pt x="26" y="59"/>
                    </a:cubicBezTo>
                    <a:cubicBezTo>
                      <a:pt x="11" y="62"/>
                      <a:pt x="0" y="74"/>
                      <a:pt x="0" y="89"/>
                    </a:cubicBezTo>
                    <a:cubicBezTo>
                      <a:pt x="0" y="106"/>
                      <a:pt x="14" y="119"/>
                      <a:pt x="31" y="119"/>
                    </a:cubicBezTo>
                    <a:cubicBezTo>
                      <a:pt x="36" y="119"/>
                      <a:pt x="39" y="119"/>
                      <a:pt x="43" y="117"/>
                    </a:cubicBezTo>
                    <a:cubicBezTo>
                      <a:pt x="44" y="126"/>
                      <a:pt x="51" y="133"/>
                      <a:pt x="60" y="133"/>
                    </a:cubicBezTo>
                    <a:cubicBezTo>
                      <a:pt x="61" y="133"/>
                      <a:pt x="61" y="133"/>
                      <a:pt x="61" y="133"/>
                    </a:cubicBezTo>
                    <a:cubicBezTo>
                      <a:pt x="62" y="138"/>
                      <a:pt x="67" y="143"/>
                      <a:pt x="73" y="143"/>
                    </a:cubicBezTo>
                    <a:cubicBezTo>
                      <a:pt x="79" y="143"/>
                      <a:pt x="84" y="137"/>
                      <a:pt x="84" y="131"/>
                    </a:cubicBezTo>
                    <a:cubicBezTo>
                      <a:pt x="84" y="127"/>
                      <a:pt x="81" y="123"/>
                      <a:pt x="77" y="122"/>
                    </a:cubicBezTo>
                    <a:cubicBezTo>
                      <a:pt x="78" y="120"/>
                      <a:pt x="78" y="118"/>
                      <a:pt x="78" y="116"/>
                    </a:cubicBezTo>
                    <a:cubicBezTo>
                      <a:pt x="78" y="115"/>
                      <a:pt x="78" y="115"/>
                      <a:pt x="78" y="115"/>
                    </a:cubicBezTo>
                    <a:cubicBezTo>
                      <a:pt x="81" y="116"/>
                      <a:pt x="84" y="117"/>
                      <a:pt x="88" y="117"/>
                    </a:cubicBezTo>
                    <a:cubicBezTo>
                      <a:pt x="89" y="117"/>
                      <a:pt x="90" y="117"/>
                      <a:pt x="92" y="117"/>
                    </a:cubicBezTo>
                    <a:cubicBezTo>
                      <a:pt x="92" y="122"/>
                      <a:pt x="94" y="127"/>
                      <a:pt x="97" y="131"/>
                    </a:cubicBezTo>
                    <a:cubicBezTo>
                      <a:pt x="92" y="132"/>
                      <a:pt x="88" y="136"/>
                      <a:pt x="89" y="141"/>
                    </a:cubicBezTo>
                    <a:cubicBezTo>
                      <a:pt x="89" y="146"/>
                      <a:pt x="93" y="151"/>
                      <a:pt x="99" y="151"/>
                    </a:cubicBezTo>
                    <a:cubicBezTo>
                      <a:pt x="105" y="150"/>
                      <a:pt x="109" y="146"/>
                      <a:pt x="109" y="140"/>
                    </a:cubicBezTo>
                    <a:cubicBezTo>
                      <a:pt x="109" y="140"/>
                      <a:pt x="109" y="139"/>
                      <a:pt x="109" y="139"/>
                    </a:cubicBezTo>
                    <a:cubicBezTo>
                      <a:pt x="111" y="140"/>
                      <a:pt x="114" y="140"/>
                      <a:pt x="117" y="140"/>
                    </a:cubicBezTo>
                    <a:cubicBezTo>
                      <a:pt x="131" y="140"/>
                      <a:pt x="142" y="129"/>
                      <a:pt x="142" y="116"/>
                    </a:cubicBezTo>
                    <a:cubicBezTo>
                      <a:pt x="145" y="117"/>
                      <a:pt x="148" y="117"/>
                      <a:pt x="152" y="117"/>
                    </a:cubicBezTo>
                    <a:cubicBezTo>
                      <a:pt x="166" y="117"/>
                      <a:pt x="177" y="106"/>
                      <a:pt x="177" y="93"/>
                    </a:cubicBezTo>
                    <a:cubicBezTo>
                      <a:pt x="177" y="90"/>
                      <a:pt x="176" y="87"/>
                      <a:pt x="175" y="84"/>
                    </a:cubicBezTo>
                    <a:cubicBezTo>
                      <a:pt x="176" y="84"/>
                      <a:pt x="176" y="84"/>
                      <a:pt x="176" y="84"/>
                    </a:cubicBezTo>
                    <a:cubicBezTo>
                      <a:pt x="189" y="84"/>
                      <a:pt x="200" y="74"/>
                      <a:pt x="200" y="62"/>
                    </a:cubicBezTo>
                    <a:close/>
                    <a:moveTo>
                      <a:pt x="117" y="147"/>
                    </a:moveTo>
                    <a:cubicBezTo>
                      <a:pt x="119" y="147"/>
                      <a:pt x="120" y="146"/>
                      <a:pt x="120" y="145"/>
                    </a:cubicBezTo>
                    <a:cubicBezTo>
                      <a:pt x="120" y="144"/>
                      <a:pt x="118" y="142"/>
                      <a:pt x="117" y="143"/>
                    </a:cubicBezTo>
                    <a:cubicBezTo>
                      <a:pt x="116" y="143"/>
                      <a:pt x="114" y="144"/>
                      <a:pt x="114" y="145"/>
                    </a:cubicBezTo>
                    <a:cubicBezTo>
                      <a:pt x="115" y="146"/>
                      <a:pt x="116" y="148"/>
                      <a:pt x="117" y="147"/>
                    </a:cubicBezTo>
                    <a:close/>
                    <a:moveTo>
                      <a:pt x="116" y="168"/>
                    </a:moveTo>
                    <a:cubicBezTo>
                      <a:pt x="113" y="168"/>
                      <a:pt x="111" y="170"/>
                      <a:pt x="111" y="173"/>
                    </a:cubicBezTo>
                    <a:cubicBezTo>
                      <a:pt x="111" y="176"/>
                      <a:pt x="114" y="178"/>
                      <a:pt x="117" y="178"/>
                    </a:cubicBezTo>
                    <a:cubicBezTo>
                      <a:pt x="120" y="178"/>
                      <a:pt x="122" y="175"/>
                      <a:pt x="122" y="173"/>
                    </a:cubicBezTo>
                    <a:cubicBezTo>
                      <a:pt x="122" y="170"/>
                      <a:pt x="119" y="167"/>
                      <a:pt x="116" y="168"/>
                    </a:cubicBezTo>
                    <a:close/>
                    <a:moveTo>
                      <a:pt x="116" y="155"/>
                    </a:moveTo>
                    <a:cubicBezTo>
                      <a:pt x="116" y="152"/>
                      <a:pt x="114" y="150"/>
                      <a:pt x="111" y="150"/>
                    </a:cubicBezTo>
                    <a:cubicBezTo>
                      <a:pt x="108" y="150"/>
                      <a:pt x="106" y="152"/>
                      <a:pt x="106" y="155"/>
                    </a:cubicBezTo>
                    <a:cubicBezTo>
                      <a:pt x="106" y="158"/>
                      <a:pt x="108" y="161"/>
                      <a:pt x="111" y="160"/>
                    </a:cubicBezTo>
                    <a:cubicBezTo>
                      <a:pt x="114" y="160"/>
                      <a:pt x="117" y="158"/>
                      <a:pt x="116" y="155"/>
                    </a:cubicBezTo>
                    <a:close/>
                    <a:moveTo>
                      <a:pt x="97" y="156"/>
                    </a:moveTo>
                    <a:cubicBezTo>
                      <a:pt x="92" y="156"/>
                      <a:pt x="89" y="159"/>
                      <a:pt x="89" y="164"/>
                    </a:cubicBezTo>
                    <a:cubicBezTo>
                      <a:pt x="89" y="168"/>
                      <a:pt x="93" y="172"/>
                      <a:pt x="98" y="172"/>
                    </a:cubicBezTo>
                    <a:cubicBezTo>
                      <a:pt x="102" y="172"/>
                      <a:pt x="106" y="168"/>
                      <a:pt x="106" y="163"/>
                    </a:cubicBezTo>
                    <a:cubicBezTo>
                      <a:pt x="106" y="159"/>
                      <a:pt x="102" y="155"/>
                      <a:pt x="97" y="156"/>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grpSp>
        <p:grpSp>
          <p:nvGrpSpPr>
            <p:cNvPr id="40" name="组合 39"/>
            <p:cNvGrpSpPr/>
            <p:nvPr/>
          </p:nvGrpSpPr>
          <p:grpSpPr>
            <a:xfrm>
              <a:off x="4344596" y="2481320"/>
              <a:ext cx="996661" cy="996661"/>
              <a:chOff x="5323937" y="1118720"/>
              <a:chExt cx="996661" cy="996661"/>
            </a:xfrm>
          </p:grpSpPr>
          <p:sp>
            <p:nvSpPr>
              <p:cNvPr id="14" name="椭圆 13"/>
              <p:cNvSpPr/>
              <p:nvPr/>
            </p:nvSpPr>
            <p:spPr>
              <a:xfrm>
                <a:off x="5323937" y="1118720"/>
                <a:ext cx="996661" cy="9966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nvGrpSpPr>
              <p:cNvPr id="33" name="组合 32"/>
              <p:cNvGrpSpPr/>
              <p:nvPr/>
            </p:nvGrpSpPr>
            <p:grpSpPr>
              <a:xfrm>
                <a:off x="5585865" y="1348310"/>
                <a:ext cx="499202" cy="469980"/>
                <a:chOff x="5772150" y="3287231"/>
                <a:chExt cx="650876" cy="612775"/>
              </a:xfrm>
            </p:grpSpPr>
            <p:sp>
              <p:nvSpPr>
                <p:cNvPr id="31" name="Freeform 13"/>
                <p:cNvSpPr>
                  <a:spLocks noEditPoints="1"/>
                </p:cNvSpPr>
                <p:nvPr/>
              </p:nvSpPr>
              <p:spPr bwMode="auto">
                <a:xfrm>
                  <a:off x="5772150" y="3360256"/>
                  <a:ext cx="536576" cy="539750"/>
                </a:xfrm>
                <a:custGeom>
                  <a:avLst/>
                  <a:gdLst>
                    <a:gd name="T0" fmla="*/ 0 w 140"/>
                    <a:gd name="T1" fmla="*/ 115 h 141"/>
                    <a:gd name="T2" fmla="*/ 25 w 140"/>
                    <a:gd name="T3" fmla="*/ 130 h 141"/>
                    <a:gd name="T4" fmla="*/ 10 w 140"/>
                    <a:gd name="T5" fmla="*/ 60 h 141"/>
                    <a:gd name="T6" fmla="*/ 0 w 140"/>
                    <a:gd name="T7" fmla="*/ 81 h 141"/>
                    <a:gd name="T8" fmla="*/ 10 w 140"/>
                    <a:gd name="T9" fmla="*/ 60 h 141"/>
                    <a:gd name="T10" fmla="*/ 10 w 140"/>
                    <a:gd name="T11" fmla="*/ 26 h 141"/>
                    <a:gd name="T12" fmla="*/ 25 w 140"/>
                    <a:gd name="T13" fmla="*/ 0 h 141"/>
                    <a:gd name="T14" fmla="*/ 10 w 140"/>
                    <a:gd name="T15" fmla="*/ 87 h 141"/>
                    <a:gd name="T16" fmla="*/ 0 w 140"/>
                    <a:gd name="T17" fmla="*/ 108 h 141"/>
                    <a:gd name="T18" fmla="*/ 10 w 140"/>
                    <a:gd name="T19" fmla="*/ 87 h 141"/>
                    <a:gd name="T20" fmla="*/ 0 w 140"/>
                    <a:gd name="T21" fmla="*/ 33 h 141"/>
                    <a:gd name="T22" fmla="*/ 10 w 140"/>
                    <a:gd name="T23" fmla="*/ 54 h 141"/>
                    <a:gd name="T24" fmla="*/ 140 w 140"/>
                    <a:gd name="T25" fmla="*/ 42 h 141"/>
                    <a:gd name="T26" fmla="*/ 140 w 140"/>
                    <a:gd name="T27" fmla="*/ 54 h 141"/>
                    <a:gd name="T28" fmla="*/ 107 w 140"/>
                    <a:gd name="T29" fmla="*/ 9 h 141"/>
                    <a:gd name="T30" fmla="*/ 87 w 140"/>
                    <a:gd name="T31" fmla="*/ 0 h 141"/>
                    <a:gd name="T32" fmla="*/ 105 w 140"/>
                    <a:gd name="T33" fmla="*/ 10 h 141"/>
                    <a:gd name="T34" fmla="*/ 32 w 140"/>
                    <a:gd name="T35" fmla="*/ 141 h 141"/>
                    <a:gd name="T36" fmla="*/ 53 w 140"/>
                    <a:gd name="T37" fmla="*/ 131 h 141"/>
                    <a:gd name="T38" fmla="*/ 32 w 140"/>
                    <a:gd name="T39" fmla="*/ 141 h 141"/>
                    <a:gd name="T40" fmla="*/ 140 w 140"/>
                    <a:gd name="T41" fmla="*/ 108 h 141"/>
                    <a:gd name="T42" fmla="*/ 130 w 140"/>
                    <a:gd name="T43" fmla="*/ 87 h 141"/>
                    <a:gd name="T44" fmla="*/ 115 w 140"/>
                    <a:gd name="T45" fmla="*/ 130 h 141"/>
                    <a:gd name="T46" fmla="*/ 140 w 140"/>
                    <a:gd name="T47" fmla="*/ 115 h 141"/>
                    <a:gd name="T48" fmla="*/ 115 w 140"/>
                    <a:gd name="T49" fmla="*/ 130 h 141"/>
                    <a:gd name="T50" fmla="*/ 130 w 140"/>
                    <a:gd name="T51" fmla="*/ 81 h 141"/>
                    <a:gd name="T52" fmla="*/ 140 w 140"/>
                    <a:gd name="T53" fmla="*/ 60 h 141"/>
                    <a:gd name="T54" fmla="*/ 32 w 140"/>
                    <a:gd name="T55" fmla="*/ 10 h 141"/>
                    <a:gd name="T56" fmla="*/ 53 w 140"/>
                    <a:gd name="T57" fmla="*/ 0 h 141"/>
                    <a:gd name="T58" fmla="*/ 32 w 140"/>
                    <a:gd name="T59" fmla="*/ 10 h 141"/>
                    <a:gd name="T60" fmla="*/ 80 w 140"/>
                    <a:gd name="T61" fmla="*/ 10 h 141"/>
                    <a:gd name="T62" fmla="*/ 60 w 140"/>
                    <a:gd name="T63" fmla="*/ 0 h 141"/>
                    <a:gd name="T64" fmla="*/ 60 w 140"/>
                    <a:gd name="T65" fmla="*/ 141 h 141"/>
                    <a:gd name="T66" fmla="*/ 80 w 140"/>
                    <a:gd name="T67" fmla="*/ 131 h 141"/>
                    <a:gd name="T68" fmla="*/ 60 w 140"/>
                    <a:gd name="T69" fmla="*/ 141 h 141"/>
                    <a:gd name="T70" fmla="*/ 107 w 140"/>
                    <a:gd name="T71" fmla="*/ 141 h 141"/>
                    <a:gd name="T72" fmla="*/ 87 w 140"/>
                    <a:gd name="T73" fmla="*/ 13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141">
                      <a:moveTo>
                        <a:pt x="10" y="115"/>
                      </a:moveTo>
                      <a:cubicBezTo>
                        <a:pt x="0" y="115"/>
                        <a:pt x="0" y="115"/>
                        <a:pt x="0" y="115"/>
                      </a:cubicBezTo>
                      <a:cubicBezTo>
                        <a:pt x="0" y="129"/>
                        <a:pt x="11" y="140"/>
                        <a:pt x="25" y="140"/>
                      </a:cubicBezTo>
                      <a:cubicBezTo>
                        <a:pt x="25" y="130"/>
                        <a:pt x="25" y="130"/>
                        <a:pt x="25" y="130"/>
                      </a:cubicBezTo>
                      <a:cubicBezTo>
                        <a:pt x="17" y="130"/>
                        <a:pt x="10" y="124"/>
                        <a:pt x="10" y="115"/>
                      </a:cubicBezTo>
                      <a:close/>
                      <a:moveTo>
                        <a:pt x="10" y="60"/>
                      </a:moveTo>
                      <a:cubicBezTo>
                        <a:pt x="0" y="60"/>
                        <a:pt x="0" y="60"/>
                        <a:pt x="0" y="60"/>
                      </a:cubicBezTo>
                      <a:cubicBezTo>
                        <a:pt x="0" y="81"/>
                        <a:pt x="0" y="81"/>
                        <a:pt x="0" y="81"/>
                      </a:cubicBezTo>
                      <a:cubicBezTo>
                        <a:pt x="10" y="81"/>
                        <a:pt x="10" y="81"/>
                        <a:pt x="10" y="81"/>
                      </a:cubicBezTo>
                      <a:lnTo>
                        <a:pt x="10" y="60"/>
                      </a:lnTo>
                      <a:close/>
                      <a:moveTo>
                        <a:pt x="0" y="26"/>
                      </a:moveTo>
                      <a:cubicBezTo>
                        <a:pt x="10" y="26"/>
                        <a:pt x="10" y="26"/>
                        <a:pt x="10" y="26"/>
                      </a:cubicBezTo>
                      <a:cubicBezTo>
                        <a:pt x="10" y="17"/>
                        <a:pt x="17" y="10"/>
                        <a:pt x="25" y="10"/>
                      </a:cubicBezTo>
                      <a:cubicBezTo>
                        <a:pt x="25" y="0"/>
                        <a:pt x="25" y="0"/>
                        <a:pt x="25" y="0"/>
                      </a:cubicBezTo>
                      <a:cubicBezTo>
                        <a:pt x="11" y="0"/>
                        <a:pt x="0" y="12"/>
                        <a:pt x="0" y="26"/>
                      </a:cubicBezTo>
                      <a:close/>
                      <a:moveTo>
                        <a:pt x="10" y="87"/>
                      </a:moveTo>
                      <a:cubicBezTo>
                        <a:pt x="0" y="87"/>
                        <a:pt x="0" y="87"/>
                        <a:pt x="0" y="87"/>
                      </a:cubicBezTo>
                      <a:cubicBezTo>
                        <a:pt x="0" y="108"/>
                        <a:pt x="0" y="108"/>
                        <a:pt x="0" y="108"/>
                      </a:cubicBezTo>
                      <a:cubicBezTo>
                        <a:pt x="10" y="108"/>
                        <a:pt x="10" y="108"/>
                        <a:pt x="10" y="108"/>
                      </a:cubicBezTo>
                      <a:lnTo>
                        <a:pt x="10" y="87"/>
                      </a:lnTo>
                      <a:close/>
                      <a:moveTo>
                        <a:pt x="10" y="33"/>
                      </a:moveTo>
                      <a:cubicBezTo>
                        <a:pt x="0" y="33"/>
                        <a:pt x="0" y="33"/>
                        <a:pt x="0" y="33"/>
                      </a:cubicBezTo>
                      <a:cubicBezTo>
                        <a:pt x="0" y="54"/>
                        <a:pt x="0" y="54"/>
                        <a:pt x="0" y="54"/>
                      </a:cubicBezTo>
                      <a:cubicBezTo>
                        <a:pt x="10" y="54"/>
                        <a:pt x="10" y="54"/>
                        <a:pt x="10" y="54"/>
                      </a:cubicBezTo>
                      <a:lnTo>
                        <a:pt x="10" y="33"/>
                      </a:lnTo>
                      <a:close/>
                      <a:moveTo>
                        <a:pt x="140" y="42"/>
                      </a:moveTo>
                      <a:cubicBezTo>
                        <a:pt x="137" y="46"/>
                        <a:pt x="135" y="50"/>
                        <a:pt x="132" y="54"/>
                      </a:cubicBezTo>
                      <a:cubicBezTo>
                        <a:pt x="140" y="54"/>
                        <a:pt x="140" y="54"/>
                        <a:pt x="140" y="54"/>
                      </a:cubicBezTo>
                      <a:lnTo>
                        <a:pt x="140" y="42"/>
                      </a:lnTo>
                      <a:close/>
                      <a:moveTo>
                        <a:pt x="107" y="9"/>
                      </a:moveTo>
                      <a:cubicBezTo>
                        <a:pt x="107" y="0"/>
                        <a:pt x="107" y="0"/>
                        <a:pt x="107" y="0"/>
                      </a:cubicBezTo>
                      <a:cubicBezTo>
                        <a:pt x="87" y="0"/>
                        <a:pt x="87" y="0"/>
                        <a:pt x="87" y="0"/>
                      </a:cubicBezTo>
                      <a:cubicBezTo>
                        <a:pt x="87" y="10"/>
                        <a:pt x="87" y="10"/>
                        <a:pt x="87" y="10"/>
                      </a:cubicBezTo>
                      <a:cubicBezTo>
                        <a:pt x="105" y="10"/>
                        <a:pt x="105" y="10"/>
                        <a:pt x="105" y="10"/>
                      </a:cubicBezTo>
                      <a:cubicBezTo>
                        <a:pt x="106" y="10"/>
                        <a:pt x="106" y="9"/>
                        <a:pt x="107" y="9"/>
                      </a:cubicBezTo>
                      <a:close/>
                      <a:moveTo>
                        <a:pt x="32" y="141"/>
                      </a:moveTo>
                      <a:cubicBezTo>
                        <a:pt x="53" y="141"/>
                        <a:pt x="53" y="141"/>
                        <a:pt x="53" y="141"/>
                      </a:cubicBezTo>
                      <a:cubicBezTo>
                        <a:pt x="53" y="131"/>
                        <a:pt x="53" y="131"/>
                        <a:pt x="53" y="131"/>
                      </a:cubicBezTo>
                      <a:cubicBezTo>
                        <a:pt x="32" y="131"/>
                        <a:pt x="32" y="131"/>
                        <a:pt x="32" y="131"/>
                      </a:cubicBezTo>
                      <a:lnTo>
                        <a:pt x="32" y="141"/>
                      </a:lnTo>
                      <a:close/>
                      <a:moveTo>
                        <a:pt x="130" y="108"/>
                      </a:moveTo>
                      <a:cubicBezTo>
                        <a:pt x="140" y="108"/>
                        <a:pt x="140" y="108"/>
                        <a:pt x="140" y="108"/>
                      </a:cubicBezTo>
                      <a:cubicBezTo>
                        <a:pt x="140" y="87"/>
                        <a:pt x="140" y="87"/>
                        <a:pt x="140" y="87"/>
                      </a:cubicBezTo>
                      <a:cubicBezTo>
                        <a:pt x="130" y="87"/>
                        <a:pt x="130" y="87"/>
                        <a:pt x="130" y="87"/>
                      </a:cubicBezTo>
                      <a:lnTo>
                        <a:pt x="130" y="108"/>
                      </a:lnTo>
                      <a:close/>
                      <a:moveTo>
                        <a:pt x="115" y="130"/>
                      </a:moveTo>
                      <a:cubicBezTo>
                        <a:pt x="115" y="140"/>
                        <a:pt x="115" y="140"/>
                        <a:pt x="115" y="140"/>
                      </a:cubicBezTo>
                      <a:cubicBezTo>
                        <a:pt x="129" y="140"/>
                        <a:pt x="140" y="129"/>
                        <a:pt x="140" y="115"/>
                      </a:cubicBezTo>
                      <a:cubicBezTo>
                        <a:pt x="130" y="115"/>
                        <a:pt x="130" y="115"/>
                        <a:pt x="130" y="115"/>
                      </a:cubicBezTo>
                      <a:cubicBezTo>
                        <a:pt x="130" y="124"/>
                        <a:pt x="123" y="130"/>
                        <a:pt x="115" y="130"/>
                      </a:cubicBezTo>
                      <a:close/>
                      <a:moveTo>
                        <a:pt x="130" y="60"/>
                      </a:moveTo>
                      <a:cubicBezTo>
                        <a:pt x="130" y="81"/>
                        <a:pt x="130" y="81"/>
                        <a:pt x="130" y="81"/>
                      </a:cubicBezTo>
                      <a:cubicBezTo>
                        <a:pt x="140" y="81"/>
                        <a:pt x="140" y="81"/>
                        <a:pt x="140" y="81"/>
                      </a:cubicBezTo>
                      <a:cubicBezTo>
                        <a:pt x="140" y="60"/>
                        <a:pt x="140" y="60"/>
                        <a:pt x="140" y="60"/>
                      </a:cubicBezTo>
                      <a:lnTo>
                        <a:pt x="130" y="60"/>
                      </a:lnTo>
                      <a:close/>
                      <a:moveTo>
                        <a:pt x="32" y="10"/>
                      </a:moveTo>
                      <a:cubicBezTo>
                        <a:pt x="53" y="10"/>
                        <a:pt x="53" y="10"/>
                        <a:pt x="53" y="10"/>
                      </a:cubicBezTo>
                      <a:cubicBezTo>
                        <a:pt x="53" y="0"/>
                        <a:pt x="53" y="0"/>
                        <a:pt x="53" y="0"/>
                      </a:cubicBezTo>
                      <a:cubicBezTo>
                        <a:pt x="32" y="0"/>
                        <a:pt x="32" y="0"/>
                        <a:pt x="32" y="0"/>
                      </a:cubicBezTo>
                      <a:lnTo>
                        <a:pt x="32" y="10"/>
                      </a:lnTo>
                      <a:close/>
                      <a:moveTo>
                        <a:pt x="60" y="10"/>
                      </a:moveTo>
                      <a:cubicBezTo>
                        <a:pt x="80" y="10"/>
                        <a:pt x="80" y="10"/>
                        <a:pt x="80" y="10"/>
                      </a:cubicBezTo>
                      <a:cubicBezTo>
                        <a:pt x="80" y="0"/>
                        <a:pt x="80" y="0"/>
                        <a:pt x="80" y="0"/>
                      </a:cubicBezTo>
                      <a:cubicBezTo>
                        <a:pt x="60" y="0"/>
                        <a:pt x="60" y="0"/>
                        <a:pt x="60" y="0"/>
                      </a:cubicBezTo>
                      <a:lnTo>
                        <a:pt x="60" y="10"/>
                      </a:lnTo>
                      <a:close/>
                      <a:moveTo>
                        <a:pt x="60" y="141"/>
                      </a:moveTo>
                      <a:cubicBezTo>
                        <a:pt x="80" y="141"/>
                        <a:pt x="80" y="141"/>
                        <a:pt x="80" y="141"/>
                      </a:cubicBezTo>
                      <a:cubicBezTo>
                        <a:pt x="80" y="131"/>
                        <a:pt x="80" y="131"/>
                        <a:pt x="80" y="131"/>
                      </a:cubicBezTo>
                      <a:cubicBezTo>
                        <a:pt x="60" y="131"/>
                        <a:pt x="60" y="131"/>
                        <a:pt x="60" y="131"/>
                      </a:cubicBezTo>
                      <a:lnTo>
                        <a:pt x="60" y="141"/>
                      </a:lnTo>
                      <a:close/>
                      <a:moveTo>
                        <a:pt x="87" y="141"/>
                      </a:moveTo>
                      <a:cubicBezTo>
                        <a:pt x="107" y="141"/>
                        <a:pt x="107" y="141"/>
                        <a:pt x="107" y="141"/>
                      </a:cubicBezTo>
                      <a:cubicBezTo>
                        <a:pt x="107" y="131"/>
                        <a:pt x="107" y="131"/>
                        <a:pt x="107" y="131"/>
                      </a:cubicBezTo>
                      <a:cubicBezTo>
                        <a:pt x="87" y="131"/>
                        <a:pt x="87" y="131"/>
                        <a:pt x="87" y="131"/>
                      </a:cubicBezTo>
                      <a:lnTo>
                        <a:pt x="87" y="141"/>
                      </a:ln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32" name="Freeform 14"/>
                <p:cNvSpPr/>
                <p:nvPr/>
              </p:nvSpPr>
              <p:spPr bwMode="auto">
                <a:xfrm>
                  <a:off x="5834062" y="3287231"/>
                  <a:ext cx="588964" cy="509588"/>
                </a:xfrm>
                <a:custGeom>
                  <a:avLst/>
                  <a:gdLst>
                    <a:gd name="T0" fmla="*/ 150 w 154"/>
                    <a:gd name="T1" fmla="*/ 0 h 133"/>
                    <a:gd name="T2" fmla="*/ 54 w 154"/>
                    <a:gd name="T3" fmla="*/ 84 h 133"/>
                    <a:gd name="T4" fmla="*/ 17 w 154"/>
                    <a:gd name="T5" fmla="*/ 54 h 133"/>
                    <a:gd name="T6" fmla="*/ 0 w 154"/>
                    <a:gd name="T7" fmla="*/ 68 h 133"/>
                    <a:gd name="T8" fmla="*/ 65 w 154"/>
                    <a:gd name="T9" fmla="*/ 133 h 133"/>
                    <a:gd name="T10" fmla="*/ 154 w 154"/>
                    <a:gd name="T11" fmla="*/ 9 h 133"/>
                    <a:gd name="T12" fmla="*/ 150 w 154"/>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54" h="133">
                      <a:moveTo>
                        <a:pt x="150" y="0"/>
                      </a:moveTo>
                      <a:cubicBezTo>
                        <a:pt x="104" y="29"/>
                        <a:pt x="69" y="65"/>
                        <a:pt x="54" y="84"/>
                      </a:cubicBezTo>
                      <a:cubicBezTo>
                        <a:pt x="17" y="54"/>
                        <a:pt x="17" y="54"/>
                        <a:pt x="17" y="54"/>
                      </a:cubicBezTo>
                      <a:cubicBezTo>
                        <a:pt x="0" y="68"/>
                        <a:pt x="0" y="68"/>
                        <a:pt x="0" y="68"/>
                      </a:cubicBezTo>
                      <a:cubicBezTo>
                        <a:pt x="65" y="133"/>
                        <a:pt x="65" y="133"/>
                        <a:pt x="65" y="133"/>
                      </a:cubicBezTo>
                      <a:cubicBezTo>
                        <a:pt x="76" y="105"/>
                        <a:pt x="111" y="49"/>
                        <a:pt x="154" y="9"/>
                      </a:cubicBezTo>
                      <a:lnTo>
                        <a:pt x="150" y="0"/>
                      </a:ln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grpSp>
        </p:grpSp>
        <p:grpSp>
          <p:nvGrpSpPr>
            <p:cNvPr id="91" name="组合 90"/>
            <p:cNvGrpSpPr/>
            <p:nvPr/>
          </p:nvGrpSpPr>
          <p:grpSpPr>
            <a:xfrm>
              <a:off x="895590" y="2685493"/>
              <a:ext cx="940001" cy="940001"/>
              <a:chOff x="2406714" y="3912247"/>
              <a:chExt cx="940001" cy="940001"/>
            </a:xfrm>
          </p:grpSpPr>
          <p:sp>
            <p:nvSpPr>
              <p:cNvPr id="15" name="椭圆 14"/>
              <p:cNvSpPr/>
              <p:nvPr/>
            </p:nvSpPr>
            <p:spPr>
              <a:xfrm>
                <a:off x="2406714" y="3912247"/>
                <a:ext cx="940001" cy="9400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nvGrpSpPr>
              <p:cNvPr id="87" name="Group 62"/>
              <p:cNvGrpSpPr>
                <a:grpSpLocks noChangeAspect="1"/>
              </p:cNvGrpSpPr>
              <p:nvPr/>
            </p:nvGrpSpPr>
            <p:grpSpPr bwMode="auto">
              <a:xfrm>
                <a:off x="2702986" y="4007759"/>
                <a:ext cx="375973" cy="562002"/>
                <a:chOff x="3647" y="1954"/>
                <a:chExt cx="384" cy="574"/>
              </a:xfrm>
            </p:grpSpPr>
            <p:sp>
              <p:nvSpPr>
                <p:cNvPr id="88" name="AutoShape 61"/>
                <p:cNvSpPr>
                  <a:spLocks noChangeAspect="1" noChangeArrowheads="1" noTextEdit="1"/>
                </p:cNvSpPr>
                <p:nvPr/>
              </p:nvSpPr>
              <p:spPr bwMode="auto">
                <a:xfrm>
                  <a:off x="3649" y="1954"/>
                  <a:ext cx="38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lstStyle/>
                <a:p>
                  <a:endParaRPr lang="zh-CN" altLang="en-US" sz="1705"/>
                </a:p>
              </p:txBody>
            </p:sp>
            <p:sp>
              <p:nvSpPr>
                <p:cNvPr id="89" name="Freeform 63"/>
                <p:cNvSpPr/>
                <p:nvPr/>
              </p:nvSpPr>
              <p:spPr bwMode="auto">
                <a:xfrm>
                  <a:off x="3779" y="2118"/>
                  <a:ext cx="252" cy="285"/>
                </a:xfrm>
                <a:custGeom>
                  <a:avLst/>
                  <a:gdLst>
                    <a:gd name="T0" fmla="*/ 32 w 105"/>
                    <a:gd name="T1" fmla="*/ 118 h 118"/>
                    <a:gd name="T2" fmla="*/ 1 w 105"/>
                    <a:gd name="T3" fmla="*/ 105 h 118"/>
                    <a:gd name="T4" fmla="*/ 1 w 105"/>
                    <a:gd name="T5" fmla="*/ 105 h 118"/>
                    <a:gd name="T6" fmla="*/ 0 w 105"/>
                    <a:gd name="T7" fmla="*/ 104 h 118"/>
                    <a:gd name="T8" fmla="*/ 19 w 105"/>
                    <a:gd name="T9" fmla="*/ 85 h 118"/>
                    <a:gd name="T10" fmla="*/ 20 w 105"/>
                    <a:gd name="T11" fmla="*/ 86 h 118"/>
                    <a:gd name="T12" fmla="*/ 32 w 105"/>
                    <a:gd name="T13" fmla="*/ 91 h 118"/>
                    <a:gd name="T14" fmla="*/ 32 w 105"/>
                    <a:gd name="T15" fmla="*/ 91 h 118"/>
                    <a:gd name="T16" fmla="*/ 43 w 105"/>
                    <a:gd name="T17" fmla="*/ 86 h 118"/>
                    <a:gd name="T18" fmla="*/ 43 w 105"/>
                    <a:gd name="T19" fmla="*/ 86 h 118"/>
                    <a:gd name="T20" fmla="*/ 74 w 105"/>
                    <a:gd name="T21" fmla="*/ 56 h 118"/>
                    <a:gd name="T22" fmla="*/ 79 w 105"/>
                    <a:gd name="T23" fmla="*/ 44 h 118"/>
                    <a:gd name="T24" fmla="*/ 79 w 105"/>
                    <a:gd name="T25" fmla="*/ 44 h 118"/>
                    <a:gd name="T26" fmla="*/ 74 w 105"/>
                    <a:gd name="T27" fmla="*/ 33 h 118"/>
                    <a:gd name="T28" fmla="*/ 74 w 105"/>
                    <a:gd name="T29" fmla="*/ 33 h 118"/>
                    <a:gd name="T30" fmla="*/ 73 w 105"/>
                    <a:gd name="T31" fmla="*/ 31 h 118"/>
                    <a:gd name="T32" fmla="*/ 61 w 105"/>
                    <a:gd name="T33" fmla="*/ 27 h 118"/>
                    <a:gd name="T34" fmla="*/ 61 w 105"/>
                    <a:gd name="T35" fmla="*/ 27 h 118"/>
                    <a:gd name="T36" fmla="*/ 49 w 105"/>
                    <a:gd name="T37" fmla="*/ 31 h 118"/>
                    <a:gd name="T38" fmla="*/ 49 w 105"/>
                    <a:gd name="T39" fmla="*/ 31 h 118"/>
                    <a:gd name="T40" fmla="*/ 37 w 105"/>
                    <a:gd name="T41" fmla="*/ 44 h 118"/>
                    <a:gd name="T42" fmla="*/ 18 w 105"/>
                    <a:gd name="T43" fmla="*/ 44 h 118"/>
                    <a:gd name="T44" fmla="*/ 18 w 105"/>
                    <a:gd name="T45" fmla="*/ 44 h 118"/>
                    <a:gd name="T46" fmla="*/ 18 w 105"/>
                    <a:gd name="T47" fmla="*/ 25 h 118"/>
                    <a:gd name="T48" fmla="*/ 18 w 105"/>
                    <a:gd name="T49" fmla="*/ 25 h 118"/>
                    <a:gd name="T50" fmla="*/ 31 w 105"/>
                    <a:gd name="T51" fmla="*/ 13 h 118"/>
                    <a:gd name="T52" fmla="*/ 61 w 105"/>
                    <a:gd name="T53" fmla="*/ 0 h 118"/>
                    <a:gd name="T54" fmla="*/ 61 w 105"/>
                    <a:gd name="T55" fmla="*/ 0 h 118"/>
                    <a:gd name="T56" fmla="*/ 91 w 105"/>
                    <a:gd name="T57" fmla="*/ 13 h 118"/>
                    <a:gd name="T58" fmla="*/ 91 w 105"/>
                    <a:gd name="T59" fmla="*/ 13 h 118"/>
                    <a:gd name="T60" fmla="*/ 93 w 105"/>
                    <a:gd name="T61" fmla="*/ 14 h 118"/>
                    <a:gd name="T62" fmla="*/ 105 w 105"/>
                    <a:gd name="T63" fmla="*/ 44 h 118"/>
                    <a:gd name="T64" fmla="*/ 105 w 105"/>
                    <a:gd name="T65" fmla="*/ 44 h 118"/>
                    <a:gd name="T66" fmla="*/ 93 w 105"/>
                    <a:gd name="T67" fmla="*/ 74 h 118"/>
                    <a:gd name="T68" fmla="*/ 93 w 105"/>
                    <a:gd name="T69" fmla="*/ 74 h 118"/>
                    <a:gd name="T70" fmla="*/ 62 w 105"/>
                    <a:gd name="T71" fmla="*/ 105 h 118"/>
                    <a:gd name="T72" fmla="*/ 32 w 105"/>
                    <a:gd name="T73" fmla="*/ 118 h 118"/>
                    <a:gd name="T74" fmla="*/ 32 w 105"/>
                    <a:gd name="T75" fmla="*/ 118 h 118"/>
                    <a:gd name="T76" fmla="*/ 32 w 105"/>
                    <a:gd name="T7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5" h="118">
                      <a:moveTo>
                        <a:pt x="32" y="118"/>
                      </a:moveTo>
                      <a:cubicBezTo>
                        <a:pt x="21" y="118"/>
                        <a:pt x="10" y="113"/>
                        <a:pt x="1" y="105"/>
                      </a:cubicBezTo>
                      <a:cubicBezTo>
                        <a:pt x="1" y="105"/>
                        <a:pt x="1" y="105"/>
                        <a:pt x="1" y="105"/>
                      </a:cubicBezTo>
                      <a:cubicBezTo>
                        <a:pt x="0" y="104"/>
                        <a:pt x="0" y="104"/>
                        <a:pt x="0" y="104"/>
                      </a:cubicBezTo>
                      <a:cubicBezTo>
                        <a:pt x="19" y="85"/>
                        <a:pt x="19" y="85"/>
                        <a:pt x="19" y="85"/>
                      </a:cubicBezTo>
                      <a:cubicBezTo>
                        <a:pt x="20" y="86"/>
                        <a:pt x="20" y="86"/>
                        <a:pt x="20" y="86"/>
                      </a:cubicBezTo>
                      <a:cubicBezTo>
                        <a:pt x="23" y="90"/>
                        <a:pt x="27" y="91"/>
                        <a:pt x="32" y="91"/>
                      </a:cubicBezTo>
                      <a:cubicBezTo>
                        <a:pt x="32" y="91"/>
                        <a:pt x="32" y="91"/>
                        <a:pt x="32" y="91"/>
                      </a:cubicBezTo>
                      <a:cubicBezTo>
                        <a:pt x="36" y="91"/>
                        <a:pt x="40" y="90"/>
                        <a:pt x="43" y="86"/>
                      </a:cubicBezTo>
                      <a:cubicBezTo>
                        <a:pt x="43" y="86"/>
                        <a:pt x="43" y="86"/>
                        <a:pt x="43" y="86"/>
                      </a:cubicBezTo>
                      <a:cubicBezTo>
                        <a:pt x="74" y="56"/>
                        <a:pt x="74" y="56"/>
                        <a:pt x="74" y="56"/>
                      </a:cubicBezTo>
                      <a:cubicBezTo>
                        <a:pt x="77" y="53"/>
                        <a:pt x="79" y="48"/>
                        <a:pt x="79" y="44"/>
                      </a:cubicBezTo>
                      <a:cubicBezTo>
                        <a:pt x="79" y="44"/>
                        <a:pt x="79" y="44"/>
                        <a:pt x="79" y="44"/>
                      </a:cubicBezTo>
                      <a:cubicBezTo>
                        <a:pt x="79" y="40"/>
                        <a:pt x="77" y="36"/>
                        <a:pt x="74" y="33"/>
                      </a:cubicBezTo>
                      <a:cubicBezTo>
                        <a:pt x="74" y="33"/>
                        <a:pt x="74" y="33"/>
                        <a:pt x="74" y="33"/>
                      </a:cubicBezTo>
                      <a:cubicBezTo>
                        <a:pt x="73" y="31"/>
                        <a:pt x="73" y="31"/>
                        <a:pt x="73" y="31"/>
                      </a:cubicBezTo>
                      <a:cubicBezTo>
                        <a:pt x="69" y="28"/>
                        <a:pt x="65" y="27"/>
                        <a:pt x="61" y="27"/>
                      </a:cubicBezTo>
                      <a:cubicBezTo>
                        <a:pt x="61" y="27"/>
                        <a:pt x="61" y="27"/>
                        <a:pt x="61" y="27"/>
                      </a:cubicBezTo>
                      <a:cubicBezTo>
                        <a:pt x="57" y="27"/>
                        <a:pt x="53" y="28"/>
                        <a:pt x="49" y="31"/>
                      </a:cubicBezTo>
                      <a:cubicBezTo>
                        <a:pt x="49" y="31"/>
                        <a:pt x="49" y="31"/>
                        <a:pt x="49" y="31"/>
                      </a:cubicBezTo>
                      <a:cubicBezTo>
                        <a:pt x="37" y="44"/>
                        <a:pt x="37" y="44"/>
                        <a:pt x="37" y="44"/>
                      </a:cubicBezTo>
                      <a:cubicBezTo>
                        <a:pt x="32" y="49"/>
                        <a:pt x="23" y="49"/>
                        <a:pt x="18" y="44"/>
                      </a:cubicBezTo>
                      <a:cubicBezTo>
                        <a:pt x="18" y="44"/>
                        <a:pt x="18" y="44"/>
                        <a:pt x="18" y="44"/>
                      </a:cubicBezTo>
                      <a:cubicBezTo>
                        <a:pt x="13" y="39"/>
                        <a:pt x="13" y="30"/>
                        <a:pt x="18" y="25"/>
                      </a:cubicBezTo>
                      <a:cubicBezTo>
                        <a:pt x="18" y="25"/>
                        <a:pt x="18" y="25"/>
                        <a:pt x="18" y="25"/>
                      </a:cubicBezTo>
                      <a:cubicBezTo>
                        <a:pt x="31" y="13"/>
                        <a:pt x="31" y="13"/>
                        <a:pt x="31" y="13"/>
                      </a:cubicBezTo>
                      <a:cubicBezTo>
                        <a:pt x="39" y="4"/>
                        <a:pt x="50" y="0"/>
                        <a:pt x="61" y="0"/>
                      </a:cubicBezTo>
                      <a:cubicBezTo>
                        <a:pt x="61" y="0"/>
                        <a:pt x="61" y="0"/>
                        <a:pt x="61" y="0"/>
                      </a:cubicBezTo>
                      <a:cubicBezTo>
                        <a:pt x="72" y="0"/>
                        <a:pt x="83" y="4"/>
                        <a:pt x="91" y="13"/>
                      </a:cubicBezTo>
                      <a:cubicBezTo>
                        <a:pt x="91" y="13"/>
                        <a:pt x="91" y="13"/>
                        <a:pt x="91" y="13"/>
                      </a:cubicBezTo>
                      <a:cubicBezTo>
                        <a:pt x="93" y="14"/>
                        <a:pt x="93" y="14"/>
                        <a:pt x="93" y="14"/>
                      </a:cubicBezTo>
                      <a:cubicBezTo>
                        <a:pt x="101" y="22"/>
                        <a:pt x="105" y="33"/>
                        <a:pt x="105" y="44"/>
                      </a:cubicBezTo>
                      <a:cubicBezTo>
                        <a:pt x="105" y="44"/>
                        <a:pt x="105" y="44"/>
                        <a:pt x="105" y="44"/>
                      </a:cubicBezTo>
                      <a:cubicBezTo>
                        <a:pt x="105" y="55"/>
                        <a:pt x="101" y="66"/>
                        <a:pt x="93" y="74"/>
                      </a:cubicBezTo>
                      <a:cubicBezTo>
                        <a:pt x="93" y="74"/>
                        <a:pt x="93" y="74"/>
                        <a:pt x="93" y="74"/>
                      </a:cubicBezTo>
                      <a:cubicBezTo>
                        <a:pt x="62" y="105"/>
                        <a:pt x="62" y="105"/>
                        <a:pt x="62" y="105"/>
                      </a:cubicBezTo>
                      <a:cubicBezTo>
                        <a:pt x="54" y="114"/>
                        <a:pt x="42" y="118"/>
                        <a:pt x="32" y="118"/>
                      </a:cubicBezTo>
                      <a:cubicBezTo>
                        <a:pt x="32" y="118"/>
                        <a:pt x="32" y="118"/>
                        <a:pt x="32" y="118"/>
                      </a:cubicBezTo>
                      <a:cubicBezTo>
                        <a:pt x="32" y="118"/>
                        <a:pt x="32" y="118"/>
                        <a:pt x="32" y="1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05"/>
                </a:p>
              </p:txBody>
            </p:sp>
            <p:sp>
              <p:nvSpPr>
                <p:cNvPr id="90" name="Freeform 64"/>
                <p:cNvSpPr/>
                <p:nvPr/>
              </p:nvSpPr>
              <p:spPr bwMode="auto">
                <a:xfrm>
                  <a:off x="3647" y="2244"/>
                  <a:ext cx="252" cy="284"/>
                </a:xfrm>
                <a:custGeom>
                  <a:avLst/>
                  <a:gdLst>
                    <a:gd name="T0" fmla="*/ 44 w 105"/>
                    <a:gd name="T1" fmla="*/ 118 h 118"/>
                    <a:gd name="T2" fmla="*/ 14 w 105"/>
                    <a:gd name="T3" fmla="*/ 105 h 118"/>
                    <a:gd name="T4" fmla="*/ 14 w 105"/>
                    <a:gd name="T5" fmla="*/ 105 h 118"/>
                    <a:gd name="T6" fmla="*/ 12 w 105"/>
                    <a:gd name="T7" fmla="*/ 104 h 118"/>
                    <a:gd name="T8" fmla="*/ 0 w 105"/>
                    <a:gd name="T9" fmla="*/ 74 h 118"/>
                    <a:gd name="T10" fmla="*/ 0 w 105"/>
                    <a:gd name="T11" fmla="*/ 74 h 118"/>
                    <a:gd name="T12" fmla="*/ 12 w 105"/>
                    <a:gd name="T13" fmla="*/ 44 h 118"/>
                    <a:gd name="T14" fmla="*/ 12 w 105"/>
                    <a:gd name="T15" fmla="*/ 44 h 118"/>
                    <a:gd name="T16" fmla="*/ 43 w 105"/>
                    <a:gd name="T17" fmla="*/ 13 h 118"/>
                    <a:gd name="T18" fmla="*/ 73 w 105"/>
                    <a:gd name="T19" fmla="*/ 0 h 118"/>
                    <a:gd name="T20" fmla="*/ 73 w 105"/>
                    <a:gd name="T21" fmla="*/ 0 h 118"/>
                    <a:gd name="T22" fmla="*/ 98 w 105"/>
                    <a:gd name="T23" fmla="*/ 8 h 118"/>
                    <a:gd name="T24" fmla="*/ 98 w 105"/>
                    <a:gd name="T25" fmla="*/ 8 h 118"/>
                    <a:gd name="T26" fmla="*/ 101 w 105"/>
                    <a:gd name="T27" fmla="*/ 10 h 118"/>
                    <a:gd name="T28" fmla="*/ 101 w 105"/>
                    <a:gd name="T29" fmla="*/ 10 h 118"/>
                    <a:gd name="T30" fmla="*/ 104 w 105"/>
                    <a:gd name="T31" fmla="*/ 13 h 118"/>
                    <a:gd name="T32" fmla="*/ 105 w 105"/>
                    <a:gd name="T33" fmla="*/ 14 h 118"/>
                    <a:gd name="T34" fmla="*/ 105 w 105"/>
                    <a:gd name="T35" fmla="*/ 14 h 118"/>
                    <a:gd name="T36" fmla="*/ 105 w 105"/>
                    <a:gd name="T37" fmla="*/ 14 h 118"/>
                    <a:gd name="T38" fmla="*/ 86 w 105"/>
                    <a:gd name="T39" fmla="*/ 33 h 118"/>
                    <a:gd name="T40" fmla="*/ 86 w 105"/>
                    <a:gd name="T41" fmla="*/ 33 h 118"/>
                    <a:gd name="T42" fmla="*/ 85 w 105"/>
                    <a:gd name="T43" fmla="*/ 32 h 118"/>
                    <a:gd name="T44" fmla="*/ 73 w 105"/>
                    <a:gd name="T45" fmla="*/ 27 h 118"/>
                    <a:gd name="T46" fmla="*/ 73 w 105"/>
                    <a:gd name="T47" fmla="*/ 27 h 118"/>
                    <a:gd name="T48" fmla="*/ 62 w 105"/>
                    <a:gd name="T49" fmla="*/ 32 h 118"/>
                    <a:gd name="T50" fmla="*/ 62 w 105"/>
                    <a:gd name="T51" fmla="*/ 32 h 118"/>
                    <a:gd name="T52" fmla="*/ 31 w 105"/>
                    <a:gd name="T53" fmla="*/ 62 h 118"/>
                    <a:gd name="T54" fmla="*/ 26 w 105"/>
                    <a:gd name="T55" fmla="*/ 74 h 118"/>
                    <a:gd name="T56" fmla="*/ 26 w 105"/>
                    <a:gd name="T57" fmla="*/ 74 h 118"/>
                    <a:gd name="T58" fmla="*/ 31 w 105"/>
                    <a:gd name="T59" fmla="*/ 85 h 118"/>
                    <a:gd name="T60" fmla="*/ 31 w 105"/>
                    <a:gd name="T61" fmla="*/ 85 h 118"/>
                    <a:gd name="T62" fmla="*/ 32 w 105"/>
                    <a:gd name="T63" fmla="*/ 87 h 118"/>
                    <a:gd name="T64" fmla="*/ 44 w 105"/>
                    <a:gd name="T65" fmla="*/ 91 h 118"/>
                    <a:gd name="T66" fmla="*/ 44 w 105"/>
                    <a:gd name="T67" fmla="*/ 91 h 118"/>
                    <a:gd name="T68" fmla="*/ 56 w 105"/>
                    <a:gd name="T69" fmla="*/ 87 h 118"/>
                    <a:gd name="T70" fmla="*/ 56 w 105"/>
                    <a:gd name="T71" fmla="*/ 87 h 118"/>
                    <a:gd name="T72" fmla="*/ 69 w 105"/>
                    <a:gd name="T73" fmla="*/ 73 h 118"/>
                    <a:gd name="T74" fmla="*/ 87 w 105"/>
                    <a:gd name="T75" fmla="*/ 73 h 118"/>
                    <a:gd name="T76" fmla="*/ 87 w 105"/>
                    <a:gd name="T77" fmla="*/ 73 h 118"/>
                    <a:gd name="T78" fmla="*/ 87 w 105"/>
                    <a:gd name="T79" fmla="*/ 92 h 118"/>
                    <a:gd name="T80" fmla="*/ 87 w 105"/>
                    <a:gd name="T81" fmla="*/ 92 h 118"/>
                    <a:gd name="T82" fmla="*/ 74 w 105"/>
                    <a:gd name="T83" fmla="*/ 105 h 118"/>
                    <a:gd name="T84" fmla="*/ 44 w 105"/>
                    <a:gd name="T85" fmla="*/ 118 h 118"/>
                    <a:gd name="T86" fmla="*/ 44 w 105"/>
                    <a:gd name="T87" fmla="*/ 118 h 118"/>
                    <a:gd name="T88" fmla="*/ 44 w 105"/>
                    <a:gd name="T8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5" h="118">
                      <a:moveTo>
                        <a:pt x="44" y="118"/>
                      </a:moveTo>
                      <a:cubicBezTo>
                        <a:pt x="33" y="118"/>
                        <a:pt x="22" y="114"/>
                        <a:pt x="14" y="105"/>
                      </a:cubicBezTo>
                      <a:cubicBezTo>
                        <a:pt x="14" y="105"/>
                        <a:pt x="14" y="105"/>
                        <a:pt x="14" y="105"/>
                      </a:cubicBezTo>
                      <a:cubicBezTo>
                        <a:pt x="12" y="104"/>
                        <a:pt x="12" y="104"/>
                        <a:pt x="12" y="104"/>
                      </a:cubicBezTo>
                      <a:cubicBezTo>
                        <a:pt x="4" y="96"/>
                        <a:pt x="0" y="85"/>
                        <a:pt x="0" y="74"/>
                      </a:cubicBezTo>
                      <a:cubicBezTo>
                        <a:pt x="0" y="74"/>
                        <a:pt x="0" y="74"/>
                        <a:pt x="0" y="74"/>
                      </a:cubicBezTo>
                      <a:cubicBezTo>
                        <a:pt x="0" y="63"/>
                        <a:pt x="4" y="52"/>
                        <a:pt x="12" y="44"/>
                      </a:cubicBezTo>
                      <a:cubicBezTo>
                        <a:pt x="12" y="44"/>
                        <a:pt x="12" y="44"/>
                        <a:pt x="12" y="44"/>
                      </a:cubicBezTo>
                      <a:cubicBezTo>
                        <a:pt x="43" y="13"/>
                        <a:pt x="43" y="13"/>
                        <a:pt x="43" y="13"/>
                      </a:cubicBezTo>
                      <a:cubicBezTo>
                        <a:pt x="51" y="5"/>
                        <a:pt x="62" y="0"/>
                        <a:pt x="73" y="0"/>
                      </a:cubicBezTo>
                      <a:cubicBezTo>
                        <a:pt x="73" y="0"/>
                        <a:pt x="73" y="0"/>
                        <a:pt x="73" y="0"/>
                      </a:cubicBezTo>
                      <a:cubicBezTo>
                        <a:pt x="82" y="0"/>
                        <a:pt x="91" y="3"/>
                        <a:pt x="98" y="8"/>
                      </a:cubicBezTo>
                      <a:cubicBezTo>
                        <a:pt x="98" y="8"/>
                        <a:pt x="98" y="8"/>
                        <a:pt x="98" y="8"/>
                      </a:cubicBezTo>
                      <a:cubicBezTo>
                        <a:pt x="99" y="9"/>
                        <a:pt x="100" y="9"/>
                        <a:pt x="101" y="10"/>
                      </a:cubicBezTo>
                      <a:cubicBezTo>
                        <a:pt x="101" y="10"/>
                        <a:pt x="101" y="10"/>
                        <a:pt x="101" y="10"/>
                      </a:cubicBezTo>
                      <a:cubicBezTo>
                        <a:pt x="104" y="13"/>
                        <a:pt x="104" y="13"/>
                        <a:pt x="104" y="13"/>
                      </a:cubicBezTo>
                      <a:cubicBezTo>
                        <a:pt x="105" y="14"/>
                        <a:pt x="105" y="14"/>
                        <a:pt x="105" y="14"/>
                      </a:cubicBezTo>
                      <a:cubicBezTo>
                        <a:pt x="105" y="14"/>
                        <a:pt x="105" y="14"/>
                        <a:pt x="105" y="14"/>
                      </a:cubicBezTo>
                      <a:cubicBezTo>
                        <a:pt x="105" y="14"/>
                        <a:pt x="105" y="14"/>
                        <a:pt x="105" y="14"/>
                      </a:cubicBezTo>
                      <a:cubicBezTo>
                        <a:pt x="86" y="33"/>
                        <a:pt x="86" y="33"/>
                        <a:pt x="86" y="33"/>
                      </a:cubicBezTo>
                      <a:cubicBezTo>
                        <a:pt x="86" y="33"/>
                        <a:pt x="86" y="33"/>
                        <a:pt x="86" y="33"/>
                      </a:cubicBezTo>
                      <a:cubicBezTo>
                        <a:pt x="85" y="32"/>
                        <a:pt x="85" y="32"/>
                        <a:pt x="85" y="32"/>
                      </a:cubicBezTo>
                      <a:cubicBezTo>
                        <a:pt x="82" y="28"/>
                        <a:pt x="78" y="27"/>
                        <a:pt x="73" y="27"/>
                      </a:cubicBezTo>
                      <a:cubicBezTo>
                        <a:pt x="73" y="27"/>
                        <a:pt x="73" y="27"/>
                        <a:pt x="73" y="27"/>
                      </a:cubicBezTo>
                      <a:cubicBezTo>
                        <a:pt x="69" y="27"/>
                        <a:pt x="65" y="28"/>
                        <a:pt x="62" y="32"/>
                      </a:cubicBezTo>
                      <a:cubicBezTo>
                        <a:pt x="62" y="32"/>
                        <a:pt x="62" y="32"/>
                        <a:pt x="62" y="32"/>
                      </a:cubicBezTo>
                      <a:cubicBezTo>
                        <a:pt x="31" y="62"/>
                        <a:pt x="31" y="62"/>
                        <a:pt x="31" y="62"/>
                      </a:cubicBezTo>
                      <a:cubicBezTo>
                        <a:pt x="28" y="65"/>
                        <a:pt x="26" y="70"/>
                        <a:pt x="26" y="74"/>
                      </a:cubicBezTo>
                      <a:cubicBezTo>
                        <a:pt x="26" y="74"/>
                        <a:pt x="26" y="74"/>
                        <a:pt x="26" y="74"/>
                      </a:cubicBezTo>
                      <a:cubicBezTo>
                        <a:pt x="26" y="78"/>
                        <a:pt x="28" y="82"/>
                        <a:pt x="31" y="85"/>
                      </a:cubicBezTo>
                      <a:cubicBezTo>
                        <a:pt x="31" y="85"/>
                        <a:pt x="31" y="85"/>
                        <a:pt x="31" y="85"/>
                      </a:cubicBezTo>
                      <a:cubicBezTo>
                        <a:pt x="32" y="87"/>
                        <a:pt x="32" y="87"/>
                        <a:pt x="32" y="87"/>
                      </a:cubicBezTo>
                      <a:cubicBezTo>
                        <a:pt x="36" y="90"/>
                        <a:pt x="40" y="91"/>
                        <a:pt x="44" y="91"/>
                      </a:cubicBezTo>
                      <a:cubicBezTo>
                        <a:pt x="44" y="91"/>
                        <a:pt x="44" y="91"/>
                        <a:pt x="44" y="91"/>
                      </a:cubicBezTo>
                      <a:cubicBezTo>
                        <a:pt x="48" y="91"/>
                        <a:pt x="52" y="90"/>
                        <a:pt x="56" y="87"/>
                      </a:cubicBezTo>
                      <a:cubicBezTo>
                        <a:pt x="56" y="87"/>
                        <a:pt x="56" y="87"/>
                        <a:pt x="56" y="87"/>
                      </a:cubicBezTo>
                      <a:cubicBezTo>
                        <a:pt x="69" y="73"/>
                        <a:pt x="69" y="73"/>
                        <a:pt x="69" y="73"/>
                      </a:cubicBezTo>
                      <a:cubicBezTo>
                        <a:pt x="74" y="68"/>
                        <a:pt x="82" y="68"/>
                        <a:pt x="87" y="73"/>
                      </a:cubicBezTo>
                      <a:cubicBezTo>
                        <a:pt x="87" y="73"/>
                        <a:pt x="87" y="73"/>
                        <a:pt x="87" y="73"/>
                      </a:cubicBezTo>
                      <a:cubicBezTo>
                        <a:pt x="93" y="79"/>
                        <a:pt x="93" y="87"/>
                        <a:pt x="87" y="92"/>
                      </a:cubicBezTo>
                      <a:cubicBezTo>
                        <a:pt x="87" y="92"/>
                        <a:pt x="87" y="92"/>
                        <a:pt x="87" y="92"/>
                      </a:cubicBezTo>
                      <a:cubicBezTo>
                        <a:pt x="74" y="105"/>
                        <a:pt x="74" y="105"/>
                        <a:pt x="74" y="105"/>
                      </a:cubicBezTo>
                      <a:cubicBezTo>
                        <a:pt x="66" y="114"/>
                        <a:pt x="55" y="118"/>
                        <a:pt x="44" y="118"/>
                      </a:cubicBezTo>
                      <a:cubicBezTo>
                        <a:pt x="44" y="118"/>
                        <a:pt x="44" y="118"/>
                        <a:pt x="44" y="118"/>
                      </a:cubicBezTo>
                      <a:cubicBezTo>
                        <a:pt x="44" y="118"/>
                        <a:pt x="44" y="118"/>
                        <a:pt x="44" y="1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endParaRPr lang="zh-CN" altLang="en-US" sz="1705"/>
                </a:p>
              </p:txBody>
            </p:sp>
          </p:grpSp>
        </p:grpSp>
        <p:sp>
          <p:nvSpPr>
            <p:cNvPr id="94" name="椭圆 93"/>
            <p:cNvSpPr/>
            <p:nvPr/>
          </p:nvSpPr>
          <p:spPr>
            <a:xfrm>
              <a:off x="1760548" y="3734259"/>
              <a:ext cx="1147584" cy="11475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nvGrpSpPr>
            <p:cNvPr id="115" name="组合 114"/>
            <p:cNvGrpSpPr/>
            <p:nvPr/>
          </p:nvGrpSpPr>
          <p:grpSpPr>
            <a:xfrm>
              <a:off x="2092387" y="3886119"/>
              <a:ext cx="492532" cy="473497"/>
              <a:chOff x="5768975" y="3114675"/>
              <a:chExt cx="657225" cy="631825"/>
            </a:xfrm>
          </p:grpSpPr>
          <p:sp>
            <p:nvSpPr>
              <p:cNvPr id="99" name="Freeform 68"/>
              <p:cNvSpPr/>
              <p:nvPr/>
            </p:nvSpPr>
            <p:spPr bwMode="auto">
              <a:xfrm>
                <a:off x="5768975" y="3114675"/>
                <a:ext cx="657225" cy="174625"/>
              </a:xfrm>
              <a:custGeom>
                <a:avLst/>
                <a:gdLst>
                  <a:gd name="T0" fmla="*/ 207 w 414"/>
                  <a:gd name="T1" fmla="*/ 0 h 110"/>
                  <a:gd name="T2" fmla="*/ 311 w 414"/>
                  <a:gd name="T3" fmla="*/ 55 h 110"/>
                  <a:gd name="T4" fmla="*/ 414 w 414"/>
                  <a:gd name="T5" fmla="*/ 110 h 110"/>
                  <a:gd name="T6" fmla="*/ 207 w 414"/>
                  <a:gd name="T7" fmla="*/ 110 h 110"/>
                  <a:gd name="T8" fmla="*/ 0 w 414"/>
                  <a:gd name="T9" fmla="*/ 110 h 110"/>
                  <a:gd name="T10" fmla="*/ 103 w 414"/>
                  <a:gd name="T11" fmla="*/ 55 h 110"/>
                  <a:gd name="T12" fmla="*/ 207 w 414"/>
                  <a:gd name="T13" fmla="*/ 0 h 110"/>
                </a:gdLst>
                <a:ahLst/>
                <a:cxnLst>
                  <a:cxn ang="0">
                    <a:pos x="T0" y="T1"/>
                  </a:cxn>
                  <a:cxn ang="0">
                    <a:pos x="T2" y="T3"/>
                  </a:cxn>
                  <a:cxn ang="0">
                    <a:pos x="T4" y="T5"/>
                  </a:cxn>
                  <a:cxn ang="0">
                    <a:pos x="T6" y="T7"/>
                  </a:cxn>
                  <a:cxn ang="0">
                    <a:pos x="T8" y="T9"/>
                  </a:cxn>
                  <a:cxn ang="0">
                    <a:pos x="T10" y="T11"/>
                  </a:cxn>
                  <a:cxn ang="0">
                    <a:pos x="T12" y="T13"/>
                  </a:cxn>
                </a:cxnLst>
                <a:rect l="0" t="0" r="r" b="b"/>
                <a:pathLst>
                  <a:path w="414" h="110">
                    <a:moveTo>
                      <a:pt x="207" y="0"/>
                    </a:moveTo>
                    <a:lnTo>
                      <a:pt x="311" y="55"/>
                    </a:lnTo>
                    <a:lnTo>
                      <a:pt x="414" y="110"/>
                    </a:lnTo>
                    <a:lnTo>
                      <a:pt x="207" y="110"/>
                    </a:lnTo>
                    <a:lnTo>
                      <a:pt x="0" y="110"/>
                    </a:lnTo>
                    <a:lnTo>
                      <a:pt x="103" y="55"/>
                    </a:lnTo>
                    <a:lnTo>
                      <a:pt x="207" y="0"/>
                    </a:ln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100" name="Freeform 69"/>
              <p:cNvSpPr/>
              <p:nvPr/>
            </p:nvSpPr>
            <p:spPr bwMode="auto">
              <a:xfrm>
                <a:off x="5848350" y="3313113"/>
                <a:ext cx="65088" cy="334963"/>
              </a:xfrm>
              <a:custGeom>
                <a:avLst/>
                <a:gdLst>
                  <a:gd name="T0" fmla="*/ 17 w 17"/>
                  <a:gd name="T1" fmla="*/ 84 h 88"/>
                  <a:gd name="T2" fmla="*/ 14 w 17"/>
                  <a:gd name="T3" fmla="*/ 88 h 88"/>
                  <a:gd name="T4" fmla="*/ 3 w 17"/>
                  <a:gd name="T5" fmla="*/ 88 h 88"/>
                  <a:gd name="T6" fmla="*/ 0 w 17"/>
                  <a:gd name="T7" fmla="*/ 84 h 88"/>
                  <a:gd name="T8" fmla="*/ 0 w 17"/>
                  <a:gd name="T9" fmla="*/ 4 h 88"/>
                  <a:gd name="T10" fmla="*/ 3 w 17"/>
                  <a:gd name="T11" fmla="*/ 0 h 88"/>
                  <a:gd name="T12" fmla="*/ 14 w 17"/>
                  <a:gd name="T13" fmla="*/ 0 h 88"/>
                  <a:gd name="T14" fmla="*/ 17 w 17"/>
                  <a:gd name="T15" fmla="*/ 4 h 88"/>
                  <a:gd name="T16" fmla="*/ 17 w 17"/>
                  <a:gd name="T17"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88">
                    <a:moveTo>
                      <a:pt x="17" y="84"/>
                    </a:moveTo>
                    <a:cubicBezTo>
                      <a:pt x="17" y="86"/>
                      <a:pt x="16" y="88"/>
                      <a:pt x="14" y="88"/>
                    </a:cubicBezTo>
                    <a:cubicBezTo>
                      <a:pt x="3" y="88"/>
                      <a:pt x="3" y="88"/>
                      <a:pt x="3" y="88"/>
                    </a:cubicBezTo>
                    <a:cubicBezTo>
                      <a:pt x="2" y="88"/>
                      <a:pt x="0" y="86"/>
                      <a:pt x="0" y="84"/>
                    </a:cubicBezTo>
                    <a:cubicBezTo>
                      <a:pt x="0" y="4"/>
                      <a:pt x="0" y="4"/>
                      <a:pt x="0" y="4"/>
                    </a:cubicBezTo>
                    <a:cubicBezTo>
                      <a:pt x="0" y="2"/>
                      <a:pt x="2" y="0"/>
                      <a:pt x="3" y="0"/>
                    </a:cubicBezTo>
                    <a:cubicBezTo>
                      <a:pt x="14" y="0"/>
                      <a:pt x="14" y="0"/>
                      <a:pt x="14" y="0"/>
                    </a:cubicBezTo>
                    <a:cubicBezTo>
                      <a:pt x="16" y="0"/>
                      <a:pt x="17" y="2"/>
                      <a:pt x="17" y="4"/>
                    </a:cubicBezTo>
                    <a:lnTo>
                      <a:pt x="17" y="84"/>
                    </a:ln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101" name="Freeform 70"/>
              <p:cNvSpPr/>
              <p:nvPr/>
            </p:nvSpPr>
            <p:spPr bwMode="auto">
              <a:xfrm>
                <a:off x="5818188" y="3302000"/>
                <a:ext cx="127000" cy="33338"/>
              </a:xfrm>
              <a:custGeom>
                <a:avLst/>
                <a:gdLst>
                  <a:gd name="T0" fmla="*/ 33 w 33"/>
                  <a:gd name="T1" fmla="*/ 7 h 9"/>
                  <a:gd name="T2" fmla="*/ 31 w 33"/>
                  <a:gd name="T3" fmla="*/ 9 h 9"/>
                  <a:gd name="T4" fmla="*/ 2 w 33"/>
                  <a:gd name="T5" fmla="*/ 9 h 9"/>
                  <a:gd name="T6" fmla="*/ 0 w 33"/>
                  <a:gd name="T7" fmla="*/ 7 h 9"/>
                  <a:gd name="T8" fmla="*/ 0 w 33"/>
                  <a:gd name="T9" fmla="*/ 3 h 9"/>
                  <a:gd name="T10" fmla="*/ 2 w 33"/>
                  <a:gd name="T11" fmla="*/ 0 h 9"/>
                  <a:gd name="T12" fmla="*/ 31 w 33"/>
                  <a:gd name="T13" fmla="*/ 0 h 9"/>
                  <a:gd name="T14" fmla="*/ 33 w 33"/>
                  <a:gd name="T15" fmla="*/ 3 h 9"/>
                  <a:gd name="T16" fmla="*/ 33 w 33"/>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9">
                    <a:moveTo>
                      <a:pt x="33" y="7"/>
                    </a:moveTo>
                    <a:cubicBezTo>
                      <a:pt x="33" y="8"/>
                      <a:pt x="32" y="9"/>
                      <a:pt x="31" y="9"/>
                    </a:cubicBezTo>
                    <a:cubicBezTo>
                      <a:pt x="2" y="9"/>
                      <a:pt x="2" y="9"/>
                      <a:pt x="2" y="9"/>
                    </a:cubicBezTo>
                    <a:cubicBezTo>
                      <a:pt x="1" y="9"/>
                      <a:pt x="0" y="8"/>
                      <a:pt x="0" y="7"/>
                    </a:cubicBezTo>
                    <a:cubicBezTo>
                      <a:pt x="0" y="3"/>
                      <a:pt x="0" y="3"/>
                      <a:pt x="0" y="3"/>
                    </a:cubicBezTo>
                    <a:cubicBezTo>
                      <a:pt x="0" y="1"/>
                      <a:pt x="1" y="0"/>
                      <a:pt x="2" y="0"/>
                    </a:cubicBezTo>
                    <a:cubicBezTo>
                      <a:pt x="31" y="0"/>
                      <a:pt x="31" y="0"/>
                      <a:pt x="31" y="0"/>
                    </a:cubicBezTo>
                    <a:cubicBezTo>
                      <a:pt x="32" y="0"/>
                      <a:pt x="33" y="1"/>
                      <a:pt x="33" y="3"/>
                    </a:cubicBezTo>
                    <a:lnTo>
                      <a:pt x="33" y="7"/>
                    </a:ln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102" name="Oval 71"/>
              <p:cNvSpPr>
                <a:spLocks noChangeArrowheads="1"/>
              </p:cNvSpPr>
              <p:nvPr/>
            </p:nvSpPr>
            <p:spPr bwMode="auto">
              <a:xfrm>
                <a:off x="5799138" y="3302000"/>
                <a:ext cx="57150" cy="60325"/>
              </a:xfrm>
              <a:prstGeom prst="ellipse">
                <a:avLst/>
              </a:prstGeom>
              <a:solidFill>
                <a:schemeClr val="bg1"/>
              </a:solidFill>
              <a:ln>
                <a:noFill/>
              </a:ln>
            </p:spPr>
            <p:txBody>
              <a:bodyPr vert="horz" wrap="square" lIns="91435" tIns="45718" rIns="91435" bIns="45718" numCol="1" anchor="t" anchorCtr="0" compatLnSpc="1"/>
              <a:lstStyle/>
              <a:p>
                <a:endParaRPr lang="zh-CN" altLang="en-US" sz="1705"/>
              </a:p>
            </p:txBody>
          </p:sp>
          <p:sp>
            <p:nvSpPr>
              <p:cNvPr id="103" name="Oval 72"/>
              <p:cNvSpPr>
                <a:spLocks noChangeArrowheads="1"/>
              </p:cNvSpPr>
              <p:nvPr/>
            </p:nvSpPr>
            <p:spPr bwMode="auto">
              <a:xfrm>
                <a:off x="5907088" y="3302000"/>
                <a:ext cx="57150" cy="60325"/>
              </a:xfrm>
              <a:prstGeom prst="ellipse">
                <a:avLst/>
              </a:prstGeom>
              <a:solidFill>
                <a:schemeClr val="bg1"/>
              </a:solidFill>
              <a:ln>
                <a:noFill/>
              </a:ln>
            </p:spPr>
            <p:txBody>
              <a:bodyPr vert="horz" wrap="square" lIns="91435" tIns="45718" rIns="91435" bIns="45718" numCol="1" anchor="t" anchorCtr="0" compatLnSpc="1"/>
              <a:lstStyle/>
              <a:p>
                <a:endParaRPr lang="zh-CN" altLang="en-US" sz="1705"/>
              </a:p>
            </p:txBody>
          </p:sp>
          <p:sp>
            <p:nvSpPr>
              <p:cNvPr id="104" name="Freeform 73"/>
              <p:cNvSpPr/>
              <p:nvPr/>
            </p:nvSpPr>
            <p:spPr bwMode="auto">
              <a:xfrm>
                <a:off x="6062663" y="3313113"/>
                <a:ext cx="69850" cy="334963"/>
              </a:xfrm>
              <a:custGeom>
                <a:avLst/>
                <a:gdLst>
                  <a:gd name="T0" fmla="*/ 18 w 18"/>
                  <a:gd name="T1" fmla="*/ 84 h 88"/>
                  <a:gd name="T2" fmla="*/ 14 w 18"/>
                  <a:gd name="T3" fmla="*/ 88 h 88"/>
                  <a:gd name="T4" fmla="*/ 4 w 18"/>
                  <a:gd name="T5" fmla="*/ 88 h 88"/>
                  <a:gd name="T6" fmla="*/ 0 w 18"/>
                  <a:gd name="T7" fmla="*/ 84 h 88"/>
                  <a:gd name="T8" fmla="*/ 0 w 18"/>
                  <a:gd name="T9" fmla="*/ 4 h 88"/>
                  <a:gd name="T10" fmla="*/ 4 w 18"/>
                  <a:gd name="T11" fmla="*/ 0 h 88"/>
                  <a:gd name="T12" fmla="*/ 14 w 18"/>
                  <a:gd name="T13" fmla="*/ 0 h 88"/>
                  <a:gd name="T14" fmla="*/ 18 w 18"/>
                  <a:gd name="T15" fmla="*/ 4 h 88"/>
                  <a:gd name="T16" fmla="*/ 18 w 18"/>
                  <a:gd name="T17"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88">
                    <a:moveTo>
                      <a:pt x="18" y="84"/>
                    </a:moveTo>
                    <a:cubicBezTo>
                      <a:pt x="18" y="86"/>
                      <a:pt x="16" y="88"/>
                      <a:pt x="14" y="88"/>
                    </a:cubicBezTo>
                    <a:cubicBezTo>
                      <a:pt x="4" y="88"/>
                      <a:pt x="4" y="88"/>
                      <a:pt x="4" y="88"/>
                    </a:cubicBezTo>
                    <a:cubicBezTo>
                      <a:pt x="2" y="88"/>
                      <a:pt x="0" y="86"/>
                      <a:pt x="0" y="84"/>
                    </a:cubicBezTo>
                    <a:cubicBezTo>
                      <a:pt x="0" y="4"/>
                      <a:pt x="0" y="4"/>
                      <a:pt x="0" y="4"/>
                    </a:cubicBezTo>
                    <a:cubicBezTo>
                      <a:pt x="0" y="2"/>
                      <a:pt x="2" y="0"/>
                      <a:pt x="4" y="0"/>
                    </a:cubicBezTo>
                    <a:cubicBezTo>
                      <a:pt x="14" y="0"/>
                      <a:pt x="14" y="0"/>
                      <a:pt x="14" y="0"/>
                    </a:cubicBezTo>
                    <a:cubicBezTo>
                      <a:pt x="16" y="0"/>
                      <a:pt x="18" y="2"/>
                      <a:pt x="18" y="4"/>
                    </a:cubicBezTo>
                    <a:lnTo>
                      <a:pt x="18" y="84"/>
                    </a:ln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105" name="Freeform 74"/>
              <p:cNvSpPr/>
              <p:nvPr/>
            </p:nvSpPr>
            <p:spPr bwMode="auto">
              <a:xfrm>
                <a:off x="6037263" y="3302000"/>
                <a:ext cx="122238" cy="33338"/>
              </a:xfrm>
              <a:custGeom>
                <a:avLst/>
                <a:gdLst>
                  <a:gd name="T0" fmla="*/ 32 w 32"/>
                  <a:gd name="T1" fmla="*/ 7 h 9"/>
                  <a:gd name="T2" fmla="*/ 30 w 32"/>
                  <a:gd name="T3" fmla="*/ 9 h 9"/>
                  <a:gd name="T4" fmla="*/ 2 w 32"/>
                  <a:gd name="T5" fmla="*/ 9 h 9"/>
                  <a:gd name="T6" fmla="*/ 0 w 32"/>
                  <a:gd name="T7" fmla="*/ 7 h 9"/>
                  <a:gd name="T8" fmla="*/ 0 w 32"/>
                  <a:gd name="T9" fmla="*/ 3 h 9"/>
                  <a:gd name="T10" fmla="*/ 2 w 32"/>
                  <a:gd name="T11" fmla="*/ 0 h 9"/>
                  <a:gd name="T12" fmla="*/ 30 w 32"/>
                  <a:gd name="T13" fmla="*/ 0 h 9"/>
                  <a:gd name="T14" fmla="*/ 32 w 32"/>
                  <a:gd name="T15" fmla="*/ 3 h 9"/>
                  <a:gd name="T16" fmla="*/ 32 w 32"/>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9">
                    <a:moveTo>
                      <a:pt x="32" y="7"/>
                    </a:moveTo>
                    <a:cubicBezTo>
                      <a:pt x="32" y="8"/>
                      <a:pt x="31" y="9"/>
                      <a:pt x="30" y="9"/>
                    </a:cubicBezTo>
                    <a:cubicBezTo>
                      <a:pt x="2" y="9"/>
                      <a:pt x="2" y="9"/>
                      <a:pt x="2" y="9"/>
                    </a:cubicBezTo>
                    <a:cubicBezTo>
                      <a:pt x="1" y="9"/>
                      <a:pt x="0" y="8"/>
                      <a:pt x="0" y="7"/>
                    </a:cubicBezTo>
                    <a:cubicBezTo>
                      <a:pt x="0" y="3"/>
                      <a:pt x="0" y="3"/>
                      <a:pt x="0" y="3"/>
                    </a:cubicBezTo>
                    <a:cubicBezTo>
                      <a:pt x="0" y="1"/>
                      <a:pt x="1" y="0"/>
                      <a:pt x="2" y="0"/>
                    </a:cubicBezTo>
                    <a:cubicBezTo>
                      <a:pt x="30" y="0"/>
                      <a:pt x="30" y="0"/>
                      <a:pt x="30" y="0"/>
                    </a:cubicBezTo>
                    <a:cubicBezTo>
                      <a:pt x="31" y="0"/>
                      <a:pt x="32" y="1"/>
                      <a:pt x="32" y="3"/>
                    </a:cubicBezTo>
                    <a:lnTo>
                      <a:pt x="32" y="7"/>
                    </a:ln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106" name="Oval 75"/>
              <p:cNvSpPr>
                <a:spLocks noChangeArrowheads="1"/>
              </p:cNvSpPr>
              <p:nvPr/>
            </p:nvSpPr>
            <p:spPr bwMode="auto">
              <a:xfrm>
                <a:off x="6016625" y="3302000"/>
                <a:ext cx="53975" cy="60325"/>
              </a:xfrm>
              <a:prstGeom prst="ellipse">
                <a:avLst/>
              </a:prstGeom>
              <a:solidFill>
                <a:schemeClr val="bg1"/>
              </a:solidFill>
              <a:ln>
                <a:noFill/>
              </a:ln>
            </p:spPr>
            <p:txBody>
              <a:bodyPr vert="horz" wrap="square" lIns="91435" tIns="45718" rIns="91435" bIns="45718" numCol="1" anchor="t" anchorCtr="0" compatLnSpc="1"/>
              <a:lstStyle/>
              <a:p>
                <a:endParaRPr lang="zh-CN" altLang="en-US" sz="1705"/>
              </a:p>
            </p:txBody>
          </p:sp>
          <p:sp>
            <p:nvSpPr>
              <p:cNvPr id="107" name="Oval 76"/>
              <p:cNvSpPr>
                <a:spLocks noChangeArrowheads="1"/>
              </p:cNvSpPr>
              <p:nvPr/>
            </p:nvSpPr>
            <p:spPr bwMode="auto">
              <a:xfrm>
                <a:off x="6124575" y="3302000"/>
                <a:ext cx="53975" cy="60325"/>
              </a:xfrm>
              <a:prstGeom prst="ellipse">
                <a:avLst/>
              </a:prstGeom>
              <a:solidFill>
                <a:schemeClr val="bg1"/>
              </a:solidFill>
              <a:ln>
                <a:noFill/>
              </a:ln>
            </p:spPr>
            <p:txBody>
              <a:bodyPr vert="horz" wrap="square" lIns="91435" tIns="45718" rIns="91435" bIns="45718" numCol="1" anchor="t" anchorCtr="0" compatLnSpc="1"/>
              <a:lstStyle/>
              <a:p>
                <a:endParaRPr lang="zh-CN" altLang="en-US" sz="1705"/>
              </a:p>
            </p:txBody>
          </p:sp>
          <p:sp>
            <p:nvSpPr>
              <p:cNvPr id="108" name="Freeform 77"/>
              <p:cNvSpPr/>
              <p:nvPr/>
            </p:nvSpPr>
            <p:spPr bwMode="auto">
              <a:xfrm>
                <a:off x="6281738" y="3313113"/>
                <a:ext cx="65088" cy="334963"/>
              </a:xfrm>
              <a:custGeom>
                <a:avLst/>
                <a:gdLst>
                  <a:gd name="T0" fmla="*/ 17 w 17"/>
                  <a:gd name="T1" fmla="*/ 84 h 88"/>
                  <a:gd name="T2" fmla="*/ 14 w 17"/>
                  <a:gd name="T3" fmla="*/ 88 h 88"/>
                  <a:gd name="T4" fmla="*/ 3 w 17"/>
                  <a:gd name="T5" fmla="*/ 88 h 88"/>
                  <a:gd name="T6" fmla="*/ 0 w 17"/>
                  <a:gd name="T7" fmla="*/ 84 h 88"/>
                  <a:gd name="T8" fmla="*/ 0 w 17"/>
                  <a:gd name="T9" fmla="*/ 4 h 88"/>
                  <a:gd name="T10" fmla="*/ 3 w 17"/>
                  <a:gd name="T11" fmla="*/ 0 h 88"/>
                  <a:gd name="T12" fmla="*/ 14 w 17"/>
                  <a:gd name="T13" fmla="*/ 0 h 88"/>
                  <a:gd name="T14" fmla="*/ 17 w 17"/>
                  <a:gd name="T15" fmla="*/ 4 h 88"/>
                  <a:gd name="T16" fmla="*/ 17 w 17"/>
                  <a:gd name="T17"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88">
                    <a:moveTo>
                      <a:pt x="17" y="84"/>
                    </a:moveTo>
                    <a:cubicBezTo>
                      <a:pt x="17" y="86"/>
                      <a:pt x="15" y="88"/>
                      <a:pt x="14" y="88"/>
                    </a:cubicBezTo>
                    <a:cubicBezTo>
                      <a:pt x="3" y="88"/>
                      <a:pt x="3" y="88"/>
                      <a:pt x="3" y="88"/>
                    </a:cubicBezTo>
                    <a:cubicBezTo>
                      <a:pt x="1" y="88"/>
                      <a:pt x="0" y="86"/>
                      <a:pt x="0" y="84"/>
                    </a:cubicBezTo>
                    <a:cubicBezTo>
                      <a:pt x="0" y="4"/>
                      <a:pt x="0" y="4"/>
                      <a:pt x="0" y="4"/>
                    </a:cubicBezTo>
                    <a:cubicBezTo>
                      <a:pt x="0" y="2"/>
                      <a:pt x="1" y="0"/>
                      <a:pt x="3" y="0"/>
                    </a:cubicBezTo>
                    <a:cubicBezTo>
                      <a:pt x="14" y="0"/>
                      <a:pt x="14" y="0"/>
                      <a:pt x="14" y="0"/>
                    </a:cubicBezTo>
                    <a:cubicBezTo>
                      <a:pt x="15" y="0"/>
                      <a:pt x="17" y="2"/>
                      <a:pt x="17" y="4"/>
                    </a:cubicBezTo>
                    <a:lnTo>
                      <a:pt x="17" y="84"/>
                    </a:ln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109" name="Freeform 78"/>
              <p:cNvSpPr/>
              <p:nvPr/>
            </p:nvSpPr>
            <p:spPr bwMode="auto">
              <a:xfrm>
                <a:off x="6249988" y="3302000"/>
                <a:ext cx="127000" cy="33338"/>
              </a:xfrm>
              <a:custGeom>
                <a:avLst/>
                <a:gdLst>
                  <a:gd name="T0" fmla="*/ 33 w 33"/>
                  <a:gd name="T1" fmla="*/ 7 h 9"/>
                  <a:gd name="T2" fmla="*/ 31 w 33"/>
                  <a:gd name="T3" fmla="*/ 9 h 9"/>
                  <a:gd name="T4" fmla="*/ 2 w 33"/>
                  <a:gd name="T5" fmla="*/ 9 h 9"/>
                  <a:gd name="T6" fmla="*/ 0 w 33"/>
                  <a:gd name="T7" fmla="*/ 7 h 9"/>
                  <a:gd name="T8" fmla="*/ 0 w 33"/>
                  <a:gd name="T9" fmla="*/ 3 h 9"/>
                  <a:gd name="T10" fmla="*/ 2 w 33"/>
                  <a:gd name="T11" fmla="*/ 0 h 9"/>
                  <a:gd name="T12" fmla="*/ 31 w 33"/>
                  <a:gd name="T13" fmla="*/ 0 h 9"/>
                  <a:gd name="T14" fmla="*/ 33 w 33"/>
                  <a:gd name="T15" fmla="*/ 3 h 9"/>
                  <a:gd name="T16" fmla="*/ 33 w 33"/>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9">
                    <a:moveTo>
                      <a:pt x="33" y="7"/>
                    </a:moveTo>
                    <a:cubicBezTo>
                      <a:pt x="33" y="8"/>
                      <a:pt x="32" y="9"/>
                      <a:pt x="31" y="9"/>
                    </a:cubicBezTo>
                    <a:cubicBezTo>
                      <a:pt x="2" y="9"/>
                      <a:pt x="2" y="9"/>
                      <a:pt x="2" y="9"/>
                    </a:cubicBezTo>
                    <a:cubicBezTo>
                      <a:pt x="1" y="9"/>
                      <a:pt x="0" y="8"/>
                      <a:pt x="0" y="7"/>
                    </a:cubicBezTo>
                    <a:cubicBezTo>
                      <a:pt x="0" y="3"/>
                      <a:pt x="0" y="3"/>
                      <a:pt x="0" y="3"/>
                    </a:cubicBezTo>
                    <a:cubicBezTo>
                      <a:pt x="0" y="1"/>
                      <a:pt x="1" y="0"/>
                      <a:pt x="2" y="0"/>
                    </a:cubicBezTo>
                    <a:cubicBezTo>
                      <a:pt x="31" y="0"/>
                      <a:pt x="31" y="0"/>
                      <a:pt x="31" y="0"/>
                    </a:cubicBezTo>
                    <a:cubicBezTo>
                      <a:pt x="32" y="0"/>
                      <a:pt x="33" y="1"/>
                      <a:pt x="33" y="3"/>
                    </a:cubicBezTo>
                    <a:lnTo>
                      <a:pt x="33" y="7"/>
                    </a:ln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110" name="Oval 79"/>
              <p:cNvSpPr>
                <a:spLocks noChangeArrowheads="1"/>
              </p:cNvSpPr>
              <p:nvPr/>
            </p:nvSpPr>
            <p:spPr bwMode="auto">
              <a:xfrm>
                <a:off x="6230938" y="3302000"/>
                <a:ext cx="58738" cy="60325"/>
              </a:xfrm>
              <a:prstGeom prst="ellipse">
                <a:avLst/>
              </a:prstGeom>
              <a:solidFill>
                <a:schemeClr val="bg1"/>
              </a:solidFill>
              <a:ln>
                <a:noFill/>
              </a:ln>
            </p:spPr>
            <p:txBody>
              <a:bodyPr vert="horz" wrap="square" lIns="91435" tIns="45718" rIns="91435" bIns="45718" numCol="1" anchor="t" anchorCtr="0" compatLnSpc="1"/>
              <a:lstStyle/>
              <a:p>
                <a:endParaRPr lang="zh-CN" altLang="en-US" sz="1705"/>
              </a:p>
            </p:txBody>
          </p:sp>
          <p:sp>
            <p:nvSpPr>
              <p:cNvPr id="111" name="Oval 80"/>
              <p:cNvSpPr>
                <a:spLocks noChangeArrowheads="1"/>
              </p:cNvSpPr>
              <p:nvPr/>
            </p:nvSpPr>
            <p:spPr bwMode="auto">
              <a:xfrm>
                <a:off x="6338888" y="3302000"/>
                <a:ext cx="57150" cy="60325"/>
              </a:xfrm>
              <a:prstGeom prst="ellipse">
                <a:avLst/>
              </a:prstGeom>
              <a:solidFill>
                <a:schemeClr val="bg1"/>
              </a:solidFill>
              <a:ln>
                <a:noFill/>
              </a:ln>
            </p:spPr>
            <p:txBody>
              <a:bodyPr vert="horz" wrap="square" lIns="91435" tIns="45718" rIns="91435" bIns="45718" numCol="1" anchor="t" anchorCtr="0" compatLnSpc="1"/>
              <a:lstStyle/>
              <a:p>
                <a:endParaRPr lang="zh-CN" altLang="en-US" sz="1705"/>
              </a:p>
            </p:txBody>
          </p:sp>
          <p:sp>
            <p:nvSpPr>
              <p:cNvPr id="112" name="Freeform 81"/>
              <p:cNvSpPr/>
              <p:nvPr/>
            </p:nvSpPr>
            <p:spPr bwMode="auto">
              <a:xfrm>
                <a:off x="5834063" y="3663950"/>
                <a:ext cx="527050" cy="22225"/>
              </a:xfrm>
              <a:custGeom>
                <a:avLst/>
                <a:gdLst>
                  <a:gd name="T0" fmla="*/ 138 w 138"/>
                  <a:gd name="T1" fmla="*/ 3 h 6"/>
                  <a:gd name="T2" fmla="*/ 135 w 138"/>
                  <a:gd name="T3" fmla="*/ 6 h 6"/>
                  <a:gd name="T4" fmla="*/ 3 w 138"/>
                  <a:gd name="T5" fmla="*/ 6 h 6"/>
                  <a:gd name="T6" fmla="*/ 0 w 138"/>
                  <a:gd name="T7" fmla="*/ 3 h 6"/>
                  <a:gd name="T8" fmla="*/ 0 w 138"/>
                  <a:gd name="T9" fmla="*/ 3 h 6"/>
                  <a:gd name="T10" fmla="*/ 3 w 138"/>
                  <a:gd name="T11" fmla="*/ 0 h 6"/>
                  <a:gd name="T12" fmla="*/ 135 w 138"/>
                  <a:gd name="T13" fmla="*/ 0 h 6"/>
                  <a:gd name="T14" fmla="*/ 138 w 138"/>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6">
                    <a:moveTo>
                      <a:pt x="138" y="3"/>
                    </a:moveTo>
                    <a:cubicBezTo>
                      <a:pt x="138" y="5"/>
                      <a:pt x="137" y="6"/>
                      <a:pt x="135" y="6"/>
                    </a:cubicBezTo>
                    <a:cubicBezTo>
                      <a:pt x="3" y="6"/>
                      <a:pt x="3" y="6"/>
                      <a:pt x="3" y="6"/>
                    </a:cubicBezTo>
                    <a:cubicBezTo>
                      <a:pt x="1" y="6"/>
                      <a:pt x="0" y="5"/>
                      <a:pt x="0" y="3"/>
                    </a:cubicBezTo>
                    <a:cubicBezTo>
                      <a:pt x="0" y="3"/>
                      <a:pt x="0" y="3"/>
                      <a:pt x="0" y="3"/>
                    </a:cubicBezTo>
                    <a:cubicBezTo>
                      <a:pt x="0" y="1"/>
                      <a:pt x="1" y="0"/>
                      <a:pt x="3" y="0"/>
                    </a:cubicBezTo>
                    <a:cubicBezTo>
                      <a:pt x="135" y="0"/>
                      <a:pt x="135" y="0"/>
                      <a:pt x="135" y="0"/>
                    </a:cubicBezTo>
                    <a:cubicBezTo>
                      <a:pt x="137" y="0"/>
                      <a:pt x="138" y="1"/>
                      <a:pt x="138" y="3"/>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113" name="Freeform 82"/>
              <p:cNvSpPr/>
              <p:nvPr/>
            </p:nvSpPr>
            <p:spPr bwMode="auto">
              <a:xfrm>
                <a:off x="5834063" y="3694113"/>
                <a:ext cx="527050" cy="22225"/>
              </a:xfrm>
              <a:custGeom>
                <a:avLst/>
                <a:gdLst>
                  <a:gd name="T0" fmla="*/ 138 w 138"/>
                  <a:gd name="T1" fmla="*/ 3 h 6"/>
                  <a:gd name="T2" fmla="*/ 135 w 138"/>
                  <a:gd name="T3" fmla="*/ 6 h 6"/>
                  <a:gd name="T4" fmla="*/ 3 w 138"/>
                  <a:gd name="T5" fmla="*/ 6 h 6"/>
                  <a:gd name="T6" fmla="*/ 0 w 138"/>
                  <a:gd name="T7" fmla="*/ 3 h 6"/>
                  <a:gd name="T8" fmla="*/ 0 w 138"/>
                  <a:gd name="T9" fmla="*/ 3 h 6"/>
                  <a:gd name="T10" fmla="*/ 3 w 138"/>
                  <a:gd name="T11" fmla="*/ 0 h 6"/>
                  <a:gd name="T12" fmla="*/ 135 w 138"/>
                  <a:gd name="T13" fmla="*/ 0 h 6"/>
                  <a:gd name="T14" fmla="*/ 138 w 138"/>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6">
                    <a:moveTo>
                      <a:pt x="138" y="3"/>
                    </a:moveTo>
                    <a:cubicBezTo>
                      <a:pt x="138" y="5"/>
                      <a:pt x="137" y="6"/>
                      <a:pt x="135" y="6"/>
                    </a:cubicBezTo>
                    <a:cubicBezTo>
                      <a:pt x="3" y="6"/>
                      <a:pt x="3" y="6"/>
                      <a:pt x="3" y="6"/>
                    </a:cubicBezTo>
                    <a:cubicBezTo>
                      <a:pt x="1" y="6"/>
                      <a:pt x="0" y="5"/>
                      <a:pt x="0" y="3"/>
                    </a:cubicBezTo>
                    <a:cubicBezTo>
                      <a:pt x="0" y="3"/>
                      <a:pt x="0" y="3"/>
                      <a:pt x="0" y="3"/>
                    </a:cubicBezTo>
                    <a:cubicBezTo>
                      <a:pt x="0" y="1"/>
                      <a:pt x="1" y="0"/>
                      <a:pt x="3" y="0"/>
                    </a:cubicBezTo>
                    <a:cubicBezTo>
                      <a:pt x="135" y="0"/>
                      <a:pt x="135" y="0"/>
                      <a:pt x="135" y="0"/>
                    </a:cubicBezTo>
                    <a:cubicBezTo>
                      <a:pt x="137" y="0"/>
                      <a:pt x="138" y="1"/>
                      <a:pt x="138" y="3"/>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sp>
            <p:nvSpPr>
              <p:cNvPr id="114" name="Freeform 83"/>
              <p:cNvSpPr/>
              <p:nvPr/>
            </p:nvSpPr>
            <p:spPr bwMode="auto">
              <a:xfrm>
                <a:off x="5834063" y="3724275"/>
                <a:ext cx="527050" cy="22225"/>
              </a:xfrm>
              <a:custGeom>
                <a:avLst/>
                <a:gdLst>
                  <a:gd name="T0" fmla="*/ 138 w 138"/>
                  <a:gd name="T1" fmla="*/ 3 h 6"/>
                  <a:gd name="T2" fmla="*/ 135 w 138"/>
                  <a:gd name="T3" fmla="*/ 6 h 6"/>
                  <a:gd name="T4" fmla="*/ 3 w 138"/>
                  <a:gd name="T5" fmla="*/ 6 h 6"/>
                  <a:gd name="T6" fmla="*/ 0 w 138"/>
                  <a:gd name="T7" fmla="*/ 3 h 6"/>
                  <a:gd name="T8" fmla="*/ 0 w 138"/>
                  <a:gd name="T9" fmla="*/ 3 h 6"/>
                  <a:gd name="T10" fmla="*/ 3 w 138"/>
                  <a:gd name="T11" fmla="*/ 0 h 6"/>
                  <a:gd name="T12" fmla="*/ 135 w 138"/>
                  <a:gd name="T13" fmla="*/ 0 h 6"/>
                  <a:gd name="T14" fmla="*/ 138 w 138"/>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6">
                    <a:moveTo>
                      <a:pt x="138" y="3"/>
                    </a:moveTo>
                    <a:cubicBezTo>
                      <a:pt x="138" y="4"/>
                      <a:pt x="137" y="6"/>
                      <a:pt x="135" y="6"/>
                    </a:cubicBezTo>
                    <a:cubicBezTo>
                      <a:pt x="3" y="6"/>
                      <a:pt x="3" y="6"/>
                      <a:pt x="3" y="6"/>
                    </a:cubicBezTo>
                    <a:cubicBezTo>
                      <a:pt x="1" y="6"/>
                      <a:pt x="0" y="4"/>
                      <a:pt x="0" y="3"/>
                    </a:cubicBezTo>
                    <a:cubicBezTo>
                      <a:pt x="0" y="3"/>
                      <a:pt x="0" y="3"/>
                      <a:pt x="0" y="3"/>
                    </a:cubicBezTo>
                    <a:cubicBezTo>
                      <a:pt x="0" y="1"/>
                      <a:pt x="1" y="0"/>
                      <a:pt x="3" y="0"/>
                    </a:cubicBezTo>
                    <a:cubicBezTo>
                      <a:pt x="135" y="0"/>
                      <a:pt x="135" y="0"/>
                      <a:pt x="135" y="0"/>
                    </a:cubicBezTo>
                    <a:cubicBezTo>
                      <a:pt x="137" y="0"/>
                      <a:pt x="138" y="1"/>
                      <a:pt x="138" y="3"/>
                    </a:cubicBezTo>
                    <a:close/>
                  </a:path>
                </a:pathLst>
              </a:custGeom>
              <a:solidFill>
                <a:schemeClr val="bg1"/>
              </a:solidFill>
              <a:ln>
                <a:noFill/>
              </a:ln>
            </p:spPr>
            <p:txBody>
              <a:bodyPr vert="horz" wrap="square" lIns="91435" tIns="45718" rIns="91435" bIns="45718" numCol="1" anchor="t" anchorCtr="0" compatLnSpc="1"/>
              <a:lstStyle/>
              <a:p>
                <a:endParaRPr lang="zh-CN" altLang="en-US" sz="1705"/>
              </a:p>
            </p:txBody>
          </p:sp>
        </p:grpSp>
      </p:grpSp>
      <p:sp>
        <p:nvSpPr>
          <p:cNvPr id="116" name="TextBox 39"/>
          <p:cNvSpPr txBox="1"/>
          <p:nvPr/>
        </p:nvSpPr>
        <p:spPr>
          <a:xfrm>
            <a:off x="685800" y="5131435"/>
            <a:ext cx="4135120" cy="1706880"/>
          </a:xfrm>
          <a:prstGeom prst="rect">
            <a:avLst/>
          </a:prstGeom>
          <a:noFill/>
        </p:spPr>
        <p:txBody>
          <a:bodyPr wrap="square" rtlCol="0">
            <a:spAutoFit/>
          </a:bodyPr>
          <a:lstStyle/>
          <a:p>
            <a:pPr>
              <a:lnSpc>
                <a:spcPct val="150000"/>
              </a:lnSpc>
            </a:pPr>
            <a:r>
              <a:rPr lang="zh-CN" altLang="en-US" sz="10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由于Spark在Scala中实现且利用Scala为数据处理提供环境，Scala与Spark能够紧密结合，且Scala具备更为简洁的语法与更快的开发效率，因此项目组将学习Scala编程同时运用Scala改写并优化处理用户行为痕迹记录程序，使处理用户行为痕迹记录程序在Spark平台上并行式归纳分析用户观看视频时的操作行为数据，最终将所得结果以不同深浅的颜色曲线反馈到视频播放页面上，便于视频观看者与视频发布人员分析此视频各方面的状况</a:t>
            </a:r>
            <a:endParaRPr lang="zh-CN" altLang="en-US" sz="10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矩形 94"/>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cs typeface="+mn-ea"/>
              <a:sym typeface="+mn-lt"/>
            </a:endParaRPr>
          </a:p>
        </p:txBody>
      </p:sp>
      <p:sp>
        <p:nvSpPr>
          <p:cNvPr id="96" name="文本框 95"/>
          <p:cNvSpPr txBox="1"/>
          <p:nvPr/>
        </p:nvSpPr>
        <p:spPr>
          <a:xfrm>
            <a:off x="294813" y="154003"/>
            <a:ext cx="3561080" cy="50038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项目主要问题解决方案</a:t>
            </a:r>
            <a:endParaRPr lang="zh-CN" altLang="en-US" sz="2655" dirty="0">
              <a:solidFill>
                <a:schemeClr val="accent1"/>
              </a:solidFill>
              <a:latin typeface="微软雅黑" panose="020B0503020204020204" pitchFamily="34" charset="-122"/>
              <a:ea typeface="微软雅黑" panose="020B0503020204020204" pitchFamily="34" charset="-122"/>
              <a:cs typeface="+mn-ea"/>
              <a:sym typeface="+mn-lt"/>
            </a:endParaRPr>
          </a:p>
        </p:txBody>
      </p:sp>
      <p:grpSp>
        <p:nvGrpSpPr>
          <p:cNvPr id="129" name="组合 128"/>
          <p:cNvGrpSpPr/>
          <p:nvPr/>
        </p:nvGrpSpPr>
        <p:grpSpPr>
          <a:xfrm>
            <a:off x="0" y="7507131"/>
            <a:ext cx="12192000" cy="1320800"/>
            <a:chOff x="0" y="7507131"/>
            <a:chExt cx="12192000" cy="1320800"/>
          </a:xfrm>
        </p:grpSpPr>
        <p:sp>
          <p:nvSpPr>
            <p:cNvPr id="136" name="矩形 135"/>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37" name="矩形 136"/>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38" name="矩形 137"/>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40" name="矩形 139"/>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130" name="组合 129"/>
          <p:cNvGrpSpPr/>
          <p:nvPr/>
        </p:nvGrpSpPr>
        <p:grpSpPr>
          <a:xfrm>
            <a:off x="0" y="-1664915"/>
            <a:ext cx="12192000" cy="1320800"/>
            <a:chOff x="0" y="7507131"/>
            <a:chExt cx="12192000" cy="1320800"/>
          </a:xfrm>
        </p:grpSpPr>
        <p:sp>
          <p:nvSpPr>
            <p:cNvPr id="131" name="矩形 130"/>
            <p:cNvSpPr/>
            <p:nvPr userDrawn="1">
              <p:custDataLst>
                <p:tags r:id="rId3"/>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32" name="矩形 131"/>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33" name="矩形 132"/>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35" name="矩形 134"/>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1"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118"/>
                                        </p:tgtEl>
                                        <p:attrNameLst>
                                          <p:attrName>style.visibility</p:attrName>
                                        </p:attrNameLst>
                                      </p:cBhvr>
                                      <p:to>
                                        <p:strVal val="visible"/>
                                      </p:to>
                                    </p:set>
                                    <p:animEffect transition="in" filter="fade">
                                      <p:cBhvr>
                                        <p:cTn id="20" dur="1000"/>
                                        <p:tgtEl>
                                          <p:spTgt spid="118"/>
                                        </p:tgtEl>
                                      </p:cBhvr>
                                    </p:animEffect>
                                    <p:anim calcmode="lin" valueType="num">
                                      <p:cBhvr>
                                        <p:cTn id="21" dur="1000" fill="hold"/>
                                        <p:tgtEl>
                                          <p:spTgt spid="118"/>
                                        </p:tgtEl>
                                        <p:attrNameLst>
                                          <p:attrName>ppt_x</p:attrName>
                                        </p:attrNameLst>
                                      </p:cBhvr>
                                      <p:tavLst>
                                        <p:tav tm="0">
                                          <p:val>
                                            <p:strVal val="#ppt_x"/>
                                          </p:val>
                                        </p:tav>
                                        <p:tav tm="100000">
                                          <p:val>
                                            <p:strVal val="#ppt_x"/>
                                          </p:val>
                                        </p:tav>
                                      </p:tavLst>
                                    </p:anim>
                                    <p:anim calcmode="lin" valueType="num">
                                      <p:cBhvr>
                                        <p:cTn id="22" dur="1000" fill="hold"/>
                                        <p:tgtEl>
                                          <p:spTgt spid="118"/>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16"/>
                                        </p:tgtEl>
                                        <p:attrNameLst>
                                          <p:attrName>style.visibility</p:attrName>
                                        </p:attrNameLst>
                                      </p:cBhvr>
                                      <p:to>
                                        <p:strVal val="visible"/>
                                      </p:to>
                                    </p:set>
                                    <p:animEffect transition="in" filter="wipe(up)">
                                      <p:cBhvr>
                                        <p:cTn id="26"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8"/>
          <p:cNvSpPr>
            <a:spLocks noChangeArrowheads="1"/>
          </p:cNvSpPr>
          <p:nvPr/>
        </p:nvSpPr>
        <p:spPr bwMode="auto">
          <a:xfrm>
            <a:off x="6483329" y="189"/>
            <a:ext cx="5708671" cy="6857623"/>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1705">
              <a:solidFill>
                <a:srgbClr val="FFFFFF"/>
              </a:solidFill>
              <a:latin typeface="微软雅黑" panose="020B0503020204020204" pitchFamily="34" charset="-122"/>
              <a:ea typeface="微软雅黑" panose="020B0503020204020204" pitchFamily="34" charset="-122"/>
            </a:endParaRPr>
          </a:p>
        </p:txBody>
      </p:sp>
      <p:sp>
        <p:nvSpPr>
          <p:cNvPr id="19" name="TextBox 39"/>
          <p:cNvSpPr txBox="1"/>
          <p:nvPr/>
        </p:nvSpPr>
        <p:spPr>
          <a:xfrm>
            <a:off x="1111400" y="1751680"/>
            <a:ext cx="4643228" cy="572770"/>
          </a:xfrm>
          <a:prstGeom prst="rect">
            <a:avLst/>
          </a:prstGeom>
          <a:noFill/>
        </p:spPr>
        <p:txBody>
          <a:bodyPr wrap="square" rtlCol="0">
            <a:spAutoFit/>
          </a:bodyPr>
          <a:lstStyle/>
          <a:p>
            <a:pPr>
              <a:lnSpc>
                <a:spcPct val="150000"/>
              </a:lnSpc>
            </a:pPr>
            <a:r>
              <a:rPr lang="en-US" altLang="zh-CN" sz="1325"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1325"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325"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成功在服务器上搭建完全分布式Hadoop平台</a:t>
            </a:r>
            <a:endParaRPr lang="zh-CN" altLang="en-US" sz="1325"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zh-CN" altLang="en-US" sz="76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39"/>
          <p:cNvSpPr txBox="1"/>
          <p:nvPr/>
        </p:nvSpPr>
        <p:spPr>
          <a:xfrm>
            <a:off x="1111400" y="2324732"/>
            <a:ext cx="4643228" cy="1010920"/>
          </a:xfrm>
          <a:prstGeom prst="rect">
            <a:avLst/>
          </a:prstGeom>
          <a:noFill/>
        </p:spPr>
        <p:txBody>
          <a:bodyPr wrap="square" rtlCol="0">
            <a:spAutoFit/>
          </a:bodyPr>
          <a:lstStyle/>
          <a:p>
            <a:pPr>
              <a:lnSpc>
                <a:spcPct val="150000"/>
              </a:lnSpc>
            </a:pPr>
            <a:r>
              <a:rPr lang="en-US" altLang="zh-CN" sz="1325"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a:t>
            </a:r>
            <a:r>
              <a:rPr lang="zh-CN" altLang="en-US" sz="1325"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325"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根据实际应用需求与服务器配置属性，进行了Hadoop节点部署的优化调整，由起初1个master、8个slave节点优化调整为1个master、6个slave节点</a:t>
            </a:r>
            <a:endParaRPr lang="zh-CN" altLang="en-US" sz="76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39"/>
          <p:cNvSpPr txBox="1"/>
          <p:nvPr/>
        </p:nvSpPr>
        <p:spPr>
          <a:xfrm>
            <a:off x="1111400" y="3575964"/>
            <a:ext cx="4643228" cy="1010920"/>
          </a:xfrm>
          <a:prstGeom prst="rect">
            <a:avLst/>
          </a:prstGeom>
          <a:noFill/>
        </p:spPr>
        <p:txBody>
          <a:bodyPr wrap="square" rtlCol="0">
            <a:spAutoFit/>
          </a:bodyPr>
          <a:lstStyle/>
          <a:p>
            <a:pPr>
              <a:lnSpc>
                <a:spcPct val="150000"/>
              </a:lnSpc>
            </a:pPr>
            <a:r>
              <a:rPr lang="en-US" altLang="zh-CN" sz="1325"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3</a:t>
            </a:r>
            <a:r>
              <a:rPr lang="zh-CN" altLang="en-US" sz="1325"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325"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完成了单机模式下并行式处理用户行为痕迹记录数据程序，并将前端传来的用户观看视频时操作行为数据置于Hadoop上进行程序测试运行</a:t>
            </a:r>
            <a:endParaRPr lang="zh-CN" altLang="en-US" sz="76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39"/>
          <p:cNvSpPr txBox="1"/>
          <p:nvPr/>
        </p:nvSpPr>
        <p:spPr>
          <a:xfrm>
            <a:off x="1111400" y="4748456"/>
            <a:ext cx="4643228" cy="1930400"/>
          </a:xfrm>
          <a:prstGeom prst="rect">
            <a:avLst/>
          </a:prstGeom>
          <a:noFill/>
        </p:spPr>
        <p:txBody>
          <a:bodyPr wrap="square" rtlCol="0">
            <a:spAutoFit/>
          </a:bodyPr>
          <a:lstStyle/>
          <a:p>
            <a:pPr>
              <a:lnSpc>
                <a:spcPct val="150000"/>
              </a:lnSpc>
            </a:pPr>
            <a:r>
              <a:rPr lang="en-US" sz="133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4</a:t>
            </a:r>
            <a:r>
              <a:rPr lang="zh-CN" altLang="en-US" sz="133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、通过</a:t>
            </a:r>
            <a:r>
              <a:rPr sz="133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将计算框架MapReduce升级为spark，发挥spark使用内存读写代替文件系统读写的优势，优化程序运行效率</a:t>
            </a:r>
            <a:r>
              <a:rPr lang="zh-CN" sz="133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，解决了Hadoop需要频繁访问其文件系统HDFS，磁盘IO开销过大与</a:t>
            </a:r>
            <a:r>
              <a:rPr lang="zh-CN" sz="133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文件更新、追加机制开销较大且文件输出时间过长，并且不符合本项目需要用户</a:t>
            </a:r>
            <a:r>
              <a:rPr lang="zh-CN" sz="133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在前端提交用户行为后，更新视频播放数据文件</a:t>
            </a:r>
            <a:r>
              <a:rPr lang="zh-CN" sz="133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的问题</a:t>
            </a:r>
            <a:endParaRPr lang="zh-CN" sz="133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cs typeface="+mn-ea"/>
              <a:sym typeface="+mn-lt"/>
            </a:endParaRPr>
          </a:p>
        </p:txBody>
      </p:sp>
      <p:sp>
        <p:nvSpPr>
          <p:cNvPr id="11" name="文本框 10"/>
          <p:cNvSpPr txBox="1"/>
          <p:nvPr/>
        </p:nvSpPr>
        <p:spPr>
          <a:xfrm>
            <a:off x="294813" y="154003"/>
            <a:ext cx="3561080" cy="50038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项目已成功解决的问题</a:t>
            </a:r>
            <a:endParaRPr lang="zh-CN" altLang="en-US" sz="2655" dirty="0">
              <a:solidFill>
                <a:schemeClr val="accent1"/>
              </a:solidFill>
              <a:latin typeface="微软雅黑" panose="020B0503020204020204" pitchFamily="34" charset="-122"/>
              <a:ea typeface="微软雅黑" panose="020B0503020204020204" pitchFamily="34" charset="-122"/>
              <a:cs typeface="+mn-ea"/>
              <a:sym typeface="+mn-lt"/>
            </a:endParaRPr>
          </a:p>
        </p:txBody>
      </p:sp>
      <p:grpSp>
        <p:nvGrpSpPr>
          <p:cNvPr id="42" name="组合 41"/>
          <p:cNvGrpSpPr/>
          <p:nvPr/>
        </p:nvGrpSpPr>
        <p:grpSpPr>
          <a:xfrm>
            <a:off x="0" y="7507131"/>
            <a:ext cx="12192000" cy="1320800"/>
            <a:chOff x="0" y="7507131"/>
            <a:chExt cx="12192000" cy="1320800"/>
          </a:xfrm>
        </p:grpSpPr>
        <p:sp>
          <p:nvSpPr>
            <p:cNvPr id="49" name="矩形 48"/>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50" name="矩形 49"/>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1" name="矩形 50"/>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43" name="组合 42"/>
          <p:cNvGrpSpPr/>
          <p:nvPr/>
        </p:nvGrpSpPr>
        <p:grpSpPr>
          <a:xfrm>
            <a:off x="0" y="-1664915"/>
            <a:ext cx="12192000" cy="1320800"/>
            <a:chOff x="0" y="7507131"/>
            <a:chExt cx="12192000" cy="1320800"/>
          </a:xfrm>
        </p:grpSpPr>
        <p:sp>
          <p:nvSpPr>
            <p:cNvPr id="44" name="矩形 43"/>
            <p:cNvSpPr/>
            <p:nvPr userDrawn="1">
              <p:custDataLst>
                <p:tags r:id="rId3"/>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45" name="矩形 44"/>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6" name="矩形 45"/>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8" name="矩形 47"/>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barn(outHorizontal)">
                                      <p:cBhvr>
                                        <p:cTn id="7" dur="500"/>
                                        <p:tgtEl>
                                          <p:spTgt spid="430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nimBg="1"/>
      <p:bldP spid="19" grpId="0"/>
      <p:bldP spid="20" grpId="0"/>
      <p:bldP spid="21"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01334" y="1551942"/>
            <a:ext cx="10051537" cy="4398861"/>
            <a:chOff x="1100786" y="1551735"/>
            <a:chExt cx="10052640" cy="4399344"/>
          </a:xfrm>
        </p:grpSpPr>
        <p:sp>
          <p:nvSpPr>
            <p:cNvPr id="22" name="Freeform 21"/>
            <p:cNvSpPr/>
            <p:nvPr/>
          </p:nvSpPr>
          <p:spPr>
            <a:xfrm rot="19805282">
              <a:off x="1456384" y="1551735"/>
              <a:ext cx="9350488" cy="4399344"/>
            </a:xfrm>
            <a:custGeom>
              <a:avLst/>
              <a:gdLst>
                <a:gd name="connsiteX0" fmla="*/ 9210674 w 9350488"/>
                <a:gd name="connsiteY0" fmla="*/ 3819266 h 4399344"/>
                <a:gd name="connsiteX1" fmla="*/ 9350488 w 9350488"/>
                <a:gd name="connsiteY1" fmla="*/ 4082226 h 4399344"/>
                <a:gd name="connsiteX2" fmla="*/ 9033370 w 9350488"/>
                <a:gd name="connsiteY2" fmla="*/ 4399344 h 4399344"/>
                <a:gd name="connsiteX3" fmla="*/ 6852320 w 9350488"/>
                <a:gd name="connsiteY3" fmla="*/ 4399344 h 4399344"/>
                <a:gd name="connsiteX4" fmla="*/ 6844759 w 9350488"/>
                <a:gd name="connsiteY4" fmla="*/ 4398581 h 4399344"/>
                <a:gd name="connsiteX5" fmla="*/ 6831730 w 9350488"/>
                <a:gd name="connsiteY5" fmla="*/ 4398964 h 4399344"/>
                <a:gd name="connsiteX6" fmla="*/ 6805150 w 9350488"/>
                <a:gd name="connsiteY6" fmla="*/ 4394589 h 4399344"/>
                <a:gd name="connsiteX7" fmla="*/ 6788410 w 9350488"/>
                <a:gd name="connsiteY7" fmla="*/ 4392901 h 4399344"/>
                <a:gd name="connsiteX8" fmla="*/ 6781081 w 9350488"/>
                <a:gd name="connsiteY8" fmla="*/ 4390626 h 4399344"/>
                <a:gd name="connsiteX9" fmla="*/ 6771692 w 9350488"/>
                <a:gd name="connsiteY9" fmla="*/ 4389080 h 4399344"/>
                <a:gd name="connsiteX10" fmla="*/ 6748678 w 9350488"/>
                <a:gd name="connsiteY10" fmla="*/ 4380567 h 4399344"/>
                <a:gd name="connsiteX11" fmla="*/ 6728884 w 9350488"/>
                <a:gd name="connsiteY11" fmla="*/ 4374423 h 4399344"/>
                <a:gd name="connsiteX12" fmla="*/ 6722076 w 9350488"/>
                <a:gd name="connsiteY12" fmla="*/ 4370728 h 4399344"/>
                <a:gd name="connsiteX13" fmla="*/ 6714626 w 9350488"/>
                <a:gd name="connsiteY13" fmla="*/ 4367972 h 4399344"/>
                <a:gd name="connsiteX14" fmla="*/ 6695104 w 9350488"/>
                <a:gd name="connsiteY14" fmla="*/ 4356088 h 4399344"/>
                <a:gd name="connsiteX15" fmla="*/ 6675017 w 9350488"/>
                <a:gd name="connsiteY15" fmla="*/ 4345185 h 4399344"/>
                <a:gd name="connsiteX16" fmla="*/ 6668890 w 9350488"/>
                <a:gd name="connsiteY16" fmla="*/ 4340130 h 4399344"/>
                <a:gd name="connsiteX17" fmla="*/ 6662274 w 9350488"/>
                <a:gd name="connsiteY17" fmla="*/ 4336102 h 4399344"/>
                <a:gd name="connsiteX18" fmla="*/ 6647012 w 9350488"/>
                <a:gd name="connsiteY18" fmla="*/ 4322079 h 4399344"/>
                <a:gd name="connsiteX19" fmla="*/ 6628085 w 9350488"/>
                <a:gd name="connsiteY19" fmla="*/ 4306462 h 4399344"/>
                <a:gd name="connsiteX20" fmla="*/ 6622029 w 9350488"/>
                <a:gd name="connsiteY20" fmla="*/ 4299122 h 4399344"/>
                <a:gd name="connsiteX21" fmla="*/ 6616378 w 9350488"/>
                <a:gd name="connsiteY21" fmla="*/ 4293931 h 4399344"/>
                <a:gd name="connsiteX22" fmla="*/ 6606505 w 9350488"/>
                <a:gd name="connsiteY22" fmla="*/ 4280307 h 4399344"/>
                <a:gd name="connsiteX23" fmla="*/ 6589361 w 9350488"/>
                <a:gd name="connsiteY23" fmla="*/ 4259529 h 4399344"/>
                <a:gd name="connsiteX24" fmla="*/ 6583143 w 9350488"/>
                <a:gd name="connsiteY24" fmla="*/ 4248073 h 4399344"/>
                <a:gd name="connsiteX25" fmla="*/ 6578683 w 9350488"/>
                <a:gd name="connsiteY25" fmla="*/ 4241920 h 4399344"/>
                <a:gd name="connsiteX26" fmla="*/ 5577164 w 9350488"/>
                <a:gd name="connsiteY26" fmla="*/ 2519482 h 4399344"/>
                <a:gd name="connsiteX27" fmla="*/ 3584720 w 9350488"/>
                <a:gd name="connsiteY27" fmla="*/ 2519482 h 4399344"/>
                <a:gd name="connsiteX28" fmla="*/ 3577151 w 9350488"/>
                <a:gd name="connsiteY28" fmla="*/ 2518719 h 4399344"/>
                <a:gd name="connsiteX29" fmla="*/ 3564128 w 9350488"/>
                <a:gd name="connsiteY29" fmla="*/ 2519102 h 4399344"/>
                <a:gd name="connsiteX30" fmla="*/ 3537559 w 9350488"/>
                <a:gd name="connsiteY30" fmla="*/ 2514728 h 4399344"/>
                <a:gd name="connsiteX31" fmla="*/ 3520810 w 9350488"/>
                <a:gd name="connsiteY31" fmla="*/ 2513039 h 4399344"/>
                <a:gd name="connsiteX32" fmla="*/ 3513476 w 9350488"/>
                <a:gd name="connsiteY32" fmla="*/ 2510763 h 4399344"/>
                <a:gd name="connsiteX33" fmla="*/ 3504091 w 9350488"/>
                <a:gd name="connsiteY33" fmla="*/ 2509217 h 4399344"/>
                <a:gd name="connsiteX34" fmla="*/ 3481082 w 9350488"/>
                <a:gd name="connsiteY34" fmla="*/ 2500707 h 4399344"/>
                <a:gd name="connsiteX35" fmla="*/ 3461284 w 9350488"/>
                <a:gd name="connsiteY35" fmla="*/ 2494561 h 4399344"/>
                <a:gd name="connsiteX36" fmla="*/ 3454474 w 9350488"/>
                <a:gd name="connsiteY36" fmla="*/ 2490865 h 4399344"/>
                <a:gd name="connsiteX37" fmla="*/ 3447024 w 9350488"/>
                <a:gd name="connsiteY37" fmla="*/ 2488109 h 4399344"/>
                <a:gd name="connsiteX38" fmla="*/ 3427503 w 9350488"/>
                <a:gd name="connsiteY38" fmla="*/ 2476226 h 4399344"/>
                <a:gd name="connsiteX39" fmla="*/ 3407416 w 9350488"/>
                <a:gd name="connsiteY39" fmla="*/ 2465323 h 4399344"/>
                <a:gd name="connsiteX40" fmla="*/ 3401290 w 9350488"/>
                <a:gd name="connsiteY40" fmla="*/ 2460268 h 4399344"/>
                <a:gd name="connsiteX41" fmla="*/ 3394672 w 9350488"/>
                <a:gd name="connsiteY41" fmla="*/ 2456239 h 4399344"/>
                <a:gd name="connsiteX42" fmla="*/ 3379407 w 9350488"/>
                <a:gd name="connsiteY42" fmla="*/ 2442213 h 4399344"/>
                <a:gd name="connsiteX43" fmla="*/ 3360484 w 9350488"/>
                <a:gd name="connsiteY43" fmla="*/ 2426600 h 4399344"/>
                <a:gd name="connsiteX44" fmla="*/ 3354430 w 9350488"/>
                <a:gd name="connsiteY44" fmla="*/ 2419263 h 4399344"/>
                <a:gd name="connsiteX45" fmla="*/ 3348776 w 9350488"/>
                <a:gd name="connsiteY45" fmla="*/ 2414068 h 4399344"/>
                <a:gd name="connsiteX46" fmla="*/ 3338897 w 9350488"/>
                <a:gd name="connsiteY46" fmla="*/ 2400437 h 4399344"/>
                <a:gd name="connsiteX47" fmla="*/ 3321761 w 9350488"/>
                <a:gd name="connsiteY47" fmla="*/ 2379667 h 4399344"/>
                <a:gd name="connsiteX48" fmla="*/ 3315545 w 9350488"/>
                <a:gd name="connsiteY48" fmla="*/ 2368216 h 4399344"/>
                <a:gd name="connsiteX49" fmla="*/ 3311081 w 9350488"/>
                <a:gd name="connsiteY49" fmla="*/ 2362057 h 4399344"/>
                <a:gd name="connsiteX50" fmla="*/ 2309562 w 9350488"/>
                <a:gd name="connsiteY50" fmla="*/ 639619 h 4399344"/>
                <a:gd name="connsiteX51" fmla="*/ 317118 w 9350488"/>
                <a:gd name="connsiteY51" fmla="*/ 639619 h 4399344"/>
                <a:gd name="connsiteX52" fmla="*/ 1 w 9350488"/>
                <a:gd name="connsiteY52" fmla="*/ 322501 h 4399344"/>
                <a:gd name="connsiteX53" fmla="*/ 317119 w 9350488"/>
                <a:gd name="connsiteY53" fmla="*/ 5383 h 4399344"/>
                <a:gd name="connsiteX54" fmla="*/ 2436279 w 9350488"/>
                <a:gd name="connsiteY54" fmla="*/ 5383 h 4399344"/>
                <a:gd name="connsiteX55" fmla="*/ 2448735 w 9350488"/>
                <a:gd name="connsiteY55" fmla="*/ 2523 h 4399344"/>
                <a:gd name="connsiteX56" fmla="*/ 2627103 w 9350488"/>
                <a:gd name="connsiteY56" fmla="*/ 31715 h 4399344"/>
                <a:gd name="connsiteX57" fmla="*/ 2650943 w 9350488"/>
                <a:gd name="connsiteY57" fmla="*/ 46228 h 4399344"/>
                <a:gd name="connsiteX58" fmla="*/ 2675472 w 9350488"/>
                <a:gd name="connsiteY58" fmla="*/ 59542 h 4399344"/>
                <a:gd name="connsiteX59" fmla="*/ 2790366 w 9350488"/>
                <a:gd name="connsiteY59" fmla="*/ 199065 h 4399344"/>
                <a:gd name="connsiteX60" fmla="*/ 2794154 w 9350488"/>
                <a:gd name="connsiteY60" fmla="*/ 211270 h 4399344"/>
                <a:gd name="connsiteX61" fmla="*/ 3767495 w 9350488"/>
                <a:gd name="connsiteY61" fmla="*/ 1885246 h 4399344"/>
                <a:gd name="connsiteX62" fmla="*/ 5703881 w 9350488"/>
                <a:gd name="connsiteY62" fmla="*/ 1885246 h 4399344"/>
                <a:gd name="connsiteX63" fmla="*/ 5716337 w 9350488"/>
                <a:gd name="connsiteY63" fmla="*/ 1882386 h 4399344"/>
                <a:gd name="connsiteX64" fmla="*/ 5894704 w 9350488"/>
                <a:gd name="connsiteY64" fmla="*/ 1911577 h 4399344"/>
                <a:gd name="connsiteX65" fmla="*/ 5930433 w 9350488"/>
                <a:gd name="connsiteY65" fmla="*/ 1933328 h 4399344"/>
                <a:gd name="connsiteX66" fmla="*/ 5943074 w 9350488"/>
                <a:gd name="connsiteY66" fmla="*/ 1939405 h 4399344"/>
                <a:gd name="connsiteX67" fmla="*/ 6044613 w 9350488"/>
                <a:gd name="connsiteY67" fmla="*/ 2051207 h 4399344"/>
                <a:gd name="connsiteX68" fmla="*/ 6057322 w 9350488"/>
                <a:gd name="connsiteY68" fmla="*/ 2083506 h 4399344"/>
                <a:gd name="connsiteX69" fmla="*/ 7035096 w 9350488"/>
                <a:gd name="connsiteY69" fmla="*/ 3765107 h 4399344"/>
                <a:gd name="connsiteX70" fmla="*/ 9033370 w 9350488"/>
                <a:gd name="connsiteY70" fmla="*/ 3765107 h 4399344"/>
                <a:gd name="connsiteX71" fmla="*/ 9210674 w 9350488"/>
                <a:gd name="connsiteY71" fmla="*/ 3819266 h 439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350488" h="4399344">
                  <a:moveTo>
                    <a:pt x="9210674" y="3819266"/>
                  </a:moveTo>
                  <a:cubicBezTo>
                    <a:pt x="9295028" y="3876255"/>
                    <a:pt x="9350488" y="3972763"/>
                    <a:pt x="9350488" y="4082226"/>
                  </a:cubicBezTo>
                  <a:cubicBezTo>
                    <a:pt x="9350488" y="4257365"/>
                    <a:pt x="9208509" y="4399344"/>
                    <a:pt x="9033370" y="4399344"/>
                  </a:cubicBezTo>
                  <a:lnTo>
                    <a:pt x="6852320" y="4399344"/>
                  </a:lnTo>
                  <a:lnTo>
                    <a:pt x="6844759" y="4398581"/>
                  </a:lnTo>
                  <a:lnTo>
                    <a:pt x="6831730" y="4398964"/>
                  </a:lnTo>
                  <a:lnTo>
                    <a:pt x="6805150" y="4394589"/>
                  </a:lnTo>
                  <a:lnTo>
                    <a:pt x="6788410" y="4392901"/>
                  </a:lnTo>
                  <a:lnTo>
                    <a:pt x="6781081" y="4390626"/>
                  </a:lnTo>
                  <a:lnTo>
                    <a:pt x="6771692" y="4389080"/>
                  </a:lnTo>
                  <a:lnTo>
                    <a:pt x="6748678" y="4380567"/>
                  </a:lnTo>
                  <a:lnTo>
                    <a:pt x="6728884" y="4374423"/>
                  </a:lnTo>
                  <a:lnTo>
                    <a:pt x="6722076" y="4370728"/>
                  </a:lnTo>
                  <a:lnTo>
                    <a:pt x="6714626" y="4367972"/>
                  </a:lnTo>
                  <a:lnTo>
                    <a:pt x="6695104" y="4356088"/>
                  </a:lnTo>
                  <a:lnTo>
                    <a:pt x="6675017" y="4345185"/>
                  </a:lnTo>
                  <a:lnTo>
                    <a:pt x="6668890" y="4340130"/>
                  </a:lnTo>
                  <a:lnTo>
                    <a:pt x="6662274" y="4336102"/>
                  </a:lnTo>
                  <a:lnTo>
                    <a:pt x="6647012" y="4322079"/>
                  </a:lnTo>
                  <a:lnTo>
                    <a:pt x="6628085" y="4306462"/>
                  </a:lnTo>
                  <a:lnTo>
                    <a:pt x="6622029" y="4299122"/>
                  </a:lnTo>
                  <a:lnTo>
                    <a:pt x="6616378" y="4293931"/>
                  </a:lnTo>
                  <a:lnTo>
                    <a:pt x="6606505" y="4280307"/>
                  </a:lnTo>
                  <a:lnTo>
                    <a:pt x="6589361" y="4259529"/>
                  </a:lnTo>
                  <a:lnTo>
                    <a:pt x="6583143" y="4248073"/>
                  </a:lnTo>
                  <a:lnTo>
                    <a:pt x="6578683" y="4241920"/>
                  </a:lnTo>
                  <a:lnTo>
                    <a:pt x="5577164" y="2519482"/>
                  </a:lnTo>
                  <a:lnTo>
                    <a:pt x="3584720" y="2519482"/>
                  </a:lnTo>
                  <a:lnTo>
                    <a:pt x="3577151" y="2518719"/>
                  </a:lnTo>
                  <a:lnTo>
                    <a:pt x="3564128" y="2519102"/>
                  </a:lnTo>
                  <a:lnTo>
                    <a:pt x="3537559" y="2514728"/>
                  </a:lnTo>
                  <a:lnTo>
                    <a:pt x="3520810" y="2513039"/>
                  </a:lnTo>
                  <a:lnTo>
                    <a:pt x="3513476" y="2510763"/>
                  </a:lnTo>
                  <a:lnTo>
                    <a:pt x="3504091" y="2509217"/>
                  </a:lnTo>
                  <a:lnTo>
                    <a:pt x="3481082" y="2500707"/>
                  </a:lnTo>
                  <a:lnTo>
                    <a:pt x="3461284" y="2494561"/>
                  </a:lnTo>
                  <a:lnTo>
                    <a:pt x="3454474" y="2490865"/>
                  </a:lnTo>
                  <a:lnTo>
                    <a:pt x="3447024" y="2488109"/>
                  </a:lnTo>
                  <a:lnTo>
                    <a:pt x="3427503" y="2476226"/>
                  </a:lnTo>
                  <a:lnTo>
                    <a:pt x="3407416" y="2465323"/>
                  </a:lnTo>
                  <a:lnTo>
                    <a:pt x="3401290" y="2460268"/>
                  </a:lnTo>
                  <a:lnTo>
                    <a:pt x="3394672" y="2456239"/>
                  </a:lnTo>
                  <a:lnTo>
                    <a:pt x="3379407" y="2442213"/>
                  </a:lnTo>
                  <a:lnTo>
                    <a:pt x="3360484" y="2426600"/>
                  </a:lnTo>
                  <a:lnTo>
                    <a:pt x="3354430" y="2419263"/>
                  </a:lnTo>
                  <a:lnTo>
                    <a:pt x="3348776" y="2414068"/>
                  </a:lnTo>
                  <a:lnTo>
                    <a:pt x="3338897" y="2400437"/>
                  </a:lnTo>
                  <a:lnTo>
                    <a:pt x="3321761" y="2379667"/>
                  </a:lnTo>
                  <a:lnTo>
                    <a:pt x="3315545" y="2368216"/>
                  </a:lnTo>
                  <a:lnTo>
                    <a:pt x="3311081" y="2362057"/>
                  </a:lnTo>
                  <a:lnTo>
                    <a:pt x="2309562" y="639619"/>
                  </a:lnTo>
                  <a:lnTo>
                    <a:pt x="317118" y="639619"/>
                  </a:lnTo>
                  <a:cubicBezTo>
                    <a:pt x="141979" y="639619"/>
                    <a:pt x="0" y="497640"/>
                    <a:pt x="1" y="322501"/>
                  </a:cubicBezTo>
                  <a:cubicBezTo>
                    <a:pt x="0" y="147362"/>
                    <a:pt x="141979" y="5383"/>
                    <a:pt x="317119" y="5383"/>
                  </a:cubicBezTo>
                  <a:lnTo>
                    <a:pt x="2436279" y="5383"/>
                  </a:lnTo>
                  <a:lnTo>
                    <a:pt x="2448735" y="2523"/>
                  </a:lnTo>
                  <a:cubicBezTo>
                    <a:pt x="2510031" y="-5274"/>
                    <a:pt x="2572102" y="5149"/>
                    <a:pt x="2627103" y="31715"/>
                  </a:cubicBezTo>
                  <a:lnTo>
                    <a:pt x="2650943" y="46228"/>
                  </a:lnTo>
                  <a:lnTo>
                    <a:pt x="2675472" y="59542"/>
                  </a:lnTo>
                  <a:cubicBezTo>
                    <a:pt x="2726084" y="93735"/>
                    <a:pt x="2766295" y="142156"/>
                    <a:pt x="2790366" y="199065"/>
                  </a:cubicBezTo>
                  <a:lnTo>
                    <a:pt x="2794154" y="211270"/>
                  </a:lnTo>
                  <a:lnTo>
                    <a:pt x="3767495" y="1885246"/>
                  </a:lnTo>
                  <a:lnTo>
                    <a:pt x="5703881" y="1885246"/>
                  </a:lnTo>
                  <a:lnTo>
                    <a:pt x="5716337" y="1882386"/>
                  </a:lnTo>
                  <a:cubicBezTo>
                    <a:pt x="5777633" y="1874589"/>
                    <a:pt x="5839704" y="1885011"/>
                    <a:pt x="5894704" y="1911577"/>
                  </a:cubicBezTo>
                  <a:lnTo>
                    <a:pt x="5930433" y="1933328"/>
                  </a:lnTo>
                  <a:lnTo>
                    <a:pt x="5943074" y="1939405"/>
                  </a:lnTo>
                  <a:cubicBezTo>
                    <a:pt x="5985251" y="1967899"/>
                    <a:pt x="6020204" y="2006273"/>
                    <a:pt x="6044613" y="2051207"/>
                  </a:cubicBezTo>
                  <a:lnTo>
                    <a:pt x="6057322" y="2083506"/>
                  </a:lnTo>
                  <a:lnTo>
                    <a:pt x="7035096" y="3765107"/>
                  </a:lnTo>
                  <a:lnTo>
                    <a:pt x="9033370" y="3765107"/>
                  </a:lnTo>
                  <a:cubicBezTo>
                    <a:pt x="9099047" y="3765107"/>
                    <a:pt x="9160061" y="3785073"/>
                    <a:pt x="9210674" y="381926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Rounded Rectangle 4"/>
            <p:cNvSpPr/>
            <p:nvPr/>
          </p:nvSpPr>
          <p:spPr>
            <a:xfrm rot="19805282">
              <a:off x="1100786" y="3962064"/>
              <a:ext cx="634909" cy="6342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Rounded Rectangle 17"/>
            <p:cNvSpPr/>
            <p:nvPr/>
          </p:nvSpPr>
          <p:spPr>
            <a:xfrm rot="19805282">
              <a:off x="2976655" y="2907046"/>
              <a:ext cx="634909" cy="6342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Rounded Rectangle 18"/>
            <p:cNvSpPr/>
            <p:nvPr/>
          </p:nvSpPr>
          <p:spPr>
            <a:xfrm rot="19805282">
              <a:off x="4856481" y="3966200"/>
              <a:ext cx="634909" cy="63423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Rounded Rectangle 19"/>
            <p:cNvSpPr/>
            <p:nvPr/>
          </p:nvSpPr>
          <p:spPr>
            <a:xfrm rot="19805282">
              <a:off x="6750373" y="2907049"/>
              <a:ext cx="634909" cy="634236"/>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Rounded Rectangle 20"/>
            <p:cNvSpPr/>
            <p:nvPr/>
          </p:nvSpPr>
          <p:spPr>
            <a:xfrm rot="19805282">
              <a:off x="10518517" y="2907047"/>
              <a:ext cx="634909" cy="634236"/>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Rounded Rectangle 22"/>
            <p:cNvSpPr/>
            <p:nvPr/>
          </p:nvSpPr>
          <p:spPr>
            <a:xfrm rot="19805282">
              <a:off x="8614859" y="3962065"/>
              <a:ext cx="634909" cy="6342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3"/>
            <p:cNvSpPr>
              <a:spLocks noEditPoints="1"/>
            </p:cNvSpPr>
            <p:nvPr/>
          </p:nvSpPr>
          <p:spPr bwMode="auto">
            <a:xfrm>
              <a:off x="3100417" y="3031426"/>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24"/>
            <p:cNvSpPr>
              <a:spLocks noEditPoints="1"/>
            </p:cNvSpPr>
            <p:nvPr/>
          </p:nvSpPr>
          <p:spPr bwMode="auto">
            <a:xfrm>
              <a:off x="6878905" y="3031426"/>
              <a:ext cx="377843" cy="362576"/>
            </a:xfrm>
            <a:custGeom>
              <a:avLst/>
              <a:gdLst>
                <a:gd name="T0" fmla="*/ 80 w 198"/>
                <a:gd name="T1" fmla="*/ 39 h 190"/>
                <a:gd name="T2" fmla="*/ 32 w 198"/>
                <a:gd name="T3" fmla="*/ 39 h 190"/>
                <a:gd name="T4" fmla="*/ 24 w 198"/>
                <a:gd name="T5" fmla="*/ 52 h 190"/>
                <a:gd name="T6" fmla="*/ 32 w 198"/>
                <a:gd name="T7" fmla="*/ 65 h 190"/>
                <a:gd name="T8" fmla="*/ 80 w 198"/>
                <a:gd name="T9" fmla="*/ 65 h 190"/>
                <a:gd name="T10" fmla="*/ 80 w 198"/>
                <a:gd name="T11" fmla="*/ 39 h 190"/>
                <a:gd name="T12" fmla="*/ 80 w 198"/>
                <a:gd name="T13" fmla="*/ 39 h 190"/>
                <a:gd name="T14" fmla="*/ 114 w 198"/>
                <a:gd name="T15" fmla="*/ 65 h 190"/>
                <a:gd name="T16" fmla="*/ 170 w 198"/>
                <a:gd name="T17" fmla="*/ 65 h 190"/>
                <a:gd name="T18" fmla="*/ 177 w 198"/>
                <a:gd name="T19" fmla="*/ 65 h 190"/>
                <a:gd name="T20" fmla="*/ 179 w 198"/>
                <a:gd name="T21" fmla="*/ 69 h 190"/>
                <a:gd name="T22" fmla="*/ 194 w 198"/>
                <a:gd name="T23" fmla="*/ 93 h 190"/>
                <a:gd name="T24" fmla="*/ 198 w 198"/>
                <a:gd name="T25" fmla="*/ 99 h 190"/>
                <a:gd name="T26" fmla="*/ 194 w 198"/>
                <a:gd name="T27" fmla="*/ 103 h 190"/>
                <a:gd name="T28" fmla="*/ 179 w 198"/>
                <a:gd name="T29" fmla="*/ 127 h 190"/>
                <a:gd name="T30" fmla="*/ 177 w 198"/>
                <a:gd name="T31" fmla="*/ 134 h 190"/>
                <a:gd name="T32" fmla="*/ 170 w 198"/>
                <a:gd name="T33" fmla="*/ 134 h 190"/>
                <a:gd name="T34" fmla="*/ 114 w 198"/>
                <a:gd name="T35" fmla="*/ 134 h 190"/>
                <a:gd name="T36" fmla="*/ 114 w 198"/>
                <a:gd name="T37" fmla="*/ 164 h 190"/>
                <a:gd name="T38" fmla="*/ 164 w 198"/>
                <a:gd name="T39" fmla="*/ 164 h 190"/>
                <a:gd name="T40" fmla="*/ 164 w 198"/>
                <a:gd name="T41" fmla="*/ 190 h 190"/>
                <a:gd name="T42" fmla="*/ 37 w 198"/>
                <a:gd name="T43" fmla="*/ 190 h 190"/>
                <a:gd name="T44" fmla="*/ 37 w 198"/>
                <a:gd name="T45" fmla="*/ 164 h 190"/>
                <a:gd name="T46" fmla="*/ 82 w 198"/>
                <a:gd name="T47" fmla="*/ 164 h 190"/>
                <a:gd name="T48" fmla="*/ 82 w 198"/>
                <a:gd name="T49" fmla="*/ 86 h 190"/>
                <a:gd name="T50" fmla="*/ 26 w 198"/>
                <a:gd name="T51" fmla="*/ 86 h 190"/>
                <a:gd name="T52" fmla="*/ 19 w 198"/>
                <a:gd name="T53" fmla="*/ 86 h 190"/>
                <a:gd name="T54" fmla="*/ 17 w 198"/>
                <a:gd name="T55" fmla="*/ 80 h 190"/>
                <a:gd name="T56" fmla="*/ 2 w 198"/>
                <a:gd name="T57" fmla="*/ 56 h 190"/>
                <a:gd name="T58" fmla="*/ 0 w 198"/>
                <a:gd name="T59" fmla="*/ 52 h 190"/>
                <a:gd name="T60" fmla="*/ 2 w 198"/>
                <a:gd name="T61" fmla="*/ 45 h 190"/>
                <a:gd name="T62" fmla="*/ 17 w 198"/>
                <a:gd name="T63" fmla="*/ 21 h 190"/>
                <a:gd name="T64" fmla="*/ 19 w 198"/>
                <a:gd name="T65" fmla="*/ 17 h 190"/>
                <a:gd name="T66" fmla="*/ 26 w 198"/>
                <a:gd name="T67" fmla="*/ 17 h 190"/>
                <a:gd name="T68" fmla="*/ 82 w 198"/>
                <a:gd name="T69" fmla="*/ 17 h 190"/>
                <a:gd name="T70" fmla="*/ 82 w 198"/>
                <a:gd name="T71" fmla="*/ 13 h 190"/>
                <a:gd name="T72" fmla="*/ 99 w 198"/>
                <a:gd name="T73" fmla="*/ 0 h 190"/>
                <a:gd name="T74" fmla="*/ 114 w 198"/>
                <a:gd name="T75" fmla="*/ 13 h 190"/>
                <a:gd name="T76" fmla="*/ 114 w 198"/>
                <a:gd name="T77" fmla="*/ 65 h 190"/>
                <a:gd name="T78" fmla="*/ 114 w 198"/>
                <a:gd name="T79" fmla="*/ 65 h 190"/>
                <a:gd name="T80" fmla="*/ 166 w 198"/>
                <a:gd name="T81" fmla="*/ 84 h 190"/>
                <a:gd name="T82" fmla="*/ 116 w 198"/>
                <a:gd name="T83" fmla="*/ 84 h 190"/>
                <a:gd name="T84" fmla="*/ 116 w 198"/>
                <a:gd name="T85" fmla="*/ 112 h 190"/>
                <a:gd name="T86" fmla="*/ 166 w 198"/>
                <a:gd name="T87" fmla="*/ 112 h 190"/>
                <a:gd name="T88" fmla="*/ 175 w 198"/>
                <a:gd name="T89" fmla="*/ 99 h 190"/>
                <a:gd name="T90" fmla="*/ 166 w 198"/>
                <a:gd name="T91" fmla="*/ 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8" h="190">
                  <a:moveTo>
                    <a:pt x="80" y="39"/>
                  </a:moveTo>
                  <a:lnTo>
                    <a:pt x="32" y="39"/>
                  </a:lnTo>
                  <a:lnTo>
                    <a:pt x="24" y="52"/>
                  </a:lnTo>
                  <a:lnTo>
                    <a:pt x="32" y="65"/>
                  </a:lnTo>
                  <a:lnTo>
                    <a:pt x="80" y="65"/>
                  </a:lnTo>
                  <a:lnTo>
                    <a:pt x="80" y="39"/>
                  </a:lnTo>
                  <a:lnTo>
                    <a:pt x="80" y="39"/>
                  </a:lnTo>
                  <a:close/>
                  <a:moveTo>
                    <a:pt x="114" y="65"/>
                  </a:moveTo>
                  <a:lnTo>
                    <a:pt x="170" y="65"/>
                  </a:lnTo>
                  <a:lnTo>
                    <a:pt x="177" y="65"/>
                  </a:lnTo>
                  <a:lnTo>
                    <a:pt x="179" y="69"/>
                  </a:lnTo>
                  <a:lnTo>
                    <a:pt x="194" y="93"/>
                  </a:lnTo>
                  <a:lnTo>
                    <a:pt x="198" y="99"/>
                  </a:lnTo>
                  <a:lnTo>
                    <a:pt x="194" y="103"/>
                  </a:lnTo>
                  <a:lnTo>
                    <a:pt x="179" y="127"/>
                  </a:lnTo>
                  <a:lnTo>
                    <a:pt x="177" y="134"/>
                  </a:lnTo>
                  <a:lnTo>
                    <a:pt x="170" y="134"/>
                  </a:lnTo>
                  <a:lnTo>
                    <a:pt x="114" y="134"/>
                  </a:lnTo>
                  <a:lnTo>
                    <a:pt x="114" y="164"/>
                  </a:lnTo>
                  <a:lnTo>
                    <a:pt x="164" y="164"/>
                  </a:lnTo>
                  <a:lnTo>
                    <a:pt x="164" y="190"/>
                  </a:lnTo>
                  <a:lnTo>
                    <a:pt x="37" y="190"/>
                  </a:lnTo>
                  <a:lnTo>
                    <a:pt x="37" y="164"/>
                  </a:lnTo>
                  <a:lnTo>
                    <a:pt x="82" y="164"/>
                  </a:lnTo>
                  <a:lnTo>
                    <a:pt x="82" y="86"/>
                  </a:lnTo>
                  <a:lnTo>
                    <a:pt x="26" y="86"/>
                  </a:lnTo>
                  <a:lnTo>
                    <a:pt x="19" y="86"/>
                  </a:lnTo>
                  <a:lnTo>
                    <a:pt x="17" y="80"/>
                  </a:lnTo>
                  <a:lnTo>
                    <a:pt x="2" y="56"/>
                  </a:lnTo>
                  <a:lnTo>
                    <a:pt x="0" y="52"/>
                  </a:lnTo>
                  <a:lnTo>
                    <a:pt x="2" y="45"/>
                  </a:lnTo>
                  <a:lnTo>
                    <a:pt x="17" y="21"/>
                  </a:lnTo>
                  <a:lnTo>
                    <a:pt x="19" y="17"/>
                  </a:lnTo>
                  <a:lnTo>
                    <a:pt x="26" y="17"/>
                  </a:lnTo>
                  <a:lnTo>
                    <a:pt x="82" y="17"/>
                  </a:lnTo>
                  <a:lnTo>
                    <a:pt x="82" y="13"/>
                  </a:lnTo>
                  <a:lnTo>
                    <a:pt x="99" y="0"/>
                  </a:lnTo>
                  <a:lnTo>
                    <a:pt x="114" y="13"/>
                  </a:lnTo>
                  <a:lnTo>
                    <a:pt x="114" y="65"/>
                  </a:lnTo>
                  <a:lnTo>
                    <a:pt x="114" y="65"/>
                  </a:lnTo>
                  <a:close/>
                  <a:moveTo>
                    <a:pt x="166" y="84"/>
                  </a:moveTo>
                  <a:lnTo>
                    <a:pt x="116" y="84"/>
                  </a:lnTo>
                  <a:lnTo>
                    <a:pt x="116" y="112"/>
                  </a:lnTo>
                  <a:lnTo>
                    <a:pt x="166" y="112"/>
                  </a:lnTo>
                  <a:lnTo>
                    <a:pt x="175" y="99"/>
                  </a:lnTo>
                  <a:lnTo>
                    <a:pt x="166" y="84"/>
                  </a:lnTo>
                  <a:close/>
                </a:path>
              </a:pathLst>
            </a:custGeom>
            <a:solidFill>
              <a:schemeClr val="bg1"/>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5"/>
            <p:cNvSpPr>
              <a:spLocks noEditPoints="1"/>
            </p:cNvSpPr>
            <p:nvPr/>
          </p:nvSpPr>
          <p:spPr bwMode="auto">
            <a:xfrm>
              <a:off x="5005051" y="4114114"/>
              <a:ext cx="337768" cy="330136"/>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26"/>
            <p:cNvSpPr>
              <a:spLocks noEditPoints="1"/>
            </p:cNvSpPr>
            <p:nvPr/>
          </p:nvSpPr>
          <p:spPr bwMode="auto">
            <a:xfrm>
              <a:off x="8773924" y="4087398"/>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38" name="Straight Arrow Connector 37"/>
          <p:cNvCxnSpPr/>
          <p:nvPr/>
        </p:nvCxnSpPr>
        <p:spPr>
          <a:xfrm>
            <a:off x="3294416" y="3751372"/>
            <a:ext cx="0" cy="960851"/>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067719" y="3751372"/>
            <a:ext cx="0" cy="960851"/>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8951238" y="2791053"/>
            <a:ext cx="0" cy="960851"/>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192600" y="2791053"/>
            <a:ext cx="0" cy="960851"/>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091358" y="4908131"/>
            <a:ext cx="2406117" cy="797586"/>
            <a:chOff x="1929542" y="4908274"/>
            <a:chExt cx="2729132" cy="797670"/>
          </a:xfrm>
        </p:grpSpPr>
        <p:sp>
          <p:nvSpPr>
            <p:cNvPr id="44" name="TextBox 43"/>
            <p:cNvSpPr txBox="1"/>
            <p:nvPr/>
          </p:nvSpPr>
          <p:spPr>
            <a:xfrm>
              <a:off x="2434136" y="4908274"/>
              <a:ext cx="1719950" cy="336585"/>
            </a:xfrm>
            <a:prstGeom prst="rect">
              <a:avLst/>
            </a:prstGeom>
            <a:noFill/>
          </p:spPr>
          <p:txBody>
            <a:bodyPr wrap="none" rtlCol="0">
              <a:spAutoFit/>
            </a:bodyPr>
            <a:lstStyle/>
            <a:p>
              <a:pPr algn="ctr">
                <a:lnSpc>
                  <a:spcPct val="120000"/>
                </a:lnSpc>
              </a:pPr>
              <a:r>
                <a:rPr lang="en-US" altLang="en-GB"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2020</a:t>
              </a:r>
              <a:r>
                <a:rPr lang="zh-CN" altLang="en-US"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年</a:t>
              </a:r>
              <a:r>
                <a:rPr lang="en-US" altLang="zh-CN"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12</a:t>
              </a:r>
              <a:r>
                <a:rPr lang="zh-CN" altLang="en-US"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月至</a:t>
              </a:r>
              <a:r>
                <a:rPr lang="en-US" altLang="zh-CN"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月</a:t>
              </a:r>
              <a:endParaRPr lang="zh-CN" altLang="en-US"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Rectangle 44"/>
            <p:cNvSpPr/>
            <p:nvPr/>
          </p:nvSpPr>
          <p:spPr>
            <a:xfrm>
              <a:off x="1929542" y="5195350"/>
              <a:ext cx="2729132" cy="510594"/>
            </a:xfrm>
            <a:prstGeom prst="rect">
              <a:avLst/>
            </a:prstGeom>
          </p:spPr>
          <p:txBody>
            <a:bodyPr wrap="square">
              <a:spAutoFit/>
            </a:bodyPr>
            <a:lstStyle/>
            <a:p>
              <a:pPr algn="just">
                <a:lnSpc>
                  <a:spcPct val="120000"/>
                </a:lnSpc>
              </a:pPr>
              <a:r>
                <a:rPr lang="zh-CN" altLang="en-US" sz="76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运用Scala改写并优化处理用户行为痕迹记录程序，使处理用户行为痕迹记录程序在spark计算环境中并行式归纳分析用户观看视频时的操作行为数据</a:t>
              </a:r>
              <a:endParaRPr lang="zh-CN" altLang="en-US" sz="76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8"/>
          <p:cNvGrpSpPr/>
          <p:nvPr/>
        </p:nvGrpSpPr>
        <p:grpSpPr>
          <a:xfrm>
            <a:off x="5864662" y="4931860"/>
            <a:ext cx="2406117" cy="634157"/>
            <a:chOff x="5703260" y="4932005"/>
            <a:chExt cx="2729132" cy="634224"/>
          </a:xfrm>
        </p:grpSpPr>
        <p:sp>
          <p:nvSpPr>
            <p:cNvPr id="48" name="TextBox 47"/>
            <p:cNvSpPr txBox="1"/>
            <p:nvPr/>
          </p:nvSpPr>
          <p:spPr>
            <a:xfrm>
              <a:off x="6506036" y="4932005"/>
              <a:ext cx="1123585" cy="336586"/>
            </a:xfrm>
            <a:prstGeom prst="rect">
              <a:avLst/>
            </a:prstGeom>
            <a:noFill/>
          </p:spPr>
          <p:txBody>
            <a:bodyPr wrap="none" rtlCol="0">
              <a:spAutoFit/>
            </a:bodyPr>
            <a:lstStyle/>
            <a:p>
              <a:pPr algn="ctr">
                <a:lnSpc>
                  <a:spcPct val="120000"/>
                </a:lnSpc>
              </a:pPr>
              <a:r>
                <a:rPr lang="en-US" altLang="en-GB"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2020</a:t>
              </a:r>
              <a:r>
                <a:rPr lang="zh-CN" altLang="en-US"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年</a:t>
              </a:r>
              <a:r>
                <a:rPr lang="en-US" altLang="zh-CN"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3</a:t>
              </a:r>
              <a:r>
                <a:rPr lang="zh-CN" altLang="en-US"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月</a:t>
              </a:r>
              <a:endParaRPr lang="zh-CN" altLang="en-US"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Rectangle 48"/>
            <p:cNvSpPr/>
            <p:nvPr/>
          </p:nvSpPr>
          <p:spPr>
            <a:xfrm>
              <a:off x="5703260" y="5195350"/>
              <a:ext cx="2729132" cy="370879"/>
            </a:xfrm>
            <a:prstGeom prst="rect">
              <a:avLst/>
            </a:prstGeom>
          </p:spPr>
          <p:txBody>
            <a:bodyPr wrap="square">
              <a:spAutoFit/>
            </a:bodyPr>
            <a:lstStyle/>
            <a:p>
              <a:pPr algn="just">
                <a:lnSpc>
                  <a:spcPct val="120000"/>
                </a:lnSpc>
              </a:pPr>
              <a:r>
                <a:rPr lang="zh-CN" altLang="en-US" sz="755">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算法优化、完成技术说明书、撰写论文、申请软件著作权</a:t>
              </a:r>
              <a:endParaRPr lang="zh-CN" altLang="en-US" sz="755">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6"/>
          <p:cNvGrpSpPr/>
          <p:nvPr/>
        </p:nvGrpSpPr>
        <p:grpSpPr>
          <a:xfrm>
            <a:off x="3952567" y="1621328"/>
            <a:ext cx="2475780" cy="648722"/>
            <a:chOff x="4038291" y="1621125"/>
            <a:chExt cx="2304129" cy="648792"/>
          </a:xfrm>
        </p:grpSpPr>
        <p:sp>
          <p:nvSpPr>
            <p:cNvPr id="50" name="TextBox 49"/>
            <p:cNvSpPr txBox="1"/>
            <p:nvPr/>
          </p:nvSpPr>
          <p:spPr>
            <a:xfrm>
              <a:off x="4729396" y="1621125"/>
              <a:ext cx="921920" cy="336587"/>
            </a:xfrm>
            <a:prstGeom prst="rect">
              <a:avLst/>
            </a:prstGeom>
            <a:noFill/>
          </p:spPr>
          <p:txBody>
            <a:bodyPr wrap="none" rtlCol="0">
              <a:spAutoFit/>
            </a:bodyPr>
            <a:lstStyle/>
            <a:p>
              <a:pPr algn="ctr">
                <a:lnSpc>
                  <a:spcPct val="120000"/>
                </a:lnSpc>
              </a:pPr>
              <a:r>
                <a:rPr lang="en-US" altLang="en-GB"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2020</a:t>
              </a:r>
              <a:r>
                <a:rPr lang="zh-CN" altLang="en-US"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年</a:t>
              </a:r>
              <a:r>
                <a:rPr lang="en-US" altLang="zh-CN"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月</a:t>
              </a:r>
              <a:endParaRPr lang="zh-CN" altLang="en-US"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Rectangle 50"/>
            <p:cNvSpPr/>
            <p:nvPr/>
          </p:nvSpPr>
          <p:spPr>
            <a:xfrm>
              <a:off x="4038291" y="1899037"/>
              <a:ext cx="2304129" cy="370880"/>
            </a:xfrm>
            <a:prstGeom prst="rect">
              <a:avLst/>
            </a:prstGeom>
          </p:spPr>
          <p:txBody>
            <a:bodyPr wrap="square">
              <a:spAutoFit/>
            </a:bodyPr>
            <a:lstStyle/>
            <a:p>
              <a:pPr algn="just">
                <a:lnSpc>
                  <a:spcPct val="120000"/>
                </a:lnSpc>
              </a:pPr>
              <a:r>
                <a:rPr lang="zh-CN" altLang="en-US" sz="755">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算法优化、完成技术说明书、撰写论文、申请软件著作权</a:t>
              </a:r>
              <a:endParaRPr lang="en-GB" altLang="zh-CN" sz="76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 name="Group 7"/>
          <p:cNvGrpSpPr/>
          <p:nvPr/>
        </p:nvGrpSpPr>
        <p:grpSpPr>
          <a:xfrm>
            <a:off x="7694111" y="1632610"/>
            <a:ext cx="2475780" cy="637434"/>
            <a:chOff x="7780247" y="1632414"/>
            <a:chExt cx="2304129" cy="637505"/>
          </a:xfrm>
        </p:grpSpPr>
        <p:sp>
          <p:nvSpPr>
            <p:cNvPr id="52" name="TextBox 51"/>
            <p:cNvSpPr txBox="1"/>
            <p:nvPr/>
          </p:nvSpPr>
          <p:spPr>
            <a:xfrm>
              <a:off x="8270419" y="1632414"/>
              <a:ext cx="1323782" cy="336588"/>
            </a:xfrm>
            <a:prstGeom prst="rect">
              <a:avLst/>
            </a:prstGeom>
            <a:noFill/>
          </p:spPr>
          <p:txBody>
            <a:bodyPr wrap="none" rtlCol="0">
              <a:spAutoFit/>
            </a:bodyPr>
            <a:lstStyle/>
            <a:p>
              <a:pPr algn="ctr">
                <a:lnSpc>
                  <a:spcPct val="120000"/>
                </a:lnSpc>
              </a:pPr>
              <a:r>
                <a:rPr lang="en-US" altLang="en-GB"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2020</a:t>
              </a:r>
              <a:r>
                <a:rPr lang="zh-CN" altLang="en-US"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年</a:t>
              </a:r>
              <a:r>
                <a:rPr lang="en-US" altLang="zh-CN"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4</a:t>
              </a:r>
              <a:r>
                <a:rPr lang="zh-CN" altLang="en-US"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月至</a:t>
              </a:r>
              <a:r>
                <a:rPr lang="en-US" altLang="zh-CN"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5</a:t>
              </a:r>
              <a:r>
                <a:rPr lang="zh-CN" altLang="en-US"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月</a:t>
              </a:r>
              <a:endParaRPr lang="zh-CN" altLang="en-US"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Rectangle 52"/>
            <p:cNvSpPr/>
            <p:nvPr/>
          </p:nvSpPr>
          <p:spPr>
            <a:xfrm>
              <a:off x="7780247" y="1899037"/>
              <a:ext cx="2304129" cy="370882"/>
            </a:xfrm>
            <a:prstGeom prst="rect">
              <a:avLst/>
            </a:prstGeom>
          </p:spPr>
          <p:txBody>
            <a:bodyPr wrap="square">
              <a:spAutoFit/>
            </a:bodyPr>
            <a:lstStyle/>
            <a:p>
              <a:pPr algn="just">
                <a:lnSpc>
                  <a:spcPct val="120000"/>
                </a:lnSpc>
              </a:pPr>
              <a:r>
                <a:rPr lang="zh-CN" altLang="en-US" sz="76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算法优化、完成技术说明书、撰写论文、申请软件著作权</a:t>
              </a:r>
              <a:endParaRPr lang="zh-CN" altLang="en-US" sz="76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1" name="矩形 30"/>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cs typeface="+mn-ea"/>
              <a:sym typeface="+mn-lt"/>
            </a:endParaRPr>
          </a:p>
        </p:txBody>
      </p:sp>
      <p:sp>
        <p:nvSpPr>
          <p:cNvPr id="32" name="文本框 31"/>
          <p:cNvSpPr txBox="1"/>
          <p:nvPr/>
        </p:nvSpPr>
        <p:spPr>
          <a:xfrm>
            <a:off x="294813" y="154003"/>
            <a:ext cx="4236720" cy="50038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下阶段主要计划及时间安排</a:t>
            </a:r>
            <a:endParaRPr lang="zh-CN" altLang="en-US" sz="2655" dirty="0">
              <a:solidFill>
                <a:schemeClr val="accent1"/>
              </a:solidFill>
              <a:latin typeface="微软雅黑" panose="020B0503020204020204" pitchFamily="34" charset="-122"/>
              <a:ea typeface="微软雅黑" panose="020B0503020204020204" pitchFamily="34" charset="-122"/>
              <a:cs typeface="+mn-ea"/>
              <a:sym typeface="+mn-lt"/>
            </a:endParaRPr>
          </a:p>
        </p:txBody>
      </p:sp>
      <p:grpSp>
        <p:nvGrpSpPr>
          <p:cNvPr id="58" name="组合 57"/>
          <p:cNvGrpSpPr/>
          <p:nvPr/>
        </p:nvGrpSpPr>
        <p:grpSpPr>
          <a:xfrm>
            <a:off x="0" y="7507131"/>
            <a:ext cx="12192000" cy="1320800"/>
            <a:chOff x="0" y="7507131"/>
            <a:chExt cx="12192000" cy="1320800"/>
          </a:xfrm>
        </p:grpSpPr>
        <p:sp>
          <p:nvSpPr>
            <p:cNvPr id="65" name="矩形 64"/>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66" name="矩形 65"/>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7" name="矩形 66"/>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9" name="矩形 68"/>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59" name="组合 58"/>
          <p:cNvGrpSpPr/>
          <p:nvPr/>
        </p:nvGrpSpPr>
        <p:grpSpPr>
          <a:xfrm>
            <a:off x="0" y="-1664915"/>
            <a:ext cx="12192000" cy="1320800"/>
            <a:chOff x="0" y="7507131"/>
            <a:chExt cx="12192000" cy="1320800"/>
          </a:xfrm>
        </p:grpSpPr>
        <p:sp>
          <p:nvSpPr>
            <p:cNvPr id="60" name="矩形 59"/>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61" name="矩形 60"/>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2" name="矩形 61"/>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4" name="矩形 63"/>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down)">
                                      <p:cBhvr>
                                        <p:cTn id="19" dur="500"/>
                                        <p:tgtEl>
                                          <p:spTgt spid="4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down)">
                                      <p:cBhvr>
                                        <p:cTn id="35" dur="500"/>
                                        <p:tgtEl>
                                          <p:spTgt spid="4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sp>
        <p:nvSpPr>
          <p:cNvPr id="5" name="文本框 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3899536" y="2729165"/>
            <a:ext cx="4392930" cy="1106805"/>
          </a:xfrm>
          <a:prstGeom prst="rect">
            <a:avLst/>
          </a:prstGeom>
          <a:noFill/>
        </p:spPr>
        <p:txBody>
          <a:bodyPr wrap="none" rtlCol="0">
            <a:spAutoFit/>
          </a:bodyPr>
          <a:lstStyle/>
          <a:p>
            <a:pPr algn="ctr"/>
            <a:r>
              <a:rPr lang="zh-CN" altLang="en-US" sz="6600" b="1" dirty="0">
                <a:solidFill>
                  <a:schemeClr val="tx2"/>
                </a:solidFill>
                <a:latin typeface="Agency FB" panose="020B0503020202020204" pitchFamily="34" charset="0"/>
              </a:rPr>
              <a:t>谢谢聆听！</a:t>
            </a:r>
            <a:endParaRPr lang="zh-CN" altLang="en-US" sz="6600" b="1" dirty="0">
              <a:solidFill>
                <a:schemeClr val="tx2"/>
              </a:solidFill>
              <a:latin typeface="Agency FB" panose="020B0503020202020204" pitchFamily="34" charset="0"/>
            </a:endParaRPr>
          </a:p>
        </p:txBody>
      </p:sp>
      <p:grpSp>
        <p:nvGrpSpPr>
          <p:cNvPr id="22" name="组合 21"/>
          <p:cNvGrpSpPr/>
          <p:nvPr/>
        </p:nvGrpSpPr>
        <p:grpSpPr>
          <a:xfrm>
            <a:off x="0" y="-1664915"/>
            <a:ext cx="12192000" cy="1320800"/>
            <a:chOff x="0" y="7507131"/>
            <a:chExt cx="12192000" cy="1320800"/>
          </a:xfrm>
        </p:grpSpPr>
        <p:sp>
          <p:nvSpPr>
            <p:cNvPr id="23" name="矩形 22"/>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24" name="矩形 23"/>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12" name="组合 11"/>
          <p:cNvGrpSpPr/>
          <p:nvPr/>
        </p:nvGrpSpPr>
        <p:grpSpPr>
          <a:xfrm>
            <a:off x="0" y="7507131"/>
            <a:ext cx="12192000" cy="1320800"/>
            <a:chOff x="0" y="7507131"/>
            <a:chExt cx="12192000" cy="1320800"/>
          </a:xfrm>
        </p:grpSpPr>
        <p:sp>
          <p:nvSpPr>
            <p:cNvPr id="19" name="矩形 18"/>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20" name="矩形 19"/>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13" name="组合 12"/>
          <p:cNvGrpSpPr/>
          <p:nvPr/>
        </p:nvGrpSpPr>
        <p:grpSpPr>
          <a:xfrm>
            <a:off x="0" y="-1664915"/>
            <a:ext cx="12192000" cy="1320800"/>
            <a:chOff x="0" y="7507131"/>
            <a:chExt cx="12192000" cy="1320800"/>
          </a:xfrm>
        </p:grpSpPr>
        <p:sp>
          <p:nvSpPr>
            <p:cNvPr id="14" name="矩形 13"/>
            <p:cNvSpPr/>
            <p:nvPr userDrawn="1">
              <p:custDataLst>
                <p:tags r:id="rId3"/>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六边形 18"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4394021" y="1209176"/>
            <a:ext cx="1060703" cy="914399"/>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latin typeface="Agency FB" panose="020B0503020202020204" pitchFamily="34" charset="0"/>
              </a:rPr>
              <a:t>01</a:t>
            </a:r>
            <a:endParaRPr lang="zh-CN" altLang="en-US" sz="4000" dirty="0">
              <a:latin typeface="Agency FB" panose="020B0503020202020204" pitchFamily="34" charset="0"/>
            </a:endParaRPr>
          </a:p>
        </p:txBody>
      </p:sp>
      <p:sp>
        <p:nvSpPr>
          <p:cNvPr id="20" name="六边形 19"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4394021" y="2386103"/>
            <a:ext cx="1060703" cy="914399"/>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latin typeface="Agency FB" panose="020B0503020202020204" pitchFamily="34" charset="0"/>
              </a:rPr>
              <a:t>02</a:t>
            </a:r>
            <a:endParaRPr lang="zh-CN" altLang="en-US" sz="4000" dirty="0">
              <a:latin typeface="Agency FB" panose="020B0503020202020204" pitchFamily="34" charset="0"/>
            </a:endParaRPr>
          </a:p>
        </p:txBody>
      </p:sp>
      <p:sp>
        <p:nvSpPr>
          <p:cNvPr id="21" name="六边形 2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4394021" y="3532550"/>
            <a:ext cx="1060703" cy="914399"/>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latin typeface="Agency FB" panose="020B0503020202020204" pitchFamily="34" charset="0"/>
              </a:rPr>
              <a:t>03</a:t>
            </a:r>
            <a:endParaRPr lang="zh-CN" altLang="en-US" sz="4000" dirty="0">
              <a:latin typeface="Agency FB" panose="020B0503020202020204" pitchFamily="34" charset="0"/>
            </a:endParaRPr>
          </a:p>
        </p:txBody>
      </p:sp>
      <p:sp>
        <p:nvSpPr>
          <p:cNvPr id="22" name="六边形 21"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4394021" y="4703762"/>
            <a:ext cx="1060703" cy="914399"/>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latin typeface="Agency FB" panose="020B0503020202020204" pitchFamily="34" charset="0"/>
              </a:rPr>
              <a:t>04</a:t>
            </a:r>
            <a:endParaRPr lang="zh-CN" altLang="en-US" sz="4000" dirty="0">
              <a:latin typeface="Agency FB" panose="020B0503020202020204" pitchFamily="34" charset="0"/>
            </a:endParaRPr>
          </a:p>
        </p:txBody>
      </p:sp>
      <p:sp>
        <p:nvSpPr>
          <p:cNvPr id="23" name="文本框 2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5871347" y="1466986"/>
            <a:ext cx="5262880" cy="398780"/>
          </a:xfrm>
          <a:prstGeom prst="rect">
            <a:avLst/>
          </a:prstGeom>
          <a:noFill/>
        </p:spPr>
        <p:txBody>
          <a:bodyPr wrap="none" rtlCol="0">
            <a:spAutoFit/>
          </a:bodyPr>
          <a:lstStyle/>
          <a:p>
            <a:r>
              <a:rPr lang="zh-CN" altLang="en-US" sz="2000" dirty="0">
                <a:solidFill>
                  <a:schemeClr val="tx1">
                    <a:lumMod val="50000"/>
                  </a:schemeClr>
                </a:solidFill>
              </a:rPr>
              <a:t>在服务器上成功部署了完全分布式</a:t>
            </a:r>
            <a:r>
              <a:rPr lang="en-US" altLang="zh-CN" sz="2000" dirty="0">
                <a:solidFill>
                  <a:schemeClr val="tx1">
                    <a:lumMod val="50000"/>
                  </a:schemeClr>
                </a:solidFill>
                <a:latin typeface="仿宋" panose="02010609060101010101" charset="-122"/>
                <a:ea typeface="仿宋" panose="02010609060101010101" charset="-122"/>
              </a:rPr>
              <a:t>Hadoop</a:t>
            </a:r>
            <a:r>
              <a:rPr lang="zh-CN" altLang="en-US" sz="2000" dirty="0">
                <a:solidFill>
                  <a:schemeClr val="tx1">
                    <a:lumMod val="50000"/>
                  </a:schemeClr>
                </a:solidFill>
                <a:latin typeface="仿宋" panose="02010609060101010101" charset="-122"/>
                <a:ea typeface="仿宋" panose="02010609060101010101" charset="-122"/>
              </a:rPr>
              <a:t>平台</a:t>
            </a:r>
            <a:endParaRPr lang="zh-CN" altLang="en-US" sz="2000" dirty="0">
              <a:solidFill>
                <a:schemeClr val="tx1">
                  <a:lumMod val="50000"/>
                </a:schemeClr>
              </a:solidFill>
              <a:latin typeface="仿宋" panose="02010609060101010101" charset="-122"/>
              <a:ea typeface="仿宋" panose="02010609060101010101" charset="-122"/>
            </a:endParaRPr>
          </a:p>
        </p:txBody>
      </p:sp>
      <p:sp>
        <p:nvSpPr>
          <p:cNvPr id="24" name="文本框 23"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5871347" y="2489745"/>
            <a:ext cx="4246880" cy="706755"/>
          </a:xfrm>
          <a:prstGeom prst="rect">
            <a:avLst/>
          </a:prstGeom>
          <a:noFill/>
        </p:spPr>
        <p:txBody>
          <a:bodyPr wrap="none" rtlCol="0">
            <a:spAutoFit/>
          </a:bodyPr>
          <a:lstStyle/>
          <a:p>
            <a:pPr algn="l"/>
            <a:r>
              <a:rPr lang="zh-CN" altLang="en-US" sz="2000" dirty="0">
                <a:solidFill>
                  <a:schemeClr val="tx1">
                    <a:lumMod val="50000"/>
                  </a:schemeClr>
                </a:solidFill>
              </a:rPr>
              <a:t>根据实际应用需求与服务器属性配置</a:t>
            </a:r>
            <a:endParaRPr lang="zh-CN" altLang="en-US" sz="2000" dirty="0">
              <a:solidFill>
                <a:schemeClr val="tx1">
                  <a:lumMod val="50000"/>
                </a:schemeClr>
              </a:solidFill>
            </a:endParaRPr>
          </a:p>
          <a:p>
            <a:pPr algn="l"/>
            <a:r>
              <a:rPr lang="zh-CN" altLang="en-US" sz="2000" dirty="0">
                <a:solidFill>
                  <a:schemeClr val="tx1">
                    <a:lumMod val="50000"/>
                  </a:schemeClr>
                </a:solidFill>
              </a:rPr>
              <a:t>优化调整了</a:t>
            </a:r>
            <a:r>
              <a:rPr lang="zh-CN" altLang="en-US" sz="2000" dirty="0">
                <a:solidFill>
                  <a:schemeClr val="tx1">
                    <a:lumMod val="50000"/>
                  </a:schemeClr>
                </a:solidFill>
                <a:latin typeface="仿宋" panose="02010609060101010101" charset="-122"/>
                <a:ea typeface="仿宋" panose="02010609060101010101" charset="-122"/>
              </a:rPr>
              <a:t>Hadoop</a:t>
            </a:r>
            <a:r>
              <a:rPr lang="zh-CN" altLang="en-US" sz="2000" dirty="0">
                <a:solidFill>
                  <a:schemeClr val="tx1">
                    <a:lumMod val="50000"/>
                  </a:schemeClr>
                </a:solidFill>
              </a:rPr>
              <a:t>的节点部署</a:t>
            </a:r>
            <a:endParaRPr lang="zh-CN" altLang="en-US" sz="2000" dirty="0">
              <a:solidFill>
                <a:schemeClr val="tx1">
                  <a:lumMod val="50000"/>
                </a:schemeClr>
              </a:solidFill>
            </a:endParaRPr>
          </a:p>
        </p:txBody>
      </p:sp>
      <p:sp>
        <p:nvSpPr>
          <p:cNvPr id="25" name="文本框 2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5871347" y="3666809"/>
            <a:ext cx="6583680" cy="737235"/>
          </a:xfrm>
          <a:prstGeom prst="rect">
            <a:avLst/>
          </a:prstGeom>
          <a:noFill/>
        </p:spPr>
        <p:txBody>
          <a:bodyPr wrap="none" rtlCol="0">
            <a:spAutoFit/>
          </a:bodyPr>
          <a:lstStyle/>
          <a:p>
            <a:pPr algn="l"/>
            <a:r>
              <a:rPr lang="en-US" altLang="zh-CN" sz="1400" dirty="0">
                <a:solidFill>
                  <a:schemeClr val="tx1">
                    <a:lumMod val="50000"/>
                  </a:schemeClr>
                </a:solidFill>
              </a:rPr>
              <a:t>将前端播放器用户传来的用户行为痕迹记录数据置于</a:t>
            </a:r>
            <a:r>
              <a:rPr lang="en-US" altLang="zh-CN" sz="1400" dirty="0">
                <a:solidFill>
                  <a:schemeClr val="tx1">
                    <a:lumMod val="50000"/>
                  </a:schemeClr>
                </a:solidFill>
                <a:latin typeface="仿宋" panose="02010609060101010101" charset="-122"/>
                <a:ea typeface="仿宋" panose="02010609060101010101" charset="-122"/>
              </a:rPr>
              <a:t>Hadoop</a:t>
            </a:r>
            <a:r>
              <a:rPr lang="en-US" altLang="zh-CN" sz="1400" dirty="0">
                <a:solidFill>
                  <a:schemeClr val="tx1">
                    <a:lumMod val="50000"/>
                  </a:schemeClr>
                </a:solidFill>
              </a:rPr>
              <a:t>平台上，</a:t>
            </a:r>
            <a:endParaRPr lang="en-US" altLang="zh-CN" sz="1400" dirty="0">
              <a:solidFill>
                <a:schemeClr val="tx1">
                  <a:lumMod val="50000"/>
                </a:schemeClr>
              </a:solidFill>
            </a:endParaRPr>
          </a:p>
          <a:p>
            <a:pPr algn="l"/>
            <a:r>
              <a:rPr lang="en-US" altLang="zh-CN" sz="1400" dirty="0">
                <a:solidFill>
                  <a:schemeClr val="tx1">
                    <a:lumMod val="50000"/>
                  </a:schemeClr>
                </a:solidFill>
              </a:rPr>
              <a:t>测试运行用户观看视频行为痕迹记录程序，</a:t>
            </a:r>
            <a:endParaRPr lang="en-US" altLang="zh-CN" sz="1400" dirty="0">
              <a:solidFill>
                <a:schemeClr val="tx1">
                  <a:lumMod val="50000"/>
                </a:schemeClr>
              </a:solidFill>
            </a:endParaRPr>
          </a:p>
          <a:p>
            <a:pPr algn="l"/>
            <a:r>
              <a:rPr lang="en-US" altLang="zh-CN" sz="1400" dirty="0">
                <a:solidFill>
                  <a:schemeClr val="tx1">
                    <a:lumMod val="50000"/>
                  </a:schemeClr>
                </a:solidFill>
              </a:rPr>
              <a:t>监控</a:t>
            </a:r>
            <a:r>
              <a:rPr lang="en-US" altLang="zh-CN" sz="1400" dirty="0">
                <a:solidFill>
                  <a:schemeClr val="tx1">
                    <a:lumMod val="50000"/>
                  </a:schemeClr>
                </a:solidFill>
                <a:latin typeface="仿宋" panose="02010609060101010101" charset="-122"/>
                <a:ea typeface="仿宋" panose="02010609060101010101" charset="-122"/>
              </a:rPr>
              <a:t>Hadoop</a:t>
            </a:r>
            <a:r>
              <a:rPr lang="en-US" altLang="zh-CN" sz="1400" dirty="0">
                <a:solidFill>
                  <a:schemeClr val="tx1">
                    <a:lumMod val="50000"/>
                  </a:schemeClr>
                </a:solidFill>
              </a:rPr>
              <a:t>平台运行过程并记录分析</a:t>
            </a:r>
            <a:r>
              <a:rPr lang="en-US" altLang="zh-CN" sz="1400" dirty="0">
                <a:solidFill>
                  <a:schemeClr val="tx1">
                    <a:lumMod val="50000"/>
                  </a:schemeClr>
                </a:solidFill>
                <a:latin typeface="仿宋" panose="02010609060101010101" charset="-122"/>
                <a:ea typeface="仿宋" panose="02010609060101010101" charset="-122"/>
              </a:rPr>
              <a:t>Hadoop</a:t>
            </a:r>
            <a:r>
              <a:rPr lang="en-US" altLang="zh-CN" sz="1400" dirty="0">
                <a:solidFill>
                  <a:schemeClr val="tx1">
                    <a:lumMod val="50000"/>
                  </a:schemeClr>
                </a:solidFill>
              </a:rPr>
              <a:t>的计算和</a:t>
            </a:r>
            <a:r>
              <a:rPr lang="en-US" altLang="zh-CN" sz="1400" dirty="0">
                <a:solidFill>
                  <a:schemeClr val="tx1">
                    <a:lumMod val="50000"/>
                  </a:schemeClr>
                </a:solidFill>
                <a:latin typeface="仿宋" panose="02010609060101010101" charset="-122"/>
                <a:ea typeface="仿宋" panose="02010609060101010101" charset="-122"/>
              </a:rPr>
              <a:t>IO</a:t>
            </a:r>
            <a:r>
              <a:rPr lang="en-US" altLang="zh-CN" sz="1400" dirty="0">
                <a:solidFill>
                  <a:schemeClr val="tx1">
                    <a:lumMod val="50000"/>
                  </a:schemeClr>
                </a:solidFill>
              </a:rPr>
              <a:t>开销状况与文件输出时间。</a:t>
            </a:r>
            <a:endParaRPr lang="en-US" altLang="zh-CN" sz="1400" dirty="0">
              <a:solidFill>
                <a:schemeClr val="tx1">
                  <a:lumMod val="50000"/>
                </a:schemeClr>
              </a:solidFill>
            </a:endParaRPr>
          </a:p>
        </p:txBody>
      </p:sp>
      <p:sp>
        <p:nvSpPr>
          <p:cNvPr id="26" name="文本框 2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5871347" y="4961347"/>
            <a:ext cx="6126480" cy="368300"/>
          </a:xfrm>
          <a:prstGeom prst="rect">
            <a:avLst/>
          </a:prstGeom>
          <a:noFill/>
        </p:spPr>
        <p:txBody>
          <a:bodyPr wrap="none" rtlCol="0">
            <a:spAutoFit/>
          </a:bodyPr>
          <a:lstStyle/>
          <a:p>
            <a:pPr algn="l"/>
            <a:r>
              <a:rPr lang="en-US" altLang="zh-CN" dirty="0">
                <a:solidFill>
                  <a:schemeClr val="tx1">
                    <a:lumMod val="50000"/>
                  </a:schemeClr>
                </a:solidFill>
              </a:rPr>
              <a:t>将</a:t>
            </a:r>
            <a:r>
              <a:rPr lang="en-US" altLang="zh-CN" dirty="0">
                <a:solidFill>
                  <a:schemeClr val="tx1">
                    <a:lumMod val="50000"/>
                  </a:schemeClr>
                </a:solidFill>
                <a:latin typeface="仿宋" panose="02010609060101010101" charset="-122"/>
                <a:ea typeface="仿宋" panose="02010609060101010101" charset="-122"/>
              </a:rPr>
              <a:t>Hadoop</a:t>
            </a:r>
            <a:r>
              <a:rPr lang="en-US" altLang="zh-CN" dirty="0">
                <a:solidFill>
                  <a:schemeClr val="tx1">
                    <a:lumMod val="50000"/>
                  </a:schemeClr>
                </a:solidFill>
              </a:rPr>
              <a:t>中</a:t>
            </a:r>
            <a:r>
              <a:rPr lang="en-US" altLang="zh-CN" dirty="0">
                <a:solidFill>
                  <a:schemeClr val="tx1">
                    <a:lumMod val="50000"/>
                  </a:schemeClr>
                </a:solidFill>
                <a:latin typeface="仿宋" panose="02010609060101010101" charset="-122"/>
                <a:ea typeface="仿宋" panose="02010609060101010101" charset="-122"/>
              </a:rPr>
              <a:t>MapReduce</a:t>
            </a:r>
            <a:r>
              <a:rPr lang="en-US" altLang="zh-CN" dirty="0">
                <a:solidFill>
                  <a:schemeClr val="tx1">
                    <a:lumMod val="50000"/>
                  </a:schemeClr>
                </a:solidFill>
              </a:rPr>
              <a:t>分布式计算框架升级为</a:t>
            </a:r>
            <a:r>
              <a:rPr lang="en-US" altLang="zh-CN" dirty="0">
                <a:solidFill>
                  <a:schemeClr val="tx1">
                    <a:lumMod val="50000"/>
                  </a:schemeClr>
                </a:solidFill>
                <a:latin typeface="仿宋" panose="02010609060101010101" charset="-122"/>
                <a:ea typeface="仿宋" panose="02010609060101010101" charset="-122"/>
              </a:rPr>
              <a:t>Spark</a:t>
            </a:r>
            <a:r>
              <a:rPr lang="en-US" altLang="zh-CN" dirty="0">
                <a:solidFill>
                  <a:schemeClr val="tx1">
                    <a:lumMod val="50000"/>
                  </a:schemeClr>
                </a:solidFill>
              </a:rPr>
              <a:t>计算环境</a:t>
            </a:r>
            <a:endParaRPr lang="en-US" altLang="zh-CN" dirty="0">
              <a:solidFill>
                <a:schemeClr val="tx1">
                  <a:lumMod val="50000"/>
                </a:schemeClr>
              </a:solidFill>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sp>
        <p:nvSpPr>
          <p:cNvPr id="15" name="六边形 1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41709" y="2386103"/>
            <a:ext cx="2422468" cy="2088334"/>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Agency FB" panose="020B0503020202020204" pitchFamily="34" charset="0"/>
              </a:rPr>
              <a:t>项目成果</a:t>
            </a:r>
            <a:endParaRPr lang="zh-CN" altLang="en-US" sz="2800" dirty="0">
              <a:latin typeface="Agency FB" panose="020B0503020202020204" pitchFamily="34" charset="0"/>
            </a:endParaRPr>
          </a:p>
        </p:txBody>
      </p:sp>
      <p:grpSp>
        <p:nvGrpSpPr>
          <p:cNvPr id="27" name="组合 26"/>
          <p:cNvGrpSpPr/>
          <p:nvPr/>
        </p:nvGrpSpPr>
        <p:grpSpPr>
          <a:xfrm>
            <a:off x="0" y="-1664915"/>
            <a:ext cx="12192000" cy="1320800"/>
            <a:chOff x="0" y="7507131"/>
            <a:chExt cx="12192000" cy="1320800"/>
          </a:xfrm>
        </p:grpSpPr>
        <p:sp>
          <p:nvSpPr>
            <p:cNvPr id="28" name="矩形 27"/>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29" name="矩形 2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 name="矩形 2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1432559" y="3881443"/>
            <a:ext cx="9326880" cy="645160"/>
          </a:xfrm>
          <a:prstGeom prst="rect">
            <a:avLst/>
          </a:prstGeom>
          <a:noFill/>
        </p:spPr>
        <p:txBody>
          <a:bodyPr wrap="none" rtlCol="0">
            <a:spAutoFit/>
          </a:bodyPr>
          <a:lstStyle/>
          <a:p>
            <a:pPr algn="ctr"/>
            <a:r>
              <a:rPr lang="zh-CN" altLang="en-US" sz="3600" dirty="0">
                <a:solidFill>
                  <a:schemeClr val="tx1">
                    <a:lumMod val="50000"/>
                  </a:schemeClr>
                </a:solidFill>
                <a:sym typeface="+mn-ea"/>
              </a:rPr>
              <a:t>在服务器上成功部署了完全分布式</a:t>
            </a:r>
            <a:r>
              <a:rPr lang="en-US" altLang="zh-CN" sz="3600" dirty="0">
                <a:solidFill>
                  <a:schemeClr val="tx1">
                    <a:lumMod val="50000"/>
                  </a:schemeClr>
                </a:solidFill>
                <a:latin typeface="仿宋" panose="02010609060101010101" charset="-122"/>
                <a:ea typeface="仿宋" panose="02010609060101010101" charset="-122"/>
                <a:sym typeface="+mn-ea"/>
              </a:rPr>
              <a:t>Hadoop</a:t>
            </a:r>
            <a:r>
              <a:rPr lang="zh-CN" altLang="en-US" sz="3600" dirty="0">
                <a:solidFill>
                  <a:schemeClr val="tx1">
                    <a:lumMod val="50000"/>
                  </a:schemeClr>
                </a:solidFill>
                <a:latin typeface="仿宋" panose="02010609060101010101" charset="-122"/>
                <a:ea typeface="仿宋" panose="02010609060101010101" charset="-122"/>
                <a:sym typeface="+mn-ea"/>
              </a:rPr>
              <a:t>平台</a:t>
            </a:r>
            <a:endParaRPr lang="en-US" altLang="zh-CN" sz="3600" dirty="0">
              <a:solidFill>
                <a:schemeClr val="tx1">
                  <a:lumMod val="50000"/>
                </a:schemeClr>
              </a:solidFill>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01359" y="1942704"/>
            <a:ext cx="1989280" cy="171489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latin typeface="Agency FB" panose="020B0503020202020204" pitchFamily="34" charset="0"/>
              </a:rPr>
              <a:t>01</a:t>
            </a:r>
            <a:endParaRPr lang="zh-CN" altLang="en-US" sz="72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grpSp>
        <p:nvGrpSpPr>
          <p:cNvPr id="5" name="组合 4"/>
          <p:cNvGrpSpPr/>
          <p:nvPr/>
        </p:nvGrpSpPr>
        <p:grpSpPr>
          <a:xfrm>
            <a:off x="0" y="-1664915"/>
            <a:ext cx="12192000" cy="1320800"/>
            <a:chOff x="0" y="7507131"/>
            <a:chExt cx="12192000" cy="1320800"/>
          </a:xfrm>
        </p:grpSpPr>
        <p:sp>
          <p:nvSpPr>
            <p:cNvPr id="8" name="矩形 7"/>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 name="矩形 8"/>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362070" y="1995318"/>
            <a:ext cx="35996" cy="2364223"/>
            <a:chOff x="1331651" y="1597980"/>
            <a:chExt cx="36000" cy="2364481"/>
          </a:xfrm>
          <a:solidFill>
            <a:schemeClr val="accent1"/>
          </a:solidFill>
        </p:grpSpPr>
        <p:cxnSp>
          <p:nvCxnSpPr>
            <p:cNvPr id="13" name="直接连接符 12"/>
            <p:cNvCxnSpPr/>
            <p:nvPr/>
          </p:nvCxnSpPr>
          <p:spPr>
            <a:xfrm>
              <a:off x="1331651" y="1597980"/>
              <a:ext cx="0" cy="2364481"/>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31651" y="1597980"/>
              <a:ext cx="36000" cy="1080000"/>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4" name="组合 23"/>
          <p:cNvGrpSpPr/>
          <p:nvPr/>
        </p:nvGrpSpPr>
        <p:grpSpPr>
          <a:xfrm flipV="1">
            <a:off x="3772459" y="3351884"/>
            <a:ext cx="35996" cy="2390065"/>
            <a:chOff x="1331651" y="1572132"/>
            <a:chExt cx="36000" cy="2390327"/>
          </a:xfrm>
          <a:solidFill>
            <a:schemeClr val="accent2"/>
          </a:solidFill>
        </p:grpSpPr>
        <p:cxnSp>
          <p:nvCxnSpPr>
            <p:cNvPr id="25" name="直接连接符 24"/>
            <p:cNvCxnSpPr/>
            <p:nvPr/>
          </p:nvCxnSpPr>
          <p:spPr>
            <a:xfrm>
              <a:off x="1331651" y="1576008"/>
              <a:ext cx="0" cy="238645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331651" y="1572132"/>
              <a:ext cx="36000" cy="1080000"/>
            </a:xfrm>
            <a:prstGeom prst="rect">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9" name="组合 28"/>
          <p:cNvGrpSpPr/>
          <p:nvPr/>
        </p:nvGrpSpPr>
        <p:grpSpPr>
          <a:xfrm>
            <a:off x="6182851" y="1995318"/>
            <a:ext cx="35996" cy="2364223"/>
            <a:chOff x="1331651" y="1597980"/>
            <a:chExt cx="36000" cy="2364481"/>
          </a:xfrm>
          <a:solidFill>
            <a:schemeClr val="accent3"/>
          </a:solidFill>
        </p:grpSpPr>
        <p:cxnSp>
          <p:nvCxnSpPr>
            <p:cNvPr id="30" name="直接连接符 29"/>
            <p:cNvCxnSpPr/>
            <p:nvPr/>
          </p:nvCxnSpPr>
          <p:spPr>
            <a:xfrm>
              <a:off x="1331651" y="1597980"/>
              <a:ext cx="0" cy="2364481"/>
            </a:xfrm>
            <a:prstGeom prst="line">
              <a:avLst/>
            </a:prstGeom>
            <a:grpFill/>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331651" y="1597980"/>
              <a:ext cx="36000" cy="1080000"/>
            </a:xfrm>
            <a:prstGeom prst="rect">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4" name="组合 33"/>
          <p:cNvGrpSpPr/>
          <p:nvPr/>
        </p:nvGrpSpPr>
        <p:grpSpPr>
          <a:xfrm flipV="1">
            <a:off x="8593240" y="3351883"/>
            <a:ext cx="35996" cy="2390066"/>
            <a:chOff x="1331651" y="1572132"/>
            <a:chExt cx="36000" cy="2390328"/>
          </a:xfrm>
          <a:solidFill>
            <a:schemeClr val="accent4"/>
          </a:solidFill>
        </p:grpSpPr>
        <p:cxnSp>
          <p:nvCxnSpPr>
            <p:cNvPr id="35" name="直接连接符 34"/>
            <p:cNvCxnSpPr/>
            <p:nvPr/>
          </p:nvCxnSpPr>
          <p:spPr>
            <a:xfrm>
              <a:off x="1331651" y="1576008"/>
              <a:ext cx="0" cy="2386452"/>
            </a:xfrm>
            <a:prstGeom prst="line">
              <a:avLst/>
            </a:prstGeom>
            <a:grpFill/>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331651" y="1572132"/>
              <a:ext cx="36000" cy="1080000"/>
            </a:xfrm>
            <a:prstGeom prst="rect">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组合 2"/>
          <p:cNvGrpSpPr/>
          <p:nvPr/>
        </p:nvGrpSpPr>
        <p:grpSpPr>
          <a:xfrm>
            <a:off x="1299839" y="3351883"/>
            <a:ext cx="2161921" cy="1017183"/>
            <a:chOff x="1269414" y="2945166"/>
            <a:chExt cx="2162158" cy="1017295"/>
          </a:xfrm>
          <a:solidFill>
            <a:srgbClr val="298EC0"/>
          </a:solidFill>
        </p:grpSpPr>
        <p:sp>
          <p:nvSpPr>
            <p:cNvPr id="7" name="矩形 6"/>
            <p:cNvSpPr/>
            <p:nvPr/>
          </p:nvSpPr>
          <p:spPr>
            <a:xfrm>
              <a:off x="1331651" y="2945166"/>
              <a:ext cx="2099921" cy="1017295"/>
            </a:xfrm>
            <a:prstGeom prst="rect">
              <a:avLst/>
            </a:prstGeom>
            <a:solidFill>
              <a:schemeClr val="accent1"/>
            </a:solid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noAutofit/>
            </a:bodyPr>
            <a:lstStyle/>
            <a:p>
              <a:pPr algn="ctr">
                <a:lnSpc>
                  <a:spcPct val="120000"/>
                </a:lnSpc>
              </a:pPr>
              <a:endParaRPr lang="zh-CN" altLang="en-US" sz="1515"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文本框 63"/>
            <p:cNvSpPr txBox="1"/>
            <p:nvPr/>
          </p:nvSpPr>
          <p:spPr>
            <a:xfrm>
              <a:off x="1269414" y="3543402"/>
              <a:ext cx="2161777" cy="395013"/>
            </a:xfrm>
            <a:prstGeom prst="rect">
              <a:avLst/>
            </a:prstGeom>
            <a:no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pitchFamily="34" charset="-122"/>
                </a:defRPr>
              </a:lvl1pPr>
            </a:lstStyle>
            <a:p>
              <a:pPr>
                <a:lnSpc>
                  <a:spcPct val="120000"/>
                </a:lnSpc>
              </a:pPr>
              <a:r>
                <a:rPr lang="en-US" altLang="zh-CN" sz="1000" dirty="0">
                  <a:cs typeface="+mn-ea"/>
                  <a:sym typeface="Arial" panose="020B0604020202020204" pitchFamily="34" charset="0"/>
                </a:rPr>
                <a:t>Master</a:t>
              </a:r>
              <a:r>
                <a:rPr lang="zh-CN" altLang="en-US" sz="1000" dirty="0">
                  <a:cs typeface="+mn-ea"/>
                  <a:sym typeface="Arial" panose="020B0604020202020204" pitchFamily="34" charset="0"/>
                </a:rPr>
                <a:t>节点中</a:t>
              </a:r>
              <a:r>
                <a:rPr lang="en-US" altLang="zh-CN" sz="1000" dirty="0">
                  <a:cs typeface="+mn-ea"/>
                  <a:sym typeface="Arial" panose="020B0604020202020204" pitchFamily="34" charset="0"/>
                </a:rPr>
                <a:t>NameNode</a:t>
              </a:r>
              <a:r>
                <a:rPr lang="zh-CN" altLang="en-US" sz="1000" dirty="0">
                  <a:cs typeface="+mn-ea"/>
                  <a:sym typeface="Arial" panose="020B0604020202020204" pitchFamily="34" charset="0"/>
                </a:rPr>
                <a:t>进程检测</a:t>
              </a:r>
              <a:endParaRPr lang="zh-CN" altLang="en-US" sz="1000" dirty="0">
                <a:cs typeface="+mn-ea"/>
                <a:sym typeface="Arial" panose="020B0604020202020204" pitchFamily="34" charset="0"/>
              </a:endParaRPr>
            </a:p>
          </p:txBody>
        </p:sp>
        <p:sp>
          <p:nvSpPr>
            <p:cNvPr id="68" name="文本框 67"/>
            <p:cNvSpPr txBox="1"/>
            <p:nvPr/>
          </p:nvSpPr>
          <p:spPr>
            <a:xfrm>
              <a:off x="1843808" y="3042093"/>
              <a:ext cx="1075605" cy="606089"/>
            </a:xfrm>
            <a:prstGeom prst="rect">
              <a:avLst/>
            </a:prstGeom>
            <a:no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pitchFamily="34" charset="-122"/>
                </a:defRPr>
              </a:lvl1pPr>
            </a:lstStyle>
            <a:p>
              <a:pPr>
                <a:lnSpc>
                  <a:spcPct val="120000"/>
                </a:lnSpc>
              </a:pPr>
              <a:r>
                <a:rPr lang="en-US" altLang="zh-CN" sz="3035" dirty="0">
                  <a:cs typeface="+mn-ea"/>
                  <a:sym typeface="Arial" panose="020B0604020202020204" pitchFamily="34" charset="0"/>
                </a:rPr>
                <a:t>1</a:t>
              </a:r>
              <a:endParaRPr lang="zh-CN" altLang="en-US" sz="3035" dirty="0">
                <a:cs typeface="+mn-ea"/>
                <a:sym typeface="Arial" panose="020B0604020202020204" pitchFamily="34" charset="0"/>
              </a:endParaRPr>
            </a:p>
          </p:txBody>
        </p:sp>
      </p:grpSp>
      <p:grpSp>
        <p:nvGrpSpPr>
          <p:cNvPr id="4" name="组合 3"/>
          <p:cNvGrpSpPr/>
          <p:nvPr/>
        </p:nvGrpSpPr>
        <p:grpSpPr>
          <a:xfrm>
            <a:off x="3772460" y="3351883"/>
            <a:ext cx="2099691" cy="1017183"/>
            <a:chOff x="3742306" y="2945166"/>
            <a:chExt cx="2099921" cy="1017295"/>
          </a:xfrm>
        </p:grpSpPr>
        <p:sp>
          <p:nvSpPr>
            <p:cNvPr id="23" name="矩形 22"/>
            <p:cNvSpPr/>
            <p:nvPr/>
          </p:nvSpPr>
          <p:spPr>
            <a:xfrm flipV="1">
              <a:off x="3742306" y="2945166"/>
              <a:ext cx="2099921" cy="1017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515">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文本框 64"/>
            <p:cNvSpPr txBox="1"/>
            <p:nvPr/>
          </p:nvSpPr>
          <p:spPr>
            <a:xfrm>
              <a:off x="3830598" y="3591942"/>
              <a:ext cx="1923330" cy="275620"/>
            </a:xfrm>
            <a:prstGeom prst="rect">
              <a:avLst/>
            </a:prstGeom>
            <a:noFill/>
          </p:spPr>
          <p:txBody>
            <a:bodyPr wrap="square" rtlCol="0">
              <a:spAutoFit/>
            </a:bodyPr>
            <a:lstStyle/>
            <a:p>
              <a:pPr algn="ctr">
                <a:lnSpc>
                  <a:spcPct val="120000"/>
                </a:lnSpc>
                <a:spcBef>
                  <a:spcPts val="1000"/>
                </a:spcBef>
              </a:pPr>
              <a:r>
                <a:rPr lang="en-US" altLang="zh-CN"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Slaver</a:t>
              </a:r>
              <a:r>
                <a:rPr lang="zh-CN" alt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中</a:t>
              </a:r>
              <a:r>
                <a:rPr lang="en-US" altLang="zh-CN"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DataNode</a:t>
              </a:r>
              <a:r>
                <a:rPr lang="zh-CN" alt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进程检测</a:t>
              </a:r>
              <a:endParaRPr lang="zh-CN" alt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文本框 68"/>
            <p:cNvSpPr txBox="1"/>
            <p:nvPr/>
          </p:nvSpPr>
          <p:spPr>
            <a:xfrm>
              <a:off x="4270418" y="3042093"/>
              <a:ext cx="1075605" cy="652687"/>
            </a:xfrm>
            <a:prstGeom prst="rect">
              <a:avLst/>
            </a:prstGeom>
            <a:noFill/>
          </p:spPr>
          <p:txBody>
            <a:bodyPr wrap="square" rtlCol="0">
              <a:spAutoFit/>
            </a:bodyPr>
            <a:lstStyle/>
            <a:p>
              <a:pPr algn="ctr">
                <a:lnSpc>
                  <a:spcPct val="120000"/>
                </a:lnSpc>
                <a:spcBef>
                  <a:spcPts val="1000"/>
                </a:spcBef>
              </a:pPr>
              <a:r>
                <a:rPr lang="en-US" altLang="zh-CN" sz="303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zh-CN" altLang="en-US" sz="303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组合 4"/>
          <p:cNvGrpSpPr/>
          <p:nvPr/>
        </p:nvGrpSpPr>
        <p:grpSpPr>
          <a:xfrm>
            <a:off x="6182850" y="3351883"/>
            <a:ext cx="2099691" cy="1017183"/>
            <a:chOff x="6152961" y="2945166"/>
            <a:chExt cx="2099921" cy="1017295"/>
          </a:xfrm>
          <a:solidFill>
            <a:srgbClr val="298EC0"/>
          </a:solidFill>
        </p:grpSpPr>
        <p:sp>
          <p:nvSpPr>
            <p:cNvPr id="28" name="矩形 27"/>
            <p:cNvSpPr/>
            <p:nvPr/>
          </p:nvSpPr>
          <p:spPr>
            <a:xfrm>
              <a:off x="6152961" y="2945166"/>
              <a:ext cx="2099921" cy="1017295"/>
            </a:xfrm>
            <a:prstGeom prst="rect">
              <a:avLst/>
            </a:prstGeom>
            <a:solidFill>
              <a:schemeClr val="accent3"/>
            </a:solid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noAutofit/>
            </a:bodyPr>
            <a:lstStyle/>
            <a:p>
              <a:pPr algn="ctr">
                <a:lnSpc>
                  <a:spcPct val="120000"/>
                </a:lnSpc>
              </a:pPr>
              <a:endParaRPr lang="zh-CN" altLang="en-US" sz="1515" kern="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文本框 65"/>
            <p:cNvSpPr txBox="1"/>
            <p:nvPr/>
          </p:nvSpPr>
          <p:spPr>
            <a:xfrm>
              <a:off x="6246353" y="3543679"/>
              <a:ext cx="1923330" cy="395313"/>
            </a:xfrm>
            <a:prstGeom prst="rect">
              <a:avLst/>
            </a:prstGeom>
            <a:no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pitchFamily="34" charset="-122"/>
                </a:defRPr>
              </a:lvl1pPr>
            </a:lstStyle>
            <a:p>
              <a:pPr>
                <a:lnSpc>
                  <a:spcPct val="120000"/>
                </a:lnSpc>
              </a:pPr>
              <a:r>
                <a:rPr lang="zh-CN" altLang="en-US" sz="1000" dirty="0">
                  <a:cs typeface="+mn-ea"/>
                  <a:sym typeface="Arial" panose="020B0604020202020204" pitchFamily="34" charset="0"/>
                </a:rPr>
                <a:t>命令行检测</a:t>
              </a:r>
              <a:r>
                <a:rPr lang="en-US" altLang="zh-CN" sz="1000" dirty="0">
                  <a:cs typeface="+mn-ea"/>
                  <a:sym typeface="Arial" panose="020B0604020202020204" pitchFamily="34" charset="0"/>
                </a:rPr>
                <a:t>DataNode</a:t>
              </a:r>
              <a:r>
                <a:rPr lang="zh-CN" altLang="en-US" sz="1000" dirty="0">
                  <a:cs typeface="+mn-ea"/>
                  <a:sym typeface="Arial" panose="020B0604020202020204" pitchFamily="34" charset="0"/>
                </a:rPr>
                <a:t>启动状况</a:t>
              </a:r>
              <a:endParaRPr lang="zh-CN" altLang="en-US" sz="1000" dirty="0">
                <a:cs typeface="+mn-ea"/>
                <a:sym typeface="Arial" panose="020B0604020202020204" pitchFamily="34" charset="0"/>
              </a:endParaRPr>
            </a:p>
          </p:txBody>
        </p:sp>
        <p:sp>
          <p:nvSpPr>
            <p:cNvPr id="70" name="文本框 69"/>
            <p:cNvSpPr txBox="1"/>
            <p:nvPr/>
          </p:nvSpPr>
          <p:spPr>
            <a:xfrm>
              <a:off x="6665116" y="3042093"/>
              <a:ext cx="1075605" cy="703016"/>
            </a:xfrm>
            <a:prstGeom prst="rect">
              <a:avLst/>
            </a:prstGeom>
            <a:noFill/>
            <a:ln w="25400" cap="flat" cmpd="sng" algn="ctr">
              <a:noFill/>
              <a:prstDash val="solid"/>
            </a:ln>
            <a:effectLst/>
          </p:spPr>
          <p:txBody>
            <a:bodyPr rot="0" spcFirstLastPara="0" vertOverflow="overflow" horzOverflow="overflow" vert="horz" wrap="square" lIns="91413" tIns="45705" rIns="91413" bIns="45705"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pitchFamily="34" charset="-122"/>
                </a:defRPr>
              </a:lvl1pPr>
            </a:lstStyle>
            <a:p>
              <a:pPr>
                <a:lnSpc>
                  <a:spcPct val="120000"/>
                </a:lnSpc>
              </a:pPr>
              <a:r>
                <a:rPr lang="en-US" altLang="zh-CN" sz="3035" dirty="0">
                  <a:cs typeface="+mn-ea"/>
                  <a:sym typeface="Arial" panose="020B0604020202020204" pitchFamily="34" charset="0"/>
                </a:rPr>
                <a:t>3</a:t>
              </a:r>
              <a:endParaRPr lang="zh-CN" altLang="en-US" sz="3035" dirty="0">
                <a:cs typeface="+mn-ea"/>
                <a:sym typeface="Arial" panose="020B0604020202020204" pitchFamily="34" charset="0"/>
              </a:endParaRPr>
            </a:p>
          </p:txBody>
        </p:sp>
      </p:grpSp>
      <p:grpSp>
        <p:nvGrpSpPr>
          <p:cNvPr id="6" name="组合 5"/>
          <p:cNvGrpSpPr/>
          <p:nvPr/>
        </p:nvGrpSpPr>
        <p:grpSpPr>
          <a:xfrm>
            <a:off x="8592604" y="3351883"/>
            <a:ext cx="2100580" cy="1017183"/>
            <a:chOff x="8562980" y="2945166"/>
            <a:chExt cx="2100810" cy="1017295"/>
          </a:xfrm>
        </p:grpSpPr>
        <p:sp>
          <p:nvSpPr>
            <p:cNvPr id="33" name="矩形 32"/>
            <p:cNvSpPr/>
            <p:nvPr/>
          </p:nvSpPr>
          <p:spPr>
            <a:xfrm flipV="1">
              <a:off x="8563615" y="2945166"/>
              <a:ext cx="2099921" cy="10172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515">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文本框 66"/>
            <p:cNvSpPr txBox="1"/>
            <p:nvPr/>
          </p:nvSpPr>
          <p:spPr>
            <a:xfrm>
              <a:off x="8562980" y="3591667"/>
              <a:ext cx="2100810" cy="275620"/>
            </a:xfrm>
            <a:prstGeom prst="rect">
              <a:avLst/>
            </a:prstGeom>
            <a:noFill/>
          </p:spPr>
          <p:txBody>
            <a:bodyPr wrap="square" rtlCol="0">
              <a:spAutoFit/>
            </a:bodyPr>
            <a:lstStyle/>
            <a:p>
              <a:pPr algn="ctr">
                <a:lnSpc>
                  <a:spcPct val="120000"/>
                </a:lnSpc>
                <a:spcBef>
                  <a:spcPts val="1000"/>
                </a:spcBef>
              </a:pPr>
              <a:r>
                <a:rPr lang="en-US" altLang="zh-CN"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Web</a:t>
              </a:r>
              <a:r>
                <a:rPr lang="zh-CN" alt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方式检测</a:t>
              </a:r>
              <a:r>
                <a:rPr lang="en-US" altLang="zh-CN"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DataNode</a:t>
              </a:r>
              <a:r>
                <a:rPr lang="zh-CN" alt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运行状况</a:t>
              </a:r>
              <a:endParaRPr lang="zh-CN" alt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文本框 70"/>
            <p:cNvSpPr txBox="1"/>
            <p:nvPr/>
          </p:nvSpPr>
          <p:spPr>
            <a:xfrm>
              <a:off x="9087650" y="3042093"/>
              <a:ext cx="1075605" cy="652687"/>
            </a:xfrm>
            <a:prstGeom prst="rect">
              <a:avLst/>
            </a:prstGeom>
            <a:noFill/>
          </p:spPr>
          <p:txBody>
            <a:bodyPr wrap="square" rtlCol="0">
              <a:spAutoFit/>
            </a:bodyPr>
            <a:lstStyle/>
            <a:p>
              <a:pPr algn="ctr">
                <a:lnSpc>
                  <a:spcPct val="120000"/>
                </a:lnSpc>
                <a:spcBef>
                  <a:spcPts val="1000"/>
                </a:spcBef>
              </a:pPr>
              <a:r>
                <a:rPr lang="en-US" altLang="zh-CN" sz="303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4</a:t>
              </a:r>
              <a:endParaRPr lang="zh-CN" altLang="en-US" sz="303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9" name="矩形 38"/>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cs typeface="+mn-ea"/>
              <a:sym typeface="+mn-lt"/>
            </a:endParaRPr>
          </a:p>
        </p:txBody>
      </p:sp>
      <p:sp>
        <p:nvSpPr>
          <p:cNvPr id="40" name="文本框 39"/>
          <p:cNvSpPr txBox="1"/>
          <p:nvPr/>
        </p:nvSpPr>
        <p:spPr>
          <a:xfrm>
            <a:off x="216708" y="293068"/>
            <a:ext cx="11172190" cy="245110"/>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pPr algn="l"/>
            <a:r>
              <a:rPr lang="zh-CN" altLang="en-US" sz="1000" dirty="0">
                <a:solidFill>
                  <a:schemeClr val="accent1"/>
                </a:solidFill>
                <a:latin typeface="微软雅黑" panose="020B0503020204020204" pitchFamily="34" charset="-122"/>
                <a:ea typeface="微软雅黑" panose="020B0503020204020204" pitchFamily="34" charset="-122"/>
                <a:cs typeface="+mn-ea"/>
                <a:sym typeface="+mn-lt"/>
              </a:rPr>
              <a:t>于master节点上成功启动了完全分布式Hadoop，同时通过jps命令监测各节点启动进程并分别运用命令行方式与Web方法检测DataNode运行状况，以此验证完全分布式Hadoop集群的成功启动。</a:t>
            </a:r>
            <a:endParaRPr lang="zh-CN" altLang="en-US" sz="1000" dirty="0">
              <a:solidFill>
                <a:schemeClr val="accent1"/>
              </a:solidFill>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a:off x="0" y="7118249"/>
            <a:ext cx="11559822" cy="1252314"/>
            <a:chOff x="0" y="7507131"/>
            <a:chExt cx="12192000" cy="1320800"/>
          </a:xfrm>
        </p:grpSpPr>
        <p:sp>
          <p:nvSpPr>
            <p:cNvPr id="42" name="矩形 41"/>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5" dirty="0">
                <a:solidFill>
                  <a:srgbClr val="00F37D"/>
                </a:solidFill>
                <a:latin typeface="微软雅黑" panose="020B0503020204020204" pitchFamily="34" charset="-122"/>
                <a:ea typeface="微软雅黑" panose="020B0503020204020204" pitchFamily="34" charset="-122"/>
              </a:endParaRPr>
            </a:p>
          </p:txBody>
        </p:sp>
        <p:sp>
          <p:nvSpPr>
            <p:cNvPr id="43" name="矩形 42"/>
            <p:cNvSpPr/>
            <p:nvPr userDrawn="1"/>
          </p:nvSpPr>
          <p:spPr>
            <a:xfrm>
              <a:off x="541421" y="7679249"/>
              <a:ext cx="6096000" cy="928583"/>
            </a:xfrm>
            <a:prstGeom prst="rect">
              <a:avLst/>
            </a:prstGeom>
          </p:spPr>
          <p:txBody>
            <a:bodyPr>
              <a:spAutoFit/>
            </a:bodyPr>
            <a:lstStyle/>
            <a:p>
              <a:r>
                <a:rPr lang="zh-CN" altLang="en-US" sz="1705" dirty="0">
                  <a:solidFill>
                    <a:schemeClr val="bg1"/>
                  </a:solidFill>
                  <a:latin typeface="微软雅黑" panose="020B0503020204020204" pitchFamily="34" charset="-122"/>
                  <a:ea typeface="微软雅黑" panose="020B0503020204020204" pitchFamily="34" charset="-122"/>
                </a:rPr>
                <a:t>读书派</a:t>
              </a:r>
              <a:r>
                <a:rPr lang="en-US" altLang="zh-CN" sz="1705" dirty="0">
                  <a:solidFill>
                    <a:schemeClr val="bg1"/>
                  </a:solidFill>
                  <a:latin typeface="微软雅黑" panose="020B0503020204020204" pitchFamily="34" charset="-122"/>
                  <a:ea typeface="微软雅黑" panose="020B0503020204020204" pitchFamily="34" charset="-122"/>
                </a:rPr>
                <a:t>booklist</a:t>
              </a:r>
              <a:r>
                <a:rPr lang="zh-CN" altLang="en-US" sz="1705" dirty="0">
                  <a:solidFill>
                    <a:schemeClr val="bg1"/>
                  </a:solidFill>
                  <a:latin typeface="微软雅黑" panose="020B0503020204020204" pitchFamily="34" charset="-122"/>
                  <a:ea typeface="微软雅黑" panose="020B0503020204020204" pitchFamily="34" charset="-122"/>
                </a:rPr>
                <a:t>免费出品</a:t>
              </a:r>
              <a:endParaRPr lang="en-US" altLang="zh-CN" sz="1705" dirty="0">
                <a:solidFill>
                  <a:schemeClr val="bg1"/>
                </a:solidFill>
                <a:latin typeface="微软雅黑" panose="020B0503020204020204" pitchFamily="34" charset="-122"/>
                <a:ea typeface="微软雅黑" panose="020B0503020204020204" pitchFamily="34" charset="-122"/>
              </a:endParaRPr>
            </a:p>
            <a:p>
              <a:r>
                <a:rPr lang="zh-CN" altLang="en-US" sz="1705"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sz="1705" dirty="0">
                <a:solidFill>
                  <a:schemeClr val="bg1"/>
                </a:solidFill>
                <a:latin typeface="微软雅黑" panose="020B0503020204020204" pitchFamily="34" charset="-122"/>
                <a:ea typeface="微软雅黑" panose="020B0503020204020204" pitchFamily="34" charset="-122"/>
              </a:endParaRPr>
            </a:p>
            <a:p>
              <a:r>
                <a:rPr lang="zh-CN" altLang="en-US" sz="1705"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sz="1705"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45" name="矩形 44"/>
            <p:cNvSpPr/>
            <p:nvPr userDrawn="1"/>
          </p:nvSpPr>
          <p:spPr>
            <a:xfrm>
              <a:off x="5454568" y="7679249"/>
              <a:ext cx="6096000" cy="928583"/>
            </a:xfrm>
            <a:prstGeom prst="rect">
              <a:avLst/>
            </a:prstGeom>
          </p:spPr>
          <p:txBody>
            <a:bodyPr>
              <a:spAutoFit/>
            </a:bodyPr>
            <a:lstStyle/>
            <a:p>
              <a:pPr algn="r"/>
              <a:r>
                <a:rPr lang="zh-CN" altLang="en-US" sz="1705" dirty="0">
                  <a:solidFill>
                    <a:schemeClr val="bg1"/>
                  </a:solidFill>
                  <a:latin typeface="微软雅黑" panose="020B0503020204020204" pitchFamily="34" charset="-122"/>
                  <a:ea typeface="微软雅黑" panose="020B0503020204020204" pitchFamily="34" charset="-122"/>
                </a:rPr>
                <a:t>读书派</a:t>
              </a:r>
              <a:r>
                <a:rPr lang="en-US" altLang="zh-CN" sz="1705" dirty="0">
                  <a:solidFill>
                    <a:schemeClr val="bg1"/>
                  </a:solidFill>
                  <a:latin typeface="微软雅黑" panose="020B0503020204020204" pitchFamily="34" charset="-122"/>
                  <a:ea typeface="微软雅黑" panose="020B0503020204020204" pitchFamily="34" charset="-122"/>
                </a:rPr>
                <a:t>booklist</a:t>
              </a:r>
              <a:r>
                <a:rPr lang="zh-CN" altLang="en-US" sz="1705" dirty="0">
                  <a:solidFill>
                    <a:schemeClr val="bg1"/>
                  </a:solidFill>
                  <a:latin typeface="微软雅黑" panose="020B0503020204020204" pitchFamily="34" charset="-122"/>
                  <a:ea typeface="微软雅黑" panose="020B0503020204020204" pitchFamily="34" charset="-122"/>
                </a:rPr>
                <a:t>免费出品</a:t>
              </a:r>
              <a:endParaRPr lang="en-US" altLang="zh-CN" sz="1705" dirty="0">
                <a:solidFill>
                  <a:schemeClr val="bg1"/>
                </a:solidFill>
                <a:latin typeface="微软雅黑" panose="020B0503020204020204" pitchFamily="34" charset="-122"/>
                <a:ea typeface="微软雅黑" panose="020B0503020204020204" pitchFamily="34" charset="-122"/>
              </a:endParaRPr>
            </a:p>
            <a:p>
              <a:pPr algn="r"/>
              <a:r>
                <a:rPr lang="zh-CN" altLang="en-US" sz="1705" dirty="0">
                  <a:solidFill>
                    <a:schemeClr val="bg1"/>
                  </a:solidFill>
                  <a:latin typeface="微软雅黑" panose="020B0503020204020204" pitchFamily="34" charset="-122"/>
                  <a:ea typeface="微软雅黑" panose="020B0503020204020204" pitchFamily="34" charset="-122"/>
                </a:rPr>
                <a:t>这部分内容不影响</a:t>
              </a:r>
              <a:r>
                <a:rPr lang="en-US" altLang="zh-CN" sz="1705" dirty="0">
                  <a:solidFill>
                    <a:schemeClr val="bg1"/>
                  </a:solidFill>
                  <a:latin typeface="微软雅黑" panose="020B0503020204020204" pitchFamily="34" charset="-122"/>
                  <a:ea typeface="微软雅黑" panose="020B0503020204020204" pitchFamily="34" charset="-122"/>
                </a:rPr>
                <a:t>PPT</a:t>
              </a:r>
              <a:r>
                <a:rPr lang="zh-CN" altLang="en-US" sz="1705" dirty="0">
                  <a:solidFill>
                    <a:schemeClr val="bg1"/>
                  </a:solidFill>
                  <a:latin typeface="微软雅黑" panose="020B0503020204020204" pitchFamily="34" charset="-122"/>
                  <a:ea typeface="微软雅黑" panose="020B0503020204020204" pitchFamily="34" charset="-122"/>
                </a:rPr>
                <a:t>播放</a:t>
              </a:r>
              <a:endParaRPr lang="en-US" altLang="zh-CN" sz="1705" dirty="0">
                <a:solidFill>
                  <a:schemeClr val="bg1"/>
                </a:solidFill>
                <a:latin typeface="微软雅黑" panose="020B0503020204020204" pitchFamily="34" charset="-122"/>
                <a:ea typeface="微软雅黑" panose="020B0503020204020204" pitchFamily="34" charset="-122"/>
              </a:endParaRPr>
            </a:p>
            <a:p>
              <a:pPr algn="r"/>
              <a:r>
                <a:rPr lang="zh-CN" altLang="en-US" sz="1705"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sz="1705" dirty="0">
                <a:solidFill>
                  <a:schemeClr val="bg1"/>
                </a:solidFill>
                <a:latin typeface="微软雅黑" panose="020B0503020204020204" pitchFamily="34" charset="-122"/>
                <a:ea typeface="微软雅黑" panose="020B0503020204020204" pitchFamily="34" charset="-122"/>
              </a:endParaRPr>
            </a:p>
          </p:txBody>
        </p:sp>
        <p:sp>
          <p:nvSpPr>
            <p:cNvPr id="46" name="矩形 45"/>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705"/>
            </a:p>
          </p:txBody>
        </p:sp>
      </p:grpSp>
      <p:grpSp>
        <p:nvGrpSpPr>
          <p:cNvPr id="47" name="组合 46"/>
          <p:cNvGrpSpPr/>
          <p:nvPr/>
        </p:nvGrpSpPr>
        <p:grpSpPr>
          <a:xfrm>
            <a:off x="0" y="-1578586"/>
            <a:ext cx="11559822" cy="1252314"/>
            <a:chOff x="0" y="7507131"/>
            <a:chExt cx="12192000" cy="1320800"/>
          </a:xfrm>
        </p:grpSpPr>
        <p:sp>
          <p:nvSpPr>
            <p:cNvPr id="48" name="矩形 47"/>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5" dirty="0">
                <a:solidFill>
                  <a:srgbClr val="00F37D"/>
                </a:solidFill>
                <a:latin typeface="微软雅黑" panose="020B0503020204020204" pitchFamily="34" charset="-122"/>
                <a:ea typeface="微软雅黑" panose="020B0503020204020204" pitchFamily="34" charset="-122"/>
              </a:endParaRPr>
            </a:p>
          </p:txBody>
        </p:sp>
        <p:sp>
          <p:nvSpPr>
            <p:cNvPr id="49" name="矩形 48"/>
            <p:cNvSpPr/>
            <p:nvPr userDrawn="1"/>
          </p:nvSpPr>
          <p:spPr>
            <a:xfrm>
              <a:off x="541421" y="7679249"/>
              <a:ext cx="6096000" cy="928583"/>
            </a:xfrm>
            <a:prstGeom prst="rect">
              <a:avLst/>
            </a:prstGeom>
          </p:spPr>
          <p:txBody>
            <a:bodyPr>
              <a:spAutoFit/>
            </a:bodyPr>
            <a:lstStyle/>
            <a:p>
              <a:r>
                <a:rPr lang="zh-CN" altLang="en-US" sz="1705" dirty="0">
                  <a:solidFill>
                    <a:schemeClr val="bg1"/>
                  </a:solidFill>
                  <a:latin typeface="微软雅黑" panose="020B0503020204020204" pitchFamily="34" charset="-122"/>
                  <a:ea typeface="微软雅黑" panose="020B0503020204020204" pitchFamily="34" charset="-122"/>
                </a:rPr>
                <a:t>读书派</a:t>
              </a:r>
              <a:r>
                <a:rPr lang="en-US" altLang="zh-CN" sz="1705" dirty="0">
                  <a:solidFill>
                    <a:schemeClr val="bg1"/>
                  </a:solidFill>
                  <a:latin typeface="微软雅黑" panose="020B0503020204020204" pitchFamily="34" charset="-122"/>
                  <a:ea typeface="微软雅黑" panose="020B0503020204020204" pitchFamily="34" charset="-122"/>
                </a:rPr>
                <a:t>booklist</a:t>
              </a:r>
              <a:r>
                <a:rPr lang="zh-CN" altLang="en-US" sz="1705" dirty="0">
                  <a:solidFill>
                    <a:schemeClr val="bg1"/>
                  </a:solidFill>
                  <a:latin typeface="微软雅黑" panose="020B0503020204020204" pitchFamily="34" charset="-122"/>
                  <a:ea typeface="微软雅黑" panose="020B0503020204020204" pitchFamily="34" charset="-122"/>
                </a:rPr>
                <a:t>免费出品</a:t>
              </a:r>
              <a:endParaRPr lang="en-US" altLang="zh-CN" sz="1705" dirty="0">
                <a:solidFill>
                  <a:schemeClr val="bg1"/>
                </a:solidFill>
                <a:latin typeface="微软雅黑" panose="020B0503020204020204" pitchFamily="34" charset="-122"/>
                <a:ea typeface="微软雅黑" panose="020B0503020204020204" pitchFamily="34" charset="-122"/>
              </a:endParaRPr>
            </a:p>
            <a:p>
              <a:r>
                <a:rPr lang="zh-CN" altLang="en-US" sz="1705"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sz="1705" dirty="0">
                <a:solidFill>
                  <a:schemeClr val="bg1"/>
                </a:solidFill>
                <a:latin typeface="微软雅黑" panose="020B0503020204020204" pitchFamily="34" charset="-122"/>
                <a:ea typeface="微软雅黑" panose="020B0503020204020204" pitchFamily="34" charset="-122"/>
              </a:endParaRPr>
            </a:p>
            <a:p>
              <a:r>
                <a:rPr lang="zh-CN" altLang="en-US" sz="1705"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sz="1705" dirty="0">
                <a:solidFill>
                  <a:schemeClr val="bg1"/>
                </a:solidFill>
                <a:latin typeface="微软雅黑" panose="020B0503020204020204" pitchFamily="34" charset="-122"/>
                <a:ea typeface="微软雅黑" panose="020B0503020204020204" pitchFamily="34" charset="-122"/>
              </a:endParaRPr>
            </a:p>
          </p:txBody>
        </p:sp>
        <p:sp>
          <p:nvSpPr>
            <p:cNvPr id="50" name="矩形 49"/>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51" name="矩形 50"/>
            <p:cNvSpPr/>
            <p:nvPr userDrawn="1"/>
          </p:nvSpPr>
          <p:spPr>
            <a:xfrm>
              <a:off x="5454568" y="7679249"/>
              <a:ext cx="6096000" cy="928583"/>
            </a:xfrm>
            <a:prstGeom prst="rect">
              <a:avLst/>
            </a:prstGeom>
          </p:spPr>
          <p:txBody>
            <a:bodyPr>
              <a:spAutoFit/>
            </a:bodyPr>
            <a:lstStyle/>
            <a:p>
              <a:pPr algn="r"/>
              <a:r>
                <a:rPr lang="zh-CN" altLang="en-US" sz="1705" dirty="0">
                  <a:solidFill>
                    <a:schemeClr val="bg1"/>
                  </a:solidFill>
                  <a:latin typeface="微软雅黑" panose="020B0503020204020204" pitchFamily="34" charset="-122"/>
                  <a:ea typeface="微软雅黑" panose="020B0503020204020204" pitchFamily="34" charset="-122"/>
                </a:rPr>
                <a:t>读书派</a:t>
              </a:r>
              <a:r>
                <a:rPr lang="en-US" altLang="zh-CN" sz="1705" dirty="0">
                  <a:solidFill>
                    <a:schemeClr val="bg1"/>
                  </a:solidFill>
                  <a:latin typeface="微软雅黑" panose="020B0503020204020204" pitchFamily="34" charset="-122"/>
                  <a:ea typeface="微软雅黑" panose="020B0503020204020204" pitchFamily="34" charset="-122"/>
                </a:rPr>
                <a:t>booklist</a:t>
              </a:r>
              <a:r>
                <a:rPr lang="zh-CN" altLang="en-US" sz="1705" dirty="0">
                  <a:solidFill>
                    <a:schemeClr val="bg1"/>
                  </a:solidFill>
                  <a:latin typeface="微软雅黑" panose="020B0503020204020204" pitchFamily="34" charset="-122"/>
                  <a:ea typeface="微软雅黑" panose="020B0503020204020204" pitchFamily="34" charset="-122"/>
                </a:rPr>
                <a:t>免费出品</a:t>
              </a:r>
              <a:endParaRPr lang="en-US" altLang="zh-CN" sz="1705" dirty="0">
                <a:solidFill>
                  <a:schemeClr val="bg1"/>
                </a:solidFill>
                <a:latin typeface="微软雅黑" panose="020B0503020204020204" pitchFamily="34" charset="-122"/>
                <a:ea typeface="微软雅黑" panose="020B0503020204020204" pitchFamily="34" charset="-122"/>
              </a:endParaRPr>
            </a:p>
            <a:p>
              <a:pPr algn="r"/>
              <a:r>
                <a:rPr lang="zh-CN" altLang="en-US" sz="1705" dirty="0">
                  <a:solidFill>
                    <a:schemeClr val="bg1"/>
                  </a:solidFill>
                  <a:latin typeface="微软雅黑" panose="020B0503020204020204" pitchFamily="34" charset="-122"/>
                  <a:ea typeface="微软雅黑" panose="020B0503020204020204" pitchFamily="34" charset="-122"/>
                </a:rPr>
                <a:t>这部分内容不影响</a:t>
              </a:r>
              <a:r>
                <a:rPr lang="en-US" altLang="zh-CN" sz="1705" dirty="0">
                  <a:solidFill>
                    <a:schemeClr val="bg1"/>
                  </a:solidFill>
                  <a:latin typeface="微软雅黑" panose="020B0503020204020204" pitchFamily="34" charset="-122"/>
                  <a:ea typeface="微软雅黑" panose="020B0503020204020204" pitchFamily="34" charset="-122"/>
                </a:rPr>
                <a:t>PPT</a:t>
              </a:r>
              <a:r>
                <a:rPr lang="zh-CN" altLang="en-US" sz="1705" dirty="0">
                  <a:solidFill>
                    <a:schemeClr val="bg1"/>
                  </a:solidFill>
                  <a:latin typeface="微软雅黑" panose="020B0503020204020204" pitchFamily="34" charset="-122"/>
                  <a:ea typeface="微软雅黑" panose="020B0503020204020204" pitchFamily="34" charset="-122"/>
                </a:rPr>
                <a:t>播放</a:t>
              </a:r>
              <a:endParaRPr lang="en-US" altLang="zh-CN" sz="1705" dirty="0">
                <a:solidFill>
                  <a:schemeClr val="bg1"/>
                </a:solidFill>
                <a:latin typeface="微软雅黑" panose="020B0503020204020204" pitchFamily="34" charset="-122"/>
                <a:ea typeface="微软雅黑" panose="020B0503020204020204" pitchFamily="34" charset="-122"/>
              </a:endParaRPr>
            </a:p>
            <a:p>
              <a:pPr algn="r"/>
              <a:r>
                <a:rPr lang="zh-CN" altLang="en-US" sz="1705"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sz="1705" dirty="0">
                <a:solidFill>
                  <a:schemeClr val="bg1"/>
                </a:solidFill>
                <a:latin typeface="微软雅黑" panose="020B0503020204020204" pitchFamily="34" charset="-122"/>
                <a:ea typeface="微软雅黑" panose="020B0503020204020204" pitchFamily="34" charset="-122"/>
              </a:endParaRPr>
            </a:p>
          </p:txBody>
        </p:sp>
        <p:sp>
          <p:nvSpPr>
            <p:cNvPr id="60" name="矩形 59"/>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705"/>
            </a:p>
          </p:txBody>
        </p:sp>
      </p:grpSp>
      <p:pic>
        <p:nvPicPr>
          <p:cNvPr id="2" name="图片 -2147482615" descr="11"/>
          <p:cNvPicPr>
            <a:picLocks noChangeAspect="1"/>
          </p:cNvPicPr>
          <p:nvPr/>
        </p:nvPicPr>
        <p:blipFill>
          <a:blip r:embed="rId3"/>
          <a:stretch>
            <a:fillRect/>
          </a:stretch>
        </p:blipFill>
        <p:spPr>
          <a:xfrm>
            <a:off x="1398270" y="2311400"/>
            <a:ext cx="4678680" cy="447675"/>
          </a:xfrm>
          <a:prstGeom prst="rect">
            <a:avLst/>
          </a:prstGeom>
          <a:noFill/>
          <a:ln w="9525">
            <a:noFill/>
          </a:ln>
        </p:spPr>
      </p:pic>
      <p:pic>
        <p:nvPicPr>
          <p:cNvPr id="8" name="图片 -2147482614" descr="12"/>
          <p:cNvPicPr>
            <a:picLocks noChangeAspect="1"/>
          </p:cNvPicPr>
          <p:nvPr/>
        </p:nvPicPr>
        <p:blipFill>
          <a:blip r:embed="rId4"/>
          <a:stretch>
            <a:fillRect/>
          </a:stretch>
        </p:blipFill>
        <p:spPr>
          <a:xfrm>
            <a:off x="3790950" y="4996815"/>
            <a:ext cx="4622165" cy="410845"/>
          </a:xfrm>
          <a:prstGeom prst="rect">
            <a:avLst/>
          </a:prstGeom>
          <a:noFill/>
          <a:ln w="9525">
            <a:noFill/>
          </a:ln>
        </p:spPr>
      </p:pic>
      <p:pic>
        <p:nvPicPr>
          <p:cNvPr id="9" name="图片 -2147482613" descr="0"/>
          <p:cNvPicPr>
            <a:picLocks noChangeAspect="1"/>
          </p:cNvPicPr>
          <p:nvPr/>
        </p:nvPicPr>
        <p:blipFill>
          <a:blip r:embed="rId5"/>
          <a:stretch>
            <a:fillRect/>
          </a:stretch>
        </p:blipFill>
        <p:spPr>
          <a:xfrm>
            <a:off x="6219190" y="1387475"/>
            <a:ext cx="2753360" cy="1687830"/>
          </a:xfrm>
          <a:prstGeom prst="rect">
            <a:avLst/>
          </a:prstGeom>
          <a:noFill/>
          <a:ln w="9525">
            <a:noFill/>
          </a:ln>
        </p:spPr>
      </p:pic>
      <p:pic>
        <p:nvPicPr>
          <p:cNvPr id="10" name="图片 -2147482612" descr="1"/>
          <p:cNvPicPr>
            <a:picLocks noChangeAspect="1"/>
          </p:cNvPicPr>
          <p:nvPr/>
        </p:nvPicPr>
        <p:blipFill>
          <a:blip r:embed="rId6"/>
          <a:stretch>
            <a:fillRect/>
          </a:stretch>
        </p:blipFill>
        <p:spPr>
          <a:xfrm>
            <a:off x="8629650" y="4662170"/>
            <a:ext cx="2321560" cy="14617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2" presetClass="entr" presetSubtype="4" fill="hold" nodeType="withEffect">
                                  <p:stCondLst>
                                    <p:cond delay="50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250"/>
                                        <p:tgtEl>
                                          <p:spTgt spid="20"/>
                                        </p:tgtEl>
                                      </p:cBhvr>
                                    </p:animEffect>
                                  </p:childTnLst>
                                </p:cTn>
                              </p:par>
                              <p:par>
                                <p:cTn id="24" presetID="22" presetClass="entr" presetSubtype="1" fill="hold" nodeType="withEffect">
                                  <p:stCondLst>
                                    <p:cond delay="75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250"/>
                                        <p:tgtEl>
                                          <p:spTgt spid="24"/>
                                        </p:tgtEl>
                                      </p:cBhvr>
                                    </p:animEffect>
                                  </p:childTnLst>
                                </p:cTn>
                              </p:par>
                              <p:par>
                                <p:cTn id="27" presetID="22" presetClass="entr" presetSubtype="4" fill="hold" nodeType="withEffect">
                                  <p:stCondLst>
                                    <p:cond delay="1000"/>
                                  </p:stCondLst>
                                  <p:childTnLst>
                                    <p:set>
                                      <p:cBhvr>
                                        <p:cTn id="28" dur="1" fill="hold">
                                          <p:stCondLst>
                                            <p:cond delay="0"/>
                                          </p:stCondLst>
                                        </p:cTn>
                                        <p:tgtEl>
                                          <p:spTgt spid="29"/>
                                        </p:tgtEl>
                                        <p:attrNameLst>
                                          <p:attrName>style.visibility</p:attrName>
                                        </p:attrNameLst>
                                      </p:cBhvr>
                                      <p:to>
                                        <p:strVal val="visible"/>
                                      </p:to>
                                    </p:set>
                                    <p:animEffect transition="in" filter="wipe(down)">
                                      <p:cBhvr>
                                        <p:cTn id="29" dur="250"/>
                                        <p:tgtEl>
                                          <p:spTgt spid="29"/>
                                        </p:tgtEl>
                                      </p:cBhvr>
                                    </p:animEffect>
                                  </p:childTnLst>
                                </p:cTn>
                              </p:par>
                              <p:par>
                                <p:cTn id="30" presetID="22" presetClass="entr" presetSubtype="1" fill="hold" nodeType="withEffect">
                                  <p:stCondLst>
                                    <p:cond delay="125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1664915"/>
            <a:ext cx="12192000" cy="10492846"/>
            <a:chOff x="0" y="-1664915"/>
            <a:chExt cx="12192000" cy="10492846"/>
          </a:xfrm>
        </p:grpSpPr>
        <p:grpSp>
          <p:nvGrpSpPr>
            <p:cNvPr id="8" name="组合 7"/>
            <p:cNvGrpSpPr/>
            <p:nvPr/>
          </p:nvGrpSpPr>
          <p:grpSpPr>
            <a:xfrm>
              <a:off x="0" y="7507131"/>
              <a:ext cx="12192000" cy="1320800"/>
              <a:chOff x="0" y="7507131"/>
              <a:chExt cx="12192000" cy="1320800"/>
            </a:xfrm>
          </p:grpSpPr>
          <p:sp>
            <p:nvSpPr>
              <p:cNvPr id="15" name="矩形 14"/>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9" name="组合 8"/>
            <p:cNvGrpSpPr/>
            <p:nvPr/>
          </p:nvGrpSpPr>
          <p:grpSpPr>
            <a:xfrm>
              <a:off x="0" y="-1664915"/>
              <a:ext cx="12192000" cy="1320800"/>
              <a:chOff x="0" y="7507131"/>
              <a:chExt cx="12192000" cy="1320800"/>
            </a:xfrm>
          </p:grpSpPr>
          <p:sp>
            <p:nvSpPr>
              <p:cNvPr id="10" name="矩形 9"/>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848359" y="3881443"/>
            <a:ext cx="10495280" cy="521970"/>
          </a:xfrm>
          <a:prstGeom prst="rect">
            <a:avLst/>
          </a:prstGeom>
          <a:noFill/>
        </p:spPr>
        <p:txBody>
          <a:bodyPr wrap="none" rtlCol="0">
            <a:spAutoFit/>
          </a:bodyPr>
          <a:lstStyle/>
          <a:p>
            <a:pPr algn="ctr"/>
            <a:r>
              <a:rPr lang="en-US" altLang="zh-CN" sz="2800" dirty="0">
                <a:solidFill>
                  <a:schemeClr val="tx1">
                    <a:lumMod val="50000"/>
                  </a:schemeClr>
                </a:solidFill>
              </a:rPr>
              <a:t>根据实际应用需求与服务器属性配置优化调整了</a:t>
            </a:r>
            <a:r>
              <a:rPr lang="en-US" altLang="zh-CN" sz="2800" dirty="0">
                <a:solidFill>
                  <a:schemeClr val="tx1">
                    <a:lumMod val="50000"/>
                  </a:schemeClr>
                </a:solidFill>
                <a:latin typeface="仿宋" panose="02010609060101010101" charset="-122"/>
                <a:ea typeface="仿宋" panose="02010609060101010101" charset="-122"/>
              </a:rPr>
              <a:t>Hadoop</a:t>
            </a:r>
            <a:r>
              <a:rPr lang="en-US" altLang="zh-CN" sz="2800" dirty="0">
                <a:solidFill>
                  <a:schemeClr val="tx1">
                    <a:lumMod val="50000"/>
                  </a:schemeClr>
                </a:solidFill>
              </a:rPr>
              <a:t>的节点部署</a:t>
            </a:r>
            <a:endParaRPr lang="en-US" altLang="zh-CN" sz="2800" dirty="0">
              <a:solidFill>
                <a:schemeClr val="tx1">
                  <a:lumMod val="50000"/>
                </a:schemeClr>
              </a:solidFill>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01359" y="1942704"/>
            <a:ext cx="1989280" cy="171489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latin typeface="Agency FB" panose="020B0503020202020204" pitchFamily="34" charset="0"/>
              </a:rPr>
              <a:t>02</a:t>
            </a:r>
            <a:endParaRPr lang="zh-CN" altLang="en-US" sz="72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1875689" y="1995635"/>
            <a:ext cx="3909150" cy="4140488"/>
            <a:chOff x="950284" y="2059774"/>
            <a:chExt cx="3788406" cy="4012600"/>
          </a:xfrm>
        </p:grpSpPr>
        <p:sp>
          <p:nvSpPr>
            <p:cNvPr id="6" name="Freeform 5"/>
            <p:cNvSpPr/>
            <p:nvPr/>
          </p:nvSpPr>
          <p:spPr bwMode="auto">
            <a:xfrm>
              <a:off x="1863217" y="5309576"/>
              <a:ext cx="843589" cy="762798"/>
            </a:xfrm>
            <a:custGeom>
              <a:avLst/>
              <a:gdLst>
                <a:gd name="T0" fmla="*/ 1253 w 1253"/>
                <a:gd name="T1" fmla="*/ 1133 h 1133"/>
                <a:gd name="T2" fmla="*/ 0 w 1253"/>
                <a:gd name="T3" fmla="*/ 1133 h 1133"/>
                <a:gd name="T4" fmla="*/ 151 w 1253"/>
                <a:gd name="T5" fmla="*/ 0 h 1133"/>
                <a:gd name="T6" fmla="*/ 1102 w 1253"/>
                <a:gd name="T7" fmla="*/ 0 h 1133"/>
                <a:gd name="T8" fmla="*/ 1253 w 1253"/>
                <a:gd name="T9" fmla="*/ 1133 h 1133"/>
              </a:gdLst>
              <a:ahLst/>
              <a:cxnLst>
                <a:cxn ang="0">
                  <a:pos x="T0" y="T1"/>
                </a:cxn>
                <a:cxn ang="0">
                  <a:pos x="T2" y="T3"/>
                </a:cxn>
                <a:cxn ang="0">
                  <a:pos x="T4" y="T5"/>
                </a:cxn>
                <a:cxn ang="0">
                  <a:pos x="T6" y="T7"/>
                </a:cxn>
                <a:cxn ang="0">
                  <a:pos x="T8" y="T9"/>
                </a:cxn>
              </a:cxnLst>
              <a:rect l="0" t="0" r="r" b="b"/>
              <a:pathLst>
                <a:path w="1253" h="1133">
                  <a:moveTo>
                    <a:pt x="1253" y="1133"/>
                  </a:moveTo>
                  <a:lnTo>
                    <a:pt x="0" y="1133"/>
                  </a:lnTo>
                  <a:lnTo>
                    <a:pt x="151" y="0"/>
                  </a:lnTo>
                  <a:lnTo>
                    <a:pt x="1102" y="0"/>
                  </a:lnTo>
                  <a:lnTo>
                    <a:pt x="1253" y="1133"/>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p:nvPr/>
          </p:nvSpPr>
          <p:spPr bwMode="auto">
            <a:xfrm>
              <a:off x="1894860" y="5309576"/>
              <a:ext cx="778283" cy="517733"/>
            </a:xfrm>
            <a:custGeom>
              <a:avLst/>
              <a:gdLst>
                <a:gd name="T0" fmla="*/ 1156 w 1156"/>
                <a:gd name="T1" fmla="*/ 769 h 769"/>
                <a:gd name="T2" fmla="*/ 1055 w 1156"/>
                <a:gd name="T3" fmla="*/ 0 h 769"/>
                <a:gd name="T4" fmla="*/ 104 w 1156"/>
                <a:gd name="T5" fmla="*/ 0 h 769"/>
                <a:gd name="T6" fmla="*/ 0 w 1156"/>
                <a:gd name="T7" fmla="*/ 769 h 769"/>
                <a:gd name="T8" fmla="*/ 1156 w 1156"/>
                <a:gd name="T9" fmla="*/ 769 h 769"/>
              </a:gdLst>
              <a:ahLst/>
              <a:cxnLst>
                <a:cxn ang="0">
                  <a:pos x="T0" y="T1"/>
                </a:cxn>
                <a:cxn ang="0">
                  <a:pos x="T2" y="T3"/>
                </a:cxn>
                <a:cxn ang="0">
                  <a:pos x="T4" y="T5"/>
                </a:cxn>
                <a:cxn ang="0">
                  <a:pos x="T6" y="T7"/>
                </a:cxn>
                <a:cxn ang="0">
                  <a:pos x="T8" y="T9"/>
                </a:cxn>
              </a:cxnLst>
              <a:rect l="0" t="0" r="r" b="b"/>
              <a:pathLst>
                <a:path w="1156" h="769">
                  <a:moveTo>
                    <a:pt x="1156" y="769"/>
                  </a:moveTo>
                  <a:lnTo>
                    <a:pt x="1055" y="0"/>
                  </a:lnTo>
                  <a:lnTo>
                    <a:pt x="104" y="0"/>
                  </a:lnTo>
                  <a:lnTo>
                    <a:pt x="0" y="769"/>
                  </a:lnTo>
                  <a:lnTo>
                    <a:pt x="1156" y="769"/>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p:nvPr/>
          </p:nvSpPr>
          <p:spPr bwMode="auto">
            <a:xfrm>
              <a:off x="950284" y="3625092"/>
              <a:ext cx="2668783" cy="1956479"/>
            </a:xfrm>
            <a:custGeom>
              <a:avLst/>
              <a:gdLst>
                <a:gd name="T0" fmla="*/ 1676 w 1676"/>
                <a:gd name="T1" fmla="*/ 1196 h 1229"/>
                <a:gd name="T2" fmla="*/ 1643 w 1676"/>
                <a:gd name="T3" fmla="*/ 1229 h 1229"/>
                <a:gd name="T4" fmla="*/ 33 w 1676"/>
                <a:gd name="T5" fmla="*/ 1229 h 1229"/>
                <a:gd name="T6" fmla="*/ 0 w 1676"/>
                <a:gd name="T7" fmla="*/ 1196 h 1229"/>
                <a:gd name="T8" fmla="*/ 0 w 1676"/>
                <a:gd name="T9" fmla="*/ 32 h 1229"/>
                <a:gd name="T10" fmla="*/ 33 w 1676"/>
                <a:gd name="T11" fmla="*/ 0 h 1229"/>
                <a:gd name="T12" fmla="*/ 1643 w 1676"/>
                <a:gd name="T13" fmla="*/ 0 h 1229"/>
                <a:gd name="T14" fmla="*/ 1676 w 1676"/>
                <a:gd name="T15" fmla="*/ 32 h 1229"/>
                <a:gd name="T16" fmla="*/ 1676 w 1676"/>
                <a:gd name="T17" fmla="*/ 1196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6" h="1229">
                  <a:moveTo>
                    <a:pt x="1676" y="1196"/>
                  </a:moveTo>
                  <a:cubicBezTo>
                    <a:pt x="1676" y="1214"/>
                    <a:pt x="1661" y="1229"/>
                    <a:pt x="1643" y="1229"/>
                  </a:cubicBezTo>
                  <a:cubicBezTo>
                    <a:pt x="33" y="1229"/>
                    <a:pt x="33" y="1229"/>
                    <a:pt x="33" y="1229"/>
                  </a:cubicBezTo>
                  <a:cubicBezTo>
                    <a:pt x="15" y="1229"/>
                    <a:pt x="0" y="1214"/>
                    <a:pt x="0" y="1196"/>
                  </a:cubicBezTo>
                  <a:cubicBezTo>
                    <a:pt x="0" y="32"/>
                    <a:pt x="0" y="32"/>
                    <a:pt x="0" y="32"/>
                  </a:cubicBezTo>
                  <a:cubicBezTo>
                    <a:pt x="0" y="15"/>
                    <a:pt x="15" y="0"/>
                    <a:pt x="33" y="0"/>
                  </a:cubicBezTo>
                  <a:cubicBezTo>
                    <a:pt x="1643" y="0"/>
                    <a:pt x="1643" y="0"/>
                    <a:pt x="1643" y="0"/>
                  </a:cubicBezTo>
                  <a:cubicBezTo>
                    <a:pt x="1661" y="0"/>
                    <a:pt x="1676" y="15"/>
                    <a:pt x="1676" y="32"/>
                  </a:cubicBezTo>
                  <a:lnTo>
                    <a:pt x="1676" y="119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p:nvPr/>
          </p:nvSpPr>
          <p:spPr bwMode="auto">
            <a:xfrm>
              <a:off x="950284" y="5232825"/>
              <a:ext cx="2668783" cy="348746"/>
            </a:xfrm>
            <a:custGeom>
              <a:avLst/>
              <a:gdLst>
                <a:gd name="T0" fmla="*/ 0 w 1676"/>
                <a:gd name="T1" fmla="*/ 0 h 219"/>
                <a:gd name="T2" fmla="*/ 0 w 1676"/>
                <a:gd name="T3" fmla="*/ 186 h 219"/>
                <a:gd name="T4" fmla="*/ 33 w 1676"/>
                <a:gd name="T5" fmla="*/ 219 h 219"/>
                <a:gd name="T6" fmla="*/ 1643 w 1676"/>
                <a:gd name="T7" fmla="*/ 219 h 219"/>
                <a:gd name="T8" fmla="*/ 1676 w 1676"/>
                <a:gd name="T9" fmla="*/ 186 h 219"/>
                <a:gd name="T10" fmla="*/ 1676 w 1676"/>
                <a:gd name="T11" fmla="*/ 0 h 219"/>
                <a:gd name="T12" fmla="*/ 0 w 1676"/>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1676" h="219">
                  <a:moveTo>
                    <a:pt x="0" y="0"/>
                  </a:moveTo>
                  <a:cubicBezTo>
                    <a:pt x="0" y="186"/>
                    <a:pt x="0" y="186"/>
                    <a:pt x="0" y="186"/>
                  </a:cubicBezTo>
                  <a:cubicBezTo>
                    <a:pt x="0" y="204"/>
                    <a:pt x="15" y="219"/>
                    <a:pt x="33" y="219"/>
                  </a:cubicBezTo>
                  <a:cubicBezTo>
                    <a:pt x="1643" y="219"/>
                    <a:pt x="1643" y="219"/>
                    <a:pt x="1643" y="219"/>
                  </a:cubicBezTo>
                  <a:cubicBezTo>
                    <a:pt x="1661" y="219"/>
                    <a:pt x="1676" y="204"/>
                    <a:pt x="1676" y="186"/>
                  </a:cubicBezTo>
                  <a:cubicBezTo>
                    <a:pt x="1676" y="0"/>
                    <a:pt x="1676" y="0"/>
                    <a:pt x="1676" y="0"/>
                  </a:cubicBez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Rectangle 9"/>
            <p:cNvSpPr>
              <a:spLocks noChangeArrowheads="1"/>
            </p:cNvSpPr>
            <p:nvPr/>
          </p:nvSpPr>
          <p:spPr bwMode="auto">
            <a:xfrm>
              <a:off x="1074836" y="3722041"/>
              <a:ext cx="2420352" cy="1510784"/>
            </a:xfrm>
            <a:prstGeom prst="rect">
              <a:avLst/>
            </a:prstGeom>
            <a:solidFill>
              <a:schemeClr val="accent3"/>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10"/>
            <p:cNvSpPr/>
            <p:nvPr/>
          </p:nvSpPr>
          <p:spPr bwMode="auto">
            <a:xfrm>
              <a:off x="1709715" y="6025919"/>
              <a:ext cx="1149920" cy="46455"/>
            </a:xfrm>
            <a:custGeom>
              <a:avLst/>
              <a:gdLst>
                <a:gd name="T0" fmla="*/ 693 w 722"/>
                <a:gd name="T1" fmla="*/ 0 h 29"/>
                <a:gd name="T2" fmla="*/ 29 w 722"/>
                <a:gd name="T3" fmla="*/ 0 h 29"/>
                <a:gd name="T4" fmla="*/ 0 w 722"/>
                <a:gd name="T5" fmla="*/ 29 h 29"/>
                <a:gd name="T6" fmla="*/ 722 w 722"/>
                <a:gd name="T7" fmla="*/ 29 h 29"/>
                <a:gd name="T8" fmla="*/ 693 w 722"/>
                <a:gd name="T9" fmla="*/ 0 h 29"/>
              </a:gdLst>
              <a:ahLst/>
              <a:cxnLst>
                <a:cxn ang="0">
                  <a:pos x="T0" y="T1"/>
                </a:cxn>
                <a:cxn ang="0">
                  <a:pos x="T2" y="T3"/>
                </a:cxn>
                <a:cxn ang="0">
                  <a:pos x="T4" y="T5"/>
                </a:cxn>
                <a:cxn ang="0">
                  <a:pos x="T6" y="T7"/>
                </a:cxn>
                <a:cxn ang="0">
                  <a:pos x="T8" y="T9"/>
                </a:cxn>
              </a:cxnLst>
              <a:rect l="0" t="0" r="r" b="b"/>
              <a:pathLst>
                <a:path w="722" h="29">
                  <a:moveTo>
                    <a:pt x="693" y="0"/>
                  </a:moveTo>
                  <a:cubicBezTo>
                    <a:pt x="29" y="0"/>
                    <a:pt x="29" y="0"/>
                    <a:pt x="29" y="0"/>
                  </a:cubicBezTo>
                  <a:cubicBezTo>
                    <a:pt x="13" y="0"/>
                    <a:pt x="0" y="13"/>
                    <a:pt x="0" y="29"/>
                  </a:cubicBezTo>
                  <a:cubicBezTo>
                    <a:pt x="722" y="29"/>
                    <a:pt x="722" y="29"/>
                    <a:pt x="722" y="29"/>
                  </a:cubicBezTo>
                  <a:cubicBezTo>
                    <a:pt x="722" y="13"/>
                    <a:pt x="709" y="0"/>
                    <a:pt x="693" y="0"/>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1"/>
            <p:cNvSpPr>
              <a:spLocks noEditPoints="1"/>
            </p:cNvSpPr>
            <p:nvPr/>
          </p:nvSpPr>
          <p:spPr bwMode="auto">
            <a:xfrm>
              <a:off x="1017920" y="4095878"/>
              <a:ext cx="2542885" cy="1136454"/>
            </a:xfrm>
            <a:custGeom>
              <a:avLst/>
              <a:gdLst>
                <a:gd name="T0" fmla="*/ 1533 w 1597"/>
                <a:gd name="T1" fmla="*/ 472 h 714"/>
                <a:gd name="T2" fmla="*/ 1534 w 1597"/>
                <a:gd name="T3" fmla="*/ 459 h 714"/>
                <a:gd name="T4" fmla="*/ 1396 w 1597"/>
                <a:gd name="T5" fmla="*/ 328 h 714"/>
                <a:gd name="T6" fmla="*/ 1285 w 1597"/>
                <a:gd name="T7" fmla="*/ 381 h 714"/>
                <a:gd name="T8" fmla="*/ 1266 w 1597"/>
                <a:gd name="T9" fmla="*/ 376 h 714"/>
                <a:gd name="T10" fmla="*/ 1107 w 1597"/>
                <a:gd name="T11" fmla="*/ 238 h 714"/>
                <a:gd name="T12" fmla="*/ 1008 w 1597"/>
                <a:gd name="T13" fmla="*/ 271 h 714"/>
                <a:gd name="T14" fmla="*/ 896 w 1597"/>
                <a:gd name="T15" fmla="*/ 208 h 714"/>
                <a:gd name="T16" fmla="*/ 846 w 1597"/>
                <a:gd name="T17" fmla="*/ 218 h 714"/>
                <a:gd name="T18" fmla="*/ 707 w 1597"/>
                <a:gd name="T19" fmla="*/ 107 h 714"/>
                <a:gd name="T20" fmla="*/ 690 w 1597"/>
                <a:gd name="T21" fmla="*/ 108 h 714"/>
                <a:gd name="T22" fmla="*/ 575 w 1597"/>
                <a:gd name="T23" fmla="*/ 0 h 714"/>
                <a:gd name="T24" fmla="*/ 472 w 1597"/>
                <a:gd name="T25" fmla="*/ 61 h 714"/>
                <a:gd name="T26" fmla="*/ 460 w 1597"/>
                <a:gd name="T27" fmla="*/ 59 h 714"/>
                <a:gd name="T28" fmla="*/ 400 w 1597"/>
                <a:gd name="T29" fmla="*/ 116 h 714"/>
                <a:gd name="T30" fmla="*/ 402 w 1597"/>
                <a:gd name="T31" fmla="*/ 133 h 714"/>
                <a:gd name="T32" fmla="*/ 333 w 1597"/>
                <a:gd name="T33" fmla="*/ 210 h 714"/>
                <a:gd name="T34" fmla="*/ 311 w 1597"/>
                <a:gd name="T35" fmla="*/ 208 h 714"/>
                <a:gd name="T36" fmla="*/ 213 w 1597"/>
                <a:gd name="T37" fmla="*/ 286 h 714"/>
                <a:gd name="T38" fmla="*/ 109 w 1597"/>
                <a:gd name="T39" fmla="*/ 437 h 714"/>
                <a:gd name="T40" fmla="*/ 109 w 1597"/>
                <a:gd name="T41" fmla="*/ 451 h 714"/>
                <a:gd name="T42" fmla="*/ 0 w 1597"/>
                <a:gd name="T43" fmla="*/ 633 h 714"/>
                <a:gd name="T44" fmla="*/ 17 w 1597"/>
                <a:gd name="T45" fmla="*/ 714 h 714"/>
                <a:gd name="T46" fmla="*/ 1546 w 1597"/>
                <a:gd name="T47" fmla="*/ 714 h 714"/>
                <a:gd name="T48" fmla="*/ 1597 w 1597"/>
                <a:gd name="T49" fmla="*/ 598 h 714"/>
                <a:gd name="T50" fmla="*/ 1533 w 1597"/>
                <a:gd name="T51" fmla="*/ 472 h 714"/>
                <a:gd name="T52" fmla="*/ 581 w 1597"/>
                <a:gd name="T53" fmla="*/ 390 h 714"/>
                <a:gd name="T54" fmla="*/ 564 w 1597"/>
                <a:gd name="T55" fmla="*/ 356 h 714"/>
                <a:gd name="T56" fmla="*/ 595 w 1597"/>
                <a:gd name="T57" fmla="*/ 319 h 714"/>
                <a:gd name="T58" fmla="*/ 615 w 1597"/>
                <a:gd name="T59" fmla="*/ 340 h 714"/>
                <a:gd name="T60" fmla="*/ 609 w 1597"/>
                <a:gd name="T61" fmla="*/ 376 h 714"/>
                <a:gd name="T62" fmla="*/ 610 w 1597"/>
                <a:gd name="T63" fmla="*/ 382 h 714"/>
                <a:gd name="T64" fmla="*/ 581 w 1597"/>
                <a:gd name="T65" fmla="*/ 39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7" h="714">
                  <a:moveTo>
                    <a:pt x="1533" y="472"/>
                  </a:moveTo>
                  <a:cubicBezTo>
                    <a:pt x="1534" y="468"/>
                    <a:pt x="1534" y="463"/>
                    <a:pt x="1534" y="459"/>
                  </a:cubicBezTo>
                  <a:cubicBezTo>
                    <a:pt x="1534" y="386"/>
                    <a:pt x="1472" y="328"/>
                    <a:pt x="1396" y="328"/>
                  </a:cubicBezTo>
                  <a:cubicBezTo>
                    <a:pt x="1350" y="328"/>
                    <a:pt x="1310" y="349"/>
                    <a:pt x="1285" y="381"/>
                  </a:cubicBezTo>
                  <a:cubicBezTo>
                    <a:pt x="1279" y="379"/>
                    <a:pt x="1273" y="377"/>
                    <a:pt x="1266" y="376"/>
                  </a:cubicBezTo>
                  <a:cubicBezTo>
                    <a:pt x="1259" y="299"/>
                    <a:pt x="1190" y="238"/>
                    <a:pt x="1107" y="238"/>
                  </a:cubicBezTo>
                  <a:cubicBezTo>
                    <a:pt x="1069" y="238"/>
                    <a:pt x="1035" y="251"/>
                    <a:pt x="1008" y="271"/>
                  </a:cubicBezTo>
                  <a:cubicBezTo>
                    <a:pt x="986" y="233"/>
                    <a:pt x="945" y="208"/>
                    <a:pt x="896" y="208"/>
                  </a:cubicBezTo>
                  <a:cubicBezTo>
                    <a:pt x="878" y="208"/>
                    <a:pt x="861" y="211"/>
                    <a:pt x="846" y="218"/>
                  </a:cubicBezTo>
                  <a:cubicBezTo>
                    <a:pt x="835" y="155"/>
                    <a:pt x="777" y="107"/>
                    <a:pt x="707" y="107"/>
                  </a:cubicBezTo>
                  <a:cubicBezTo>
                    <a:pt x="702" y="107"/>
                    <a:pt x="696" y="107"/>
                    <a:pt x="690" y="108"/>
                  </a:cubicBezTo>
                  <a:cubicBezTo>
                    <a:pt x="690" y="48"/>
                    <a:pt x="638" y="0"/>
                    <a:pt x="575" y="0"/>
                  </a:cubicBezTo>
                  <a:cubicBezTo>
                    <a:pt x="530" y="0"/>
                    <a:pt x="491" y="25"/>
                    <a:pt x="472" y="61"/>
                  </a:cubicBezTo>
                  <a:cubicBezTo>
                    <a:pt x="468" y="60"/>
                    <a:pt x="464" y="59"/>
                    <a:pt x="460" y="59"/>
                  </a:cubicBezTo>
                  <a:cubicBezTo>
                    <a:pt x="427" y="59"/>
                    <a:pt x="400" y="85"/>
                    <a:pt x="400" y="116"/>
                  </a:cubicBezTo>
                  <a:cubicBezTo>
                    <a:pt x="400" y="122"/>
                    <a:pt x="401" y="127"/>
                    <a:pt x="402" y="133"/>
                  </a:cubicBezTo>
                  <a:cubicBezTo>
                    <a:pt x="370" y="149"/>
                    <a:pt x="345" y="177"/>
                    <a:pt x="333" y="210"/>
                  </a:cubicBezTo>
                  <a:cubicBezTo>
                    <a:pt x="326" y="209"/>
                    <a:pt x="319" y="208"/>
                    <a:pt x="311" y="208"/>
                  </a:cubicBezTo>
                  <a:cubicBezTo>
                    <a:pt x="262" y="208"/>
                    <a:pt x="221" y="242"/>
                    <a:pt x="213" y="286"/>
                  </a:cubicBezTo>
                  <a:cubicBezTo>
                    <a:pt x="151" y="312"/>
                    <a:pt x="109" y="370"/>
                    <a:pt x="109" y="437"/>
                  </a:cubicBezTo>
                  <a:cubicBezTo>
                    <a:pt x="109" y="442"/>
                    <a:pt x="109" y="446"/>
                    <a:pt x="109" y="451"/>
                  </a:cubicBezTo>
                  <a:cubicBezTo>
                    <a:pt x="44" y="488"/>
                    <a:pt x="0" y="555"/>
                    <a:pt x="0" y="633"/>
                  </a:cubicBezTo>
                  <a:cubicBezTo>
                    <a:pt x="0" y="661"/>
                    <a:pt x="6" y="689"/>
                    <a:pt x="17" y="714"/>
                  </a:cubicBezTo>
                  <a:cubicBezTo>
                    <a:pt x="1546" y="714"/>
                    <a:pt x="1546" y="714"/>
                    <a:pt x="1546" y="714"/>
                  </a:cubicBezTo>
                  <a:cubicBezTo>
                    <a:pt x="1578" y="684"/>
                    <a:pt x="1597" y="644"/>
                    <a:pt x="1597" y="598"/>
                  </a:cubicBezTo>
                  <a:cubicBezTo>
                    <a:pt x="1597" y="547"/>
                    <a:pt x="1572" y="502"/>
                    <a:pt x="1533" y="472"/>
                  </a:cubicBezTo>
                  <a:close/>
                  <a:moveTo>
                    <a:pt x="581" y="390"/>
                  </a:moveTo>
                  <a:cubicBezTo>
                    <a:pt x="578" y="377"/>
                    <a:pt x="572" y="365"/>
                    <a:pt x="564" y="356"/>
                  </a:cubicBezTo>
                  <a:cubicBezTo>
                    <a:pt x="576" y="345"/>
                    <a:pt x="587" y="333"/>
                    <a:pt x="595" y="319"/>
                  </a:cubicBezTo>
                  <a:cubicBezTo>
                    <a:pt x="601" y="327"/>
                    <a:pt x="608" y="334"/>
                    <a:pt x="615" y="340"/>
                  </a:cubicBezTo>
                  <a:cubicBezTo>
                    <a:pt x="611" y="351"/>
                    <a:pt x="609" y="363"/>
                    <a:pt x="609" y="376"/>
                  </a:cubicBezTo>
                  <a:cubicBezTo>
                    <a:pt x="609" y="378"/>
                    <a:pt x="610" y="380"/>
                    <a:pt x="610" y="382"/>
                  </a:cubicBezTo>
                  <a:cubicBezTo>
                    <a:pt x="600" y="384"/>
                    <a:pt x="590" y="386"/>
                    <a:pt x="581" y="390"/>
                  </a:cubicBezTo>
                  <a:close/>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12"/>
            <p:cNvSpPr/>
            <p:nvPr/>
          </p:nvSpPr>
          <p:spPr bwMode="auto">
            <a:xfrm>
              <a:off x="1810030" y="3099280"/>
              <a:ext cx="1890500" cy="1993508"/>
            </a:xfrm>
            <a:custGeom>
              <a:avLst/>
              <a:gdLst>
                <a:gd name="T0" fmla="*/ 1060 w 1187"/>
                <a:gd name="T1" fmla="*/ 0 h 1252"/>
                <a:gd name="T2" fmla="*/ 832 w 1187"/>
                <a:gd name="T3" fmla="*/ 228 h 1252"/>
                <a:gd name="T4" fmla="*/ 729 w 1187"/>
                <a:gd name="T5" fmla="*/ 312 h 1252"/>
                <a:gd name="T6" fmla="*/ 512 w 1187"/>
                <a:gd name="T7" fmla="*/ 432 h 1252"/>
                <a:gd name="T8" fmla="*/ 342 w 1187"/>
                <a:gd name="T9" fmla="*/ 509 h 1252"/>
                <a:gd name="T10" fmla="*/ 222 w 1187"/>
                <a:gd name="T11" fmla="*/ 568 h 1252"/>
                <a:gd name="T12" fmla="*/ 141 w 1187"/>
                <a:gd name="T13" fmla="*/ 619 h 1252"/>
                <a:gd name="T14" fmla="*/ 88 w 1187"/>
                <a:gd name="T15" fmla="*/ 664 h 1252"/>
                <a:gd name="T16" fmla="*/ 53 w 1187"/>
                <a:gd name="T17" fmla="*/ 704 h 1252"/>
                <a:gd name="T18" fmla="*/ 14 w 1187"/>
                <a:gd name="T19" fmla="*/ 777 h 1252"/>
                <a:gd name="T20" fmla="*/ 0 w 1187"/>
                <a:gd name="T21" fmla="*/ 862 h 1252"/>
                <a:gd name="T22" fmla="*/ 15 w 1187"/>
                <a:gd name="T23" fmla="*/ 954 h 1252"/>
                <a:gd name="T24" fmla="*/ 84 w 1187"/>
                <a:gd name="T25" fmla="*/ 1095 h 1252"/>
                <a:gd name="T26" fmla="*/ 210 w 1187"/>
                <a:gd name="T27" fmla="*/ 1252 h 1252"/>
                <a:gd name="T28" fmla="*/ 342 w 1187"/>
                <a:gd name="T29" fmla="*/ 1129 h 1252"/>
                <a:gd name="T30" fmla="*/ 263 w 1187"/>
                <a:gd name="T31" fmla="*/ 1036 h 1252"/>
                <a:gd name="T32" fmla="*/ 197 w 1187"/>
                <a:gd name="T33" fmla="*/ 929 h 1252"/>
                <a:gd name="T34" fmla="*/ 184 w 1187"/>
                <a:gd name="T35" fmla="*/ 890 h 1252"/>
                <a:gd name="T36" fmla="*/ 180 w 1187"/>
                <a:gd name="T37" fmla="*/ 862 h 1252"/>
                <a:gd name="T38" fmla="*/ 183 w 1187"/>
                <a:gd name="T39" fmla="*/ 841 h 1252"/>
                <a:gd name="T40" fmla="*/ 191 w 1187"/>
                <a:gd name="T41" fmla="*/ 822 h 1252"/>
                <a:gd name="T42" fmla="*/ 204 w 1187"/>
                <a:gd name="T43" fmla="*/ 803 h 1252"/>
                <a:gd name="T44" fmla="*/ 249 w 1187"/>
                <a:gd name="T45" fmla="*/ 763 h 1252"/>
                <a:gd name="T46" fmla="*/ 309 w 1187"/>
                <a:gd name="T47" fmla="*/ 726 h 1252"/>
                <a:gd name="T48" fmla="*/ 451 w 1187"/>
                <a:gd name="T49" fmla="*/ 657 h 1252"/>
                <a:gd name="T50" fmla="*/ 707 w 1187"/>
                <a:gd name="T51" fmla="*/ 535 h 1252"/>
                <a:gd name="T52" fmla="*/ 838 w 1187"/>
                <a:gd name="T53" fmla="*/ 456 h 1252"/>
                <a:gd name="T54" fmla="*/ 959 w 1187"/>
                <a:gd name="T55" fmla="*/ 355 h 1252"/>
                <a:gd name="T56" fmla="*/ 1152 w 1187"/>
                <a:gd name="T57" fmla="*/ 162 h 1252"/>
                <a:gd name="T58" fmla="*/ 1181 w 1187"/>
                <a:gd name="T59" fmla="*/ 133 h 1252"/>
                <a:gd name="T60" fmla="*/ 1187 w 1187"/>
                <a:gd name="T61" fmla="*/ 127 h 1252"/>
                <a:gd name="T62" fmla="*/ 1060 w 1187"/>
                <a:gd name="T63" fmla="*/ 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7" h="1252">
                  <a:moveTo>
                    <a:pt x="1060" y="0"/>
                  </a:moveTo>
                  <a:cubicBezTo>
                    <a:pt x="1060" y="0"/>
                    <a:pt x="1043" y="16"/>
                    <a:pt x="832" y="228"/>
                  </a:cubicBezTo>
                  <a:cubicBezTo>
                    <a:pt x="801" y="258"/>
                    <a:pt x="766" y="286"/>
                    <a:pt x="729" y="312"/>
                  </a:cubicBezTo>
                  <a:cubicBezTo>
                    <a:pt x="663" y="358"/>
                    <a:pt x="588" y="396"/>
                    <a:pt x="512" y="432"/>
                  </a:cubicBezTo>
                  <a:cubicBezTo>
                    <a:pt x="455" y="459"/>
                    <a:pt x="397" y="484"/>
                    <a:pt x="342" y="509"/>
                  </a:cubicBezTo>
                  <a:cubicBezTo>
                    <a:pt x="300" y="528"/>
                    <a:pt x="260" y="547"/>
                    <a:pt x="222" y="568"/>
                  </a:cubicBezTo>
                  <a:cubicBezTo>
                    <a:pt x="194" y="584"/>
                    <a:pt x="167" y="600"/>
                    <a:pt x="141" y="619"/>
                  </a:cubicBezTo>
                  <a:cubicBezTo>
                    <a:pt x="122" y="633"/>
                    <a:pt x="104" y="648"/>
                    <a:pt x="88" y="664"/>
                  </a:cubicBezTo>
                  <a:cubicBezTo>
                    <a:pt x="75" y="677"/>
                    <a:pt x="63" y="690"/>
                    <a:pt x="53" y="704"/>
                  </a:cubicBezTo>
                  <a:cubicBezTo>
                    <a:pt x="37" y="726"/>
                    <a:pt x="24" y="751"/>
                    <a:pt x="14" y="777"/>
                  </a:cubicBezTo>
                  <a:cubicBezTo>
                    <a:pt x="5" y="804"/>
                    <a:pt x="0" y="833"/>
                    <a:pt x="0" y="862"/>
                  </a:cubicBezTo>
                  <a:cubicBezTo>
                    <a:pt x="0" y="893"/>
                    <a:pt x="5" y="923"/>
                    <a:pt x="15" y="954"/>
                  </a:cubicBezTo>
                  <a:cubicBezTo>
                    <a:pt x="29" y="1000"/>
                    <a:pt x="52" y="1046"/>
                    <a:pt x="84" y="1095"/>
                  </a:cubicBezTo>
                  <a:cubicBezTo>
                    <a:pt x="116" y="1144"/>
                    <a:pt x="158" y="1196"/>
                    <a:pt x="210" y="1252"/>
                  </a:cubicBezTo>
                  <a:cubicBezTo>
                    <a:pt x="342" y="1129"/>
                    <a:pt x="342" y="1129"/>
                    <a:pt x="342" y="1129"/>
                  </a:cubicBezTo>
                  <a:cubicBezTo>
                    <a:pt x="310" y="1096"/>
                    <a:pt x="284" y="1065"/>
                    <a:pt x="263" y="1036"/>
                  </a:cubicBezTo>
                  <a:cubicBezTo>
                    <a:pt x="231" y="994"/>
                    <a:pt x="209" y="958"/>
                    <a:pt x="197" y="929"/>
                  </a:cubicBezTo>
                  <a:cubicBezTo>
                    <a:pt x="191" y="914"/>
                    <a:pt x="186" y="901"/>
                    <a:pt x="184" y="890"/>
                  </a:cubicBezTo>
                  <a:cubicBezTo>
                    <a:pt x="181" y="879"/>
                    <a:pt x="180" y="870"/>
                    <a:pt x="180" y="862"/>
                  </a:cubicBezTo>
                  <a:cubicBezTo>
                    <a:pt x="180" y="854"/>
                    <a:pt x="181" y="847"/>
                    <a:pt x="183" y="841"/>
                  </a:cubicBezTo>
                  <a:cubicBezTo>
                    <a:pt x="185" y="834"/>
                    <a:pt x="187" y="829"/>
                    <a:pt x="191" y="822"/>
                  </a:cubicBezTo>
                  <a:cubicBezTo>
                    <a:pt x="194" y="816"/>
                    <a:pt x="198" y="810"/>
                    <a:pt x="204" y="803"/>
                  </a:cubicBezTo>
                  <a:cubicBezTo>
                    <a:pt x="214" y="791"/>
                    <a:pt x="229" y="777"/>
                    <a:pt x="249" y="763"/>
                  </a:cubicBezTo>
                  <a:cubicBezTo>
                    <a:pt x="266" y="751"/>
                    <a:pt x="286" y="738"/>
                    <a:pt x="309" y="726"/>
                  </a:cubicBezTo>
                  <a:cubicBezTo>
                    <a:pt x="349" y="703"/>
                    <a:pt x="398" y="681"/>
                    <a:pt x="451" y="657"/>
                  </a:cubicBezTo>
                  <a:cubicBezTo>
                    <a:pt x="530" y="621"/>
                    <a:pt x="619" y="583"/>
                    <a:pt x="707" y="535"/>
                  </a:cubicBezTo>
                  <a:cubicBezTo>
                    <a:pt x="752" y="512"/>
                    <a:pt x="796" y="485"/>
                    <a:pt x="838" y="456"/>
                  </a:cubicBezTo>
                  <a:cubicBezTo>
                    <a:pt x="880" y="426"/>
                    <a:pt x="921" y="393"/>
                    <a:pt x="959" y="355"/>
                  </a:cubicBezTo>
                  <a:cubicBezTo>
                    <a:pt x="1065" y="249"/>
                    <a:pt x="1122" y="192"/>
                    <a:pt x="1152" y="162"/>
                  </a:cubicBezTo>
                  <a:cubicBezTo>
                    <a:pt x="1168" y="146"/>
                    <a:pt x="1176" y="138"/>
                    <a:pt x="1181" y="133"/>
                  </a:cubicBezTo>
                  <a:cubicBezTo>
                    <a:pt x="1186" y="128"/>
                    <a:pt x="1187" y="127"/>
                    <a:pt x="1187" y="127"/>
                  </a:cubicBezTo>
                  <a:lnTo>
                    <a:pt x="1060" y="0"/>
                  </a:lnTo>
                  <a:close/>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13"/>
            <p:cNvSpPr/>
            <p:nvPr/>
          </p:nvSpPr>
          <p:spPr bwMode="auto">
            <a:xfrm>
              <a:off x="1194002" y="4629588"/>
              <a:ext cx="1920124" cy="603237"/>
            </a:xfrm>
            <a:custGeom>
              <a:avLst/>
              <a:gdLst>
                <a:gd name="T0" fmla="*/ 38 w 1206"/>
                <a:gd name="T1" fmla="*/ 379 h 379"/>
                <a:gd name="T2" fmla="*/ 0 w 1206"/>
                <a:gd name="T3" fmla="*/ 287 h 379"/>
                <a:gd name="T4" fmla="*/ 48 w 1206"/>
                <a:gd name="T5" fmla="*/ 186 h 379"/>
                <a:gd name="T6" fmla="*/ 48 w 1206"/>
                <a:gd name="T7" fmla="*/ 176 h 379"/>
                <a:gd name="T8" fmla="*/ 152 w 1206"/>
                <a:gd name="T9" fmla="*/ 71 h 379"/>
                <a:gd name="T10" fmla="*/ 236 w 1206"/>
                <a:gd name="T11" fmla="*/ 114 h 379"/>
                <a:gd name="T12" fmla="*/ 250 w 1206"/>
                <a:gd name="T13" fmla="*/ 110 h 379"/>
                <a:gd name="T14" fmla="*/ 370 w 1206"/>
                <a:gd name="T15" fmla="*/ 0 h 379"/>
                <a:gd name="T16" fmla="*/ 487 w 1206"/>
                <a:gd name="T17" fmla="*/ 91 h 379"/>
                <a:gd name="T18" fmla="*/ 501 w 1206"/>
                <a:gd name="T19" fmla="*/ 89 h 379"/>
                <a:gd name="T20" fmla="*/ 552 w 1206"/>
                <a:gd name="T21" fmla="*/ 110 h 379"/>
                <a:gd name="T22" fmla="*/ 552 w 1206"/>
                <a:gd name="T23" fmla="*/ 110 h 379"/>
                <a:gd name="T24" fmla="*/ 649 w 1206"/>
                <a:gd name="T25" fmla="*/ 13 h 379"/>
                <a:gd name="T26" fmla="*/ 746 w 1206"/>
                <a:gd name="T27" fmla="*/ 110 h 379"/>
                <a:gd name="T28" fmla="*/ 746 w 1206"/>
                <a:gd name="T29" fmla="*/ 115 h 379"/>
                <a:gd name="T30" fmla="*/ 767 w 1206"/>
                <a:gd name="T31" fmla="*/ 121 h 379"/>
                <a:gd name="T32" fmla="*/ 827 w 1206"/>
                <a:gd name="T33" fmla="*/ 71 h 379"/>
                <a:gd name="T34" fmla="*/ 877 w 1206"/>
                <a:gd name="T35" fmla="*/ 98 h 379"/>
                <a:gd name="T36" fmla="*/ 993 w 1206"/>
                <a:gd name="T37" fmla="*/ 27 h 379"/>
                <a:gd name="T38" fmla="*/ 1124 w 1206"/>
                <a:gd name="T39" fmla="*/ 158 h 379"/>
                <a:gd name="T40" fmla="*/ 1123 w 1206"/>
                <a:gd name="T41" fmla="*/ 170 h 379"/>
                <a:gd name="T42" fmla="*/ 1206 w 1206"/>
                <a:gd name="T43" fmla="*/ 314 h 379"/>
                <a:gd name="T44" fmla="*/ 1193 w 1206"/>
                <a:gd name="T45" fmla="*/ 379 h 379"/>
                <a:gd name="T46" fmla="*/ 38 w 1206"/>
                <a:gd name="T47" fmla="*/ 37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6" h="379">
                  <a:moveTo>
                    <a:pt x="38" y="379"/>
                  </a:moveTo>
                  <a:cubicBezTo>
                    <a:pt x="15" y="355"/>
                    <a:pt x="0" y="323"/>
                    <a:pt x="0" y="287"/>
                  </a:cubicBezTo>
                  <a:cubicBezTo>
                    <a:pt x="0" y="246"/>
                    <a:pt x="19" y="210"/>
                    <a:pt x="48" y="186"/>
                  </a:cubicBezTo>
                  <a:cubicBezTo>
                    <a:pt x="48" y="183"/>
                    <a:pt x="48" y="179"/>
                    <a:pt x="48" y="176"/>
                  </a:cubicBezTo>
                  <a:cubicBezTo>
                    <a:pt x="48" y="118"/>
                    <a:pt x="94" y="71"/>
                    <a:pt x="152" y="71"/>
                  </a:cubicBezTo>
                  <a:cubicBezTo>
                    <a:pt x="186" y="71"/>
                    <a:pt x="217" y="88"/>
                    <a:pt x="236" y="114"/>
                  </a:cubicBezTo>
                  <a:cubicBezTo>
                    <a:pt x="240" y="112"/>
                    <a:pt x="245" y="111"/>
                    <a:pt x="250" y="110"/>
                  </a:cubicBezTo>
                  <a:cubicBezTo>
                    <a:pt x="256" y="49"/>
                    <a:pt x="307" y="0"/>
                    <a:pt x="370" y="0"/>
                  </a:cubicBezTo>
                  <a:cubicBezTo>
                    <a:pt x="427" y="0"/>
                    <a:pt x="474" y="39"/>
                    <a:pt x="487" y="91"/>
                  </a:cubicBezTo>
                  <a:cubicBezTo>
                    <a:pt x="492" y="90"/>
                    <a:pt x="496" y="89"/>
                    <a:pt x="501" y="89"/>
                  </a:cubicBezTo>
                  <a:cubicBezTo>
                    <a:pt x="521" y="89"/>
                    <a:pt x="539" y="97"/>
                    <a:pt x="552" y="110"/>
                  </a:cubicBezTo>
                  <a:cubicBezTo>
                    <a:pt x="552" y="110"/>
                    <a:pt x="552" y="110"/>
                    <a:pt x="552" y="110"/>
                  </a:cubicBezTo>
                  <a:cubicBezTo>
                    <a:pt x="552" y="56"/>
                    <a:pt x="596" y="13"/>
                    <a:pt x="649" y="13"/>
                  </a:cubicBezTo>
                  <a:cubicBezTo>
                    <a:pt x="703" y="13"/>
                    <a:pt x="746" y="56"/>
                    <a:pt x="746" y="110"/>
                  </a:cubicBezTo>
                  <a:cubicBezTo>
                    <a:pt x="746" y="111"/>
                    <a:pt x="746" y="113"/>
                    <a:pt x="746" y="115"/>
                  </a:cubicBezTo>
                  <a:cubicBezTo>
                    <a:pt x="753" y="116"/>
                    <a:pt x="760" y="118"/>
                    <a:pt x="767" y="121"/>
                  </a:cubicBezTo>
                  <a:cubicBezTo>
                    <a:pt x="773" y="93"/>
                    <a:pt x="797" y="71"/>
                    <a:pt x="827" y="71"/>
                  </a:cubicBezTo>
                  <a:cubicBezTo>
                    <a:pt x="848" y="71"/>
                    <a:pt x="866" y="82"/>
                    <a:pt x="877" y="98"/>
                  </a:cubicBezTo>
                  <a:cubicBezTo>
                    <a:pt x="899" y="56"/>
                    <a:pt x="943" y="27"/>
                    <a:pt x="993" y="27"/>
                  </a:cubicBezTo>
                  <a:cubicBezTo>
                    <a:pt x="1065" y="27"/>
                    <a:pt x="1124" y="86"/>
                    <a:pt x="1124" y="158"/>
                  </a:cubicBezTo>
                  <a:cubicBezTo>
                    <a:pt x="1124" y="162"/>
                    <a:pt x="1124" y="166"/>
                    <a:pt x="1123" y="170"/>
                  </a:cubicBezTo>
                  <a:cubicBezTo>
                    <a:pt x="1173" y="199"/>
                    <a:pt x="1206" y="253"/>
                    <a:pt x="1206" y="314"/>
                  </a:cubicBezTo>
                  <a:cubicBezTo>
                    <a:pt x="1206" y="337"/>
                    <a:pt x="1201" y="359"/>
                    <a:pt x="1193" y="379"/>
                  </a:cubicBezTo>
                  <a:lnTo>
                    <a:pt x="38" y="379"/>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4"/>
            <p:cNvSpPr/>
            <p:nvPr/>
          </p:nvSpPr>
          <p:spPr bwMode="auto">
            <a:xfrm>
              <a:off x="1845713" y="3123517"/>
              <a:ext cx="1829234" cy="1945707"/>
            </a:xfrm>
            <a:custGeom>
              <a:avLst/>
              <a:gdLst>
                <a:gd name="T0" fmla="*/ 1053 w 1149"/>
                <a:gd name="T1" fmla="*/ 0 h 1222"/>
                <a:gd name="T2" fmla="*/ 825 w 1149"/>
                <a:gd name="T3" fmla="*/ 228 h 1222"/>
                <a:gd name="T4" fmla="*/ 597 w 1149"/>
                <a:gd name="T5" fmla="*/ 389 h 1222"/>
                <a:gd name="T6" fmla="*/ 401 w 1149"/>
                <a:gd name="T7" fmla="*/ 481 h 1222"/>
                <a:gd name="T8" fmla="*/ 260 w 1149"/>
                <a:gd name="T9" fmla="*/ 547 h 1222"/>
                <a:gd name="T10" fmla="*/ 165 w 1149"/>
                <a:gd name="T11" fmla="*/ 600 h 1222"/>
                <a:gd name="T12" fmla="*/ 102 w 1149"/>
                <a:gd name="T13" fmla="*/ 645 h 1222"/>
                <a:gd name="T14" fmla="*/ 62 w 1149"/>
                <a:gd name="T15" fmla="*/ 686 h 1222"/>
                <a:gd name="T16" fmla="*/ 17 w 1149"/>
                <a:gd name="T17" fmla="*/ 759 h 1222"/>
                <a:gd name="T18" fmla="*/ 0 w 1149"/>
                <a:gd name="T19" fmla="*/ 847 h 1222"/>
                <a:gd name="T20" fmla="*/ 14 w 1149"/>
                <a:gd name="T21" fmla="*/ 933 h 1222"/>
                <a:gd name="T22" fmla="*/ 80 w 1149"/>
                <a:gd name="T23" fmla="*/ 1068 h 1222"/>
                <a:gd name="T24" fmla="*/ 204 w 1149"/>
                <a:gd name="T25" fmla="*/ 1222 h 1222"/>
                <a:gd name="T26" fmla="*/ 304 w 1149"/>
                <a:gd name="T27" fmla="*/ 1129 h 1222"/>
                <a:gd name="T28" fmla="*/ 223 w 1149"/>
                <a:gd name="T29" fmla="*/ 1035 h 1222"/>
                <a:gd name="T30" fmla="*/ 155 w 1149"/>
                <a:gd name="T31" fmla="*/ 922 h 1222"/>
                <a:gd name="T32" fmla="*/ 140 w 1149"/>
                <a:gd name="T33" fmla="*/ 880 h 1222"/>
                <a:gd name="T34" fmla="*/ 136 w 1149"/>
                <a:gd name="T35" fmla="*/ 847 h 1222"/>
                <a:gd name="T36" fmla="*/ 140 w 1149"/>
                <a:gd name="T37" fmla="*/ 820 h 1222"/>
                <a:gd name="T38" fmla="*/ 150 w 1149"/>
                <a:gd name="T39" fmla="*/ 797 h 1222"/>
                <a:gd name="T40" fmla="*/ 165 w 1149"/>
                <a:gd name="T41" fmla="*/ 774 h 1222"/>
                <a:gd name="T42" fmla="*/ 214 w 1149"/>
                <a:gd name="T43" fmla="*/ 731 h 1222"/>
                <a:gd name="T44" fmla="*/ 276 w 1149"/>
                <a:gd name="T45" fmla="*/ 691 h 1222"/>
                <a:gd name="T46" fmla="*/ 420 w 1149"/>
                <a:gd name="T47" fmla="*/ 622 h 1222"/>
                <a:gd name="T48" fmla="*/ 675 w 1149"/>
                <a:gd name="T49" fmla="*/ 501 h 1222"/>
                <a:gd name="T50" fmla="*/ 922 w 1149"/>
                <a:gd name="T51" fmla="*/ 324 h 1222"/>
                <a:gd name="T52" fmla="*/ 1115 w 1149"/>
                <a:gd name="T53" fmla="*/ 131 h 1222"/>
                <a:gd name="T54" fmla="*/ 1144 w 1149"/>
                <a:gd name="T55" fmla="*/ 102 h 1222"/>
                <a:gd name="T56" fmla="*/ 1149 w 1149"/>
                <a:gd name="T57" fmla="*/ 96 h 1222"/>
                <a:gd name="T58" fmla="*/ 1053 w 1149"/>
                <a:gd name="T59" fmla="*/ 0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49" h="1222">
                  <a:moveTo>
                    <a:pt x="1053" y="0"/>
                  </a:moveTo>
                  <a:cubicBezTo>
                    <a:pt x="1053" y="0"/>
                    <a:pt x="1037" y="17"/>
                    <a:pt x="825" y="228"/>
                  </a:cubicBezTo>
                  <a:cubicBezTo>
                    <a:pt x="762" y="292"/>
                    <a:pt x="682" y="344"/>
                    <a:pt x="597" y="389"/>
                  </a:cubicBezTo>
                  <a:cubicBezTo>
                    <a:pt x="533" y="423"/>
                    <a:pt x="466" y="453"/>
                    <a:pt x="401" y="481"/>
                  </a:cubicBezTo>
                  <a:cubicBezTo>
                    <a:pt x="352" y="503"/>
                    <a:pt x="305" y="524"/>
                    <a:pt x="260" y="547"/>
                  </a:cubicBezTo>
                  <a:cubicBezTo>
                    <a:pt x="226" y="563"/>
                    <a:pt x="194" y="581"/>
                    <a:pt x="165" y="600"/>
                  </a:cubicBezTo>
                  <a:cubicBezTo>
                    <a:pt x="142" y="614"/>
                    <a:pt x="121" y="629"/>
                    <a:pt x="102" y="645"/>
                  </a:cubicBezTo>
                  <a:cubicBezTo>
                    <a:pt x="88" y="658"/>
                    <a:pt x="74" y="671"/>
                    <a:pt x="62" y="686"/>
                  </a:cubicBezTo>
                  <a:cubicBezTo>
                    <a:pt x="44" y="707"/>
                    <a:pt x="28" y="732"/>
                    <a:pt x="17" y="759"/>
                  </a:cubicBezTo>
                  <a:cubicBezTo>
                    <a:pt x="6" y="786"/>
                    <a:pt x="0" y="816"/>
                    <a:pt x="0" y="847"/>
                  </a:cubicBezTo>
                  <a:cubicBezTo>
                    <a:pt x="0" y="875"/>
                    <a:pt x="5" y="904"/>
                    <a:pt x="14" y="933"/>
                  </a:cubicBezTo>
                  <a:cubicBezTo>
                    <a:pt x="27" y="976"/>
                    <a:pt x="49" y="1021"/>
                    <a:pt x="80" y="1068"/>
                  </a:cubicBezTo>
                  <a:cubicBezTo>
                    <a:pt x="112" y="1116"/>
                    <a:pt x="153" y="1166"/>
                    <a:pt x="204" y="1222"/>
                  </a:cubicBezTo>
                  <a:cubicBezTo>
                    <a:pt x="304" y="1129"/>
                    <a:pt x="304" y="1129"/>
                    <a:pt x="304" y="1129"/>
                  </a:cubicBezTo>
                  <a:cubicBezTo>
                    <a:pt x="272" y="1095"/>
                    <a:pt x="245" y="1064"/>
                    <a:pt x="223" y="1035"/>
                  </a:cubicBezTo>
                  <a:cubicBezTo>
                    <a:pt x="190" y="991"/>
                    <a:pt x="168" y="954"/>
                    <a:pt x="155" y="922"/>
                  </a:cubicBezTo>
                  <a:cubicBezTo>
                    <a:pt x="148" y="907"/>
                    <a:pt x="143" y="893"/>
                    <a:pt x="140" y="880"/>
                  </a:cubicBezTo>
                  <a:cubicBezTo>
                    <a:pt x="138" y="868"/>
                    <a:pt x="136" y="857"/>
                    <a:pt x="136" y="847"/>
                  </a:cubicBezTo>
                  <a:cubicBezTo>
                    <a:pt x="136" y="837"/>
                    <a:pt x="138" y="828"/>
                    <a:pt x="140" y="820"/>
                  </a:cubicBezTo>
                  <a:cubicBezTo>
                    <a:pt x="142" y="812"/>
                    <a:pt x="145" y="804"/>
                    <a:pt x="150" y="797"/>
                  </a:cubicBezTo>
                  <a:cubicBezTo>
                    <a:pt x="154" y="789"/>
                    <a:pt x="159" y="782"/>
                    <a:pt x="165" y="774"/>
                  </a:cubicBezTo>
                  <a:cubicBezTo>
                    <a:pt x="177" y="760"/>
                    <a:pt x="193" y="745"/>
                    <a:pt x="214" y="731"/>
                  </a:cubicBezTo>
                  <a:cubicBezTo>
                    <a:pt x="232" y="717"/>
                    <a:pt x="253" y="704"/>
                    <a:pt x="276" y="691"/>
                  </a:cubicBezTo>
                  <a:cubicBezTo>
                    <a:pt x="318" y="669"/>
                    <a:pt x="367" y="646"/>
                    <a:pt x="420" y="622"/>
                  </a:cubicBezTo>
                  <a:cubicBezTo>
                    <a:pt x="499" y="586"/>
                    <a:pt x="588" y="548"/>
                    <a:pt x="675" y="501"/>
                  </a:cubicBezTo>
                  <a:cubicBezTo>
                    <a:pt x="762" y="454"/>
                    <a:pt x="848" y="398"/>
                    <a:pt x="922" y="324"/>
                  </a:cubicBezTo>
                  <a:cubicBezTo>
                    <a:pt x="1027" y="219"/>
                    <a:pt x="1084" y="162"/>
                    <a:pt x="1115" y="131"/>
                  </a:cubicBezTo>
                  <a:cubicBezTo>
                    <a:pt x="1130" y="116"/>
                    <a:pt x="1139" y="107"/>
                    <a:pt x="1144" y="102"/>
                  </a:cubicBezTo>
                  <a:cubicBezTo>
                    <a:pt x="1148" y="97"/>
                    <a:pt x="1149" y="96"/>
                    <a:pt x="1149" y="96"/>
                  </a:cubicBezTo>
                  <a:lnTo>
                    <a:pt x="1053" y="0"/>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15"/>
            <p:cNvSpPr/>
            <p:nvPr/>
          </p:nvSpPr>
          <p:spPr bwMode="auto">
            <a:xfrm>
              <a:off x="1892841" y="3156506"/>
              <a:ext cx="1748444" cy="1879055"/>
            </a:xfrm>
            <a:custGeom>
              <a:avLst/>
              <a:gdLst>
                <a:gd name="T0" fmla="*/ 1045 w 1098"/>
                <a:gd name="T1" fmla="*/ 0 h 1180"/>
                <a:gd name="T2" fmla="*/ 817 w 1098"/>
                <a:gd name="T3" fmla="*/ 228 h 1180"/>
                <a:gd name="T4" fmla="*/ 581 w 1098"/>
                <a:gd name="T5" fmla="*/ 394 h 1180"/>
                <a:gd name="T6" fmla="*/ 383 w 1098"/>
                <a:gd name="T7" fmla="*/ 488 h 1180"/>
                <a:gd name="T8" fmla="*/ 243 w 1098"/>
                <a:gd name="T9" fmla="*/ 553 h 1180"/>
                <a:gd name="T10" fmla="*/ 151 w 1098"/>
                <a:gd name="T11" fmla="*/ 604 h 1180"/>
                <a:gd name="T12" fmla="*/ 44 w 1098"/>
                <a:gd name="T13" fmla="*/ 697 h 1180"/>
                <a:gd name="T14" fmla="*/ 12 w 1098"/>
                <a:gd name="T15" fmla="*/ 757 h 1180"/>
                <a:gd name="T16" fmla="*/ 0 w 1098"/>
                <a:gd name="T17" fmla="*/ 826 h 1180"/>
                <a:gd name="T18" fmla="*/ 12 w 1098"/>
                <a:gd name="T19" fmla="*/ 903 h 1180"/>
                <a:gd name="T20" fmla="*/ 75 w 1098"/>
                <a:gd name="T21" fmla="*/ 1031 h 1180"/>
                <a:gd name="T22" fmla="*/ 196 w 1098"/>
                <a:gd name="T23" fmla="*/ 1180 h 1180"/>
                <a:gd name="T24" fmla="*/ 252 w 1098"/>
                <a:gd name="T25" fmla="*/ 1129 h 1180"/>
                <a:gd name="T26" fmla="*/ 115 w 1098"/>
                <a:gd name="T27" fmla="*/ 949 h 1180"/>
                <a:gd name="T28" fmla="*/ 85 w 1098"/>
                <a:gd name="T29" fmla="*/ 881 h 1180"/>
                <a:gd name="T30" fmla="*/ 76 w 1098"/>
                <a:gd name="T31" fmla="*/ 826 h 1180"/>
                <a:gd name="T32" fmla="*/ 81 w 1098"/>
                <a:gd name="T33" fmla="*/ 791 h 1180"/>
                <a:gd name="T34" fmla="*/ 113 w 1098"/>
                <a:gd name="T35" fmla="*/ 732 h 1180"/>
                <a:gd name="T36" fmla="*/ 168 w 1098"/>
                <a:gd name="T37" fmla="*/ 684 h 1180"/>
                <a:gd name="T38" fmla="*/ 314 w 1098"/>
                <a:gd name="T39" fmla="*/ 603 h 1180"/>
                <a:gd name="T40" fmla="*/ 595 w 1098"/>
                <a:gd name="T41" fmla="*/ 472 h 1180"/>
                <a:gd name="T42" fmla="*/ 870 w 1098"/>
                <a:gd name="T43" fmla="*/ 282 h 1180"/>
                <a:gd name="T44" fmla="*/ 1098 w 1098"/>
                <a:gd name="T45" fmla="*/ 54 h 1180"/>
                <a:gd name="T46" fmla="*/ 1045 w 1098"/>
                <a:gd name="T4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8" h="1180">
                  <a:moveTo>
                    <a:pt x="1045" y="0"/>
                  </a:moveTo>
                  <a:cubicBezTo>
                    <a:pt x="1045" y="0"/>
                    <a:pt x="1028" y="17"/>
                    <a:pt x="817" y="228"/>
                  </a:cubicBezTo>
                  <a:cubicBezTo>
                    <a:pt x="750" y="295"/>
                    <a:pt x="667" y="348"/>
                    <a:pt x="581" y="394"/>
                  </a:cubicBezTo>
                  <a:cubicBezTo>
                    <a:pt x="516" y="429"/>
                    <a:pt x="448" y="459"/>
                    <a:pt x="383" y="488"/>
                  </a:cubicBezTo>
                  <a:cubicBezTo>
                    <a:pt x="334" y="510"/>
                    <a:pt x="287" y="531"/>
                    <a:pt x="243" y="553"/>
                  </a:cubicBezTo>
                  <a:cubicBezTo>
                    <a:pt x="210" y="569"/>
                    <a:pt x="179" y="586"/>
                    <a:pt x="151" y="604"/>
                  </a:cubicBezTo>
                  <a:cubicBezTo>
                    <a:pt x="108" y="631"/>
                    <a:pt x="71" y="661"/>
                    <a:pt x="44" y="697"/>
                  </a:cubicBezTo>
                  <a:cubicBezTo>
                    <a:pt x="31" y="716"/>
                    <a:pt x="20" y="736"/>
                    <a:pt x="12" y="757"/>
                  </a:cubicBezTo>
                  <a:cubicBezTo>
                    <a:pt x="4" y="779"/>
                    <a:pt x="0" y="802"/>
                    <a:pt x="0" y="826"/>
                  </a:cubicBezTo>
                  <a:cubicBezTo>
                    <a:pt x="0" y="851"/>
                    <a:pt x="4" y="876"/>
                    <a:pt x="12" y="903"/>
                  </a:cubicBezTo>
                  <a:cubicBezTo>
                    <a:pt x="24" y="943"/>
                    <a:pt x="45" y="985"/>
                    <a:pt x="75" y="1031"/>
                  </a:cubicBezTo>
                  <a:cubicBezTo>
                    <a:pt x="106" y="1076"/>
                    <a:pt x="145" y="1126"/>
                    <a:pt x="196" y="1180"/>
                  </a:cubicBezTo>
                  <a:cubicBezTo>
                    <a:pt x="252" y="1129"/>
                    <a:pt x="252" y="1129"/>
                    <a:pt x="252" y="1129"/>
                  </a:cubicBezTo>
                  <a:cubicBezTo>
                    <a:pt x="187" y="1059"/>
                    <a:pt x="143" y="999"/>
                    <a:pt x="115" y="949"/>
                  </a:cubicBezTo>
                  <a:cubicBezTo>
                    <a:pt x="101" y="924"/>
                    <a:pt x="91" y="901"/>
                    <a:pt x="85" y="881"/>
                  </a:cubicBezTo>
                  <a:cubicBezTo>
                    <a:pt x="79" y="861"/>
                    <a:pt x="76" y="843"/>
                    <a:pt x="76" y="826"/>
                  </a:cubicBezTo>
                  <a:cubicBezTo>
                    <a:pt x="76" y="814"/>
                    <a:pt x="78" y="802"/>
                    <a:pt x="81" y="791"/>
                  </a:cubicBezTo>
                  <a:cubicBezTo>
                    <a:pt x="87" y="770"/>
                    <a:pt x="97" y="751"/>
                    <a:pt x="113" y="732"/>
                  </a:cubicBezTo>
                  <a:cubicBezTo>
                    <a:pt x="128" y="716"/>
                    <a:pt x="146" y="700"/>
                    <a:pt x="168" y="684"/>
                  </a:cubicBezTo>
                  <a:cubicBezTo>
                    <a:pt x="207" y="656"/>
                    <a:pt x="257" y="630"/>
                    <a:pt x="314" y="603"/>
                  </a:cubicBezTo>
                  <a:cubicBezTo>
                    <a:pt x="398" y="563"/>
                    <a:pt x="497" y="522"/>
                    <a:pt x="595" y="472"/>
                  </a:cubicBezTo>
                  <a:cubicBezTo>
                    <a:pt x="693" y="422"/>
                    <a:pt x="790" y="362"/>
                    <a:pt x="870" y="282"/>
                  </a:cubicBezTo>
                  <a:cubicBezTo>
                    <a:pt x="1082" y="71"/>
                    <a:pt x="1098" y="54"/>
                    <a:pt x="1098" y="54"/>
                  </a:cubicBezTo>
                  <a:lnTo>
                    <a:pt x="1045" y="0"/>
                  </a:lnTo>
                  <a:close/>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6"/>
            <p:cNvSpPr/>
            <p:nvPr/>
          </p:nvSpPr>
          <p:spPr bwMode="auto">
            <a:xfrm>
              <a:off x="3235311" y="3198248"/>
              <a:ext cx="366251" cy="364231"/>
            </a:xfrm>
            <a:custGeom>
              <a:avLst/>
              <a:gdLst>
                <a:gd name="T0" fmla="*/ 230 w 230"/>
                <a:gd name="T1" fmla="*/ 126 h 229"/>
                <a:gd name="T2" fmla="*/ 177 w 230"/>
                <a:gd name="T3" fmla="*/ 53 h 229"/>
                <a:gd name="T4" fmla="*/ 104 w 230"/>
                <a:gd name="T5" fmla="*/ 0 h 229"/>
                <a:gd name="T6" fmla="*/ 0 w 230"/>
                <a:gd name="T7" fmla="*/ 229 h 229"/>
                <a:gd name="T8" fmla="*/ 230 w 230"/>
                <a:gd name="T9" fmla="*/ 126 h 229"/>
              </a:gdLst>
              <a:ahLst/>
              <a:cxnLst>
                <a:cxn ang="0">
                  <a:pos x="T0" y="T1"/>
                </a:cxn>
                <a:cxn ang="0">
                  <a:pos x="T2" y="T3"/>
                </a:cxn>
                <a:cxn ang="0">
                  <a:pos x="T4" y="T5"/>
                </a:cxn>
                <a:cxn ang="0">
                  <a:pos x="T6" y="T7"/>
                </a:cxn>
                <a:cxn ang="0">
                  <a:pos x="T8" y="T9"/>
                </a:cxn>
              </a:cxnLst>
              <a:rect l="0" t="0" r="r" b="b"/>
              <a:pathLst>
                <a:path w="230" h="229">
                  <a:moveTo>
                    <a:pt x="230" y="126"/>
                  </a:moveTo>
                  <a:cubicBezTo>
                    <a:pt x="177" y="53"/>
                    <a:pt x="177" y="53"/>
                    <a:pt x="177" y="53"/>
                  </a:cubicBezTo>
                  <a:cubicBezTo>
                    <a:pt x="104" y="0"/>
                    <a:pt x="104" y="0"/>
                    <a:pt x="104" y="0"/>
                  </a:cubicBezTo>
                  <a:cubicBezTo>
                    <a:pt x="104" y="0"/>
                    <a:pt x="0" y="96"/>
                    <a:pt x="0" y="229"/>
                  </a:cubicBezTo>
                  <a:cubicBezTo>
                    <a:pt x="134" y="229"/>
                    <a:pt x="230" y="126"/>
                    <a:pt x="230" y="126"/>
                  </a:cubicBezTo>
                  <a:close/>
                </a:path>
              </a:pathLst>
            </a:custGeom>
            <a:solidFill>
              <a:srgbClr val="F6921E"/>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7"/>
            <p:cNvSpPr/>
            <p:nvPr/>
          </p:nvSpPr>
          <p:spPr bwMode="auto">
            <a:xfrm>
              <a:off x="3314755" y="3221812"/>
              <a:ext cx="263243" cy="261223"/>
            </a:xfrm>
            <a:custGeom>
              <a:avLst/>
              <a:gdLst>
                <a:gd name="T0" fmla="*/ 165 w 165"/>
                <a:gd name="T1" fmla="*/ 90 h 164"/>
                <a:gd name="T2" fmla="*/ 127 w 165"/>
                <a:gd name="T3" fmla="*/ 38 h 164"/>
                <a:gd name="T4" fmla="*/ 75 w 165"/>
                <a:gd name="T5" fmla="*/ 0 h 164"/>
                <a:gd name="T6" fmla="*/ 0 w 165"/>
                <a:gd name="T7" fmla="*/ 164 h 164"/>
                <a:gd name="T8" fmla="*/ 165 w 165"/>
                <a:gd name="T9" fmla="*/ 90 h 164"/>
              </a:gdLst>
              <a:ahLst/>
              <a:cxnLst>
                <a:cxn ang="0">
                  <a:pos x="T0" y="T1"/>
                </a:cxn>
                <a:cxn ang="0">
                  <a:pos x="T2" y="T3"/>
                </a:cxn>
                <a:cxn ang="0">
                  <a:pos x="T4" y="T5"/>
                </a:cxn>
                <a:cxn ang="0">
                  <a:pos x="T6" y="T7"/>
                </a:cxn>
                <a:cxn ang="0">
                  <a:pos x="T8" y="T9"/>
                </a:cxn>
              </a:cxnLst>
              <a:rect l="0" t="0" r="r" b="b"/>
              <a:pathLst>
                <a:path w="165" h="164">
                  <a:moveTo>
                    <a:pt x="165" y="90"/>
                  </a:moveTo>
                  <a:cubicBezTo>
                    <a:pt x="127" y="38"/>
                    <a:pt x="127" y="38"/>
                    <a:pt x="127" y="38"/>
                  </a:cubicBezTo>
                  <a:cubicBezTo>
                    <a:pt x="75" y="0"/>
                    <a:pt x="75" y="0"/>
                    <a:pt x="75" y="0"/>
                  </a:cubicBezTo>
                  <a:cubicBezTo>
                    <a:pt x="75" y="0"/>
                    <a:pt x="0" y="69"/>
                    <a:pt x="0" y="164"/>
                  </a:cubicBezTo>
                  <a:cubicBezTo>
                    <a:pt x="96" y="164"/>
                    <a:pt x="165" y="90"/>
                    <a:pt x="165" y="90"/>
                  </a:cubicBezTo>
                  <a:close/>
                </a:path>
              </a:pathLst>
            </a:custGeom>
            <a:solidFill>
              <a:schemeClr val="accent3"/>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
            <p:cNvSpPr/>
            <p:nvPr/>
          </p:nvSpPr>
          <p:spPr bwMode="auto">
            <a:xfrm>
              <a:off x="3380061" y="3241337"/>
              <a:ext cx="178413" cy="178413"/>
            </a:xfrm>
            <a:custGeom>
              <a:avLst/>
              <a:gdLst>
                <a:gd name="T0" fmla="*/ 112 w 112"/>
                <a:gd name="T1" fmla="*/ 61 h 112"/>
                <a:gd name="T2" fmla="*/ 86 w 112"/>
                <a:gd name="T3" fmla="*/ 26 h 112"/>
                <a:gd name="T4" fmla="*/ 50 w 112"/>
                <a:gd name="T5" fmla="*/ 0 h 112"/>
                <a:gd name="T6" fmla="*/ 0 w 112"/>
                <a:gd name="T7" fmla="*/ 112 h 112"/>
                <a:gd name="T8" fmla="*/ 112 w 112"/>
                <a:gd name="T9" fmla="*/ 61 h 112"/>
              </a:gdLst>
              <a:ahLst/>
              <a:cxnLst>
                <a:cxn ang="0">
                  <a:pos x="T0" y="T1"/>
                </a:cxn>
                <a:cxn ang="0">
                  <a:pos x="T2" y="T3"/>
                </a:cxn>
                <a:cxn ang="0">
                  <a:pos x="T4" y="T5"/>
                </a:cxn>
                <a:cxn ang="0">
                  <a:pos x="T6" y="T7"/>
                </a:cxn>
                <a:cxn ang="0">
                  <a:pos x="T8" y="T9"/>
                </a:cxn>
              </a:cxnLst>
              <a:rect l="0" t="0" r="r" b="b"/>
              <a:pathLst>
                <a:path w="112" h="112">
                  <a:moveTo>
                    <a:pt x="112" y="61"/>
                  </a:moveTo>
                  <a:cubicBezTo>
                    <a:pt x="86" y="26"/>
                    <a:pt x="86" y="26"/>
                    <a:pt x="86" y="26"/>
                  </a:cubicBezTo>
                  <a:cubicBezTo>
                    <a:pt x="50" y="0"/>
                    <a:pt x="50" y="0"/>
                    <a:pt x="50" y="0"/>
                  </a:cubicBezTo>
                  <a:cubicBezTo>
                    <a:pt x="50" y="0"/>
                    <a:pt x="0" y="47"/>
                    <a:pt x="0" y="112"/>
                  </a:cubicBezTo>
                  <a:cubicBezTo>
                    <a:pt x="65" y="112"/>
                    <a:pt x="112" y="61"/>
                    <a:pt x="112" y="61"/>
                  </a:cubicBezTo>
                  <a:close/>
                </a:path>
              </a:pathLst>
            </a:custGeom>
            <a:solidFill>
              <a:srgbClr val="FBED21"/>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9"/>
            <p:cNvSpPr/>
            <p:nvPr/>
          </p:nvSpPr>
          <p:spPr bwMode="auto">
            <a:xfrm>
              <a:off x="3170006" y="2741108"/>
              <a:ext cx="509654" cy="514367"/>
            </a:xfrm>
            <a:custGeom>
              <a:avLst/>
              <a:gdLst>
                <a:gd name="T0" fmla="*/ 320 w 320"/>
                <a:gd name="T1" fmla="*/ 24 h 323"/>
                <a:gd name="T2" fmla="*/ 201 w 320"/>
                <a:gd name="T3" fmla="*/ 67 h 323"/>
                <a:gd name="T4" fmla="*/ 0 w 320"/>
                <a:gd name="T5" fmla="*/ 268 h 323"/>
                <a:gd name="T6" fmla="*/ 180 w 320"/>
                <a:gd name="T7" fmla="*/ 255 h 323"/>
                <a:gd name="T8" fmla="*/ 320 w 320"/>
                <a:gd name="T9" fmla="*/ 24 h 323"/>
              </a:gdLst>
              <a:ahLst/>
              <a:cxnLst>
                <a:cxn ang="0">
                  <a:pos x="T0" y="T1"/>
                </a:cxn>
                <a:cxn ang="0">
                  <a:pos x="T2" y="T3"/>
                </a:cxn>
                <a:cxn ang="0">
                  <a:pos x="T4" y="T5"/>
                </a:cxn>
                <a:cxn ang="0">
                  <a:pos x="T6" y="T7"/>
                </a:cxn>
                <a:cxn ang="0">
                  <a:pos x="T8" y="T9"/>
                </a:cxn>
              </a:cxnLst>
              <a:rect l="0" t="0" r="r" b="b"/>
              <a:pathLst>
                <a:path w="320" h="323">
                  <a:moveTo>
                    <a:pt x="320" y="24"/>
                  </a:moveTo>
                  <a:cubicBezTo>
                    <a:pt x="320" y="24"/>
                    <a:pt x="269" y="0"/>
                    <a:pt x="201" y="67"/>
                  </a:cubicBezTo>
                  <a:cubicBezTo>
                    <a:pt x="134" y="134"/>
                    <a:pt x="0" y="268"/>
                    <a:pt x="0" y="268"/>
                  </a:cubicBezTo>
                  <a:cubicBezTo>
                    <a:pt x="0" y="268"/>
                    <a:pt x="112" y="187"/>
                    <a:pt x="180" y="255"/>
                  </a:cubicBezTo>
                  <a:cubicBezTo>
                    <a:pt x="248" y="323"/>
                    <a:pt x="320" y="24"/>
                    <a:pt x="320" y="24"/>
                  </a:cubicBezTo>
                  <a:close/>
                </a:path>
              </a:pathLst>
            </a:custGeom>
            <a:solidFill>
              <a:schemeClr val="accent1">
                <a:lumMod val="75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20"/>
            <p:cNvSpPr/>
            <p:nvPr/>
          </p:nvSpPr>
          <p:spPr bwMode="auto">
            <a:xfrm>
              <a:off x="3544335" y="3118804"/>
              <a:ext cx="514367" cy="508981"/>
            </a:xfrm>
            <a:custGeom>
              <a:avLst/>
              <a:gdLst>
                <a:gd name="T0" fmla="*/ 298 w 323"/>
                <a:gd name="T1" fmla="*/ 0 h 320"/>
                <a:gd name="T2" fmla="*/ 256 w 323"/>
                <a:gd name="T3" fmla="*/ 119 h 320"/>
                <a:gd name="T4" fmla="*/ 55 w 323"/>
                <a:gd name="T5" fmla="*/ 320 h 320"/>
                <a:gd name="T6" fmla="*/ 68 w 323"/>
                <a:gd name="T7" fmla="*/ 141 h 320"/>
                <a:gd name="T8" fmla="*/ 298 w 323"/>
                <a:gd name="T9" fmla="*/ 0 h 320"/>
              </a:gdLst>
              <a:ahLst/>
              <a:cxnLst>
                <a:cxn ang="0">
                  <a:pos x="T0" y="T1"/>
                </a:cxn>
                <a:cxn ang="0">
                  <a:pos x="T2" y="T3"/>
                </a:cxn>
                <a:cxn ang="0">
                  <a:pos x="T4" y="T5"/>
                </a:cxn>
                <a:cxn ang="0">
                  <a:pos x="T6" y="T7"/>
                </a:cxn>
                <a:cxn ang="0">
                  <a:pos x="T8" y="T9"/>
                </a:cxn>
              </a:cxnLst>
              <a:rect l="0" t="0" r="r" b="b"/>
              <a:pathLst>
                <a:path w="323" h="320">
                  <a:moveTo>
                    <a:pt x="298" y="0"/>
                  </a:moveTo>
                  <a:cubicBezTo>
                    <a:pt x="298" y="0"/>
                    <a:pt x="323" y="52"/>
                    <a:pt x="256" y="119"/>
                  </a:cubicBezTo>
                  <a:cubicBezTo>
                    <a:pt x="189" y="186"/>
                    <a:pt x="55" y="320"/>
                    <a:pt x="55" y="320"/>
                  </a:cubicBezTo>
                  <a:cubicBezTo>
                    <a:pt x="55" y="320"/>
                    <a:pt x="136" y="209"/>
                    <a:pt x="68" y="141"/>
                  </a:cubicBezTo>
                  <a:cubicBezTo>
                    <a:pt x="0" y="73"/>
                    <a:pt x="298" y="0"/>
                    <a:pt x="298" y="0"/>
                  </a:cubicBezTo>
                  <a:close/>
                </a:path>
              </a:pathLst>
            </a:custGeom>
            <a:solidFill>
              <a:schemeClr val="accent1">
                <a:lumMod val="75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21"/>
            <p:cNvSpPr/>
            <p:nvPr/>
          </p:nvSpPr>
          <p:spPr bwMode="auto">
            <a:xfrm>
              <a:off x="3400932" y="3091201"/>
              <a:ext cx="305658" cy="307678"/>
            </a:xfrm>
            <a:custGeom>
              <a:avLst/>
              <a:gdLst>
                <a:gd name="T0" fmla="*/ 298 w 454"/>
                <a:gd name="T1" fmla="*/ 457 h 457"/>
                <a:gd name="T2" fmla="*/ 0 w 454"/>
                <a:gd name="T3" fmla="*/ 159 h 457"/>
                <a:gd name="T4" fmla="*/ 156 w 454"/>
                <a:gd name="T5" fmla="*/ 0 h 457"/>
                <a:gd name="T6" fmla="*/ 454 w 454"/>
                <a:gd name="T7" fmla="*/ 298 h 457"/>
                <a:gd name="T8" fmla="*/ 298 w 454"/>
                <a:gd name="T9" fmla="*/ 457 h 457"/>
              </a:gdLst>
              <a:ahLst/>
              <a:cxnLst>
                <a:cxn ang="0">
                  <a:pos x="T0" y="T1"/>
                </a:cxn>
                <a:cxn ang="0">
                  <a:pos x="T2" y="T3"/>
                </a:cxn>
                <a:cxn ang="0">
                  <a:pos x="T4" y="T5"/>
                </a:cxn>
                <a:cxn ang="0">
                  <a:pos x="T6" y="T7"/>
                </a:cxn>
                <a:cxn ang="0">
                  <a:pos x="T8" y="T9"/>
                </a:cxn>
              </a:cxnLst>
              <a:rect l="0" t="0" r="r" b="b"/>
              <a:pathLst>
                <a:path w="454" h="457">
                  <a:moveTo>
                    <a:pt x="298" y="457"/>
                  </a:moveTo>
                  <a:lnTo>
                    <a:pt x="0" y="159"/>
                  </a:lnTo>
                  <a:lnTo>
                    <a:pt x="156" y="0"/>
                  </a:lnTo>
                  <a:lnTo>
                    <a:pt x="454" y="298"/>
                  </a:lnTo>
                  <a:lnTo>
                    <a:pt x="298" y="457"/>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22"/>
            <p:cNvSpPr/>
            <p:nvPr/>
          </p:nvSpPr>
          <p:spPr bwMode="auto">
            <a:xfrm>
              <a:off x="3400932" y="3091201"/>
              <a:ext cx="111760" cy="111760"/>
            </a:xfrm>
            <a:custGeom>
              <a:avLst/>
              <a:gdLst>
                <a:gd name="T0" fmla="*/ 10 w 166"/>
                <a:gd name="T1" fmla="*/ 166 h 166"/>
                <a:gd name="T2" fmla="*/ 0 w 166"/>
                <a:gd name="T3" fmla="*/ 159 h 166"/>
                <a:gd name="T4" fmla="*/ 156 w 166"/>
                <a:gd name="T5" fmla="*/ 0 h 166"/>
                <a:gd name="T6" fmla="*/ 166 w 166"/>
                <a:gd name="T7" fmla="*/ 10 h 166"/>
                <a:gd name="T8" fmla="*/ 10 w 166"/>
                <a:gd name="T9" fmla="*/ 166 h 166"/>
              </a:gdLst>
              <a:ahLst/>
              <a:cxnLst>
                <a:cxn ang="0">
                  <a:pos x="T0" y="T1"/>
                </a:cxn>
                <a:cxn ang="0">
                  <a:pos x="T2" y="T3"/>
                </a:cxn>
                <a:cxn ang="0">
                  <a:pos x="T4" y="T5"/>
                </a:cxn>
                <a:cxn ang="0">
                  <a:pos x="T6" y="T7"/>
                </a:cxn>
                <a:cxn ang="0">
                  <a:pos x="T8" y="T9"/>
                </a:cxn>
              </a:cxnLst>
              <a:rect l="0" t="0" r="r" b="b"/>
              <a:pathLst>
                <a:path w="166" h="166">
                  <a:moveTo>
                    <a:pt x="10" y="166"/>
                  </a:moveTo>
                  <a:lnTo>
                    <a:pt x="0" y="159"/>
                  </a:lnTo>
                  <a:lnTo>
                    <a:pt x="156" y="0"/>
                  </a:lnTo>
                  <a:lnTo>
                    <a:pt x="166" y="10"/>
                  </a:lnTo>
                  <a:lnTo>
                    <a:pt x="10" y="166"/>
                  </a:lnTo>
                  <a:close/>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3"/>
            <p:cNvSpPr/>
            <p:nvPr/>
          </p:nvSpPr>
          <p:spPr bwMode="auto">
            <a:xfrm>
              <a:off x="3417090" y="3107359"/>
              <a:ext cx="109741" cy="111760"/>
            </a:xfrm>
            <a:custGeom>
              <a:avLst/>
              <a:gdLst>
                <a:gd name="T0" fmla="*/ 7 w 163"/>
                <a:gd name="T1" fmla="*/ 166 h 166"/>
                <a:gd name="T2" fmla="*/ 0 w 163"/>
                <a:gd name="T3" fmla="*/ 156 h 166"/>
                <a:gd name="T4" fmla="*/ 156 w 163"/>
                <a:gd name="T5" fmla="*/ 0 h 166"/>
                <a:gd name="T6" fmla="*/ 163 w 163"/>
                <a:gd name="T7" fmla="*/ 7 h 166"/>
                <a:gd name="T8" fmla="*/ 7 w 163"/>
                <a:gd name="T9" fmla="*/ 166 h 166"/>
              </a:gdLst>
              <a:ahLst/>
              <a:cxnLst>
                <a:cxn ang="0">
                  <a:pos x="T0" y="T1"/>
                </a:cxn>
                <a:cxn ang="0">
                  <a:pos x="T2" y="T3"/>
                </a:cxn>
                <a:cxn ang="0">
                  <a:pos x="T4" y="T5"/>
                </a:cxn>
                <a:cxn ang="0">
                  <a:pos x="T6" y="T7"/>
                </a:cxn>
                <a:cxn ang="0">
                  <a:pos x="T8" y="T9"/>
                </a:cxn>
              </a:cxnLst>
              <a:rect l="0" t="0" r="r" b="b"/>
              <a:pathLst>
                <a:path w="163" h="166">
                  <a:moveTo>
                    <a:pt x="7" y="166"/>
                  </a:moveTo>
                  <a:lnTo>
                    <a:pt x="0" y="156"/>
                  </a:lnTo>
                  <a:lnTo>
                    <a:pt x="156" y="0"/>
                  </a:lnTo>
                  <a:lnTo>
                    <a:pt x="163"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24"/>
            <p:cNvSpPr/>
            <p:nvPr/>
          </p:nvSpPr>
          <p:spPr bwMode="auto">
            <a:xfrm>
              <a:off x="3431229" y="3121497"/>
              <a:ext cx="111760" cy="111760"/>
            </a:xfrm>
            <a:custGeom>
              <a:avLst/>
              <a:gdLst>
                <a:gd name="T0" fmla="*/ 7 w 166"/>
                <a:gd name="T1" fmla="*/ 166 h 166"/>
                <a:gd name="T2" fmla="*/ 0 w 166"/>
                <a:gd name="T3" fmla="*/ 159 h 166"/>
                <a:gd name="T4" fmla="*/ 156 w 166"/>
                <a:gd name="T5" fmla="*/ 0 h 166"/>
                <a:gd name="T6" fmla="*/ 166 w 166"/>
                <a:gd name="T7" fmla="*/ 10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9"/>
                  </a:lnTo>
                  <a:lnTo>
                    <a:pt x="156" y="0"/>
                  </a:lnTo>
                  <a:lnTo>
                    <a:pt x="166" y="10"/>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5"/>
            <p:cNvSpPr/>
            <p:nvPr/>
          </p:nvSpPr>
          <p:spPr bwMode="auto">
            <a:xfrm>
              <a:off x="3445367" y="3137655"/>
              <a:ext cx="111760" cy="109741"/>
            </a:xfrm>
            <a:custGeom>
              <a:avLst/>
              <a:gdLst>
                <a:gd name="T0" fmla="*/ 10 w 166"/>
                <a:gd name="T1" fmla="*/ 163 h 163"/>
                <a:gd name="T2" fmla="*/ 0 w 166"/>
                <a:gd name="T3" fmla="*/ 156 h 163"/>
                <a:gd name="T4" fmla="*/ 159 w 166"/>
                <a:gd name="T5" fmla="*/ 0 h 163"/>
                <a:gd name="T6" fmla="*/ 166 w 166"/>
                <a:gd name="T7" fmla="*/ 7 h 163"/>
                <a:gd name="T8" fmla="*/ 10 w 166"/>
                <a:gd name="T9" fmla="*/ 163 h 163"/>
              </a:gdLst>
              <a:ahLst/>
              <a:cxnLst>
                <a:cxn ang="0">
                  <a:pos x="T0" y="T1"/>
                </a:cxn>
                <a:cxn ang="0">
                  <a:pos x="T2" y="T3"/>
                </a:cxn>
                <a:cxn ang="0">
                  <a:pos x="T4" y="T5"/>
                </a:cxn>
                <a:cxn ang="0">
                  <a:pos x="T6" y="T7"/>
                </a:cxn>
                <a:cxn ang="0">
                  <a:pos x="T8" y="T9"/>
                </a:cxn>
              </a:cxnLst>
              <a:rect l="0" t="0" r="r" b="b"/>
              <a:pathLst>
                <a:path w="166" h="163">
                  <a:moveTo>
                    <a:pt x="10" y="163"/>
                  </a:moveTo>
                  <a:lnTo>
                    <a:pt x="0" y="156"/>
                  </a:lnTo>
                  <a:lnTo>
                    <a:pt x="159" y="0"/>
                  </a:lnTo>
                  <a:lnTo>
                    <a:pt x="166" y="7"/>
                  </a:lnTo>
                  <a:lnTo>
                    <a:pt x="10" y="163"/>
                  </a:lnTo>
                  <a:close/>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26"/>
            <p:cNvSpPr/>
            <p:nvPr/>
          </p:nvSpPr>
          <p:spPr bwMode="auto">
            <a:xfrm>
              <a:off x="3461525" y="3151794"/>
              <a:ext cx="111760" cy="111760"/>
            </a:xfrm>
            <a:custGeom>
              <a:avLst/>
              <a:gdLst>
                <a:gd name="T0" fmla="*/ 7 w 166"/>
                <a:gd name="T1" fmla="*/ 166 h 166"/>
                <a:gd name="T2" fmla="*/ 0 w 166"/>
                <a:gd name="T3" fmla="*/ 156 h 166"/>
                <a:gd name="T4" fmla="*/ 156 w 166"/>
                <a:gd name="T5" fmla="*/ 0 h 166"/>
                <a:gd name="T6" fmla="*/ 166 w 166"/>
                <a:gd name="T7" fmla="*/ 7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6"/>
                  </a:lnTo>
                  <a:lnTo>
                    <a:pt x="156" y="0"/>
                  </a:lnTo>
                  <a:lnTo>
                    <a:pt x="166"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27"/>
            <p:cNvSpPr/>
            <p:nvPr/>
          </p:nvSpPr>
          <p:spPr bwMode="auto">
            <a:xfrm>
              <a:off x="3475663" y="3165932"/>
              <a:ext cx="111760" cy="111760"/>
            </a:xfrm>
            <a:custGeom>
              <a:avLst/>
              <a:gdLst>
                <a:gd name="T0" fmla="*/ 10 w 166"/>
                <a:gd name="T1" fmla="*/ 166 h 166"/>
                <a:gd name="T2" fmla="*/ 0 w 166"/>
                <a:gd name="T3" fmla="*/ 159 h 166"/>
                <a:gd name="T4" fmla="*/ 159 w 166"/>
                <a:gd name="T5" fmla="*/ 0 h 166"/>
                <a:gd name="T6" fmla="*/ 166 w 166"/>
                <a:gd name="T7" fmla="*/ 10 h 166"/>
                <a:gd name="T8" fmla="*/ 10 w 166"/>
                <a:gd name="T9" fmla="*/ 166 h 166"/>
              </a:gdLst>
              <a:ahLst/>
              <a:cxnLst>
                <a:cxn ang="0">
                  <a:pos x="T0" y="T1"/>
                </a:cxn>
                <a:cxn ang="0">
                  <a:pos x="T2" y="T3"/>
                </a:cxn>
                <a:cxn ang="0">
                  <a:pos x="T4" y="T5"/>
                </a:cxn>
                <a:cxn ang="0">
                  <a:pos x="T6" y="T7"/>
                </a:cxn>
                <a:cxn ang="0">
                  <a:pos x="T8" y="T9"/>
                </a:cxn>
              </a:cxnLst>
              <a:rect l="0" t="0" r="r" b="b"/>
              <a:pathLst>
                <a:path w="166" h="166">
                  <a:moveTo>
                    <a:pt x="10" y="166"/>
                  </a:moveTo>
                  <a:lnTo>
                    <a:pt x="0" y="159"/>
                  </a:lnTo>
                  <a:lnTo>
                    <a:pt x="159" y="0"/>
                  </a:lnTo>
                  <a:lnTo>
                    <a:pt x="166" y="10"/>
                  </a:lnTo>
                  <a:lnTo>
                    <a:pt x="10" y="166"/>
                  </a:lnTo>
                  <a:close/>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28"/>
            <p:cNvSpPr/>
            <p:nvPr/>
          </p:nvSpPr>
          <p:spPr bwMode="auto">
            <a:xfrm>
              <a:off x="3491822" y="3182090"/>
              <a:ext cx="109741" cy="111760"/>
            </a:xfrm>
            <a:custGeom>
              <a:avLst/>
              <a:gdLst>
                <a:gd name="T0" fmla="*/ 7 w 163"/>
                <a:gd name="T1" fmla="*/ 166 h 166"/>
                <a:gd name="T2" fmla="*/ 0 w 163"/>
                <a:gd name="T3" fmla="*/ 156 h 166"/>
                <a:gd name="T4" fmla="*/ 156 w 163"/>
                <a:gd name="T5" fmla="*/ 0 h 166"/>
                <a:gd name="T6" fmla="*/ 163 w 163"/>
                <a:gd name="T7" fmla="*/ 7 h 166"/>
                <a:gd name="T8" fmla="*/ 7 w 163"/>
                <a:gd name="T9" fmla="*/ 166 h 166"/>
              </a:gdLst>
              <a:ahLst/>
              <a:cxnLst>
                <a:cxn ang="0">
                  <a:pos x="T0" y="T1"/>
                </a:cxn>
                <a:cxn ang="0">
                  <a:pos x="T2" y="T3"/>
                </a:cxn>
                <a:cxn ang="0">
                  <a:pos x="T4" y="T5"/>
                </a:cxn>
                <a:cxn ang="0">
                  <a:pos x="T6" y="T7"/>
                </a:cxn>
                <a:cxn ang="0">
                  <a:pos x="T8" y="T9"/>
                </a:cxn>
              </a:cxnLst>
              <a:rect l="0" t="0" r="r" b="b"/>
              <a:pathLst>
                <a:path w="163" h="166">
                  <a:moveTo>
                    <a:pt x="7" y="166"/>
                  </a:moveTo>
                  <a:lnTo>
                    <a:pt x="0" y="156"/>
                  </a:lnTo>
                  <a:lnTo>
                    <a:pt x="156" y="0"/>
                  </a:lnTo>
                  <a:lnTo>
                    <a:pt x="163"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29"/>
            <p:cNvSpPr/>
            <p:nvPr/>
          </p:nvSpPr>
          <p:spPr bwMode="auto">
            <a:xfrm>
              <a:off x="3505960" y="3196228"/>
              <a:ext cx="111760" cy="111760"/>
            </a:xfrm>
            <a:custGeom>
              <a:avLst/>
              <a:gdLst>
                <a:gd name="T0" fmla="*/ 7 w 166"/>
                <a:gd name="T1" fmla="*/ 166 h 166"/>
                <a:gd name="T2" fmla="*/ 0 w 166"/>
                <a:gd name="T3" fmla="*/ 159 h 166"/>
                <a:gd name="T4" fmla="*/ 156 w 166"/>
                <a:gd name="T5" fmla="*/ 0 h 166"/>
                <a:gd name="T6" fmla="*/ 166 w 166"/>
                <a:gd name="T7" fmla="*/ 10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9"/>
                  </a:lnTo>
                  <a:lnTo>
                    <a:pt x="156" y="0"/>
                  </a:lnTo>
                  <a:lnTo>
                    <a:pt x="166" y="10"/>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30"/>
            <p:cNvSpPr/>
            <p:nvPr/>
          </p:nvSpPr>
          <p:spPr bwMode="auto">
            <a:xfrm>
              <a:off x="3520098" y="3212387"/>
              <a:ext cx="111760" cy="109741"/>
            </a:xfrm>
            <a:custGeom>
              <a:avLst/>
              <a:gdLst>
                <a:gd name="T0" fmla="*/ 10 w 166"/>
                <a:gd name="T1" fmla="*/ 163 h 163"/>
                <a:gd name="T2" fmla="*/ 0 w 166"/>
                <a:gd name="T3" fmla="*/ 156 h 163"/>
                <a:gd name="T4" fmla="*/ 159 w 166"/>
                <a:gd name="T5" fmla="*/ 0 h 163"/>
                <a:gd name="T6" fmla="*/ 166 w 166"/>
                <a:gd name="T7" fmla="*/ 7 h 163"/>
                <a:gd name="T8" fmla="*/ 10 w 166"/>
                <a:gd name="T9" fmla="*/ 163 h 163"/>
              </a:gdLst>
              <a:ahLst/>
              <a:cxnLst>
                <a:cxn ang="0">
                  <a:pos x="T0" y="T1"/>
                </a:cxn>
                <a:cxn ang="0">
                  <a:pos x="T2" y="T3"/>
                </a:cxn>
                <a:cxn ang="0">
                  <a:pos x="T4" y="T5"/>
                </a:cxn>
                <a:cxn ang="0">
                  <a:pos x="T6" y="T7"/>
                </a:cxn>
                <a:cxn ang="0">
                  <a:pos x="T8" y="T9"/>
                </a:cxn>
              </a:cxnLst>
              <a:rect l="0" t="0" r="r" b="b"/>
              <a:pathLst>
                <a:path w="166" h="163">
                  <a:moveTo>
                    <a:pt x="10" y="163"/>
                  </a:moveTo>
                  <a:lnTo>
                    <a:pt x="0" y="156"/>
                  </a:lnTo>
                  <a:lnTo>
                    <a:pt x="159" y="0"/>
                  </a:lnTo>
                  <a:lnTo>
                    <a:pt x="166" y="7"/>
                  </a:lnTo>
                  <a:lnTo>
                    <a:pt x="10" y="163"/>
                  </a:lnTo>
                  <a:close/>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31"/>
            <p:cNvSpPr/>
            <p:nvPr/>
          </p:nvSpPr>
          <p:spPr bwMode="auto">
            <a:xfrm>
              <a:off x="3536256" y="3226525"/>
              <a:ext cx="111760" cy="111760"/>
            </a:xfrm>
            <a:custGeom>
              <a:avLst/>
              <a:gdLst>
                <a:gd name="T0" fmla="*/ 7 w 166"/>
                <a:gd name="T1" fmla="*/ 166 h 166"/>
                <a:gd name="T2" fmla="*/ 0 w 166"/>
                <a:gd name="T3" fmla="*/ 159 h 166"/>
                <a:gd name="T4" fmla="*/ 156 w 166"/>
                <a:gd name="T5" fmla="*/ 0 h 166"/>
                <a:gd name="T6" fmla="*/ 166 w 166"/>
                <a:gd name="T7" fmla="*/ 10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9"/>
                  </a:lnTo>
                  <a:lnTo>
                    <a:pt x="156" y="0"/>
                  </a:lnTo>
                  <a:lnTo>
                    <a:pt x="166" y="10"/>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32"/>
            <p:cNvSpPr/>
            <p:nvPr/>
          </p:nvSpPr>
          <p:spPr bwMode="auto">
            <a:xfrm>
              <a:off x="3550395" y="3242683"/>
              <a:ext cx="111760" cy="109741"/>
            </a:xfrm>
            <a:custGeom>
              <a:avLst/>
              <a:gdLst>
                <a:gd name="T0" fmla="*/ 10 w 166"/>
                <a:gd name="T1" fmla="*/ 163 h 163"/>
                <a:gd name="T2" fmla="*/ 0 w 166"/>
                <a:gd name="T3" fmla="*/ 156 h 163"/>
                <a:gd name="T4" fmla="*/ 159 w 166"/>
                <a:gd name="T5" fmla="*/ 0 h 163"/>
                <a:gd name="T6" fmla="*/ 166 w 166"/>
                <a:gd name="T7" fmla="*/ 7 h 163"/>
                <a:gd name="T8" fmla="*/ 10 w 166"/>
                <a:gd name="T9" fmla="*/ 163 h 163"/>
              </a:gdLst>
              <a:ahLst/>
              <a:cxnLst>
                <a:cxn ang="0">
                  <a:pos x="T0" y="T1"/>
                </a:cxn>
                <a:cxn ang="0">
                  <a:pos x="T2" y="T3"/>
                </a:cxn>
                <a:cxn ang="0">
                  <a:pos x="T4" y="T5"/>
                </a:cxn>
                <a:cxn ang="0">
                  <a:pos x="T6" y="T7"/>
                </a:cxn>
                <a:cxn ang="0">
                  <a:pos x="T8" y="T9"/>
                </a:cxn>
              </a:cxnLst>
              <a:rect l="0" t="0" r="r" b="b"/>
              <a:pathLst>
                <a:path w="166" h="163">
                  <a:moveTo>
                    <a:pt x="10" y="163"/>
                  </a:moveTo>
                  <a:lnTo>
                    <a:pt x="0" y="156"/>
                  </a:lnTo>
                  <a:lnTo>
                    <a:pt x="159" y="0"/>
                  </a:lnTo>
                  <a:lnTo>
                    <a:pt x="166" y="7"/>
                  </a:lnTo>
                  <a:lnTo>
                    <a:pt x="10" y="163"/>
                  </a:lnTo>
                  <a:close/>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33"/>
            <p:cNvSpPr/>
            <p:nvPr/>
          </p:nvSpPr>
          <p:spPr bwMode="auto">
            <a:xfrm>
              <a:off x="3566553" y="3256821"/>
              <a:ext cx="111760" cy="111760"/>
            </a:xfrm>
            <a:custGeom>
              <a:avLst/>
              <a:gdLst>
                <a:gd name="T0" fmla="*/ 7 w 166"/>
                <a:gd name="T1" fmla="*/ 166 h 166"/>
                <a:gd name="T2" fmla="*/ 0 w 166"/>
                <a:gd name="T3" fmla="*/ 156 h 166"/>
                <a:gd name="T4" fmla="*/ 156 w 166"/>
                <a:gd name="T5" fmla="*/ 0 h 166"/>
                <a:gd name="T6" fmla="*/ 166 w 166"/>
                <a:gd name="T7" fmla="*/ 7 h 166"/>
                <a:gd name="T8" fmla="*/ 7 w 166"/>
                <a:gd name="T9" fmla="*/ 166 h 166"/>
              </a:gdLst>
              <a:ahLst/>
              <a:cxnLst>
                <a:cxn ang="0">
                  <a:pos x="T0" y="T1"/>
                </a:cxn>
                <a:cxn ang="0">
                  <a:pos x="T2" y="T3"/>
                </a:cxn>
                <a:cxn ang="0">
                  <a:pos x="T4" y="T5"/>
                </a:cxn>
                <a:cxn ang="0">
                  <a:pos x="T6" y="T7"/>
                </a:cxn>
                <a:cxn ang="0">
                  <a:pos x="T8" y="T9"/>
                </a:cxn>
              </a:cxnLst>
              <a:rect l="0" t="0" r="r" b="b"/>
              <a:pathLst>
                <a:path w="166" h="166">
                  <a:moveTo>
                    <a:pt x="7" y="166"/>
                  </a:moveTo>
                  <a:lnTo>
                    <a:pt x="0" y="156"/>
                  </a:lnTo>
                  <a:lnTo>
                    <a:pt x="156" y="0"/>
                  </a:lnTo>
                  <a:lnTo>
                    <a:pt x="166"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34"/>
            <p:cNvSpPr/>
            <p:nvPr/>
          </p:nvSpPr>
          <p:spPr bwMode="auto">
            <a:xfrm>
              <a:off x="3580691" y="3271633"/>
              <a:ext cx="111760" cy="111087"/>
            </a:xfrm>
            <a:custGeom>
              <a:avLst/>
              <a:gdLst>
                <a:gd name="T0" fmla="*/ 10 w 166"/>
                <a:gd name="T1" fmla="*/ 165 h 165"/>
                <a:gd name="T2" fmla="*/ 0 w 166"/>
                <a:gd name="T3" fmla="*/ 158 h 165"/>
                <a:gd name="T4" fmla="*/ 159 w 166"/>
                <a:gd name="T5" fmla="*/ 0 h 165"/>
                <a:gd name="T6" fmla="*/ 166 w 166"/>
                <a:gd name="T7" fmla="*/ 9 h 165"/>
                <a:gd name="T8" fmla="*/ 10 w 166"/>
                <a:gd name="T9" fmla="*/ 165 h 165"/>
              </a:gdLst>
              <a:ahLst/>
              <a:cxnLst>
                <a:cxn ang="0">
                  <a:pos x="T0" y="T1"/>
                </a:cxn>
                <a:cxn ang="0">
                  <a:pos x="T2" y="T3"/>
                </a:cxn>
                <a:cxn ang="0">
                  <a:pos x="T4" y="T5"/>
                </a:cxn>
                <a:cxn ang="0">
                  <a:pos x="T6" y="T7"/>
                </a:cxn>
                <a:cxn ang="0">
                  <a:pos x="T8" y="T9"/>
                </a:cxn>
              </a:cxnLst>
              <a:rect l="0" t="0" r="r" b="b"/>
              <a:pathLst>
                <a:path w="166" h="165">
                  <a:moveTo>
                    <a:pt x="10" y="165"/>
                  </a:moveTo>
                  <a:lnTo>
                    <a:pt x="0" y="158"/>
                  </a:lnTo>
                  <a:lnTo>
                    <a:pt x="159" y="0"/>
                  </a:lnTo>
                  <a:lnTo>
                    <a:pt x="166" y="9"/>
                  </a:lnTo>
                  <a:lnTo>
                    <a:pt x="10" y="165"/>
                  </a:lnTo>
                  <a:close/>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35"/>
            <p:cNvSpPr/>
            <p:nvPr/>
          </p:nvSpPr>
          <p:spPr bwMode="auto">
            <a:xfrm>
              <a:off x="3596849" y="3287118"/>
              <a:ext cx="109741" cy="111760"/>
            </a:xfrm>
            <a:custGeom>
              <a:avLst/>
              <a:gdLst>
                <a:gd name="T0" fmla="*/ 7 w 163"/>
                <a:gd name="T1" fmla="*/ 166 h 166"/>
                <a:gd name="T2" fmla="*/ 0 w 163"/>
                <a:gd name="T3" fmla="*/ 156 h 166"/>
                <a:gd name="T4" fmla="*/ 156 w 163"/>
                <a:gd name="T5" fmla="*/ 0 h 166"/>
                <a:gd name="T6" fmla="*/ 163 w 163"/>
                <a:gd name="T7" fmla="*/ 7 h 166"/>
                <a:gd name="T8" fmla="*/ 7 w 163"/>
                <a:gd name="T9" fmla="*/ 166 h 166"/>
              </a:gdLst>
              <a:ahLst/>
              <a:cxnLst>
                <a:cxn ang="0">
                  <a:pos x="T0" y="T1"/>
                </a:cxn>
                <a:cxn ang="0">
                  <a:pos x="T2" y="T3"/>
                </a:cxn>
                <a:cxn ang="0">
                  <a:pos x="T4" y="T5"/>
                </a:cxn>
                <a:cxn ang="0">
                  <a:pos x="T6" y="T7"/>
                </a:cxn>
                <a:cxn ang="0">
                  <a:pos x="T8" y="T9"/>
                </a:cxn>
              </a:cxnLst>
              <a:rect l="0" t="0" r="r" b="b"/>
              <a:pathLst>
                <a:path w="163" h="166">
                  <a:moveTo>
                    <a:pt x="7" y="166"/>
                  </a:moveTo>
                  <a:lnTo>
                    <a:pt x="0" y="156"/>
                  </a:lnTo>
                  <a:lnTo>
                    <a:pt x="156" y="0"/>
                  </a:lnTo>
                  <a:lnTo>
                    <a:pt x="163" y="7"/>
                  </a:lnTo>
                  <a:lnTo>
                    <a:pt x="7" y="166"/>
                  </a:lnTo>
                  <a:close/>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36"/>
            <p:cNvSpPr/>
            <p:nvPr/>
          </p:nvSpPr>
          <p:spPr bwMode="auto">
            <a:xfrm>
              <a:off x="3426516" y="2059774"/>
              <a:ext cx="1312174" cy="1313521"/>
            </a:xfrm>
            <a:custGeom>
              <a:avLst/>
              <a:gdLst>
                <a:gd name="T0" fmla="*/ 141 w 824"/>
                <a:gd name="T1" fmla="*/ 825 h 825"/>
                <a:gd name="T2" fmla="*/ 482 w 824"/>
                <a:gd name="T3" fmla="*/ 564 h 825"/>
                <a:gd name="T4" fmla="*/ 763 w 824"/>
                <a:gd name="T5" fmla="*/ 61 h 825"/>
                <a:gd name="T6" fmla="*/ 261 w 824"/>
                <a:gd name="T7" fmla="*/ 343 h 825"/>
                <a:gd name="T8" fmla="*/ 0 w 824"/>
                <a:gd name="T9" fmla="*/ 683 h 825"/>
                <a:gd name="T10" fmla="*/ 141 w 824"/>
                <a:gd name="T11" fmla="*/ 825 h 825"/>
              </a:gdLst>
              <a:ahLst/>
              <a:cxnLst>
                <a:cxn ang="0">
                  <a:pos x="T0" y="T1"/>
                </a:cxn>
                <a:cxn ang="0">
                  <a:pos x="T2" y="T3"/>
                </a:cxn>
                <a:cxn ang="0">
                  <a:pos x="T4" y="T5"/>
                </a:cxn>
                <a:cxn ang="0">
                  <a:pos x="T6" y="T7"/>
                </a:cxn>
                <a:cxn ang="0">
                  <a:pos x="T8" y="T9"/>
                </a:cxn>
                <a:cxn ang="0">
                  <a:pos x="T10" y="T11"/>
                </a:cxn>
              </a:cxnLst>
              <a:rect l="0" t="0" r="r" b="b"/>
              <a:pathLst>
                <a:path w="824" h="825">
                  <a:moveTo>
                    <a:pt x="141" y="825"/>
                  </a:moveTo>
                  <a:cubicBezTo>
                    <a:pt x="237" y="778"/>
                    <a:pt x="361" y="685"/>
                    <a:pt x="482" y="564"/>
                  </a:cubicBezTo>
                  <a:cubicBezTo>
                    <a:pt x="698" y="348"/>
                    <a:pt x="824" y="123"/>
                    <a:pt x="763" y="61"/>
                  </a:cubicBezTo>
                  <a:cubicBezTo>
                    <a:pt x="702" y="0"/>
                    <a:pt x="477" y="126"/>
                    <a:pt x="261" y="343"/>
                  </a:cubicBezTo>
                  <a:cubicBezTo>
                    <a:pt x="140" y="464"/>
                    <a:pt x="47" y="587"/>
                    <a:pt x="0" y="683"/>
                  </a:cubicBezTo>
                  <a:cubicBezTo>
                    <a:pt x="141" y="825"/>
                    <a:pt x="141" y="825"/>
                    <a:pt x="141" y="825"/>
                  </a:cubicBezTo>
                </a:path>
              </a:pathLst>
            </a:custGeom>
            <a:solidFill>
              <a:schemeClr val="tx2">
                <a:lumMod val="20000"/>
                <a:lumOff val="80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37"/>
            <p:cNvSpPr/>
            <p:nvPr/>
          </p:nvSpPr>
          <p:spPr bwMode="auto">
            <a:xfrm>
              <a:off x="3549048" y="2779484"/>
              <a:ext cx="469932" cy="471279"/>
            </a:xfrm>
            <a:custGeom>
              <a:avLst/>
              <a:gdLst>
                <a:gd name="T0" fmla="*/ 205 w 295"/>
                <a:gd name="T1" fmla="*/ 285 h 296"/>
                <a:gd name="T2" fmla="*/ 295 w 295"/>
                <a:gd name="T3" fmla="*/ 213 h 296"/>
                <a:gd name="T4" fmla="*/ 176 w 295"/>
                <a:gd name="T5" fmla="*/ 120 h 296"/>
                <a:gd name="T6" fmla="*/ 82 w 295"/>
                <a:gd name="T7" fmla="*/ 0 h 296"/>
                <a:gd name="T8" fmla="*/ 11 w 295"/>
                <a:gd name="T9" fmla="*/ 90 h 296"/>
                <a:gd name="T10" fmla="*/ 95 w 295"/>
                <a:gd name="T11" fmla="*/ 201 h 296"/>
                <a:gd name="T12" fmla="*/ 205 w 295"/>
                <a:gd name="T13" fmla="*/ 285 h 296"/>
              </a:gdLst>
              <a:ahLst/>
              <a:cxnLst>
                <a:cxn ang="0">
                  <a:pos x="T0" y="T1"/>
                </a:cxn>
                <a:cxn ang="0">
                  <a:pos x="T2" y="T3"/>
                </a:cxn>
                <a:cxn ang="0">
                  <a:pos x="T4" y="T5"/>
                </a:cxn>
                <a:cxn ang="0">
                  <a:pos x="T6" y="T7"/>
                </a:cxn>
                <a:cxn ang="0">
                  <a:pos x="T8" y="T9"/>
                </a:cxn>
                <a:cxn ang="0">
                  <a:pos x="T10" y="T11"/>
                </a:cxn>
                <a:cxn ang="0">
                  <a:pos x="T12" y="T13"/>
                </a:cxn>
              </a:cxnLst>
              <a:rect l="0" t="0" r="r" b="b"/>
              <a:pathLst>
                <a:path w="295" h="296">
                  <a:moveTo>
                    <a:pt x="205" y="285"/>
                  </a:moveTo>
                  <a:cubicBezTo>
                    <a:pt x="235" y="263"/>
                    <a:pt x="265" y="240"/>
                    <a:pt x="295" y="213"/>
                  </a:cubicBezTo>
                  <a:cubicBezTo>
                    <a:pt x="295" y="213"/>
                    <a:pt x="281" y="225"/>
                    <a:pt x="176" y="120"/>
                  </a:cubicBezTo>
                  <a:cubicBezTo>
                    <a:pt x="71" y="15"/>
                    <a:pt x="82" y="0"/>
                    <a:pt x="82" y="0"/>
                  </a:cubicBezTo>
                  <a:cubicBezTo>
                    <a:pt x="56" y="31"/>
                    <a:pt x="32" y="61"/>
                    <a:pt x="11" y="90"/>
                  </a:cubicBezTo>
                  <a:cubicBezTo>
                    <a:pt x="11" y="90"/>
                    <a:pt x="0" y="105"/>
                    <a:pt x="95" y="201"/>
                  </a:cubicBezTo>
                  <a:cubicBezTo>
                    <a:pt x="190" y="296"/>
                    <a:pt x="205" y="285"/>
                    <a:pt x="205" y="285"/>
                  </a:cubicBezTo>
                  <a:close/>
                </a:path>
              </a:pathLst>
            </a:custGeom>
            <a:solidFill>
              <a:schemeClr val="accent2"/>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38"/>
            <p:cNvSpPr/>
            <p:nvPr/>
          </p:nvSpPr>
          <p:spPr bwMode="auto">
            <a:xfrm>
              <a:off x="4179888" y="2092763"/>
              <a:ext cx="526485" cy="527159"/>
            </a:xfrm>
            <a:custGeom>
              <a:avLst/>
              <a:gdLst>
                <a:gd name="T0" fmla="*/ 191 w 331"/>
                <a:gd name="T1" fmla="*/ 331 h 331"/>
                <a:gd name="T2" fmla="*/ 290 w 331"/>
                <a:gd name="T3" fmla="*/ 40 h 331"/>
                <a:gd name="T4" fmla="*/ 0 w 331"/>
                <a:gd name="T5" fmla="*/ 140 h 331"/>
                <a:gd name="T6" fmla="*/ 75 w 331"/>
                <a:gd name="T7" fmla="*/ 256 h 331"/>
                <a:gd name="T8" fmla="*/ 191 w 331"/>
                <a:gd name="T9" fmla="*/ 331 h 331"/>
              </a:gdLst>
              <a:ahLst/>
              <a:cxnLst>
                <a:cxn ang="0">
                  <a:pos x="T0" y="T1"/>
                </a:cxn>
                <a:cxn ang="0">
                  <a:pos x="T2" y="T3"/>
                </a:cxn>
                <a:cxn ang="0">
                  <a:pos x="T4" y="T5"/>
                </a:cxn>
                <a:cxn ang="0">
                  <a:pos x="T6" y="T7"/>
                </a:cxn>
                <a:cxn ang="0">
                  <a:pos x="T8" y="T9"/>
                </a:cxn>
              </a:cxnLst>
              <a:rect l="0" t="0" r="r" b="b"/>
              <a:pathLst>
                <a:path w="331" h="331">
                  <a:moveTo>
                    <a:pt x="191" y="331"/>
                  </a:moveTo>
                  <a:cubicBezTo>
                    <a:pt x="288" y="195"/>
                    <a:pt x="331" y="81"/>
                    <a:pt x="290" y="40"/>
                  </a:cubicBezTo>
                  <a:cubicBezTo>
                    <a:pt x="249" y="0"/>
                    <a:pt x="135" y="42"/>
                    <a:pt x="0" y="140"/>
                  </a:cubicBezTo>
                  <a:cubicBezTo>
                    <a:pt x="0" y="140"/>
                    <a:pt x="20" y="202"/>
                    <a:pt x="75" y="256"/>
                  </a:cubicBezTo>
                  <a:cubicBezTo>
                    <a:pt x="129" y="310"/>
                    <a:pt x="191" y="331"/>
                    <a:pt x="191" y="331"/>
                  </a:cubicBezTo>
                  <a:close/>
                </a:path>
              </a:pathLst>
            </a:custGeom>
            <a:solidFill>
              <a:schemeClr val="accent4"/>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39"/>
            <p:cNvSpPr/>
            <p:nvPr/>
          </p:nvSpPr>
          <p:spPr bwMode="auto">
            <a:xfrm>
              <a:off x="4009555" y="2486618"/>
              <a:ext cx="302292" cy="303638"/>
            </a:xfrm>
            <a:custGeom>
              <a:avLst/>
              <a:gdLst>
                <a:gd name="T0" fmla="*/ 156 w 190"/>
                <a:gd name="T1" fmla="*/ 157 h 191"/>
                <a:gd name="T2" fmla="*/ 34 w 190"/>
                <a:gd name="T3" fmla="*/ 157 h 191"/>
                <a:gd name="T4" fmla="*/ 34 w 190"/>
                <a:gd name="T5" fmla="*/ 34 h 191"/>
                <a:gd name="T6" fmla="*/ 156 w 190"/>
                <a:gd name="T7" fmla="*/ 34 h 191"/>
                <a:gd name="T8" fmla="*/ 156 w 190"/>
                <a:gd name="T9" fmla="*/ 157 h 191"/>
              </a:gdLst>
              <a:ahLst/>
              <a:cxnLst>
                <a:cxn ang="0">
                  <a:pos x="T0" y="T1"/>
                </a:cxn>
                <a:cxn ang="0">
                  <a:pos x="T2" y="T3"/>
                </a:cxn>
                <a:cxn ang="0">
                  <a:pos x="T4" y="T5"/>
                </a:cxn>
                <a:cxn ang="0">
                  <a:pos x="T6" y="T7"/>
                </a:cxn>
                <a:cxn ang="0">
                  <a:pos x="T8" y="T9"/>
                </a:cxn>
              </a:cxnLst>
              <a:rect l="0" t="0" r="r" b="b"/>
              <a:pathLst>
                <a:path w="190" h="191">
                  <a:moveTo>
                    <a:pt x="156" y="157"/>
                  </a:moveTo>
                  <a:cubicBezTo>
                    <a:pt x="122" y="191"/>
                    <a:pt x="68" y="191"/>
                    <a:pt x="34" y="157"/>
                  </a:cubicBezTo>
                  <a:cubicBezTo>
                    <a:pt x="0" y="123"/>
                    <a:pt x="0" y="68"/>
                    <a:pt x="34" y="34"/>
                  </a:cubicBezTo>
                  <a:cubicBezTo>
                    <a:pt x="68" y="0"/>
                    <a:pt x="122" y="0"/>
                    <a:pt x="156" y="34"/>
                  </a:cubicBezTo>
                  <a:cubicBezTo>
                    <a:pt x="190" y="68"/>
                    <a:pt x="190" y="123"/>
                    <a:pt x="156" y="157"/>
                  </a:cubicBezTo>
                </a:path>
              </a:pathLst>
            </a:custGeom>
            <a:solidFill>
              <a:schemeClr val="accent1"/>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40"/>
            <p:cNvSpPr/>
            <p:nvPr/>
          </p:nvSpPr>
          <p:spPr bwMode="auto">
            <a:xfrm>
              <a:off x="4036485" y="2513548"/>
              <a:ext cx="248431" cy="249778"/>
            </a:xfrm>
            <a:custGeom>
              <a:avLst/>
              <a:gdLst>
                <a:gd name="T0" fmla="*/ 107 w 156"/>
                <a:gd name="T1" fmla="*/ 141 h 157"/>
                <a:gd name="T2" fmla="*/ 16 w 156"/>
                <a:gd name="T3" fmla="*/ 108 h 157"/>
                <a:gd name="T4" fmla="*/ 49 w 156"/>
                <a:gd name="T5" fmla="*/ 17 h 157"/>
                <a:gd name="T6" fmla="*/ 140 w 156"/>
                <a:gd name="T7" fmla="*/ 50 h 157"/>
                <a:gd name="T8" fmla="*/ 107 w 156"/>
                <a:gd name="T9" fmla="*/ 141 h 157"/>
              </a:gdLst>
              <a:ahLst/>
              <a:cxnLst>
                <a:cxn ang="0">
                  <a:pos x="T0" y="T1"/>
                </a:cxn>
                <a:cxn ang="0">
                  <a:pos x="T2" y="T3"/>
                </a:cxn>
                <a:cxn ang="0">
                  <a:pos x="T4" y="T5"/>
                </a:cxn>
                <a:cxn ang="0">
                  <a:pos x="T6" y="T7"/>
                </a:cxn>
                <a:cxn ang="0">
                  <a:pos x="T8" y="T9"/>
                </a:cxn>
              </a:cxnLst>
              <a:rect l="0" t="0" r="r" b="b"/>
              <a:pathLst>
                <a:path w="156" h="157">
                  <a:moveTo>
                    <a:pt x="107" y="141"/>
                  </a:moveTo>
                  <a:cubicBezTo>
                    <a:pt x="73" y="157"/>
                    <a:pt x="32" y="142"/>
                    <a:pt x="16" y="108"/>
                  </a:cubicBezTo>
                  <a:cubicBezTo>
                    <a:pt x="0" y="73"/>
                    <a:pt x="15" y="33"/>
                    <a:pt x="49" y="17"/>
                  </a:cubicBezTo>
                  <a:cubicBezTo>
                    <a:pt x="83" y="0"/>
                    <a:pt x="124" y="15"/>
                    <a:pt x="140" y="50"/>
                  </a:cubicBezTo>
                  <a:cubicBezTo>
                    <a:pt x="156" y="84"/>
                    <a:pt x="141" y="125"/>
                    <a:pt x="107" y="141"/>
                  </a:cubicBezTo>
                </a:path>
              </a:pathLst>
            </a:custGeom>
            <a:solidFill>
              <a:schemeClr val="bg2"/>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44"/>
            <p:cNvSpPr/>
            <p:nvPr/>
          </p:nvSpPr>
          <p:spPr bwMode="auto">
            <a:xfrm>
              <a:off x="4238461" y="2540478"/>
              <a:ext cx="18851" cy="18851"/>
            </a:xfrm>
            <a:custGeom>
              <a:avLst/>
              <a:gdLst>
                <a:gd name="T0" fmla="*/ 10 w 12"/>
                <a:gd name="T1" fmla="*/ 10 h 12"/>
                <a:gd name="T2" fmla="*/ 2 w 12"/>
                <a:gd name="T3" fmla="*/ 10 h 12"/>
                <a:gd name="T4" fmla="*/ 2 w 12"/>
                <a:gd name="T5" fmla="*/ 3 h 12"/>
                <a:gd name="T6" fmla="*/ 10 w 12"/>
                <a:gd name="T7" fmla="*/ 3 h 12"/>
                <a:gd name="T8" fmla="*/ 10 w 12"/>
                <a:gd name="T9" fmla="*/ 10 h 12"/>
              </a:gdLst>
              <a:ahLst/>
              <a:cxnLst>
                <a:cxn ang="0">
                  <a:pos x="T0" y="T1"/>
                </a:cxn>
                <a:cxn ang="0">
                  <a:pos x="T2" y="T3"/>
                </a:cxn>
                <a:cxn ang="0">
                  <a:pos x="T4" y="T5"/>
                </a:cxn>
                <a:cxn ang="0">
                  <a:pos x="T6" y="T7"/>
                </a:cxn>
                <a:cxn ang="0">
                  <a:pos x="T8" y="T9"/>
                </a:cxn>
              </a:cxnLst>
              <a:rect l="0" t="0" r="r" b="b"/>
              <a:pathLst>
                <a:path w="12" h="12">
                  <a:moveTo>
                    <a:pt x="10" y="10"/>
                  </a:moveTo>
                  <a:cubicBezTo>
                    <a:pt x="8" y="12"/>
                    <a:pt x="4" y="12"/>
                    <a:pt x="2" y="10"/>
                  </a:cubicBezTo>
                  <a:cubicBezTo>
                    <a:pt x="0" y="8"/>
                    <a:pt x="0" y="5"/>
                    <a:pt x="2" y="3"/>
                  </a:cubicBezTo>
                  <a:cubicBezTo>
                    <a:pt x="4" y="0"/>
                    <a:pt x="8" y="0"/>
                    <a:pt x="10" y="3"/>
                  </a:cubicBezTo>
                  <a:cubicBezTo>
                    <a:pt x="12" y="5"/>
                    <a:pt x="12" y="8"/>
                    <a:pt x="10" y="10"/>
                  </a:cubicBezTo>
                  <a:close/>
                </a:path>
              </a:pathLst>
            </a:custGeom>
            <a:solidFill>
              <a:schemeClr val="accent1"/>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45"/>
            <p:cNvSpPr/>
            <p:nvPr/>
          </p:nvSpPr>
          <p:spPr bwMode="auto">
            <a:xfrm>
              <a:off x="4182581" y="2508835"/>
              <a:ext cx="19524" cy="18851"/>
            </a:xfrm>
            <a:custGeom>
              <a:avLst/>
              <a:gdLst>
                <a:gd name="T0" fmla="*/ 12 w 12"/>
                <a:gd name="T1" fmla="*/ 8 h 12"/>
                <a:gd name="T2" fmla="*/ 5 w 12"/>
                <a:gd name="T3" fmla="*/ 12 h 12"/>
                <a:gd name="T4" fmla="*/ 1 w 12"/>
                <a:gd name="T5" fmla="*/ 5 h 12"/>
                <a:gd name="T6" fmla="*/ 8 w 12"/>
                <a:gd name="T7" fmla="*/ 1 h 12"/>
                <a:gd name="T8" fmla="*/ 12 w 12"/>
                <a:gd name="T9" fmla="*/ 8 h 12"/>
              </a:gdLst>
              <a:ahLst/>
              <a:cxnLst>
                <a:cxn ang="0">
                  <a:pos x="T0" y="T1"/>
                </a:cxn>
                <a:cxn ang="0">
                  <a:pos x="T2" y="T3"/>
                </a:cxn>
                <a:cxn ang="0">
                  <a:pos x="T4" y="T5"/>
                </a:cxn>
                <a:cxn ang="0">
                  <a:pos x="T6" y="T7"/>
                </a:cxn>
                <a:cxn ang="0">
                  <a:pos x="T8" y="T9"/>
                </a:cxn>
              </a:cxnLst>
              <a:rect l="0" t="0" r="r" b="b"/>
              <a:pathLst>
                <a:path w="12" h="12">
                  <a:moveTo>
                    <a:pt x="12" y="8"/>
                  </a:moveTo>
                  <a:cubicBezTo>
                    <a:pt x="11" y="11"/>
                    <a:pt x="8" y="12"/>
                    <a:pt x="5" y="12"/>
                  </a:cubicBezTo>
                  <a:cubicBezTo>
                    <a:pt x="2" y="11"/>
                    <a:pt x="0" y="8"/>
                    <a:pt x="1" y="5"/>
                  </a:cubicBezTo>
                  <a:cubicBezTo>
                    <a:pt x="2" y="2"/>
                    <a:pt x="5" y="0"/>
                    <a:pt x="8" y="1"/>
                  </a:cubicBezTo>
                  <a:cubicBezTo>
                    <a:pt x="11" y="2"/>
                    <a:pt x="12" y="5"/>
                    <a:pt x="12" y="8"/>
                  </a:cubicBezTo>
                  <a:close/>
                </a:path>
              </a:pathLst>
            </a:custGeom>
            <a:solidFill>
              <a:schemeClr val="accent1"/>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46"/>
            <p:cNvSpPr/>
            <p:nvPr/>
          </p:nvSpPr>
          <p:spPr bwMode="auto">
            <a:xfrm>
              <a:off x="4119295" y="2508835"/>
              <a:ext cx="18851" cy="18851"/>
            </a:xfrm>
            <a:custGeom>
              <a:avLst/>
              <a:gdLst>
                <a:gd name="T0" fmla="*/ 11 w 12"/>
                <a:gd name="T1" fmla="*/ 5 h 12"/>
                <a:gd name="T2" fmla="*/ 7 w 12"/>
                <a:gd name="T3" fmla="*/ 12 h 12"/>
                <a:gd name="T4" fmla="*/ 0 w 12"/>
                <a:gd name="T5" fmla="*/ 8 h 12"/>
                <a:gd name="T6" fmla="*/ 4 w 12"/>
                <a:gd name="T7" fmla="*/ 1 h 12"/>
                <a:gd name="T8" fmla="*/ 11 w 12"/>
                <a:gd name="T9" fmla="*/ 5 h 12"/>
              </a:gdLst>
              <a:ahLst/>
              <a:cxnLst>
                <a:cxn ang="0">
                  <a:pos x="T0" y="T1"/>
                </a:cxn>
                <a:cxn ang="0">
                  <a:pos x="T2" y="T3"/>
                </a:cxn>
                <a:cxn ang="0">
                  <a:pos x="T4" y="T5"/>
                </a:cxn>
                <a:cxn ang="0">
                  <a:pos x="T6" y="T7"/>
                </a:cxn>
                <a:cxn ang="0">
                  <a:pos x="T8" y="T9"/>
                </a:cxn>
              </a:cxnLst>
              <a:rect l="0" t="0" r="r" b="b"/>
              <a:pathLst>
                <a:path w="12" h="12">
                  <a:moveTo>
                    <a:pt x="11" y="5"/>
                  </a:moveTo>
                  <a:cubicBezTo>
                    <a:pt x="12" y="8"/>
                    <a:pt x="10" y="11"/>
                    <a:pt x="7" y="12"/>
                  </a:cubicBezTo>
                  <a:cubicBezTo>
                    <a:pt x="4" y="12"/>
                    <a:pt x="1" y="11"/>
                    <a:pt x="0" y="8"/>
                  </a:cubicBezTo>
                  <a:cubicBezTo>
                    <a:pt x="0" y="5"/>
                    <a:pt x="1" y="2"/>
                    <a:pt x="4" y="1"/>
                  </a:cubicBezTo>
                  <a:cubicBezTo>
                    <a:pt x="7" y="0"/>
                    <a:pt x="10" y="2"/>
                    <a:pt x="11" y="5"/>
                  </a:cubicBezTo>
                  <a:close/>
                </a:path>
              </a:pathLst>
            </a:custGeom>
            <a:solidFill>
              <a:schemeClr val="accent1"/>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47"/>
            <p:cNvSpPr/>
            <p:nvPr/>
          </p:nvSpPr>
          <p:spPr bwMode="auto">
            <a:xfrm>
              <a:off x="4063415" y="2540478"/>
              <a:ext cx="18851" cy="18851"/>
            </a:xfrm>
            <a:custGeom>
              <a:avLst/>
              <a:gdLst>
                <a:gd name="T0" fmla="*/ 10 w 12"/>
                <a:gd name="T1" fmla="*/ 3 h 12"/>
                <a:gd name="T2" fmla="*/ 10 w 12"/>
                <a:gd name="T3" fmla="*/ 10 h 12"/>
                <a:gd name="T4" fmla="*/ 2 w 12"/>
                <a:gd name="T5" fmla="*/ 10 h 12"/>
                <a:gd name="T6" fmla="*/ 2 w 12"/>
                <a:gd name="T7" fmla="*/ 3 h 12"/>
                <a:gd name="T8" fmla="*/ 10 w 12"/>
                <a:gd name="T9" fmla="*/ 3 h 12"/>
              </a:gdLst>
              <a:ahLst/>
              <a:cxnLst>
                <a:cxn ang="0">
                  <a:pos x="T0" y="T1"/>
                </a:cxn>
                <a:cxn ang="0">
                  <a:pos x="T2" y="T3"/>
                </a:cxn>
                <a:cxn ang="0">
                  <a:pos x="T4" y="T5"/>
                </a:cxn>
                <a:cxn ang="0">
                  <a:pos x="T6" y="T7"/>
                </a:cxn>
                <a:cxn ang="0">
                  <a:pos x="T8" y="T9"/>
                </a:cxn>
              </a:cxnLst>
              <a:rect l="0" t="0" r="r" b="b"/>
              <a:pathLst>
                <a:path w="12" h="12">
                  <a:moveTo>
                    <a:pt x="10" y="3"/>
                  </a:moveTo>
                  <a:cubicBezTo>
                    <a:pt x="12" y="5"/>
                    <a:pt x="12" y="8"/>
                    <a:pt x="10" y="10"/>
                  </a:cubicBezTo>
                  <a:cubicBezTo>
                    <a:pt x="8" y="12"/>
                    <a:pt x="4" y="12"/>
                    <a:pt x="2" y="10"/>
                  </a:cubicBezTo>
                  <a:cubicBezTo>
                    <a:pt x="0" y="8"/>
                    <a:pt x="0" y="5"/>
                    <a:pt x="2" y="3"/>
                  </a:cubicBezTo>
                  <a:cubicBezTo>
                    <a:pt x="4" y="0"/>
                    <a:pt x="8" y="0"/>
                    <a:pt x="10" y="3"/>
                  </a:cubicBezTo>
                  <a:close/>
                </a:path>
              </a:pathLst>
            </a:custGeom>
            <a:solidFill>
              <a:schemeClr val="accent1"/>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48"/>
            <p:cNvSpPr/>
            <p:nvPr/>
          </p:nvSpPr>
          <p:spPr bwMode="auto">
            <a:xfrm>
              <a:off x="4029752" y="2596358"/>
              <a:ext cx="20871" cy="20198"/>
            </a:xfrm>
            <a:custGeom>
              <a:avLst/>
              <a:gdLst>
                <a:gd name="T0" fmla="*/ 8 w 13"/>
                <a:gd name="T1" fmla="*/ 1 h 13"/>
                <a:gd name="T2" fmla="*/ 12 w 13"/>
                <a:gd name="T3" fmla="*/ 8 h 13"/>
                <a:gd name="T4" fmla="*/ 5 w 13"/>
                <a:gd name="T5" fmla="*/ 12 h 13"/>
                <a:gd name="T6" fmla="*/ 1 w 13"/>
                <a:gd name="T7" fmla="*/ 5 h 13"/>
                <a:gd name="T8" fmla="*/ 8 w 13"/>
                <a:gd name="T9" fmla="*/ 1 h 13"/>
              </a:gdLst>
              <a:ahLst/>
              <a:cxnLst>
                <a:cxn ang="0">
                  <a:pos x="T0" y="T1"/>
                </a:cxn>
                <a:cxn ang="0">
                  <a:pos x="T2" y="T3"/>
                </a:cxn>
                <a:cxn ang="0">
                  <a:pos x="T4" y="T5"/>
                </a:cxn>
                <a:cxn ang="0">
                  <a:pos x="T6" y="T7"/>
                </a:cxn>
                <a:cxn ang="0">
                  <a:pos x="T8" y="T9"/>
                </a:cxn>
              </a:cxnLst>
              <a:rect l="0" t="0" r="r" b="b"/>
              <a:pathLst>
                <a:path w="13" h="13">
                  <a:moveTo>
                    <a:pt x="8" y="1"/>
                  </a:moveTo>
                  <a:cubicBezTo>
                    <a:pt x="11" y="2"/>
                    <a:pt x="13" y="5"/>
                    <a:pt x="12" y="8"/>
                  </a:cubicBezTo>
                  <a:cubicBezTo>
                    <a:pt x="11" y="11"/>
                    <a:pt x="8" y="13"/>
                    <a:pt x="5" y="12"/>
                  </a:cubicBezTo>
                  <a:cubicBezTo>
                    <a:pt x="2" y="11"/>
                    <a:pt x="0" y="8"/>
                    <a:pt x="1" y="5"/>
                  </a:cubicBezTo>
                  <a:cubicBezTo>
                    <a:pt x="2" y="2"/>
                    <a:pt x="5" y="0"/>
                    <a:pt x="8" y="1"/>
                  </a:cubicBezTo>
                  <a:close/>
                </a:path>
              </a:pathLst>
            </a:custGeom>
            <a:solidFill>
              <a:schemeClr val="accent1"/>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49"/>
            <p:cNvSpPr/>
            <p:nvPr/>
          </p:nvSpPr>
          <p:spPr bwMode="auto">
            <a:xfrm>
              <a:off x="4029752" y="2661664"/>
              <a:ext cx="20871" cy="18851"/>
            </a:xfrm>
            <a:custGeom>
              <a:avLst/>
              <a:gdLst>
                <a:gd name="T0" fmla="*/ 5 w 13"/>
                <a:gd name="T1" fmla="*/ 1 h 12"/>
                <a:gd name="T2" fmla="*/ 12 w 13"/>
                <a:gd name="T3" fmla="*/ 4 h 12"/>
                <a:gd name="T4" fmla="*/ 8 w 13"/>
                <a:gd name="T5" fmla="*/ 11 h 12"/>
                <a:gd name="T6" fmla="*/ 1 w 13"/>
                <a:gd name="T7" fmla="*/ 7 h 12"/>
                <a:gd name="T8" fmla="*/ 5 w 13"/>
                <a:gd name="T9" fmla="*/ 1 h 12"/>
              </a:gdLst>
              <a:ahLst/>
              <a:cxnLst>
                <a:cxn ang="0">
                  <a:pos x="T0" y="T1"/>
                </a:cxn>
                <a:cxn ang="0">
                  <a:pos x="T2" y="T3"/>
                </a:cxn>
                <a:cxn ang="0">
                  <a:pos x="T4" y="T5"/>
                </a:cxn>
                <a:cxn ang="0">
                  <a:pos x="T6" y="T7"/>
                </a:cxn>
                <a:cxn ang="0">
                  <a:pos x="T8" y="T9"/>
                </a:cxn>
              </a:cxnLst>
              <a:rect l="0" t="0" r="r" b="b"/>
              <a:pathLst>
                <a:path w="13" h="12">
                  <a:moveTo>
                    <a:pt x="5" y="1"/>
                  </a:moveTo>
                  <a:cubicBezTo>
                    <a:pt x="8" y="0"/>
                    <a:pt x="11" y="2"/>
                    <a:pt x="12" y="4"/>
                  </a:cubicBezTo>
                  <a:cubicBezTo>
                    <a:pt x="13" y="7"/>
                    <a:pt x="11" y="10"/>
                    <a:pt x="8" y="11"/>
                  </a:cubicBezTo>
                  <a:cubicBezTo>
                    <a:pt x="5" y="12"/>
                    <a:pt x="2" y="10"/>
                    <a:pt x="1" y="7"/>
                  </a:cubicBezTo>
                  <a:cubicBezTo>
                    <a:pt x="0" y="4"/>
                    <a:pt x="2" y="1"/>
                    <a:pt x="5" y="1"/>
                  </a:cubicBezTo>
                  <a:close/>
                </a:path>
              </a:pathLst>
            </a:custGeom>
            <a:solidFill>
              <a:schemeClr val="accent1"/>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Freeform 50"/>
            <p:cNvSpPr/>
            <p:nvPr/>
          </p:nvSpPr>
          <p:spPr bwMode="auto">
            <a:xfrm>
              <a:off x="4063415" y="2716871"/>
              <a:ext cx="18851" cy="19524"/>
            </a:xfrm>
            <a:custGeom>
              <a:avLst/>
              <a:gdLst>
                <a:gd name="T0" fmla="*/ 2 w 12"/>
                <a:gd name="T1" fmla="*/ 2 h 12"/>
                <a:gd name="T2" fmla="*/ 10 w 12"/>
                <a:gd name="T3" fmla="*/ 2 h 12"/>
                <a:gd name="T4" fmla="*/ 10 w 12"/>
                <a:gd name="T5" fmla="*/ 10 h 12"/>
                <a:gd name="T6" fmla="*/ 2 w 12"/>
                <a:gd name="T7" fmla="*/ 10 h 12"/>
                <a:gd name="T8" fmla="*/ 2 w 12"/>
                <a:gd name="T9" fmla="*/ 2 h 12"/>
              </a:gdLst>
              <a:ahLst/>
              <a:cxnLst>
                <a:cxn ang="0">
                  <a:pos x="T0" y="T1"/>
                </a:cxn>
                <a:cxn ang="0">
                  <a:pos x="T2" y="T3"/>
                </a:cxn>
                <a:cxn ang="0">
                  <a:pos x="T4" y="T5"/>
                </a:cxn>
                <a:cxn ang="0">
                  <a:pos x="T6" y="T7"/>
                </a:cxn>
                <a:cxn ang="0">
                  <a:pos x="T8" y="T9"/>
                </a:cxn>
              </a:cxnLst>
              <a:rect l="0" t="0" r="r" b="b"/>
              <a:pathLst>
                <a:path w="12" h="12">
                  <a:moveTo>
                    <a:pt x="2" y="2"/>
                  </a:moveTo>
                  <a:cubicBezTo>
                    <a:pt x="4" y="0"/>
                    <a:pt x="8" y="0"/>
                    <a:pt x="10" y="2"/>
                  </a:cubicBezTo>
                  <a:cubicBezTo>
                    <a:pt x="12" y="4"/>
                    <a:pt x="12" y="8"/>
                    <a:pt x="10" y="10"/>
                  </a:cubicBezTo>
                  <a:cubicBezTo>
                    <a:pt x="8" y="12"/>
                    <a:pt x="4" y="12"/>
                    <a:pt x="2" y="10"/>
                  </a:cubicBezTo>
                  <a:cubicBezTo>
                    <a:pt x="0" y="8"/>
                    <a:pt x="0" y="4"/>
                    <a:pt x="2" y="2"/>
                  </a:cubicBezTo>
                  <a:close/>
                </a:path>
              </a:pathLst>
            </a:custGeom>
            <a:solidFill>
              <a:schemeClr val="accent1"/>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51"/>
            <p:cNvSpPr/>
            <p:nvPr/>
          </p:nvSpPr>
          <p:spPr bwMode="auto">
            <a:xfrm>
              <a:off x="4119295" y="2749187"/>
              <a:ext cx="18851" cy="18851"/>
            </a:xfrm>
            <a:custGeom>
              <a:avLst/>
              <a:gdLst>
                <a:gd name="T0" fmla="*/ 0 w 12"/>
                <a:gd name="T1" fmla="*/ 5 h 12"/>
                <a:gd name="T2" fmla="*/ 7 w 12"/>
                <a:gd name="T3" fmla="*/ 1 h 12"/>
                <a:gd name="T4" fmla="*/ 11 w 12"/>
                <a:gd name="T5" fmla="*/ 8 h 12"/>
                <a:gd name="T6" fmla="*/ 4 w 12"/>
                <a:gd name="T7" fmla="*/ 11 h 12"/>
                <a:gd name="T8" fmla="*/ 0 w 12"/>
                <a:gd name="T9" fmla="*/ 5 h 12"/>
              </a:gdLst>
              <a:ahLst/>
              <a:cxnLst>
                <a:cxn ang="0">
                  <a:pos x="T0" y="T1"/>
                </a:cxn>
                <a:cxn ang="0">
                  <a:pos x="T2" y="T3"/>
                </a:cxn>
                <a:cxn ang="0">
                  <a:pos x="T4" y="T5"/>
                </a:cxn>
                <a:cxn ang="0">
                  <a:pos x="T6" y="T7"/>
                </a:cxn>
                <a:cxn ang="0">
                  <a:pos x="T8" y="T9"/>
                </a:cxn>
              </a:cxnLst>
              <a:rect l="0" t="0" r="r" b="b"/>
              <a:pathLst>
                <a:path w="12" h="12">
                  <a:moveTo>
                    <a:pt x="0" y="5"/>
                  </a:moveTo>
                  <a:cubicBezTo>
                    <a:pt x="1" y="2"/>
                    <a:pt x="4" y="0"/>
                    <a:pt x="7" y="1"/>
                  </a:cubicBezTo>
                  <a:cubicBezTo>
                    <a:pt x="10" y="2"/>
                    <a:pt x="12" y="5"/>
                    <a:pt x="11" y="8"/>
                  </a:cubicBezTo>
                  <a:cubicBezTo>
                    <a:pt x="10" y="10"/>
                    <a:pt x="7" y="12"/>
                    <a:pt x="4" y="11"/>
                  </a:cubicBezTo>
                  <a:cubicBezTo>
                    <a:pt x="1" y="11"/>
                    <a:pt x="0" y="8"/>
                    <a:pt x="0" y="5"/>
                  </a:cubicBezTo>
                  <a:close/>
                </a:path>
              </a:pathLst>
            </a:custGeom>
            <a:solidFill>
              <a:schemeClr val="accent1"/>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52"/>
            <p:cNvSpPr/>
            <p:nvPr/>
          </p:nvSpPr>
          <p:spPr bwMode="auto">
            <a:xfrm>
              <a:off x="4182581" y="2749187"/>
              <a:ext cx="19524" cy="18851"/>
            </a:xfrm>
            <a:custGeom>
              <a:avLst/>
              <a:gdLst>
                <a:gd name="T0" fmla="*/ 1 w 12"/>
                <a:gd name="T1" fmla="*/ 8 h 12"/>
                <a:gd name="T2" fmla="*/ 5 w 12"/>
                <a:gd name="T3" fmla="*/ 1 h 12"/>
                <a:gd name="T4" fmla="*/ 12 w 12"/>
                <a:gd name="T5" fmla="*/ 5 h 12"/>
                <a:gd name="T6" fmla="*/ 8 w 12"/>
                <a:gd name="T7" fmla="*/ 11 h 12"/>
                <a:gd name="T8" fmla="*/ 1 w 12"/>
                <a:gd name="T9" fmla="*/ 8 h 12"/>
              </a:gdLst>
              <a:ahLst/>
              <a:cxnLst>
                <a:cxn ang="0">
                  <a:pos x="T0" y="T1"/>
                </a:cxn>
                <a:cxn ang="0">
                  <a:pos x="T2" y="T3"/>
                </a:cxn>
                <a:cxn ang="0">
                  <a:pos x="T4" y="T5"/>
                </a:cxn>
                <a:cxn ang="0">
                  <a:pos x="T6" y="T7"/>
                </a:cxn>
                <a:cxn ang="0">
                  <a:pos x="T8" y="T9"/>
                </a:cxn>
              </a:cxnLst>
              <a:rect l="0" t="0" r="r" b="b"/>
              <a:pathLst>
                <a:path w="12" h="12">
                  <a:moveTo>
                    <a:pt x="1" y="8"/>
                  </a:moveTo>
                  <a:cubicBezTo>
                    <a:pt x="0" y="5"/>
                    <a:pt x="2" y="2"/>
                    <a:pt x="5" y="1"/>
                  </a:cubicBezTo>
                  <a:cubicBezTo>
                    <a:pt x="8" y="0"/>
                    <a:pt x="11" y="2"/>
                    <a:pt x="12" y="5"/>
                  </a:cubicBezTo>
                  <a:cubicBezTo>
                    <a:pt x="12" y="8"/>
                    <a:pt x="11" y="11"/>
                    <a:pt x="8" y="11"/>
                  </a:cubicBezTo>
                  <a:cubicBezTo>
                    <a:pt x="5" y="12"/>
                    <a:pt x="2" y="10"/>
                    <a:pt x="1" y="8"/>
                  </a:cubicBezTo>
                  <a:close/>
                </a:path>
              </a:pathLst>
            </a:custGeom>
            <a:solidFill>
              <a:schemeClr val="accent1"/>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53"/>
            <p:cNvSpPr/>
            <p:nvPr/>
          </p:nvSpPr>
          <p:spPr bwMode="auto">
            <a:xfrm>
              <a:off x="4238461" y="2716871"/>
              <a:ext cx="18851" cy="19524"/>
            </a:xfrm>
            <a:custGeom>
              <a:avLst/>
              <a:gdLst>
                <a:gd name="T0" fmla="*/ 2 w 12"/>
                <a:gd name="T1" fmla="*/ 10 h 12"/>
                <a:gd name="T2" fmla="*/ 2 w 12"/>
                <a:gd name="T3" fmla="*/ 2 h 12"/>
                <a:gd name="T4" fmla="*/ 10 w 12"/>
                <a:gd name="T5" fmla="*/ 2 h 12"/>
                <a:gd name="T6" fmla="*/ 10 w 12"/>
                <a:gd name="T7" fmla="*/ 10 h 12"/>
                <a:gd name="T8" fmla="*/ 2 w 12"/>
                <a:gd name="T9" fmla="*/ 10 h 12"/>
              </a:gdLst>
              <a:ahLst/>
              <a:cxnLst>
                <a:cxn ang="0">
                  <a:pos x="T0" y="T1"/>
                </a:cxn>
                <a:cxn ang="0">
                  <a:pos x="T2" y="T3"/>
                </a:cxn>
                <a:cxn ang="0">
                  <a:pos x="T4" y="T5"/>
                </a:cxn>
                <a:cxn ang="0">
                  <a:pos x="T6" y="T7"/>
                </a:cxn>
                <a:cxn ang="0">
                  <a:pos x="T8" y="T9"/>
                </a:cxn>
              </a:cxnLst>
              <a:rect l="0" t="0" r="r" b="b"/>
              <a:pathLst>
                <a:path w="12" h="12">
                  <a:moveTo>
                    <a:pt x="2" y="10"/>
                  </a:moveTo>
                  <a:cubicBezTo>
                    <a:pt x="0" y="8"/>
                    <a:pt x="0" y="4"/>
                    <a:pt x="2" y="2"/>
                  </a:cubicBezTo>
                  <a:cubicBezTo>
                    <a:pt x="4" y="0"/>
                    <a:pt x="8" y="0"/>
                    <a:pt x="10" y="2"/>
                  </a:cubicBezTo>
                  <a:cubicBezTo>
                    <a:pt x="12" y="4"/>
                    <a:pt x="12" y="8"/>
                    <a:pt x="10" y="10"/>
                  </a:cubicBezTo>
                  <a:cubicBezTo>
                    <a:pt x="8" y="12"/>
                    <a:pt x="4" y="12"/>
                    <a:pt x="2" y="10"/>
                  </a:cubicBezTo>
                  <a:close/>
                </a:path>
              </a:pathLst>
            </a:custGeom>
            <a:solidFill>
              <a:schemeClr val="accent1"/>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54"/>
            <p:cNvSpPr/>
            <p:nvPr/>
          </p:nvSpPr>
          <p:spPr bwMode="auto">
            <a:xfrm>
              <a:off x="4270104" y="2661664"/>
              <a:ext cx="20871" cy="18851"/>
            </a:xfrm>
            <a:custGeom>
              <a:avLst/>
              <a:gdLst>
                <a:gd name="T0" fmla="*/ 5 w 13"/>
                <a:gd name="T1" fmla="*/ 11 h 12"/>
                <a:gd name="T2" fmla="*/ 1 w 13"/>
                <a:gd name="T3" fmla="*/ 4 h 12"/>
                <a:gd name="T4" fmla="*/ 8 w 13"/>
                <a:gd name="T5" fmla="*/ 1 h 12"/>
                <a:gd name="T6" fmla="*/ 12 w 13"/>
                <a:gd name="T7" fmla="*/ 7 h 12"/>
                <a:gd name="T8" fmla="*/ 5 w 13"/>
                <a:gd name="T9" fmla="*/ 11 h 12"/>
              </a:gdLst>
              <a:ahLst/>
              <a:cxnLst>
                <a:cxn ang="0">
                  <a:pos x="T0" y="T1"/>
                </a:cxn>
                <a:cxn ang="0">
                  <a:pos x="T2" y="T3"/>
                </a:cxn>
                <a:cxn ang="0">
                  <a:pos x="T4" y="T5"/>
                </a:cxn>
                <a:cxn ang="0">
                  <a:pos x="T6" y="T7"/>
                </a:cxn>
                <a:cxn ang="0">
                  <a:pos x="T8" y="T9"/>
                </a:cxn>
              </a:cxnLst>
              <a:rect l="0" t="0" r="r" b="b"/>
              <a:pathLst>
                <a:path w="13" h="12">
                  <a:moveTo>
                    <a:pt x="5" y="11"/>
                  </a:moveTo>
                  <a:cubicBezTo>
                    <a:pt x="2" y="10"/>
                    <a:pt x="0" y="7"/>
                    <a:pt x="1" y="4"/>
                  </a:cubicBezTo>
                  <a:cubicBezTo>
                    <a:pt x="2" y="2"/>
                    <a:pt x="5" y="0"/>
                    <a:pt x="8" y="1"/>
                  </a:cubicBezTo>
                  <a:cubicBezTo>
                    <a:pt x="11" y="1"/>
                    <a:pt x="13" y="4"/>
                    <a:pt x="12" y="7"/>
                  </a:cubicBezTo>
                  <a:cubicBezTo>
                    <a:pt x="11" y="10"/>
                    <a:pt x="8" y="12"/>
                    <a:pt x="5" y="11"/>
                  </a:cubicBezTo>
                  <a:close/>
                </a:path>
              </a:pathLst>
            </a:custGeom>
            <a:solidFill>
              <a:schemeClr val="accent1"/>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55"/>
            <p:cNvSpPr/>
            <p:nvPr/>
          </p:nvSpPr>
          <p:spPr bwMode="auto">
            <a:xfrm>
              <a:off x="4270104" y="2596358"/>
              <a:ext cx="20871" cy="20198"/>
            </a:xfrm>
            <a:custGeom>
              <a:avLst/>
              <a:gdLst>
                <a:gd name="T0" fmla="*/ 8 w 13"/>
                <a:gd name="T1" fmla="*/ 12 h 13"/>
                <a:gd name="T2" fmla="*/ 1 w 13"/>
                <a:gd name="T3" fmla="*/ 8 h 13"/>
                <a:gd name="T4" fmla="*/ 5 w 13"/>
                <a:gd name="T5" fmla="*/ 1 h 13"/>
                <a:gd name="T6" fmla="*/ 12 w 13"/>
                <a:gd name="T7" fmla="*/ 5 h 13"/>
                <a:gd name="T8" fmla="*/ 8 w 13"/>
                <a:gd name="T9" fmla="*/ 12 h 13"/>
              </a:gdLst>
              <a:ahLst/>
              <a:cxnLst>
                <a:cxn ang="0">
                  <a:pos x="T0" y="T1"/>
                </a:cxn>
                <a:cxn ang="0">
                  <a:pos x="T2" y="T3"/>
                </a:cxn>
                <a:cxn ang="0">
                  <a:pos x="T4" y="T5"/>
                </a:cxn>
                <a:cxn ang="0">
                  <a:pos x="T6" y="T7"/>
                </a:cxn>
                <a:cxn ang="0">
                  <a:pos x="T8" y="T9"/>
                </a:cxn>
              </a:cxnLst>
              <a:rect l="0" t="0" r="r" b="b"/>
              <a:pathLst>
                <a:path w="13" h="13">
                  <a:moveTo>
                    <a:pt x="8" y="12"/>
                  </a:moveTo>
                  <a:cubicBezTo>
                    <a:pt x="5" y="13"/>
                    <a:pt x="2" y="11"/>
                    <a:pt x="1" y="8"/>
                  </a:cubicBezTo>
                  <a:cubicBezTo>
                    <a:pt x="0" y="5"/>
                    <a:pt x="2" y="2"/>
                    <a:pt x="5" y="1"/>
                  </a:cubicBezTo>
                  <a:cubicBezTo>
                    <a:pt x="8" y="0"/>
                    <a:pt x="11" y="2"/>
                    <a:pt x="12" y="5"/>
                  </a:cubicBezTo>
                  <a:cubicBezTo>
                    <a:pt x="13" y="8"/>
                    <a:pt x="11" y="11"/>
                    <a:pt x="8" y="12"/>
                  </a:cubicBezTo>
                  <a:close/>
                </a:path>
              </a:pathLst>
            </a:custGeom>
            <a:solidFill>
              <a:schemeClr val="accent1"/>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56"/>
            <p:cNvSpPr/>
            <p:nvPr/>
          </p:nvSpPr>
          <p:spPr bwMode="auto">
            <a:xfrm>
              <a:off x="3390160" y="2990886"/>
              <a:ext cx="418765" cy="418765"/>
            </a:xfrm>
            <a:custGeom>
              <a:avLst/>
              <a:gdLst>
                <a:gd name="T0" fmla="*/ 144 w 263"/>
                <a:gd name="T1" fmla="*/ 144 h 263"/>
                <a:gd name="T2" fmla="*/ 7 w 263"/>
                <a:gd name="T3" fmla="*/ 256 h 263"/>
                <a:gd name="T4" fmla="*/ 118 w 263"/>
                <a:gd name="T5" fmla="*/ 118 h 263"/>
                <a:gd name="T6" fmla="*/ 256 w 263"/>
                <a:gd name="T7" fmla="*/ 7 h 263"/>
                <a:gd name="T8" fmla="*/ 144 w 263"/>
                <a:gd name="T9" fmla="*/ 144 h 263"/>
              </a:gdLst>
              <a:ahLst/>
              <a:cxnLst>
                <a:cxn ang="0">
                  <a:pos x="T0" y="T1"/>
                </a:cxn>
                <a:cxn ang="0">
                  <a:pos x="T2" y="T3"/>
                </a:cxn>
                <a:cxn ang="0">
                  <a:pos x="T4" y="T5"/>
                </a:cxn>
                <a:cxn ang="0">
                  <a:pos x="T6" y="T7"/>
                </a:cxn>
                <a:cxn ang="0">
                  <a:pos x="T8" y="T9"/>
                </a:cxn>
              </a:cxnLst>
              <a:rect l="0" t="0" r="r" b="b"/>
              <a:pathLst>
                <a:path w="263" h="263">
                  <a:moveTo>
                    <a:pt x="144" y="144"/>
                  </a:moveTo>
                  <a:cubicBezTo>
                    <a:pt x="76" y="213"/>
                    <a:pt x="14" y="263"/>
                    <a:pt x="7" y="256"/>
                  </a:cubicBezTo>
                  <a:cubicBezTo>
                    <a:pt x="0" y="249"/>
                    <a:pt x="50" y="187"/>
                    <a:pt x="118" y="118"/>
                  </a:cubicBezTo>
                  <a:cubicBezTo>
                    <a:pt x="187" y="49"/>
                    <a:pt x="249" y="0"/>
                    <a:pt x="256" y="7"/>
                  </a:cubicBezTo>
                  <a:cubicBezTo>
                    <a:pt x="263" y="14"/>
                    <a:pt x="213" y="76"/>
                    <a:pt x="144" y="144"/>
                  </a:cubicBezTo>
                  <a:close/>
                </a:path>
              </a:pathLst>
            </a:custGeom>
            <a:solidFill>
              <a:schemeClr val="accent1">
                <a:lumMod val="75000"/>
              </a:schemeClr>
            </a:solidFill>
            <a:ln>
              <a:noFill/>
            </a:ln>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57"/>
            <p:cNvSpPr/>
            <p:nvPr/>
          </p:nvSpPr>
          <p:spPr bwMode="auto">
            <a:xfrm>
              <a:off x="1429641" y="4756834"/>
              <a:ext cx="1514151" cy="475991"/>
            </a:xfrm>
            <a:custGeom>
              <a:avLst/>
              <a:gdLst>
                <a:gd name="T0" fmla="*/ 921 w 951"/>
                <a:gd name="T1" fmla="*/ 299 h 299"/>
                <a:gd name="T2" fmla="*/ 951 w 951"/>
                <a:gd name="T3" fmla="*/ 226 h 299"/>
                <a:gd name="T4" fmla="*/ 913 w 951"/>
                <a:gd name="T5" fmla="*/ 147 h 299"/>
                <a:gd name="T6" fmla="*/ 913 w 951"/>
                <a:gd name="T7" fmla="*/ 139 h 299"/>
                <a:gd name="T8" fmla="*/ 831 w 951"/>
                <a:gd name="T9" fmla="*/ 56 h 299"/>
                <a:gd name="T10" fmla="*/ 765 w 951"/>
                <a:gd name="T11" fmla="*/ 90 h 299"/>
                <a:gd name="T12" fmla="*/ 754 w 951"/>
                <a:gd name="T13" fmla="*/ 87 h 299"/>
                <a:gd name="T14" fmla="*/ 659 w 951"/>
                <a:gd name="T15" fmla="*/ 0 h 299"/>
                <a:gd name="T16" fmla="*/ 566 w 951"/>
                <a:gd name="T17" fmla="*/ 71 h 299"/>
                <a:gd name="T18" fmla="*/ 556 w 951"/>
                <a:gd name="T19" fmla="*/ 71 h 299"/>
                <a:gd name="T20" fmla="*/ 515 w 951"/>
                <a:gd name="T21" fmla="*/ 87 h 299"/>
                <a:gd name="T22" fmla="*/ 515 w 951"/>
                <a:gd name="T23" fmla="*/ 86 h 299"/>
                <a:gd name="T24" fmla="*/ 439 w 951"/>
                <a:gd name="T25" fmla="*/ 10 h 299"/>
                <a:gd name="T26" fmla="*/ 363 w 951"/>
                <a:gd name="T27" fmla="*/ 86 h 299"/>
                <a:gd name="T28" fmla="*/ 363 w 951"/>
                <a:gd name="T29" fmla="*/ 90 h 299"/>
                <a:gd name="T30" fmla="*/ 346 w 951"/>
                <a:gd name="T31" fmla="*/ 95 h 299"/>
                <a:gd name="T32" fmla="*/ 299 w 951"/>
                <a:gd name="T33" fmla="*/ 56 h 299"/>
                <a:gd name="T34" fmla="*/ 259 w 951"/>
                <a:gd name="T35" fmla="*/ 77 h 299"/>
                <a:gd name="T36" fmla="*/ 167 w 951"/>
                <a:gd name="T37" fmla="*/ 22 h 299"/>
                <a:gd name="T38" fmla="*/ 64 w 951"/>
                <a:gd name="T39" fmla="*/ 125 h 299"/>
                <a:gd name="T40" fmla="*/ 65 w 951"/>
                <a:gd name="T41" fmla="*/ 134 h 299"/>
                <a:gd name="T42" fmla="*/ 0 w 951"/>
                <a:gd name="T43" fmla="*/ 248 h 299"/>
                <a:gd name="T44" fmla="*/ 10 w 951"/>
                <a:gd name="T45" fmla="*/ 299 h 299"/>
                <a:gd name="T46" fmla="*/ 921 w 951"/>
                <a:gd name="T4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51" h="299">
                  <a:moveTo>
                    <a:pt x="921" y="299"/>
                  </a:moveTo>
                  <a:cubicBezTo>
                    <a:pt x="939" y="280"/>
                    <a:pt x="951" y="255"/>
                    <a:pt x="951" y="226"/>
                  </a:cubicBezTo>
                  <a:cubicBezTo>
                    <a:pt x="951" y="194"/>
                    <a:pt x="936" y="166"/>
                    <a:pt x="913" y="147"/>
                  </a:cubicBezTo>
                  <a:cubicBezTo>
                    <a:pt x="913" y="144"/>
                    <a:pt x="913" y="141"/>
                    <a:pt x="913" y="139"/>
                  </a:cubicBezTo>
                  <a:cubicBezTo>
                    <a:pt x="913" y="93"/>
                    <a:pt x="876" y="56"/>
                    <a:pt x="831" y="56"/>
                  </a:cubicBezTo>
                  <a:cubicBezTo>
                    <a:pt x="804" y="56"/>
                    <a:pt x="780" y="69"/>
                    <a:pt x="765" y="90"/>
                  </a:cubicBezTo>
                  <a:cubicBezTo>
                    <a:pt x="761" y="88"/>
                    <a:pt x="758" y="87"/>
                    <a:pt x="754" y="87"/>
                  </a:cubicBezTo>
                  <a:cubicBezTo>
                    <a:pt x="749" y="38"/>
                    <a:pt x="708" y="0"/>
                    <a:pt x="659" y="0"/>
                  </a:cubicBezTo>
                  <a:cubicBezTo>
                    <a:pt x="614" y="0"/>
                    <a:pt x="577" y="31"/>
                    <a:pt x="566" y="71"/>
                  </a:cubicBezTo>
                  <a:cubicBezTo>
                    <a:pt x="563" y="71"/>
                    <a:pt x="559" y="71"/>
                    <a:pt x="556" y="71"/>
                  </a:cubicBezTo>
                  <a:cubicBezTo>
                    <a:pt x="540" y="71"/>
                    <a:pt x="526" y="77"/>
                    <a:pt x="515" y="87"/>
                  </a:cubicBezTo>
                  <a:cubicBezTo>
                    <a:pt x="515" y="86"/>
                    <a:pt x="515" y="86"/>
                    <a:pt x="515" y="86"/>
                  </a:cubicBezTo>
                  <a:cubicBezTo>
                    <a:pt x="515" y="44"/>
                    <a:pt x="481" y="10"/>
                    <a:pt x="439" y="10"/>
                  </a:cubicBezTo>
                  <a:cubicBezTo>
                    <a:pt x="397" y="10"/>
                    <a:pt x="363" y="44"/>
                    <a:pt x="363" y="86"/>
                  </a:cubicBezTo>
                  <a:cubicBezTo>
                    <a:pt x="363" y="88"/>
                    <a:pt x="363" y="89"/>
                    <a:pt x="363" y="90"/>
                  </a:cubicBezTo>
                  <a:cubicBezTo>
                    <a:pt x="357" y="91"/>
                    <a:pt x="351" y="93"/>
                    <a:pt x="346" y="95"/>
                  </a:cubicBezTo>
                  <a:cubicBezTo>
                    <a:pt x="341" y="73"/>
                    <a:pt x="322" y="56"/>
                    <a:pt x="299" y="56"/>
                  </a:cubicBezTo>
                  <a:cubicBezTo>
                    <a:pt x="282" y="56"/>
                    <a:pt x="268" y="65"/>
                    <a:pt x="259" y="77"/>
                  </a:cubicBezTo>
                  <a:cubicBezTo>
                    <a:pt x="242" y="44"/>
                    <a:pt x="207" y="22"/>
                    <a:pt x="167" y="22"/>
                  </a:cubicBezTo>
                  <a:cubicBezTo>
                    <a:pt x="110" y="22"/>
                    <a:pt x="64" y="68"/>
                    <a:pt x="64" y="125"/>
                  </a:cubicBezTo>
                  <a:cubicBezTo>
                    <a:pt x="64" y="128"/>
                    <a:pt x="64" y="131"/>
                    <a:pt x="65" y="134"/>
                  </a:cubicBezTo>
                  <a:cubicBezTo>
                    <a:pt x="26" y="157"/>
                    <a:pt x="0" y="199"/>
                    <a:pt x="0" y="248"/>
                  </a:cubicBezTo>
                  <a:cubicBezTo>
                    <a:pt x="0" y="266"/>
                    <a:pt x="3" y="283"/>
                    <a:pt x="10" y="299"/>
                  </a:cubicBezTo>
                  <a:lnTo>
                    <a:pt x="921" y="299"/>
                  </a:lnTo>
                  <a:close/>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30" tIns="45716" rIns="91430" bIns="45716" numCol="1" anchor="t" anchorCtr="0" compatLnSpc="1"/>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2" name="TextBox 62"/>
          <p:cNvSpPr txBox="1"/>
          <p:nvPr/>
        </p:nvSpPr>
        <p:spPr>
          <a:xfrm>
            <a:off x="5878771" y="2782808"/>
            <a:ext cx="1374094" cy="337400"/>
          </a:xfrm>
          <a:prstGeom prst="rect">
            <a:avLst/>
          </a:prstGeom>
          <a:noFill/>
        </p:spPr>
        <p:txBody>
          <a:bodyPr wrap="none" rtlCol="0">
            <a:spAutoFit/>
          </a:bodyPr>
          <a:lstStyle/>
          <a:p>
            <a:pPr>
              <a:lnSpc>
                <a:spcPct val="120000"/>
              </a:lnSpc>
            </a:pPr>
            <a:r>
              <a:rPr lang="zh-CN" altLang="en-US" sz="1325">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Rectangle 64"/>
          <p:cNvSpPr/>
          <p:nvPr/>
        </p:nvSpPr>
        <p:spPr>
          <a:xfrm>
            <a:off x="5874102" y="3033641"/>
            <a:ext cx="4672418" cy="372281"/>
          </a:xfrm>
          <a:prstGeom prst="rect">
            <a:avLst/>
          </a:prstGeom>
        </p:spPr>
        <p:txBody>
          <a:bodyPr wrap="square">
            <a:spAutoFit/>
          </a:bodyPr>
          <a:lstStyle/>
          <a:p>
            <a:pPr>
              <a:lnSpc>
                <a:spcPct val="120000"/>
              </a:lnSpc>
            </a:pPr>
            <a:r>
              <a:rPr lang="zh-CN" altLang="en-US" sz="76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76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lang="en-US" altLang="zh-CN" sz="76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Donut 65"/>
          <p:cNvSpPr/>
          <p:nvPr/>
        </p:nvSpPr>
        <p:spPr>
          <a:xfrm>
            <a:off x="5957584" y="3640121"/>
            <a:ext cx="686928" cy="686928"/>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66"/>
          <p:cNvSpPr>
            <a:spLocks noEditPoints="1"/>
          </p:cNvSpPr>
          <p:nvPr/>
        </p:nvSpPr>
        <p:spPr bwMode="auto">
          <a:xfrm>
            <a:off x="6152672" y="3827325"/>
            <a:ext cx="296750" cy="312520"/>
          </a:xfrm>
          <a:custGeom>
            <a:avLst/>
            <a:gdLst>
              <a:gd name="T0" fmla="*/ 20 w 96"/>
              <a:gd name="T1" fmla="*/ 86 h 101"/>
              <a:gd name="T2" fmla="*/ 7 w 96"/>
              <a:gd name="T3" fmla="*/ 58 h 101"/>
              <a:gd name="T4" fmla="*/ 18 w 96"/>
              <a:gd name="T5" fmla="*/ 29 h 101"/>
              <a:gd name="T6" fmla="*/ 42 w 96"/>
              <a:gd name="T7" fmla="*/ 17 h 101"/>
              <a:gd name="T8" fmla="*/ 41 w 96"/>
              <a:gd name="T9" fmla="*/ 9 h 101"/>
              <a:gd name="T10" fmla="*/ 36 w 96"/>
              <a:gd name="T11" fmla="*/ 10 h 101"/>
              <a:gd name="T12" fmla="*/ 35 w 96"/>
              <a:gd name="T13" fmla="*/ 5 h 101"/>
              <a:gd name="T14" fmla="*/ 48 w 96"/>
              <a:gd name="T15" fmla="*/ 3 h 101"/>
              <a:gd name="T16" fmla="*/ 49 w 96"/>
              <a:gd name="T17" fmla="*/ 8 h 101"/>
              <a:gd name="T18" fmla="*/ 44 w 96"/>
              <a:gd name="T19" fmla="*/ 9 h 101"/>
              <a:gd name="T20" fmla="*/ 46 w 96"/>
              <a:gd name="T21" fmla="*/ 16 h 101"/>
              <a:gd name="T22" fmla="*/ 74 w 96"/>
              <a:gd name="T23" fmla="*/ 27 h 101"/>
              <a:gd name="T24" fmla="*/ 87 w 96"/>
              <a:gd name="T25" fmla="*/ 54 h 101"/>
              <a:gd name="T26" fmla="*/ 77 w 96"/>
              <a:gd name="T27" fmla="*/ 83 h 101"/>
              <a:gd name="T28" fmla="*/ 75 w 96"/>
              <a:gd name="T29" fmla="*/ 85 h 101"/>
              <a:gd name="T30" fmla="*/ 79 w 96"/>
              <a:gd name="T31" fmla="*/ 101 h 101"/>
              <a:gd name="T32" fmla="*/ 74 w 96"/>
              <a:gd name="T33" fmla="*/ 101 h 101"/>
              <a:gd name="T34" fmla="*/ 63 w 96"/>
              <a:gd name="T35" fmla="*/ 93 h 101"/>
              <a:gd name="T36" fmla="*/ 49 w 96"/>
              <a:gd name="T37" fmla="*/ 96 h 101"/>
              <a:gd name="T38" fmla="*/ 32 w 96"/>
              <a:gd name="T39" fmla="*/ 93 h 101"/>
              <a:gd name="T40" fmla="*/ 22 w 96"/>
              <a:gd name="T41" fmla="*/ 101 h 101"/>
              <a:gd name="T42" fmla="*/ 17 w 96"/>
              <a:gd name="T43" fmla="*/ 101 h 101"/>
              <a:gd name="T44" fmla="*/ 21 w 96"/>
              <a:gd name="T45" fmla="*/ 86 h 101"/>
              <a:gd name="T46" fmla="*/ 20 w 96"/>
              <a:gd name="T47" fmla="*/ 86 h 101"/>
              <a:gd name="T48" fmla="*/ 82 w 96"/>
              <a:gd name="T49" fmla="*/ 6 h 101"/>
              <a:gd name="T50" fmla="*/ 60 w 96"/>
              <a:gd name="T51" fmla="*/ 11 h 101"/>
              <a:gd name="T52" fmla="*/ 92 w 96"/>
              <a:gd name="T53" fmla="*/ 31 h 101"/>
              <a:gd name="T54" fmla="*/ 88 w 96"/>
              <a:gd name="T55" fmla="*/ 9 h 101"/>
              <a:gd name="T56" fmla="*/ 92 w 96"/>
              <a:gd name="T57" fmla="*/ 3 h 101"/>
              <a:gd name="T58" fmla="*/ 86 w 96"/>
              <a:gd name="T59" fmla="*/ 0 h 101"/>
              <a:gd name="T60" fmla="*/ 82 w 96"/>
              <a:gd name="T61" fmla="*/ 6 h 101"/>
              <a:gd name="T62" fmla="*/ 14 w 96"/>
              <a:gd name="T63" fmla="*/ 6 h 101"/>
              <a:gd name="T64" fmla="*/ 10 w 96"/>
              <a:gd name="T65" fmla="*/ 0 h 101"/>
              <a:gd name="T66" fmla="*/ 4 w 96"/>
              <a:gd name="T67" fmla="*/ 3 h 101"/>
              <a:gd name="T68" fmla="*/ 8 w 96"/>
              <a:gd name="T69" fmla="*/ 9 h 101"/>
              <a:gd name="T70" fmla="*/ 4 w 96"/>
              <a:gd name="T71" fmla="*/ 31 h 101"/>
              <a:gd name="T72" fmla="*/ 36 w 96"/>
              <a:gd name="T73" fmla="*/ 11 h 101"/>
              <a:gd name="T74" fmla="*/ 14 w 96"/>
              <a:gd name="T75" fmla="*/ 6 h 101"/>
              <a:gd name="T76" fmla="*/ 43 w 96"/>
              <a:gd name="T77" fmla="*/ 54 h 101"/>
              <a:gd name="T78" fmla="*/ 42 w 96"/>
              <a:gd name="T79" fmla="*/ 56 h 101"/>
              <a:gd name="T80" fmla="*/ 22 w 96"/>
              <a:gd name="T81" fmla="*/ 61 h 101"/>
              <a:gd name="T82" fmla="*/ 22 w 96"/>
              <a:gd name="T83" fmla="*/ 64 h 101"/>
              <a:gd name="T84" fmla="*/ 43 w 96"/>
              <a:gd name="T85" fmla="*/ 59 h 101"/>
              <a:gd name="T86" fmla="*/ 46 w 96"/>
              <a:gd name="T87" fmla="*/ 61 h 101"/>
              <a:gd name="T88" fmla="*/ 54 w 96"/>
              <a:gd name="T89" fmla="*/ 58 h 101"/>
              <a:gd name="T90" fmla="*/ 50 w 96"/>
              <a:gd name="T91" fmla="*/ 50 h 101"/>
              <a:gd name="T92" fmla="*/ 49 w 96"/>
              <a:gd name="T93" fmla="*/ 50 h 101"/>
              <a:gd name="T94" fmla="*/ 41 w 96"/>
              <a:gd name="T95" fmla="*/ 37 h 101"/>
              <a:gd name="T96" fmla="*/ 38 w 96"/>
              <a:gd name="T97" fmla="*/ 39 h 101"/>
              <a:gd name="T98" fmla="*/ 44 w 96"/>
              <a:gd name="T99" fmla="*/ 52 h 101"/>
              <a:gd name="T100" fmla="*/ 43 w 96"/>
              <a:gd name="T101" fmla="*/ 54 h 101"/>
              <a:gd name="T102" fmla="*/ 18 w 96"/>
              <a:gd name="T103" fmla="*/ 58 h 101"/>
              <a:gd name="T104" fmla="*/ 28 w 96"/>
              <a:gd name="T105" fmla="*/ 78 h 101"/>
              <a:gd name="T106" fmla="*/ 49 w 96"/>
              <a:gd name="T107" fmla="*/ 85 h 101"/>
              <a:gd name="T108" fmla="*/ 69 w 96"/>
              <a:gd name="T109" fmla="*/ 76 h 101"/>
              <a:gd name="T110" fmla="*/ 76 w 96"/>
              <a:gd name="T111" fmla="*/ 55 h 101"/>
              <a:gd name="T112" fmla="*/ 67 w 96"/>
              <a:gd name="T113" fmla="*/ 35 h 101"/>
              <a:gd name="T114" fmla="*/ 46 w 96"/>
              <a:gd name="T115" fmla="*/ 27 h 101"/>
              <a:gd name="T116" fmla="*/ 26 w 96"/>
              <a:gd name="T117" fmla="*/ 37 h 101"/>
              <a:gd name="T118" fmla="*/ 18 w 96"/>
              <a:gd name="T119"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accent1"/>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Freeform 67"/>
          <p:cNvSpPr>
            <a:spLocks noEditPoints="1"/>
          </p:cNvSpPr>
          <p:nvPr/>
        </p:nvSpPr>
        <p:spPr bwMode="auto">
          <a:xfrm>
            <a:off x="6125791" y="5273387"/>
            <a:ext cx="336888" cy="272379"/>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accent3"/>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Freeform 68"/>
          <p:cNvSpPr>
            <a:spLocks noEditPoints="1"/>
          </p:cNvSpPr>
          <p:nvPr/>
        </p:nvSpPr>
        <p:spPr bwMode="auto">
          <a:xfrm>
            <a:off x="8723294" y="5270996"/>
            <a:ext cx="225071" cy="329722"/>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accent4"/>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Freeform 69"/>
          <p:cNvSpPr>
            <a:spLocks noEditPoints="1"/>
          </p:cNvSpPr>
          <p:nvPr/>
        </p:nvSpPr>
        <p:spPr bwMode="auto">
          <a:xfrm>
            <a:off x="8713688" y="3839511"/>
            <a:ext cx="237973" cy="28814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accent2"/>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Donut 70"/>
          <p:cNvSpPr/>
          <p:nvPr/>
        </p:nvSpPr>
        <p:spPr>
          <a:xfrm>
            <a:off x="8492367" y="5078499"/>
            <a:ext cx="686928" cy="686928"/>
          </a:xfrm>
          <a:prstGeom prst="donut">
            <a:avLst>
              <a:gd name="adj" fmla="val 680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Donut 71"/>
          <p:cNvSpPr/>
          <p:nvPr/>
        </p:nvSpPr>
        <p:spPr>
          <a:xfrm>
            <a:off x="5952445" y="5078642"/>
            <a:ext cx="686928" cy="686928"/>
          </a:xfrm>
          <a:prstGeom prst="donut">
            <a:avLst>
              <a:gd name="adj" fmla="val 680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Donut 72"/>
          <p:cNvSpPr/>
          <p:nvPr/>
        </p:nvSpPr>
        <p:spPr>
          <a:xfrm>
            <a:off x="8486957" y="3640121"/>
            <a:ext cx="686928" cy="686928"/>
          </a:xfrm>
          <a:prstGeom prst="donut">
            <a:avLst>
              <a:gd name="adj" fmla="val 680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TextBox 73"/>
          <p:cNvSpPr txBox="1"/>
          <p:nvPr/>
        </p:nvSpPr>
        <p:spPr>
          <a:xfrm>
            <a:off x="6661730" y="3932154"/>
            <a:ext cx="864339" cy="337400"/>
          </a:xfrm>
          <a:prstGeom prst="rect">
            <a:avLst/>
          </a:prstGeom>
          <a:noFill/>
        </p:spPr>
        <p:txBody>
          <a:bodyPr wrap="none" rtlCol="0">
            <a:spAutoFit/>
          </a:bodyPr>
          <a:lstStyle/>
          <a:p>
            <a:pPr>
              <a:lnSpc>
                <a:spcPct val="120000"/>
              </a:lnSpc>
            </a:pPr>
            <a:r>
              <a:rPr lang="zh-CN" altLang="en-US"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TextBox 74"/>
          <p:cNvSpPr txBox="1"/>
          <p:nvPr/>
        </p:nvSpPr>
        <p:spPr>
          <a:xfrm>
            <a:off x="6661730" y="3676891"/>
            <a:ext cx="524503" cy="337400"/>
          </a:xfrm>
          <a:prstGeom prst="rect">
            <a:avLst/>
          </a:prstGeom>
          <a:noFill/>
        </p:spPr>
        <p:txBody>
          <a:bodyPr wrap="none" rtlCol="0">
            <a:spAutoFit/>
          </a:bodyPr>
          <a:lstStyle/>
          <a:p>
            <a:pPr>
              <a:lnSpc>
                <a:spcPct val="120000"/>
              </a:lnSpc>
            </a:pPr>
            <a:r>
              <a:rPr lang="en-US" sz="1325"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80%</a:t>
            </a:r>
            <a:endParaRPr lang="en-GB" sz="1325"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TextBox 75"/>
          <p:cNvSpPr txBox="1"/>
          <p:nvPr/>
        </p:nvSpPr>
        <p:spPr>
          <a:xfrm>
            <a:off x="9219838" y="3932155"/>
            <a:ext cx="864339" cy="337400"/>
          </a:xfrm>
          <a:prstGeom prst="rect">
            <a:avLst/>
          </a:prstGeom>
          <a:noFill/>
        </p:spPr>
        <p:txBody>
          <a:bodyPr wrap="none" rtlCol="0">
            <a:spAutoFit/>
          </a:bodyPr>
          <a:lstStyle/>
          <a:p>
            <a:pPr>
              <a:lnSpc>
                <a:spcPct val="120000"/>
              </a:lnSpc>
            </a:pPr>
            <a:r>
              <a:rPr lang="zh-CN" altLang="en-US"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TextBox 76"/>
          <p:cNvSpPr txBox="1"/>
          <p:nvPr/>
        </p:nvSpPr>
        <p:spPr>
          <a:xfrm>
            <a:off x="9219837" y="3676891"/>
            <a:ext cx="524503" cy="337400"/>
          </a:xfrm>
          <a:prstGeom prst="rect">
            <a:avLst/>
          </a:prstGeom>
          <a:noFill/>
        </p:spPr>
        <p:txBody>
          <a:bodyPr wrap="none" rtlCol="0">
            <a:spAutoFit/>
          </a:bodyPr>
          <a:lstStyle/>
          <a:p>
            <a:pPr>
              <a:lnSpc>
                <a:spcPct val="120000"/>
              </a:lnSpc>
            </a:pPr>
            <a:r>
              <a:rPr lang="en-US" sz="1325"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60%</a:t>
            </a:r>
            <a:endParaRPr lang="en-GB" sz="1325"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TextBox 77"/>
          <p:cNvSpPr txBox="1"/>
          <p:nvPr/>
        </p:nvSpPr>
        <p:spPr>
          <a:xfrm>
            <a:off x="6661730" y="5378978"/>
            <a:ext cx="864339" cy="337400"/>
          </a:xfrm>
          <a:prstGeom prst="rect">
            <a:avLst/>
          </a:prstGeom>
          <a:noFill/>
        </p:spPr>
        <p:txBody>
          <a:bodyPr wrap="none" rtlCol="0">
            <a:spAutoFit/>
          </a:bodyPr>
          <a:lstStyle/>
          <a:p>
            <a:pPr>
              <a:lnSpc>
                <a:spcPct val="120000"/>
              </a:lnSpc>
            </a:pPr>
            <a:r>
              <a:rPr lang="zh-CN" altLang="en-US"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TextBox 78"/>
          <p:cNvSpPr txBox="1"/>
          <p:nvPr/>
        </p:nvSpPr>
        <p:spPr>
          <a:xfrm>
            <a:off x="6661730" y="5107997"/>
            <a:ext cx="524503" cy="337400"/>
          </a:xfrm>
          <a:prstGeom prst="rect">
            <a:avLst/>
          </a:prstGeom>
          <a:noFill/>
        </p:spPr>
        <p:txBody>
          <a:bodyPr wrap="none" rtlCol="0">
            <a:spAutoFit/>
          </a:bodyPr>
          <a:lstStyle/>
          <a:p>
            <a:pPr>
              <a:lnSpc>
                <a:spcPct val="120000"/>
              </a:lnSpc>
            </a:pPr>
            <a:r>
              <a:rPr lang="en-US" sz="1325"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93%</a:t>
            </a:r>
            <a:endParaRPr lang="en-GB" sz="1325"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TextBox 79"/>
          <p:cNvSpPr txBox="1"/>
          <p:nvPr/>
        </p:nvSpPr>
        <p:spPr>
          <a:xfrm>
            <a:off x="9219838" y="5378978"/>
            <a:ext cx="864339" cy="337400"/>
          </a:xfrm>
          <a:prstGeom prst="rect">
            <a:avLst/>
          </a:prstGeom>
          <a:noFill/>
        </p:spPr>
        <p:txBody>
          <a:bodyPr wrap="none" rtlCol="0">
            <a:spAutoFit/>
          </a:bodyPr>
          <a:lstStyle/>
          <a:p>
            <a:pPr>
              <a:lnSpc>
                <a:spcPct val="120000"/>
              </a:lnSpc>
            </a:pPr>
            <a:r>
              <a:rPr lang="zh-CN" altLang="en-US"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32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TextBox 80"/>
          <p:cNvSpPr txBox="1"/>
          <p:nvPr/>
        </p:nvSpPr>
        <p:spPr>
          <a:xfrm>
            <a:off x="9219837" y="5107997"/>
            <a:ext cx="524503" cy="337400"/>
          </a:xfrm>
          <a:prstGeom prst="rect">
            <a:avLst/>
          </a:prstGeom>
          <a:noFill/>
        </p:spPr>
        <p:txBody>
          <a:bodyPr wrap="none" rtlCol="0">
            <a:spAutoFit/>
          </a:bodyPr>
          <a:lstStyle/>
          <a:p>
            <a:pPr>
              <a:lnSpc>
                <a:spcPct val="120000"/>
              </a:lnSpc>
            </a:pPr>
            <a:r>
              <a:rPr lang="en-US" sz="1325"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55%</a:t>
            </a:r>
            <a:endParaRPr lang="en-GB" sz="1325"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Rectangle 81"/>
          <p:cNvSpPr/>
          <p:nvPr/>
        </p:nvSpPr>
        <p:spPr>
          <a:xfrm>
            <a:off x="5907220" y="4336824"/>
            <a:ext cx="2275815" cy="372281"/>
          </a:xfrm>
          <a:prstGeom prst="rect">
            <a:avLst/>
          </a:prstGeom>
        </p:spPr>
        <p:txBody>
          <a:bodyPr wrap="square">
            <a:spAutoFit/>
          </a:bodyPr>
          <a:lstStyle/>
          <a:p>
            <a:pPr>
              <a:lnSpc>
                <a:spcPct val="120000"/>
              </a:lnSpc>
            </a:pPr>
            <a:r>
              <a:rPr lang="zh-CN" altLang="en-US" sz="76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76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GB" sz="76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Rectangle 82"/>
          <p:cNvSpPr/>
          <p:nvPr/>
        </p:nvSpPr>
        <p:spPr>
          <a:xfrm>
            <a:off x="5907220" y="5781370"/>
            <a:ext cx="2275815" cy="372281"/>
          </a:xfrm>
          <a:prstGeom prst="rect">
            <a:avLst/>
          </a:prstGeom>
        </p:spPr>
        <p:txBody>
          <a:bodyPr wrap="square">
            <a:spAutoFit/>
          </a:bodyPr>
          <a:lstStyle/>
          <a:p>
            <a:pPr>
              <a:lnSpc>
                <a:spcPct val="120000"/>
              </a:lnSpc>
            </a:pPr>
            <a:r>
              <a:rPr lang="zh-CN" altLang="en-US" sz="76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76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GB" sz="76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Rectangle 83"/>
          <p:cNvSpPr/>
          <p:nvPr/>
        </p:nvSpPr>
        <p:spPr>
          <a:xfrm>
            <a:off x="8433383" y="4336824"/>
            <a:ext cx="2275815" cy="372281"/>
          </a:xfrm>
          <a:prstGeom prst="rect">
            <a:avLst/>
          </a:prstGeom>
        </p:spPr>
        <p:txBody>
          <a:bodyPr wrap="square">
            <a:spAutoFit/>
          </a:bodyPr>
          <a:lstStyle/>
          <a:p>
            <a:pPr>
              <a:lnSpc>
                <a:spcPct val="120000"/>
              </a:lnSpc>
            </a:pPr>
            <a:r>
              <a:rPr lang="zh-CN" altLang="en-US" sz="76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GB" sz="76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Rectangle 84"/>
          <p:cNvSpPr/>
          <p:nvPr/>
        </p:nvSpPr>
        <p:spPr>
          <a:xfrm>
            <a:off x="8427571" y="5781370"/>
            <a:ext cx="2275815" cy="372281"/>
          </a:xfrm>
          <a:prstGeom prst="rect">
            <a:avLst/>
          </a:prstGeom>
        </p:spPr>
        <p:txBody>
          <a:bodyPr wrap="square">
            <a:spAutoFit/>
          </a:bodyPr>
          <a:lstStyle/>
          <a:p>
            <a:pPr>
              <a:lnSpc>
                <a:spcPct val="120000"/>
              </a:lnSpc>
            </a:pPr>
            <a:r>
              <a:rPr lang="zh-CN" altLang="en-US" sz="76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76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GB" sz="76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矩形 94"/>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cs typeface="+mn-ea"/>
              <a:sym typeface="+mn-lt"/>
            </a:endParaRPr>
          </a:p>
        </p:txBody>
      </p:sp>
      <p:sp>
        <p:nvSpPr>
          <p:cNvPr id="96" name="文本框 95"/>
          <p:cNvSpPr txBox="1"/>
          <p:nvPr/>
        </p:nvSpPr>
        <p:spPr>
          <a:xfrm>
            <a:off x="294813" y="154003"/>
            <a:ext cx="3583032" cy="500906"/>
          </a:xfrm>
          <a:prstGeom prst="rect">
            <a:avLst/>
          </a:prstGeom>
        </p:spPr>
        <p:txBody>
          <a:bodyPr wrap="none">
            <a:spAutoFit/>
          </a:bodyPr>
          <a:lstStyle>
            <a:defPPr>
              <a:defRPr lang="zh-CN"/>
            </a:defPPr>
            <a:lvl1pPr>
              <a:defRPr sz="2800">
                <a:solidFill>
                  <a:schemeClr val="tx1">
                    <a:lumMod val="65000"/>
                    <a:lumOff val="35000"/>
                  </a:schemeClr>
                </a:solidFill>
                <a:latin typeface="站酷高端黑" panose="02010600030101010101" pitchFamily="2" charset="-122"/>
                <a:ea typeface="站酷高端黑" panose="02010600030101010101" pitchFamily="2" charset="-122"/>
              </a:defRPr>
            </a:lvl1pPr>
          </a:lstStyle>
          <a:p>
            <a:r>
              <a:rPr lang="zh-CN" altLang="en-US" sz="2655" dirty="0">
                <a:solidFill>
                  <a:schemeClr val="accent1"/>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2655" dirty="0">
              <a:solidFill>
                <a:schemeClr val="accent1"/>
              </a:solidFill>
              <a:latin typeface="微软雅黑" panose="020B0503020204020204" pitchFamily="34" charset="-122"/>
              <a:ea typeface="微软雅黑" panose="020B0503020204020204" pitchFamily="34" charset="-122"/>
              <a:cs typeface="+mn-ea"/>
              <a:sym typeface="+mn-lt"/>
            </a:endParaRPr>
          </a:p>
        </p:txBody>
      </p:sp>
      <p:grpSp>
        <p:nvGrpSpPr>
          <p:cNvPr id="122" name="组合 121"/>
          <p:cNvGrpSpPr/>
          <p:nvPr/>
        </p:nvGrpSpPr>
        <p:grpSpPr>
          <a:xfrm>
            <a:off x="0" y="7507131"/>
            <a:ext cx="12192000" cy="1320800"/>
            <a:chOff x="0" y="7507131"/>
            <a:chExt cx="12192000" cy="1320800"/>
          </a:xfrm>
        </p:grpSpPr>
        <p:sp>
          <p:nvSpPr>
            <p:cNvPr id="129" name="矩形 128"/>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30" name="矩形 129"/>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31" name="矩形 130"/>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33" name="矩形 132"/>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123" name="组合 122"/>
          <p:cNvGrpSpPr/>
          <p:nvPr/>
        </p:nvGrpSpPr>
        <p:grpSpPr>
          <a:xfrm>
            <a:off x="0" y="-1664915"/>
            <a:ext cx="12192000" cy="1320800"/>
            <a:chOff x="0" y="7507131"/>
            <a:chExt cx="12192000" cy="1320800"/>
          </a:xfrm>
        </p:grpSpPr>
        <p:sp>
          <p:nvSpPr>
            <p:cNvPr id="124" name="矩形 123"/>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25" name="矩形 124"/>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6" name="矩形 125"/>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8" name="矩形 127"/>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1073744164" name="组合 1073744163"/>
          <p:cNvGrpSpPr/>
          <p:nvPr/>
        </p:nvGrpSpPr>
        <p:grpSpPr>
          <a:xfrm>
            <a:off x="0" y="3810"/>
            <a:ext cx="12190730" cy="6851015"/>
            <a:chOff x="0" y="0"/>
            <a:chExt cx="5994400" cy="7314563"/>
          </a:xfrm>
        </p:grpSpPr>
        <p:sp>
          <p:nvSpPr>
            <p:cNvPr id="2" name="矩形 1"/>
            <p:cNvSpPr/>
            <p:nvPr/>
          </p:nvSpPr>
          <p:spPr>
            <a:xfrm>
              <a:off x="0" y="0"/>
              <a:ext cx="5994400" cy="7314563"/>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1073744166" name="流程图: 过程 1073744165"/>
            <p:cNvSpPr/>
            <p:nvPr/>
          </p:nvSpPr>
          <p:spPr>
            <a:xfrm>
              <a:off x="3899576" y="6006091"/>
              <a:ext cx="2083895" cy="1271862"/>
            </a:xfrm>
            <a:prstGeom prst="flowChartProcess">
              <a:avLst/>
            </a:prstGeom>
            <a:solidFill>
              <a:srgbClr val="FFFFFF"/>
            </a:solidFill>
            <a:ln w="9525" cap="flat" cmpd="sng">
              <a:solidFill>
                <a:srgbClr val="000000"/>
              </a:solidFill>
              <a:prstDash val="solid"/>
              <a:miter/>
              <a:headEnd type="none" w="med" len="med"/>
              <a:tailEnd type="none" w="med" len="med"/>
            </a:ln>
          </p:spPr>
          <p:txBody>
            <a:bodyPr vert="horz" wrap="square" anchor="t"/>
            <a:p>
              <a:r>
                <a:rPr lang="zh-CN" altLang="en-US" sz="1400">
                  <a:latin typeface="仿宋" panose="02010609060101010101" charset="-122"/>
                  <a:ea typeface="仿宋" panose="02010609060101010101" charset="-122"/>
                  <a:cs typeface="仿宋" panose="02010609060101010101" charset="-122"/>
                </a:rPr>
                <a:t>Master与Slave通信以Slave4为例</a:t>
              </a:r>
              <a:endParaRPr lang="zh-CN" altLang="en-US" sz="1400">
                <a:latin typeface="仿宋" panose="02010609060101010101" charset="-122"/>
                <a:ea typeface="仿宋" panose="02010609060101010101" charset="-122"/>
                <a:cs typeface="仿宋" panose="02010609060101010101" charset="-122"/>
              </a:endParaRPr>
            </a:p>
            <a:p>
              <a:r>
                <a:rPr lang="zh-CN" altLang="en-US" sz="1400">
                  <a:latin typeface="仿宋" panose="02010609060101010101" charset="-122"/>
                  <a:ea typeface="仿宋" panose="02010609060101010101" charset="-122"/>
                  <a:cs typeface="仿宋" panose="02010609060101010101" charset="-122"/>
                </a:rPr>
                <a:t>              ：任务调度</a:t>
              </a:r>
              <a:endParaRPr lang="zh-CN" altLang="en-US" sz="1400">
                <a:latin typeface="仿宋" panose="02010609060101010101" charset="-122"/>
                <a:ea typeface="仿宋" panose="02010609060101010101" charset="-122"/>
                <a:cs typeface="仿宋" panose="02010609060101010101" charset="-122"/>
              </a:endParaRPr>
            </a:p>
            <a:p>
              <a:r>
                <a:rPr lang="zh-CN" altLang="en-US" sz="1400">
                  <a:latin typeface="仿宋" panose="02010609060101010101" charset="-122"/>
                  <a:ea typeface="仿宋" panose="02010609060101010101" charset="-122"/>
                  <a:cs typeface="仿宋" panose="02010609060101010101" charset="-122"/>
                </a:rPr>
                <a:t>              ：结果反馈</a:t>
              </a:r>
              <a:endParaRPr lang="zh-CN" altLang="en-US" sz="1400">
                <a:latin typeface="仿宋" panose="02010609060101010101" charset="-122"/>
                <a:ea typeface="仿宋" panose="02010609060101010101" charset="-122"/>
                <a:cs typeface="仿宋" panose="02010609060101010101" charset="-122"/>
              </a:endParaRPr>
            </a:p>
            <a:p>
              <a:r>
                <a:rPr lang="zh-CN" altLang="en-US" sz="1400">
                  <a:latin typeface="仿宋" panose="02010609060101010101" charset="-122"/>
                  <a:ea typeface="仿宋" panose="02010609060101010101" charset="-122"/>
                  <a:cs typeface="仿宋" panose="02010609060101010101" charset="-122"/>
                </a:rPr>
                <a:t>              ：心跳机制</a:t>
              </a:r>
              <a:endParaRPr lang="zh-CN" altLang="en-US" sz="1400">
                <a:latin typeface="仿宋" panose="02010609060101010101" charset="-122"/>
                <a:ea typeface="仿宋" panose="02010609060101010101" charset="-122"/>
                <a:cs typeface="仿宋" panose="02010609060101010101" charset="-122"/>
              </a:endParaRPr>
            </a:p>
            <a:p>
              <a:r>
                <a:rPr lang="zh-CN" altLang="en-US" sz="1400">
                  <a:latin typeface="仿宋" panose="02010609060101010101" charset="-122"/>
                  <a:ea typeface="仿宋" panose="02010609060101010101" charset="-122"/>
                  <a:cs typeface="仿宋" panose="02010609060101010101" charset="-122"/>
                </a:rPr>
                <a:t>              ：NameNod</a:t>
              </a:r>
              <a:r>
                <a:rPr lang="en-US" altLang="zh-CN" sz="1400">
                  <a:latin typeface="仿宋" panose="02010609060101010101" charset="-122"/>
                  <a:ea typeface="仿宋" panose="02010609060101010101" charset="-122"/>
                  <a:cs typeface="仿宋" panose="02010609060101010101" charset="-122"/>
                </a:rPr>
                <a:t>eSecondar</a:t>
              </a:r>
              <a:r>
                <a:rPr lang="zh-CN" altLang="en-US" sz="1400">
                  <a:latin typeface="仿宋" panose="02010609060101010101" charset="-122"/>
                  <a:ea typeface="仿宋" panose="02010609060101010101" charset="-122"/>
                  <a:cs typeface="仿宋" panose="02010609060101010101" charset="-122"/>
                </a:rPr>
                <a:t>yNameNode通讯</a:t>
              </a:r>
              <a:endParaRPr lang="zh-CN" altLang="en-US" sz="1400">
                <a:latin typeface="仿宋" panose="02010609060101010101" charset="-122"/>
                <a:ea typeface="仿宋" panose="02010609060101010101" charset="-122"/>
                <a:cs typeface="仿宋" panose="02010609060101010101" charset="-122"/>
              </a:endParaRPr>
            </a:p>
            <a:p>
              <a:endParaRPr lang="zh-CN" altLang="en-US" sz="1400">
                <a:latin typeface="仿宋" panose="02010609060101010101" charset="-122"/>
                <a:ea typeface="仿宋" panose="02010609060101010101" charset="-122"/>
                <a:cs typeface="仿宋" panose="02010609060101010101" charset="-122"/>
              </a:endParaRPr>
            </a:p>
          </p:txBody>
        </p:sp>
        <p:sp>
          <p:nvSpPr>
            <p:cNvPr id="1073744167" name="任意多边形 1073744166"/>
            <p:cNvSpPr/>
            <p:nvPr/>
          </p:nvSpPr>
          <p:spPr>
            <a:xfrm>
              <a:off x="1376084" y="3067204"/>
              <a:ext cx="3047365" cy="3084829"/>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5400" y="10800"/>
                  </a:moveTo>
                  <a:arcTo wR="5400" hR="5400" stAng="10800000" swAng="-5400000"/>
                  <a:arcTo wR="5400" hR="5400" stAng="5400000" swAng="-5400000"/>
                  <a:arcTo wR="5400" hR="5400" stAng="0" swAng="-5400000"/>
                  <a:arcTo wR="5400" hR="5400" stAng="-5400000" swAng="-5400000"/>
                  <a:close/>
                </a:path>
              </a:pathLst>
            </a:custGeom>
            <a:solidFill>
              <a:srgbClr val="FFFFFF"/>
            </a:solidFill>
            <a:ln w="9525" cap="flat" cmpd="sng">
              <a:solidFill>
                <a:srgbClr val="FFC000"/>
              </a:solidFill>
              <a:prstDash val="solid"/>
              <a:headEnd type="none" w="med" len="med"/>
              <a:tailEnd type="none" w="med" len="med"/>
            </a:ln>
          </p:spPr>
          <p:txBody>
            <a:bodyPr vert="horz" wrap="square" anchor="t"/>
            <a:p>
              <a:r>
                <a:rPr lang="zh-CN" altLang="en-US" sz="1400">
                  <a:latin typeface="仿宋" panose="02010609060101010101" charset="-122"/>
                  <a:ea typeface="仿宋" panose="02010609060101010101" charset="-122"/>
                </a:rPr>
                <a:t>Slave7                          Slave8</a:t>
              </a:r>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r>
                <a:rPr lang="zh-CN" altLang="en-US" sz="1400">
                  <a:latin typeface="仿宋" panose="02010609060101010101" charset="-122"/>
                  <a:ea typeface="仿宋" panose="02010609060101010101" charset="-122"/>
                </a:rPr>
                <a:t>                 </a:t>
              </a:r>
              <a:endParaRPr lang="zh-CN" altLang="en-US" sz="1400">
                <a:latin typeface="仿宋" panose="02010609060101010101" charset="-122"/>
                <a:ea typeface="仿宋" panose="02010609060101010101" charset="-122"/>
              </a:endParaRPr>
            </a:p>
            <a:p>
              <a:r>
                <a:rPr lang="zh-CN" altLang="en-US" sz="1400">
                  <a:latin typeface="仿宋" panose="02010609060101010101" charset="-122"/>
                  <a:ea typeface="仿宋" panose="02010609060101010101" charset="-122"/>
                </a:rPr>
                <a:t>    </a:t>
              </a:r>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r>
                <a:rPr lang="zh-CN" altLang="en-US" sz="1400">
                  <a:latin typeface="仿宋" panose="02010609060101010101" charset="-122"/>
                  <a:ea typeface="仿宋" panose="02010609060101010101" charset="-122"/>
                </a:rPr>
                <a:t>                     Vmware</a:t>
              </a:r>
              <a:endParaRPr lang="zh-CN" altLang="en-US" sz="1400">
                <a:latin typeface="仿宋" panose="02010609060101010101" charset="-122"/>
                <a:ea typeface="仿宋" panose="02010609060101010101" charset="-122"/>
              </a:endParaRPr>
            </a:p>
            <a:p>
              <a:r>
                <a:rPr lang="zh-CN" altLang="en-US" sz="1400">
                  <a:latin typeface="仿宋" panose="02010609060101010101" charset="-122"/>
                  <a:ea typeface="仿宋" panose="02010609060101010101" charset="-122"/>
                </a:rPr>
                <a:t>DataNode                       DataNode</a:t>
              </a:r>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p:txBody>
        </p:sp>
        <p:sp>
          <p:nvSpPr>
            <p:cNvPr id="1073744168" name="任意多边形 1073744167"/>
            <p:cNvSpPr/>
            <p:nvPr/>
          </p:nvSpPr>
          <p:spPr>
            <a:xfrm>
              <a:off x="3184525" y="647700"/>
              <a:ext cx="2799080" cy="2812414"/>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5400" y="10800"/>
                  </a:moveTo>
                  <a:arcTo wR="5400" hR="5400" stAng="10800000" swAng="-5400000"/>
                  <a:arcTo wR="5400" hR="5400" stAng="5400000" swAng="-5400000"/>
                  <a:arcTo wR="5400" hR="5400" stAng="0" swAng="-5400000"/>
                  <a:arcTo wR="5400" hR="5400" stAng="-5400000" swAng="-5400000"/>
                  <a:close/>
                </a:path>
              </a:pathLst>
            </a:custGeom>
            <a:solidFill>
              <a:srgbClr val="FFFFFF"/>
            </a:solidFill>
            <a:ln w="9525" cap="flat" cmpd="sng">
              <a:solidFill>
                <a:srgbClr val="FFC000"/>
              </a:solidFill>
              <a:prstDash val="solid"/>
              <a:headEnd type="none" w="med" len="med"/>
              <a:tailEnd type="none" w="med" len="med"/>
            </a:ln>
          </p:spPr>
          <p:txBody>
            <a:bodyPr vert="horz" wrap="square" anchor="t"/>
            <a:p>
              <a:r>
                <a:rPr lang="zh-CN" altLang="en-US" sz="1400">
                  <a:latin typeface="仿宋" panose="02010609060101010101" charset="-122"/>
                  <a:ea typeface="仿宋" panose="02010609060101010101" charset="-122"/>
                </a:rPr>
                <a:t>  Slave4                     Slave5</a:t>
              </a:r>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r>
                <a:rPr lang="zh-CN" altLang="en-US" sz="1400">
                  <a:latin typeface="仿宋" panose="02010609060101010101" charset="-122"/>
                  <a:ea typeface="仿宋" panose="02010609060101010101" charset="-122"/>
                </a:rPr>
                <a:t>                   Vmware</a:t>
              </a:r>
              <a:endParaRPr lang="zh-CN" altLang="en-US" sz="1400">
                <a:latin typeface="仿宋" panose="02010609060101010101" charset="-122"/>
                <a:ea typeface="仿宋" panose="02010609060101010101" charset="-122"/>
              </a:endParaRPr>
            </a:p>
            <a:p>
              <a:r>
                <a:rPr lang="zh-CN" altLang="en-US" sz="1400">
                  <a:latin typeface="仿宋" panose="02010609060101010101" charset="-122"/>
                  <a:ea typeface="仿宋" panose="02010609060101010101" charset="-122"/>
                </a:rPr>
                <a:t>DataNode                           DataNode</a:t>
              </a:r>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p:txBody>
        </p:sp>
        <p:sp>
          <p:nvSpPr>
            <p:cNvPr id="1073744169" name="任意多边形 1073744168"/>
            <p:cNvSpPr/>
            <p:nvPr/>
          </p:nvSpPr>
          <p:spPr>
            <a:xfrm>
              <a:off x="5715" y="560705"/>
              <a:ext cx="2794000" cy="2806699"/>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5400" y="10800"/>
                  </a:moveTo>
                  <a:arcTo wR="5400" hR="5400" stAng="10800000" swAng="-5400000"/>
                  <a:arcTo wR="5400" hR="5400" stAng="5400000" swAng="-5400000"/>
                  <a:arcTo wR="5400" hR="5400" stAng="0" swAng="-5400000"/>
                  <a:arcTo wR="5400" hR="5400" stAng="-5400000" swAng="-5400000"/>
                  <a:close/>
                </a:path>
              </a:pathLst>
            </a:custGeom>
            <a:solidFill>
              <a:srgbClr val="FFFFFF"/>
            </a:solidFill>
            <a:ln w="9525" cap="flat" cmpd="sng">
              <a:solidFill>
                <a:srgbClr val="FFC000"/>
              </a:solidFill>
              <a:prstDash val="solid"/>
              <a:headEnd type="none" w="med" len="med"/>
              <a:tailEnd type="none" w="med" len="med"/>
            </a:ln>
          </p:spPr>
          <p:txBody>
            <a:bodyPr vert="horz" wrap="square" anchor="t"/>
            <a:p>
              <a:r>
                <a:rPr lang="zh-CN" altLang="en-US" sz="1400"/>
                <a:t>  </a:t>
              </a:r>
              <a:r>
                <a:rPr lang="zh-CN" altLang="en-US" sz="1400">
                  <a:latin typeface="仿宋" panose="02010609060101010101" charset="-122"/>
                  <a:ea typeface="仿宋" panose="02010609060101010101" charset="-122"/>
                </a:rPr>
                <a:t>Slave1                   Slave2</a:t>
              </a:r>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r>
                <a:rPr lang="zh-CN" altLang="en-US" sz="1400">
                  <a:latin typeface="仿宋" panose="02010609060101010101" charset="-122"/>
                  <a:ea typeface="仿宋" panose="02010609060101010101" charset="-122"/>
                </a:rPr>
                <a:t>                  Vmware</a:t>
              </a:r>
              <a:endParaRPr lang="zh-CN" altLang="en-US" sz="1400">
                <a:latin typeface="仿宋" panose="02010609060101010101" charset="-122"/>
                <a:ea typeface="仿宋" panose="02010609060101010101" charset="-122"/>
              </a:endParaRPr>
            </a:p>
            <a:p>
              <a:r>
                <a:rPr lang="zh-CN" altLang="en-US" sz="1400">
                  <a:latin typeface="仿宋" panose="02010609060101010101" charset="-122"/>
                  <a:ea typeface="仿宋" panose="02010609060101010101" charset="-122"/>
                </a:rPr>
                <a:t>DataNode                        DataNode</a:t>
              </a:r>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p:txBody>
        </p:sp>
        <p:sp>
          <p:nvSpPr>
            <p:cNvPr id="1073744170" name="流程图: 联系 1073744169"/>
            <p:cNvSpPr/>
            <p:nvPr/>
          </p:nvSpPr>
          <p:spPr>
            <a:xfrm>
              <a:off x="1024255" y="1267460"/>
              <a:ext cx="755015" cy="1170305"/>
            </a:xfrm>
            <a:prstGeom prst="flowChartConnector">
              <a:avLst/>
            </a:prstGeom>
            <a:solidFill>
              <a:srgbClr val="FFFFFF"/>
            </a:solidFill>
            <a:ln w="9525" cap="flat" cmpd="sng">
              <a:solidFill>
                <a:srgbClr val="00B050"/>
              </a:solidFill>
              <a:prstDash val="solid"/>
              <a:headEnd type="none" w="med" len="med"/>
              <a:tailEnd type="none" w="med" len="med"/>
            </a:ln>
          </p:spPr>
          <p:txBody>
            <a:bodyPr vert="horz" wrap="square" anchor="t"/>
            <a:p>
              <a:r>
                <a:rPr lang="zh-CN" altLang="en-US" sz="1400">
                  <a:latin typeface="仿宋" panose="02010609060101010101" charset="-122"/>
                  <a:ea typeface="仿宋" panose="02010609060101010101" charset="-122"/>
                </a:rPr>
                <a:t>Master</a:t>
              </a:r>
              <a:endParaRPr lang="zh-CN" altLang="en-US" sz="1400">
                <a:latin typeface="仿宋" panose="02010609060101010101" charset="-122"/>
                <a:ea typeface="仿宋" panose="02010609060101010101" charset="-122"/>
              </a:endParaRPr>
            </a:p>
            <a:p>
              <a:r>
                <a:rPr lang="zh-CN" altLang="en-US" sz="1000">
                  <a:latin typeface="仿宋" panose="02010609060101010101" charset="-122"/>
                  <a:ea typeface="仿宋" panose="02010609060101010101" charset="-122"/>
                </a:rPr>
                <a:t>NameNode</a:t>
              </a:r>
              <a:endParaRPr lang="zh-CN" altLang="en-US" sz="1000">
                <a:latin typeface="仿宋" panose="02010609060101010101" charset="-122"/>
                <a:ea typeface="仿宋" panose="02010609060101010101" charset="-122"/>
              </a:endParaRPr>
            </a:p>
            <a:p>
              <a:r>
                <a:rPr lang="zh-CN" altLang="en-US" sz="1000">
                  <a:latin typeface="仿宋" panose="02010609060101010101" charset="-122"/>
                  <a:ea typeface="仿宋" panose="02010609060101010101" charset="-122"/>
                </a:rPr>
                <a:t>Secondary</a:t>
              </a:r>
              <a:endParaRPr lang="zh-CN" altLang="en-US" sz="1000">
                <a:latin typeface="仿宋" panose="02010609060101010101" charset="-122"/>
                <a:ea typeface="仿宋" panose="02010609060101010101" charset="-122"/>
              </a:endParaRPr>
            </a:p>
            <a:p>
              <a:r>
                <a:rPr lang="zh-CN" altLang="en-US" sz="1200">
                  <a:latin typeface="仿宋" panose="02010609060101010101" charset="-122"/>
                  <a:ea typeface="仿宋" panose="02010609060101010101" charset="-122"/>
                </a:rPr>
                <a:t>  Linux</a:t>
              </a:r>
              <a:endParaRPr lang="zh-CN" altLang="en-US">
                <a:latin typeface="仿宋" panose="02010609060101010101" charset="-122"/>
                <a:ea typeface="仿宋" panose="02010609060101010101" charset="-122"/>
              </a:endParaRPr>
            </a:p>
            <a:p>
              <a:endParaRPr lang="zh-CN" altLang="en-US">
                <a:latin typeface="仿宋" panose="02010609060101010101" charset="-122"/>
                <a:ea typeface="仿宋" panose="02010609060101010101" charset="-122"/>
              </a:endParaRPr>
            </a:p>
          </p:txBody>
        </p:sp>
        <p:sp>
          <p:nvSpPr>
            <p:cNvPr id="1073744171" name="流程图: 联系 1073744170"/>
            <p:cNvSpPr/>
            <p:nvPr/>
          </p:nvSpPr>
          <p:spPr>
            <a:xfrm>
              <a:off x="4229100" y="1355090"/>
              <a:ext cx="749300" cy="1168400"/>
            </a:xfrm>
            <a:prstGeom prst="flowChartConnector">
              <a:avLst/>
            </a:prstGeom>
            <a:solidFill>
              <a:srgbClr val="FFFFFF"/>
            </a:solidFill>
            <a:ln w="9525" cap="flat" cmpd="sng">
              <a:solidFill>
                <a:srgbClr val="92D050"/>
              </a:solidFill>
              <a:prstDash val="solid"/>
              <a:headEnd type="none" w="med" len="med"/>
              <a:tailEnd type="none" w="med" len="med"/>
            </a:ln>
          </p:spPr>
          <p:txBody>
            <a:bodyPr vert="horz" wrap="square" anchor="t"/>
            <a:p>
              <a:r>
                <a:rPr lang="zh-CN" altLang="en-US" sz="1400">
                  <a:latin typeface="仿宋" panose="02010609060101010101" charset="-122"/>
                  <a:ea typeface="仿宋" panose="02010609060101010101" charset="-122"/>
                </a:rPr>
                <a:t>Slave3</a:t>
              </a:r>
              <a:endParaRPr lang="zh-CN" altLang="en-US" sz="1400">
                <a:latin typeface="仿宋" panose="02010609060101010101" charset="-122"/>
                <a:ea typeface="仿宋" panose="02010609060101010101" charset="-122"/>
              </a:endParaRPr>
            </a:p>
            <a:p>
              <a:r>
                <a:rPr lang="zh-CN" altLang="en-US" sz="1000">
                  <a:latin typeface="仿宋" panose="02010609060101010101" charset="-122"/>
                  <a:ea typeface="仿宋" panose="02010609060101010101" charset="-122"/>
                </a:rPr>
                <a:t>DataNode</a:t>
              </a:r>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pPr indent="95250"/>
              <a:r>
                <a:rPr lang="zh-CN" altLang="en-US" sz="1400">
                  <a:latin typeface="仿宋" panose="02010609060101010101" charset="-122"/>
                  <a:ea typeface="仿宋" panose="02010609060101010101" charset="-122"/>
                </a:rPr>
                <a:t> Linux</a:t>
              </a:r>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p:txBody>
        </p:sp>
        <p:sp>
          <p:nvSpPr>
            <p:cNvPr id="1073744172" name="流程图: 联系 1073744171"/>
            <p:cNvSpPr/>
            <p:nvPr/>
          </p:nvSpPr>
          <p:spPr>
            <a:xfrm>
              <a:off x="2529493" y="3850966"/>
              <a:ext cx="749300" cy="1304925"/>
            </a:xfrm>
            <a:prstGeom prst="flowChartConnector">
              <a:avLst/>
            </a:prstGeom>
            <a:solidFill>
              <a:srgbClr val="FFFFFF"/>
            </a:solidFill>
            <a:ln w="9525" cap="flat" cmpd="sng">
              <a:solidFill>
                <a:srgbClr val="92D050"/>
              </a:solidFill>
              <a:prstDash val="solid"/>
              <a:headEnd type="none" w="med" len="med"/>
              <a:tailEnd type="none" w="med" len="med"/>
            </a:ln>
          </p:spPr>
          <p:txBody>
            <a:bodyPr vert="horz" wrap="square" anchor="t"/>
            <a:p>
              <a:r>
                <a:rPr lang="zh-CN" altLang="en-US" sz="1400">
                  <a:latin typeface="仿宋" panose="02010609060101010101" charset="-122"/>
                  <a:ea typeface="仿宋" panose="02010609060101010101" charset="-122"/>
                </a:rPr>
                <a:t>Slave6</a:t>
              </a:r>
              <a:endParaRPr lang="zh-CN" altLang="en-US" sz="1000">
                <a:latin typeface="仿宋" panose="02010609060101010101" charset="-122"/>
                <a:ea typeface="仿宋" panose="02010609060101010101" charset="-122"/>
              </a:endParaRPr>
            </a:p>
            <a:p>
              <a:r>
                <a:rPr lang="zh-CN" altLang="en-US" sz="1000">
                  <a:latin typeface="仿宋" panose="02010609060101010101" charset="-122"/>
                  <a:ea typeface="仿宋" panose="02010609060101010101" charset="-122"/>
                </a:rPr>
                <a:t>DataNode</a:t>
              </a:r>
              <a:endParaRPr lang="zh-CN" altLang="en-US" sz="1000">
                <a:latin typeface="仿宋" panose="02010609060101010101" charset="-122"/>
                <a:ea typeface="仿宋" panose="02010609060101010101" charset="-122"/>
              </a:endParaRPr>
            </a:p>
            <a:p>
              <a:endParaRPr lang="zh-CN" altLang="en-US" sz="1000">
                <a:latin typeface="仿宋" panose="02010609060101010101" charset="-122"/>
                <a:ea typeface="仿宋" panose="02010609060101010101" charset="-122"/>
              </a:endParaRPr>
            </a:p>
            <a:p>
              <a:endParaRPr lang="zh-CN" altLang="en-US" sz="1000">
                <a:latin typeface="仿宋" panose="02010609060101010101" charset="-122"/>
                <a:ea typeface="仿宋" panose="02010609060101010101" charset="-122"/>
              </a:endParaRPr>
            </a:p>
            <a:p>
              <a:r>
                <a:rPr lang="zh-CN" altLang="en-US" sz="1400">
                  <a:latin typeface="仿宋" panose="02010609060101010101" charset="-122"/>
                  <a:ea typeface="仿宋" panose="02010609060101010101" charset="-122"/>
                </a:rPr>
                <a:t>  Linux</a:t>
              </a:r>
              <a:endParaRPr lang="zh-CN" altLang="en-US" sz="1000">
                <a:latin typeface="仿宋" panose="02010609060101010101" charset="-122"/>
                <a:ea typeface="仿宋" panose="02010609060101010101" charset="-122"/>
              </a:endParaRPr>
            </a:p>
            <a:p>
              <a:endParaRPr lang="zh-CN" altLang="en-US" sz="1000">
                <a:latin typeface="仿宋" panose="02010609060101010101" charset="-122"/>
                <a:ea typeface="仿宋" panose="02010609060101010101" charset="-122"/>
              </a:endParaRPr>
            </a:p>
          </p:txBody>
        </p:sp>
        <p:sp>
          <p:nvSpPr>
            <p:cNvPr id="1073744173" name="直接连接符 1073744172"/>
            <p:cNvSpPr/>
            <p:nvPr/>
          </p:nvSpPr>
          <p:spPr>
            <a:xfrm flipH="1">
              <a:off x="1398905" y="548005"/>
              <a:ext cx="635" cy="695960"/>
            </a:xfrm>
            <a:prstGeom prst="line">
              <a:avLst/>
            </a:prstGeom>
            <a:ln w="9525" cap="flat" cmpd="sng">
              <a:solidFill>
                <a:srgbClr val="000000"/>
              </a:solidFill>
              <a:prstDash val="solid"/>
              <a:headEnd type="none" w="med" len="med"/>
              <a:tailEnd type="none" w="med" len="med"/>
            </a:ln>
          </p:spPr>
        </p:sp>
        <p:sp>
          <p:nvSpPr>
            <p:cNvPr id="1073744174" name="直接连接符 1073744173"/>
            <p:cNvSpPr/>
            <p:nvPr/>
          </p:nvSpPr>
          <p:spPr>
            <a:xfrm flipH="1">
              <a:off x="1404620" y="2666999"/>
              <a:ext cx="0" cy="711200"/>
            </a:xfrm>
            <a:prstGeom prst="line">
              <a:avLst/>
            </a:prstGeom>
            <a:ln w="9525" cap="flat" cmpd="sng">
              <a:solidFill>
                <a:srgbClr val="000000"/>
              </a:solidFill>
              <a:prstDash val="solid"/>
              <a:headEnd type="none" w="med" len="med"/>
              <a:tailEnd type="none" w="med" len="med"/>
            </a:ln>
          </p:spPr>
        </p:sp>
        <p:sp>
          <p:nvSpPr>
            <p:cNvPr id="1073744175" name="直接连接符 1073744174"/>
            <p:cNvSpPr/>
            <p:nvPr/>
          </p:nvSpPr>
          <p:spPr>
            <a:xfrm flipH="1">
              <a:off x="4599305" y="636905"/>
              <a:ext cx="0" cy="711200"/>
            </a:xfrm>
            <a:prstGeom prst="line">
              <a:avLst/>
            </a:prstGeom>
            <a:ln w="9525" cap="flat" cmpd="sng">
              <a:solidFill>
                <a:srgbClr val="000000"/>
              </a:solidFill>
              <a:prstDash val="solid"/>
              <a:headEnd type="none" w="med" len="med"/>
              <a:tailEnd type="none" w="med" len="med"/>
            </a:ln>
          </p:spPr>
        </p:sp>
        <p:sp>
          <p:nvSpPr>
            <p:cNvPr id="1073744176" name="直接连接符 1073744175"/>
            <p:cNvSpPr/>
            <p:nvPr/>
          </p:nvSpPr>
          <p:spPr>
            <a:xfrm flipH="1">
              <a:off x="4625975" y="2759709"/>
              <a:ext cx="0" cy="711200"/>
            </a:xfrm>
            <a:prstGeom prst="line">
              <a:avLst/>
            </a:prstGeom>
            <a:ln w="9525" cap="flat" cmpd="sng">
              <a:solidFill>
                <a:srgbClr val="000000"/>
              </a:solidFill>
              <a:prstDash val="solid"/>
              <a:headEnd type="none" w="med" len="med"/>
              <a:tailEnd type="none" w="med" len="med"/>
            </a:ln>
          </p:spPr>
        </p:sp>
        <p:sp>
          <p:nvSpPr>
            <p:cNvPr id="1073744177" name="直接连接符 1073744176"/>
            <p:cNvSpPr/>
            <p:nvPr/>
          </p:nvSpPr>
          <p:spPr>
            <a:xfrm flipH="1">
              <a:off x="2904154" y="3067281"/>
              <a:ext cx="635" cy="765175"/>
            </a:xfrm>
            <a:prstGeom prst="line">
              <a:avLst/>
            </a:prstGeom>
            <a:ln w="9525" cap="flat" cmpd="sng">
              <a:solidFill>
                <a:srgbClr val="000000"/>
              </a:solidFill>
              <a:prstDash val="solid"/>
              <a:headEnd type="none" w="med" len="med"/>
              <a:tailEnd type="none" w="med" len="med"/>
            </a:ln>
          </p:spPr>
        </p:sp>
        <p:sp>
          <p:nvSpPr>
            <p:cNvPr id="1073744178" name="直接连接符 1073744177"/>
            <p:cNvSpPr/>
            <p:nvPr/>
          </p:nvSpPr>
          <p:spPr>
            <a:xfrm>
              <a:off x="2899526" y="5381931"/>
              <a:ext cx="635" cy="770255"/>
            </a:xfrm>
            <a:prstGeom prst="line">
              <a:avLst/>
            </a:prstGeom>
            <a:ln w="9525" cap="flat" cmpd="sng">
              <a:solidFill>
                <a:srgbClr val="000000"/>
              </a:solidFill>
              <a:prstDash val="solid"/>
              <a:headEnd type="none" w="med" len="med"/>
              <a:tailEnd type="none" w="med" len="med"/>
            </a:ln>
          </p:spPr>
        </p:sp>
        <p:sp>
          <p:nvSpPr>
            <p:cNvPr id="1073744184" name="直接连接符 1073744183"/>
            <p:cNvSpPr/>
            <p:nvPr/>
          </p:nvSpPr>
          <p:spPr>
            <a:xfrm>
              <a:off x="4266870" y="2162513"/>
              <a:ext cx="673735" cy="5715"/>
            </a:xfrm>
            <a:prstGeom prst="line">
              <a:avLst/>
            </a:prstGeom>
            <a:ln w="9525" cap="flat" cmpd="sng">
              <a:solidFill>
                <a:srgbClr val="000000"/>
              </a:solidFill>
              <a:prstDash val="solid"/>
              <a:headEnd type="none" w="med" len="med"/>
              <a:tailEnd type="none" w="med" len="med"/>
            </a:ln>
          </p:spPr>
        </p:sp>
        <p:sp>
          <p:nvSpPr>
            <p:cNvPr id="1073744185" name="直接连接符 1073744184"/>
            <p:cNvSpPr/>
            <p:nvPr/>
          </p:nvSpPr>
          <p:spPr>
            <a:xfrm>
              <a:off x="2556089" y="4713630"/>
              <a:ext cx="695960" cy="635"/>
            </a:xfrm>
            <a:prstGeom prst="line">
              <a:avLst/>
            </a:prstGeom>
            <a:ln w="9525" cap="flat" cmpd="sng">
              <a:solidFill>
                <a:srgbClr val="000000"/>
              </a:solidFill>
              <a:prstDash val="solid"/>
              <a:headEnd type="none" w="med" len="med"/>
              <a:tailEnd type="none" w="med" len="med"/>
            </a:ln>
          </p:spPr>
        </p:sp>
        <p:sp>
          <p:nvSpPr>
            <p:cNvPr id="1073744191" name="右箭头 1073744190"/>
            <p:cNvSpPr/>
            <p:nvPr/>
          </p:nvSpPr>
          <p:spPr>
            <a:xfrm>
              <a:off x="1595755" y="1445895"/>
              <a:ext cx="2139950" cy="158750"/>
            </a:xfrm>
            <a:prstGeom prst="rightArrow">
              <a:avLst>
                <a:gd name="adj1" fmla="val 50000"/>
                <a:gd name="adj2" fmla="val 337000"/>
              </a:avLst>
            </a:prstGeom>
            <a:solidFill>
              <a:srgbClr val="FFFF00"/>
            </a:solidFill>
            <a:ln w="9525" cap="flat" cmpd="sng">
              <a:solidFill>
                <a:srgbClr val="000000"/>
              </a:solidFill>
              <a:prstDash val="solid"/>
              <a:miter/>
              <a:headEnd type="none" w="med" len="med"/>
              <a:tailEnd type="none" w="med" len="med"/>
            </a:ln>
          </p:spPr>
          <p:txBody>
            <a:bodyPr/>
            <a:p>
              <a:endParaRPr lang="zh-CN" altLang="en-US"/>
            </a:p>
          </p:txBody>
        </p:sp>
        <p:sp>
          <p:nvSpPr>
            <p:cNvPr id="1073744192" name="左箭头 1073744191"/>
            <p:cNvSpPr/>
            <p:nvPr/>
          </p:nvSpPr>
          <p:spPr>
            <a:xfrm>
              <a:off x="1595120" y="1646555"/>
              <a:ext cx="2119630" cy="143510"/>
            </a:xfrm>
            <a:prstGeom prst="leftArrow">
              <a:avLst>
                <a:gd name="adj1" fmla="val 50000"/>
                <a:gd name="adj2" fmla="val 369247"/>
              </a:avLst>
            </a:prstGeom>
            <a:solidFill>
              <a:srgbClr val="00B0F0"/>
            </a:solidFill>
            <a:ln w="9525" cap="flat" cmpd="sng">
              <a:solidFill>
                <a:srgbClr val="000000"/>
              </a:solidFill>
              <a:prstDash val="solid"/>
              <a:miter/>
              <a:headEnd type="none" w="med" len="med"/>
              <a:tailEnd type="none" w="med" len="med"/>
            </a:ln>
          </p:spPr>
          <p:txBody>
            <a:bodyPr/>
            <a:p>
              <a:endParaRPr lang="zh-CN" altLang="en-US"/>
            </a:p>
          </p:txBody>
        </p:sp>
        <p:sp>
          <p:nvSpPr>
            <p:cNvPr id="1073744193" name="左右箭头 1073744192"/>
            <p:cNvSpPr/>
            <p:nvPr/>
          </p:nvSpPr>
          <p:spPr>
            <a:xfrm>
              <a:off x="1574165" y="1826259"/>
              <a:ext cx="2199005" cy="165100"/>
            </a:xfrm>
            <a:prstGeom prst="leftRightArrow">
              <a:avLst>
                <a:gd name="adj1" fmla="val 50000"/>
                <a:gd name="adj2" fmla="val 266384"/>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1073744196" name="左右箭头 1073744195"/>
            <p:cNvSpPr/>
            <p:nvPr/>
          </p:nvSpPr>
          <p:spPr>
            <a:xfrm>
              <a:off x="4023361" y="6886622"/>
              <a:ext cx="464185" cy="76200"/>
            </a:xfrm>
            <a:prstGeom prst="leftRightArrow">
              <a:avLst>
                <a:gd name="adj1" fmla="val 50000"/>
                <a:gd name="adj2" fmla="val 121833"/>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grpSp>
      <p:sp>
        <p:nvSpPr>
          <p:cNvPr id="4" name="直接连接符 3"/>
          <p:cNvSpPr/>
          <p:nvPr/>
        </p:nvSpPr>
        <p:spPr>
          <a:xfrm>
            <a:off x="2127250" y="1924685"/>
            <a:ext cx="1492250" cy="5080"/>
          </a:xfrm>
          <a:prstGeom prst="line">
            <a:avLst/>
          </a:prstGeom>
          <a:ln w="9525" cap="flat" cmpd="sng">
            <a:solidFill>
              <a:srgbClr val="000000"/>
            </a:solidFill>
            <a:prstDash val="solid"/>
            <a:headEnd type="none" w="med" len="med"/>
            <a:tailEnd type="none" w="med" len="med"/>
          </a:ln>
        </p:spPr>
      </p:sp>
      <p:sp>
        <p:nvSpPr>
          <p:cNvPr id="1073744194" name="右箭头 1073744193"/>
          <p:cNvSpPr/>
          <p:nvPr/>
        </p:nvSpPr>
        <p:spPr>
          <a:xfrm>
            <a:off x="8183245" y="5975985"/>
            <a:ext cx="951230" cy="76200"/>
          </a:xfrm>
          <a:prstGeom prst="rightArrow">
            <a:avLst>
              <a:gd name="adj1" fmla="val 50000"/>
              <a:gd name="adj2" fmla="val 156250"/>
            </a:avLst>
          </a:prstGeom>
          <a:solidFill>
            <a:srgbClr val="FFFF00"/>
          </a:solidFill>
          <a:ln w="9525" cap="flat" cmpd="sng">
            <a:solidFill>
              <a:srgbClr val="000000"/>
            </a:solidFill>
            <a:prstDash val="solid"/>
            <a:miter/>
            <a:headEnd type="none" w="med" len="med"/>
            <a:tailEnd type="none" w="med" len="med"/>
          </a:ln>
        </p:spPr>
        <p:txBody>
          <a:bodyPr/>
          <a:p>
            <a:endParaRPr lang="zh-CN" altLang="en-US"/>
          </a:p>
        </p:txBody>
      </p:sp>
      <p:sp>
        <p:nvSpPr>
          <p:cNvPr id="1073744195" name="左箭头 1073744194"/>
          <p:cNvSpPr/>
          <p:nvPr/>
        </p:nvSpPr>
        <p:spPr>
          <a:xfrm>
            <a:off x="8184515" y="6186805"/>
            <a:ext cx="949960" cy="76200"/>
          </a:xfrm>
          <a:prstGeom prst="leftArrow">
            <a:avLst>
              <a:gd name="adj1" fmla="val 50000"/>
              <a:gd name="adj2" fmla="val 147291"/>
            </a:avLst>
          </a:prstGeom>
          <a:solidFill>
            <a:srgbClr val="00B0F0"/>
          </a:solidFill>
          <a:ln w="9525" cap="flat" cmpd="sng">
            <a:solidFill>
              <a:srgbClr val="000000"/>
            </a:solidFill>
            <a:prstDash val="solid"/>
            <a:miter/>
            <a:headEnd type="none" w="med" len="med"/>
            <a:tailEnd type="none" w="med" len="med"/>
          </a:ln>
        </p:spPr>
        <p:txBody>
          <a:bodyPr/>
          <a:p>
            <a:endParaRPr lang="zh-CN" altLang="en-US"/>
          </a:p>
        </p:txBody>
      </p:sp>
      <p:sp>
        <p:nvSpPr>
          <p:cNvPr id="1073744221" name="左右箭头 1073744220"/>
          <p:cNvSpPr/>
          <p:nvPr/>
        </p:nvSpPr>
        <p:spPr>
          <a:xfrm flipV="1">
            <a:off x="8169910" y="6641465"/>
            <a:ext cx="970280" cy="76200"/>
          </a:xfrm>
          <a:prstGeom prst="leftRightArrow">
            <a:avLst>
              <a:gd name="adj1" fmla="val 50000"/>
              <a:gd name="adj2" fmla="val 120000"/>
            </a:avLst>
          </a:prstGeom>
          <a:solidFill>
            <a:srgbClr val="92D050"/>
          </a:solidFill>
          <a:ln w="9525" cap="flat" cmpd="sng">
            <a:solidFill>
              <a:srgbClr val="000000"/>
            </a:solidFill>
            <a:prstDash val="solid"/>
            <a:miter/>
            <a:headEnd type="none" w="med" len="med"/>
            <a:tailEnd type="none" w="med" len="med"/>
          </a:ln>
        </p:spPr>
        <p:txBody>
          <a:bodyPr/>
          <a:p>
            <a:endParaRPr lang="zh-CN" altLang="en-US"/>
          </a:p>
        </p:txBody>
      </p:sp>
      <p:sp>
        <p:nvSpPr>
          <p:cNvPr id="5" name="文本框 4"/>
          <p:cNvSpPr txBox="1"/>
          <p:nvPr/>
        </p:nvSpPr>
        <p:spPr>
          <a:xfrm>
            <a:off x="452755" y="198120"/>
            <a:ext cx="11304905" cy="275590"/>
          </a:xfrm>
          <a:prstGeom prst="rect">
            <a:avLst/>
          </a:prstGeom>
          <a:noFill/>
        </p:spPr>
        <p:txBody>
          <a:bodyPr wrap="square" rtlCol="0">
            <a:spAutoFit/>
          </a:bodyPr>
          <a:p>
            <a:r>
              <a:rPr lang="en-US" altLang="zh-CN" sz="1200"/>
              <a:t>                                           </a:t>
            </a:r>
            <a:r>
              <a:rPr lang="zh-CN" altLang="en-US" sz="1200"/>
              <a:t>项目初期</a:t>
            </a:r>
            <a:r>
              <a:rPr lang="en-US" altLang="zh-CN" sz="1200">
                <a:latin typeface="仿宋" panose="02010609060101010101" charset="-122"/>
                <a:ea typeface="仿宋" panose="02010609060101010101" charset="-122"/>
              </a:rPr>
              <a:t>Hadoop</a:t>
            </a:r>
            <a:r>
              <a:rPr lang="zh-CN" altLang="en-US" sz="1200"/>
              <a:t>架构图</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p:cTn id="13" dur="500" fill="hold"/>
                                        <p:tgtEl>
                                          <p:spTgt spid="72"/>
                                        </p:tgtEl>
                                        <p:attrNameLst>
                                          <p:attrName>ppt_w</p:attrName>
                                        </p:attrNameLst>
                                      </p:cBhvr>
                                      <p:tavLst>
                                        <p:tav tm="0">
                                          <p:val>
                                            <p:fltVal val="0"/>
                                          </p:val>
                                        </p:tav>
                                        <p:tav tm="100000">
                                          <p:val>
                                            <p:strVal val="#ppt_w"/>
                                          </p:val>
                                        </p:tav>
                                      </p:tavLst>
                                    </p:anim>
                                    <p:anim calcmode="lin" valueType="num">
                                      <p:cBhvr>
                                        <p:cTn id="14" dur="500" fill="hold"/>
                                        <p:tgtEl>
                                          <p:spTgt spid="72"/>
                                        </p:tgtEl>
                                        <p:attrNameLst>
                                          <p:attrName>ppt_h</p:attrName>
                                        </p:attrNameLst>
                                      </p:cBhvr>
                                      <p:tavLst>
                                        <p:tav tm="0">
                                          <p:val>
                                            <p:fltVal val="0"/>
                                          </p:val>
                                        </p:tav>
                                        <p:tav tm="100000">
                                          <p:val>
                                            <p:strVal val="#ppt_h"/>
                                          </p:val>
                                        </p:tav>
                                      </p:tavLst>
                                    </p:anim>
                                    <p:animEffect transition="in" filter="fade">
                                      <p:cBhvr>
                                        <p:cTn id="15" dur="500"/>
                                        <p:tgtEl>
                                          <p:spTgt spid="7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wipe(left)">
                                      <p:cBhvr>
                                        <p:cTn id="19" dur="500"/>
                                        <p:tgtEl>
                                          <p:spTgt spid="73"/>
                                        </p:tgtEl>
                                      </p:cBhvr>
                                    </p:animEffect>
                                  </p:childTnLst>
                                </p:cTn>
                              </p:par>
                            </p:childTnLst>
                          </p:cTn>
                        </p:par>
                        <p:par>
                          <p:cTn id="20" fill="hold">
                            <p:stCondLst>
                              <p:cond delay="2000"/>
                            </p:stCondLst>
                            <p:childTnLst>
                              <p:par>
                                <p:cTn id="21" presetID="49" presetClass="entr" presetSubtype="0" decel="100000" fill="hold" grpId="0" nodeType="afterEffect">
                                  <p:stCondLst>
                                    <p:cond delay="0"/>
                                  </p:stCondLst>
                                  <p:childTnLst>
                                    <p:set>
                                      <p:cBhvr>
                                        <p:cTn id="22" dur="1" fill="hold">
                                          <p:stCondLst>
                                            <p:cond delay="0"/>
                                          </p:stCondLst>
                                        </p:cTn>
                                        <p:tgtEl>
                                          <p:spTgt spid="74"/>
                                        </p:tgtEl>
                                        <p:attrNameLst>
                                          <p:attrName>style.visibility</p:attrName>
                                        </p:attrNameLst>
                                      </p:cBhvr>
                                      <p:to>
                                        <p:strVal val="visible"/>
                                      </p:to>
                                    </p:set>
                                    <p:anim calcmode="lin" valueType="num">
                                      <p:cBhvr>
                                        <p:cTn id="23" dur="500" fill="hold"/>
                                        <p:tgtEl>
                                          <p:spTgt spid="74"/>
                                        </p:tgtEl>
                                        <p:attrNameLst>
                                          <p:attrName>ppt_w</p:attrName>
                                        </p:attrNameLst>
                                      </p:cBhvr>
                                      <p:tavLst>
                                        <p:tav tm="0">
                                          <p:val>
                                            <p:fltVal val="0"/>
                                          </p:val>
                                        </p:tav>
                                        <p:tav tm="100000">
                                          <p:val>
                                            <p:strVal val="#ppt_w"/>
                                          </p:val>
                                        </p:tav>
                                      </p:tavLst>
                                    </p:anim>
                                    <p:anim calcmode="lin" valueType="num">
                                      <p:cBhvr>
                                        <p:cTn id="24" dur="500" fill="hold"/>
                                        <p:tgtEl>
                                          <p:spTgt spid="74"/>
                                        </p:tgtEl>
                                        <p:attrNameLst>
                                          <p:attrName>ppt_h</p:attrName>
                                        </p:attrNameLst>
                                      </p:cBhvr>
                                      <p:tavLst>
                                        <p:tav tm="0">
                                          <p:val>
                                            <p:fltVal val="0"/>
                                          </p:val>
                                        </p:tav>
                                        <p:tav tm="100000">
                                          <p:val>
                                            <p:strVal val="#ppt_h"/>
                                          </p:val>
                                        </p:tav>
                                      </p:tavLst>
                                    </p:anim>
                                    <p:anim calcmode="lin" valueType="num">
                                      <p:cBhvr>
                                        <p:cTn id="25" dur="500" fill="hold"/>
                                        <p:tgtEl>
                                          <p:spTgt spid="74"/>
                                        </p:tgtEl>
                                        <p:attrNameLst>
                                          <p:attrName>style.rotation</p:attrName>
                                        </p:attrNameLst>
                                      </p:cBhvr>
                                      <p:tavLst>
                                        <p:tav tm="0">
                                          <p:val>
                                            <p:fltVal val="360"/>
                                          </p:val>
                                        </p:tav>
                                        <p:tav tm="100000">
                                          <p:val>
                                            <p:fltVal val="0"/>
                                          </p:val>
                                        </p:tav>
                                      </p:tavLst>
                                    </p:anim>
                                    <p:animEffect transition="in" filter="fade">
                                      <p:cBhvr>
                                        <p:cTn id="26" dur="500"/>
                                        <p:tgtEl>
                                          <p:spTgt spid="74"/>
                                        </p:tgtEl>
                                      </p:cBhvr>
                                    </p:animEffect>
                                  </p:childTnLst>
                                </p:cTn>
                              </p:par>
                            </p:childTnLst>
                          </p:cTn>
                        </p:par>
                        <p:par>
                          <p:cTn id="27" fill="hold">
                            <p:stCondLst>
                              <p:cond delay="2500"/>
                            </p:stCondLst>
                            <p:childTnLst>
                              <p:par>
                                <p:cTn id="28" presetID="49" presetClass="entr" presetSubtype="0" decel="100000" fill="hold" grpId="0" nodeType="afterEffect">
                                  <p:stCondLst>
                                    <p:cond delay="0"/>
                                  </p:stCondLst>
                                  <p:childTnLst>
                                    <p:set>
                                      <p:cBhvr>
                                        <p:cTn id="29" dur="1" fill="hold">
                                          <p:stCondLst>
                                            <p:cond delay="0"/>
                                          </p:stCondLst>
                                        </p:cTn>
                                        <p:tgtEl>
                                          <p:spTgt spid="75"/>
                                        </p:tgtEl>
                                        <p:attrNameLst>
                                          <p:attrName>style.visibility</p:attrName>
                                        </p:attrNameLst>
                                      </p:cBhvr>
                                      <p:to>
                                        <p:strVal val="visible"/>
                                      </p:to>
                                    </p:set>
                                    <p:anim calcmode="lin" valueType="num">
                                      <p:cBhvr>
                                        <p:cTn id="30" dur="500" fill="hold"/>
                                        <p:tgtEl>
                                          <p:spTgt spid="75"/>
                                        </p:tgtEl>
                                        <p:attrNameLst>
                                          <p:attrName>ppt_w</p:attrName>
                                        </p:attrNameLst>
                                      </p:cBhvr>
                                      <p:tavLst>
                                        <p:tav tm="0">
                                          <p:val>
                                            <p:fltVal val="0"/>
                                          </p:val>
                                        </p:tav>
                                        <p:tav tm="100000">
                                          <p:val>
                                            <p:strVal val="#ppt_w"/>
                                          </p:val>
                                        </p:tav>
                                      </p:tavLst>
                                    </p:anim>
                                    <p:anim calcmode="lin" valueType="num">
                                      <p:cBhvr>
                                        <p:cTn id="31" dur="500" fill="hold"/>
                                        <p:tgtEl>
                                          <p:spTgt spid="75"/>
                                        </p:tgtEl>
                                        <p:attrNameLst>
                                          <p:attrName>ppt_h</p:attrName>
                                        </p:attrNameLst>
                                      </p:cBhvr>
                                      <p:tavLst>
                                        <p:tav tm="0">
                                          <p:val>
                                            <p:fltVal val="0"/>
                                          </p:val>
                                        </p:tav>
                                        <p:tav tm="100000">
                                          <p:val>
                                            <p:strVal val="#ppt_h"/>
                                          </p:val>
                                        </p:tav>
                                      </p:tavLst>
                                    </p:anim>
                                    <p:anim calcmode="lin" valueType="num">
                                      <p:cBhvr>
                                        <p:cTn id="32" dur="500" fill="hold"/>
                                        <p:tgtEl>
                                          <p:spTgt spid="75"/>
                                        </p:tgtEl>
                                        <p:attrNameLst>
                                          <p:attrName>style.rotation</p:attrName>
                                        </p:attrNameLst>
                                      </p:cBhvr>
                                      <p:tavLst>
                                        <p:tav tm="0">
                                          <p:val>
                                            <p:fltVal val="360"/>
                                          </p:val>
                                        </p:tav>
                                        <p:tav tm="100000">
                                          <p:val>
                                            <p:fltVal val="0"/>
                                          </p:val>
                                        </p:tav>
                                      </p:tavLst>
                                    </p:anim>
                                    <p:animEffect transition="in" filter="fade">
                                      <p:cBhvr>
                                        <p:cTn id="33" dur="500"/>
                                        <p:tgtEl>
                                          <p:spTgt spid="75"/>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fade">
                                      <p:cBhvr>
                                        <p:cTn id="41" dur="500"/>
                                        <p:tgtEl>
                                          <p:spTgt spid="82"/>
                                        </p:tgtEl>
                                      </p:cBhvr>
                                    </p:animEffect>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90"/>
                                        </p:tgtEl>
                                        <p:attrNameLst>
                                          <p:attrName>style.visibility</p:attrName>
                                        </p:attrNameLst>
                                      </p:cBhvr>
                                      <p:to>
                                        <p:strVal val="visible"/>
                                      </p:to>
                                    </p:set>
                                    <p:anim calcmode="lin" valueType="num">
                                      <p:cBhvr>
                                        <p:cTn id="45" dur="500" fill="hold"/>
                                        <p:tgtEl>
                                          <p:spTgt spid="90"/>
                                        </p:tgtEl>
                                        <p:attrNameLst>
                                          <p:attrName>ppt_w</p:attrName>
                                        </p:attrNameLst>
                                      </p:cBhvr>
                                      <p:tavLst>
                                        <p:tav tm="0">
                                          <p:val>
                                            <p:fltVal val="0"/>
                                          </p:val>
                                        </p:tav>
                                        <p:tav tm="100000">
                                          <p:val>
                                            <p:strVal val="#ppt_w"/>
                                          </p:val>
                                        </p:tav>
                                      </p:tavLst>
                                    </p:anim>
                                    <p:anim calcmode="lin" valueType="num">
                                      <p:cBhvr>
                                        <p:cTn id="46" dur="500" fill="hold"/>
                                        <p:tgtEl>
                                          <p:spTgt spid="90"/>
                                        </p:tgtEl>
                                        <p:attrNameLst>
                                          <p:attrName>ppt_h</p:attrName>
                                        </p:attrNameLst>
                                      </p:cBhvr>
                                      <p:tavLst>
                                        <p:tav tm="0">
                                          <p:val>
                                            <p:fltVal val="0"/>
                                          </p:val>
                                        </p:tav>
                                        <p:tav tm="100000">
                                          <p:val>
                                            <p:strVal val="#ppt_h"/>
                                          </p:val>
                                        </p:tav>
                                      </p:tavLst>
                                    </p:anim>
                                    <p:animEffect transition="in" filter="fade">
                                      <p:cBhvr>
                                        <p:cTn id="47" dur="500"/>
                                        <p:tgtEl>
                                          <p:spTgt spid="90"/>
                                        </p:tgtEl>
                                      </p:cBhvr>
                                    </p:animEffect>
                                  </p:childTnLst>
                                </p:cTn>
                              </p:par>
                            </p:childTnLst>
                          </p:cTn>
                        </p:par>
                        <p:par>
                          <p:cTn id="48" fill="hold">
                            <p:stCondLst>
                              <p:cond delay="4500"/>
                            </p:stCondLst>
                            <p:childTnLst>
                              <p:par>
                                <p:cTn id="49" presetID="49" presetClass="entr" presetSubtype="0" decel="100000" fill="hold" grpId="0" nodeType="afterEffect">
                                  <p:stCondLst>
                                    <p:cond delay="0"/>
                                  </p:stCondLst>
                                  <p:childTnLst>
                                    <p:set>
                                      <p:cBhvr>
                                        <p:cTn id="50" dur="1" fill="hold">
                                          <p:stCondLst>
                                            <p:cond delay="0"/>
                                          </p:stCondLst>
                                        </p:cTn>
                                        <p:tgtEl>
                                          <p:spTgt spid="81"/>
                                        </p:tgtEl>
                                        <p:attrNameLst>
                                          <p:attrName>style.visibility</p:attrName>
                                        </p:attrNameLst>
                                      </p:cBhvr>
                                      <p:to>
                                        <p:strVal val="visible"/>
                                      </p:to>
                                    </p:set>
                                    <p:anim calcmode="lin" valueType="num">
                                      <p:cBhvr>
                                        <p:cTn id="51" dur="500" fill="hold"/>
                                        <p:tgtEl>
                                          <p:spTgt spid="81"/>
                                        </p:tgtEl>
                                        <p:attrNameLst>
                                          <p:attrName>ppt_w</p:attrName>
                                        </p:attrNameLst>
                                      </p:cBhvr>
                                      <p:tavLst>
                                        <p:tav tm="0">
                                          <p:val>
                                            <p:fltVal val="0"/>
                                          </p:val>
                                        </p:tav>
                                        <p:tav tm="100000">
                                          <p:val>
                                            <p:strVal val="#ppt_w"/>
                                          </p:val>
                                        </p:tav>
                                      </p:tavLst>
                                    </p:anim>
                                    <p:anim calcmode="lin" valueType="num">
                                      <p:cBhvr>
                                        <p:cTn id="52" dur="500" fill="hold"/>
                                        <p:tgtEl>
                                          <p:spTgt spid="81"/>
                                        </p:tgtEl>
                                        <p:attrNameLst>
                                          <p:attrName>ppt_h</p:attrName>
                                        </p:attrNameLst>
                                      </p:cBhvr>
                                      <p:tavLst>
                                        <p:tav tm="0">
                                          <p:val>
                                            <p:fltVal val="0"/>
                                          </p:val>
                                        </p:tav>
                                        <p:tav tm="100000">
                                          <p:val>
                                            <p:strVal val="#ppt_h"/>
                                          </p:val>
                                        </p:tav>
                                      </p:tavLst>
                                    </p:anim>
                                    <p:anim calcmode="lin" valueType="num">
                                      <p:cBhvr>
                                        <p:cTn id="53" dur="500" fill="hold"/>
                                        <p:tgtEl>
                                          <p:spTgt spid="81"/>
                                        </p:tgtEl>
                                        <p:attrNameLst>
                                          <p:attrName>style.rotation</p:attrName>
                                        </p:attrNameLst>
                                      </p:cBhvr>
                                      <p:tavLst>
                                        <p:tav tm="0">
                                          <p:val>
                                            <p:fltVal val="360"/>
                                          </p:val>
                                        </p:tav>
                                        <p:tav tm="100000">
                                          <p:val>
                                            <p:fltVal val="0"/>
                                          </p:val>
                                        </p:tav>
                                      </p:tavLst>
                                    </p:anim>
                                    <p:animEffect transition="in" filter="fade">
                                      <p:cBhvr>
                                        <p:cTn id="54" dur="500"/>
                                        <p:tgtEl>
                                          <p:spTgt spid="81"/>
                                        </p:tgtEl>
                                      </p:cBhvr>
                                    </p:animEffect>
                                  </p:childTnLst>
                                </p:cTn>
                              </p:par>
                            </p:childTnLst>
                          </p:cTn>
                        </p:par>
                        <p:par>
                          <p:cTn id="55" fill="hold">
                            <p:stCondLst>
                              <p:cond delay="5000"/>
                            </p:stCondLst>
                            <p:childTnLst>
                              <p:par>
                                <p:cTn id="56" presetID="49" presetClass="entr" presetSubtype="0" decel="100000" fill="hold" grpId="0" nodeType="afterEffect">
                                  <p:stCondLst>
                                    <p:cond delay="0"/>
                                  </p:stCondLst>
                                  <p:childTnLst>
                                    <p:set>
                                      <p:cBhvr>
                                        <p:cTn id="57" dur="1" fill="hold">
                                          <p:stCondLst>
                                            <p:cond delay="0"/>
                                          </p:stCondLst>
                                        </p:cTn>
                                        <p:tgtEl>
                                          <p:spTgt spid="78"/>
                                        </p:tgtEl>
                                        <p:attrNameLst>
                                          <p:attrName>style.visibility</p:attrName>
                                        </p:attrNameLst>
                                      </p:cBhvr>
                                      <p:to>
                                        <p:strVal val="visible"/>
                                      </p:to>
                                    </p:set>
                                    <p:anim calcmode="lin" valueType="num">
                                      <p:cBhvr>
                                        <p:cTn id="58" dur="500" fill="hold"/>
                                        <p:tgtEl>
                                          <p:spTgt spid="78"/>
                                        </p:tgtEl>
                                        <p:attrNameLst>
                                          <p:attrName>ppt_w</p:attrName>
                                        </p:attrNameLst>
                                      </p:cBhvr>
                                      <p:tavLst>
                                        <p:tav tm="0">
                                          <p:val>
                                            <p:fltVal val="0"/>
                                          </p:val>
                                        </p:tav>
                                        <p:tav tm="100000">
                                          <p:val>
                                            <p:strVal val="#ppt_w"/>
                                          </p:val>
                                        </p:tav>
                                      </p:tavLst>
                                    </p:anim>
                                    <p:anim calcmode="lin" valueType="num">
                                      <p:cBhvr>
                                        <p:cTn id="59" dur="500" fill="hold"/>
                                        <p:tgtEl>
                                          <p:spTgt spid="78"/>
                                        </p:tgtEl>
                                        <p:attrNameLst>
                                          <p:attrName>ppt_h</p:attrName>
                                        </p:attrNameLst>
                                      </p:cBhvr>
                                      <p:tavLst>
                                        <p:tav tm="0">
                                          <p:val>
                                            <p:fltVal val="0"/>
                                          </p:val>
                                        </p:tav>
                                        <p:tav tm="100000">
                                          <p:val>
                                            <p:strVal val="#ppt_h"/>
                                          </p:val>
                                        </p:tav>
                                      </p:tavLst>
                                    </p:anim>
                                    <p:anim calcmode="lin" valueType="num">
                                      <p:cBhvr>
                                        <p:cTn id="60" dur="500" fill="hold"/>
                                        <p:tgtEl>
                                          <p:spTgt spid="78"/>
                                        </p:tgtEl>
                                        <p:attrNameLst>
                                          <p:attrName>style.rotation</p:attrName>
                                        </p:attrNameLst>
                                      </p:cBhvr>
                                      <p:tavLst>
                                        <p:tav tm="0">
                                          <p:val>
                                            <p:fltVal val="360"/>
                                          </p:val>
                                        </p:tav>
                                        <p:tav tm="100000">
                                          <p:val>
                                            <p:fltVal val="0"/>
                                          </p:val>
                                        </p:tav>
                                      </p:tavLst>
                                    </p:anim>
                                    <p:animEffect transition="in" filter="fade">
                                      <p:cBhvr>
                                        <p:cTn id="61" dur="500"/>
                                        <p:tgtEl>
                                          <p:spTgt spid="78"/>
                                        </p:tgtEl>
                                      </p:cBhvr>
                                    </p:animEffect>
                                  </p:childTnLst>
                                </p:cTn>
                              </p:par>
                            </p:childTnLst>
                          </p:cTn>
                        </p:par>
                        <p:par>
                          <p:cTn id="62" fill="hold">
                            <p:stCondLst>
                              <p:cond delay="5500"/>
                            </p:stCondLst>
                            <p:childTnLst>
                              <p:par>
                                <p:cTn id="63" presetID="10" presetClass="entr" presetSubtype="0" fill="hold" grpId="0" nodeType="after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fade">
                                      <p:cBhvr>
                                        <p:cTn id="65" dur="500"/>
                                        <p:tgtEl>
                                          <p:spTgt spid="85"/>
                                        </p:tgtEl>
                                      </p:cBhvr>
                                    </p:animEffect>
                                  </p:childTnLst>
                                </p:cTn>
                              </p:par>
                            </p:childTnLst>
                          </p:cTn>
                        </p:par>
                        <p:par>
                          <p:cTn id="66" fill="hold">
                            <p:stCondLst>
                              <p:cond delay="6000"/>
                            </p:stCondLst>
                            <p:childTnLst>
                              <p:par>
                                <p:cTn id="67" presetID="10" presetClass="entr" presetSubtype="0" fill="hold" grpId="0" nodeType="after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fade">
                                      <p:cBhvr>
                                        <p:cTn id="69" dur="500"/>
                                        <p:tgtEl>
                                          <p:spTgt spid="84"/>
                                        </p:tgtEl>
                                      </p:cBhvr>
                                    </p:animEffect>
                                  </p:childTnLst>
                                </p:cTn>
                              </p:par>
                            </p:childTnLst>
                          </p:cTn>
                        </p:par>
                        <p:par>
                          <p:cTn id="70" fill="hold">
                            <p:stCondLst>
                              <p:cond delay="6500"/>
                            </p:stCondLst>
                            <p:childTnLst>
                              <p:par>
                                <p:cTn id="71" presetID="53" presetClass="entr" presetSubtype="16" fill="hold" grpId="0" nodeType="afterEffect">
                                  <p:stCondLst>
                                    <p:cond delay="0"/>
                                  </p:stCondLst>
                                  <p:childTnLst>
                                    <p:set>
                                      <p:cBhvr>
                                        <p:cTn id="72" dur="1" fill="hold">
                                          <p:stCondLst>
                                            <p:cond delay="0"/>
                                          </p:stCondLst>
                                        </p:cTn>
                                        <p:tgtEl>
                                          <p:spTgt spid="92"/>
                                        </p:tgtEl>
                                        <p:attrNameLst>
                                          <p:attrName>style.visibility</p:attrName>
                                        </p:attrNameLst>
                                      </p:cBhvr>
                                      <p:to>
                                        <p:strVal val="visible"/>
                                      </p:to>
                                    </p:set>
                                    <p:anim calcmode="lin" valueType="num">
                                      <p:cBhvr>
                                        <p:cTn id="73" dur="500" fill="hold"/>
                                        <p:tgtEl>
                                          <p:spTgt spid="92"/>
                                        </p:tgtEl>
                                        <p:attrNameLst>
                                          <p:attrName>ppt_w</p:attrName>
                                        </p:attrNameLst>
                                      </p:cBhvr>
                                      <p:tavLst>
                                        <p:tav tm="0">
                                          <p:val>
                                            <p:fltVal val="0"/>
                                          </p:val>
                                        </p:tav>
                                        <p:tav tm="100000">
                                          <p:val>
                                            <p:strVal val="#ppt_w"/>
                                          </p:val>
                                        </p:tav>
                                      </p:tavLst>
                                    </p:anim>
                                    <p:anim calcmode="lin" valueType="num">
                                      <p:cBhvr>
                                        <p:cTn id="74" dur="500" fill="hold"/>
                                        <p:tgtEl>
                                          <p:spTgt spid="92"/>
                                        </p:tgtEl>
                                        <p:attrNameLst>
                                          <p:attrName>ppt_h</p:attrName>
                                        </p:attrNameLst>
                                      </p:cBhvr>
                                      <p:tavLst>
                                        <p:tav tm="0">
                                          <p:val>
                                            <p:fltVal val="0"/>
                                          </p:val>
                                        </p:tav>
                                        <p:tav tm="100000">
                                          <p:val>
                                            <p:strVal val="#ppt_h"/>
                                          </p:val>
                                        </p:tav>
                                      </p:tavLst>
                                    </p:anim>
                                    <p:animEffect transition="in" filter="fade">
                                      <p:cBhvr>
                                        <p:cTn id="75" dur="500"/>
                                        <p:tgtEl>
                                          <p:spTgt spid="92"/>
                                        </p:tgtEl>
                                      </p:cBhvr>
                                    </p:animEffect>
                                  </p:childTnLst>
                                </p:cTn>
                              </p:par>
                            </p:childTnLst>
                          </p:cTn>
                        </p:par>
                        <p:par>
                          <p:cTn id="76" fill="hold">
                            <p:stCondLst>
                              <p:cond delay="7000"/>
                            </p:stCondLst>
                            <p:childTnLst>
                              <p:par>
                                <p:cTn id="77" presetID="49" presetClass="entr" presetSubtype="0" decel="100000" fill="hold" grpId="0" nodeType="afterEffect">
                                  <p:stCondLst>
                                    <p:cond delay="0"/>
                                  </p:stCondLst>
                                  <p:childTnLst>
                                    <p:set>
                                      <p:cBhvr>
                                        <p:cTn id="78" dur="1" fill="hold">
                                          <p:stCondLst>
                                            <p:cond delay="0"/>
                                          </p:stCondLst>
                                        </p:cTn>
                                        <p:tgtEl>
                                          <p:spTgt spid="80"/>
                                        </p:tgtEl>
                                        <p:attrNameLst>
                                          <p:attrName>style.visibility</p:attrName>
                                        </p:attrNameLst>
                                      </p:cBhvr>
                                      <p:to>
                                        <p:strVal val="visible"/>
                                      </p:to>
                                    </p:set>
                                    <p:anim calcmode="lin" valueType="num">
                                      <p:cBhvr>
                                        <p:cTn id="79" dur="500" fill="hold"/>
                                        <p:tgtEl>
                                          <p:spTgt spid="80"/>
                                        </p:tgtEl>
                                        <p:attrNameLst>
                                          <p:attrName>ppt_w</p:attrName>
                                        </p:attrNameLst>
                                      </p:cBhvr>
                                      <p:tavLst>
                                        <p:tav tm="0">
                                          <p:val>
                                            <p:fltVal val="0"/>
                                          </p:val>
                                        </p:tav>
                                        <p:tav tm="100000">
                                          <p:val>
                                            <p:strVal val="#ppt_w"/>
                                          </p:val>
                                        </p:tav>
                                      </p:tavLst>
                                    </p:anim>
                                    <p:anim calcmode="lin" valueType="num">
                                      <p:cBhvr>
                                        <p:cTn id="80" dur="500" fill="hold"/>
                                        <p:tgtEl>
                                          <p:spTgt spid="80"/>
                                        </p:tgtEl>
                                        <p:attrNameLst>
                                          <p:attrName>ppt_h</p:attrName>
                                        </p:attrNameLst>
                                      </p:cBhvr>
                                      <p:tavLst>
                                        <p:tav tm="0">
                                          <p:val>
                                            <p:fltVal val="0"/>
                                          </p:val>
                                        </p:tav>
                                        <p:tav tm="100000">
                                          <p:val>
                                            <p:strVal val="#ppt_h"/>
                                          </p:val>
                                        </p:tav>
                                      </p:tavLst>
                                    </p:anim>
                                    <p:anim calcmode="lin" valueType="num">
                                      <p:cBhvr>
                                        <p:cTn id="81" dur="500" fill="hold"/>
                                        <p:tgtEl>
                                          <p:spTgt spid="80"/>
                                        </p:tgtEl>
                                        <p:attrNameLst>
                                          <p:attrName>style.rotation</p:attrName>
                                        </p:attrNameLst>
                                      </p:cBhvr>
                                      <p:tavLst>
                                        <p:tav tm="0">
                                          <p:val>
                                            <p:fltVal val="360"/>
                                          </p:val>
                                        </p:tav>
                                        <p:tav tm="100000">
                                          <p:val>
                                            <p:fltVal val="0"/>
                                          </p:val>
                                        </p:tav>
                                      </p:tavLst>
                                    </p:anim>
                                    <p:animEffect transition="in" filter="fade">
                                      <p:cBhvr>
                                        <p:cTn id="82" dur="500"/>
                                        <p:tgtEl>
                                          <p:spTgt spid="80"/>
                                        </p:tgtEl>
                                      </p:cBhvr>
                                    </p:animEffect>
                                  </p:childTnLst>
                                </p:cTn>
                              </p:par>
                            </p:childTnLst>
                          </p:cTn>
                        </p:par>
                        <p:par>
                          <p:cTn id="83" fill="hold">
                            <p:stCondLst>
                              <p:cond delay="7500"/>
                            </p:stCondLst>
                            <p:childTnLst>
                              <p:par>
                                <p:cTn id="84" presetID="49" presetClass="entr" presetSubtype="0" decel="100000" fill="hold" grpId="0" nodeType="afterEffect">
                                  <p:stCondLst>
                                    <p:cond delay="0"/>
                                  </p:stCondLst>
                                  <p:childTnLst>
                                    <p:set>
                                      <p:cBhvr>
                                        <p:cTn id="85" dur="1" fill="hold">
                                          <p:stCondLst>
                                            <p:cond delay="0"/>
                                          </p:stCondLst>
                                        </p:cTn>
                                        <p:tgtEl>
                                          <p:spTgt spid="76"/>
                                        </p:tgtEl>
                                        <p:attrNameLst>
                                          <p:attrName>style.visibility</p:attrName>
                                        </p:attrNameLst>
                                      </p:cBhvr>
                                      <p:to>
                                        <p:strVal val="visible"/>
                                      </p:to>
                                    </p:set>
                                    <p:anim calcmode="lin" valueType="num">
                                      <p:cBhvr>
                                        <p:cTn id="86" dur="500" fill="hold"/>
                                        <p:tgtEl>
                                          <p:spTgt spid="76"/>
                                        </p:tgtEl>
                                        <p:attrNameLst>
                                          <p:attrName>ppt_w</p:attrName>
                                        </p:attrNameLst>
                                      </p:cBhvr>
                                      <p:tavLst>
                                        <p:tav tm="0">
                                          <p:val>
                                            <p:fltVal val="0"/>
                                          </p:val>
                                        </p:tav>
                                        <p:tav tm="100000">
                                          <p:val>
                                            <p:strVal val="#ppt_w"/>
                                          </p:val>
                                        </p:tav>
                                      </p:tavLst>
                                    </p:anim>
                                    <p:anim calcmode="lin" valueType="num">
                                      <p:cBhvr>
                                        <p:cTn id="87" dur="500" fill="hold"/>
                                        <p:tgtEl>
                                          <p:spTgt spid="76"/>
                                        </p:tgtEl>
                                        <p:attrNameLst>
                                          <p:attrName>ppt_h</p:attrName>
                                        </p:attrNameLst>
                                      </p:cBhvr>
                                      <p:tavLst>
                                        <p:tav tm="0">
                                          <p:val>
                                            <p:fltVal val="0"/>
                                          </p:val>
                                        </p:tav>
                                        <p:tav tm="100000">
                                          <p:val>
                                            <p:strVal val="#ppt_h"/>
                                          </p:val>
                                        </p:tav>
                                      </p:tavLst>
                                    </p:anim>
                                    <p:anim calcmode="lin" valueType="num">
                                      <p:cBhvr>
                                        <p:cTn id="88" dur="500" fill="hold"/>
                                        <p:tgtEl>
                                          <p:spTgt spid="76"/>
                                        </p:tgtEl>
                                        <p:attrNameLst>
                                          <p:attrName>style.rotation</p:attrName>
                                        </p:attrNameLst>
                                      </p:cBhvr>
                                      <p:tavLst>
                                        <p:tav tm="0">
                                          <p:val>
                                            <p:fltVal val="360"/>
                                          </p:val>
                                        </p:tav>
                                        <p:tav tm="100000">
                                          <p:val>
                                            <p:fltVal val="0"/>
                                          </p:val>
                                        </p:tav>
                                      </p:tavLst>
                                    </p:anim>
                                    <p:animEffect transition="in" filter="fade">
                                      <p:cBhvr>
                                        <p:cTn id="89" dur="500"/>
                                        <p:tgtEl>
                                          <p:spTgt spid="76"/>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87"/>
                                        </p:tgtEl>
                                        <p:attrNameLst>
                                          <p:attrName>style.visibility</p:attrName>
                                        </p:attrNameLst>
                                      </p:cBhvr>
                                      <p:to>
                                        <p:strVal val="visible"/>
                                      </p:to>
                                    </p:set>
                                    <p:animEffect transition="in" filter="fade">
                                      <p:cBhvr>
                                        <p:cTn id="93" dur="500"/>
                                        <p:tgtEl>
                                          <p:spTgt spid="87"/>
                                        </p:tgtEl>
                                      </p:cBhvr>
                                    </p:animEffect>
                                  </p:childTnLst>
                                </p:cTn>
                              </p:par>
                            </p:childTnLst>
                          </p:cTn>
                        </p:par>
                        <p:par>
                          <p:cTn id="94" fill="hold">
                            <p:stCondLst>
                              <p:cond delay="8500"/>
                            </p:stCondLst>
                            <p:childTnLst>
                              <p:par>
                                <p:cTn id="95" presetID="10" presetClass="entr" presetSubtype="0" fill="hold" grpId="0" nodeType="afterEffect">
                                  <p:stCondLst>
                                    <p:cond delay="0"/>
                                  </p:stCondLst>
                                  <p:childTnLst>
                                    <p:set>
                                      <p:cBhvr>
                                        <p:cTn id="96" dur="1" fill="hold">
                                          <p:stCondLst>
                                            <p:cond delay="0"/>
                                          </p:stCondLst>
                                        </p:cTn>
                                        <p:tgtEl>
                                          <p:spTgt spid="86"/>
                                        </p:tgtEl>
                                        <p:attrNameLst>
                                          <p:attrName>style.visibility</p:attrName>
                                        </p:attrNameLst>
                                      </p:cBhvr>
                                      <p:to>
                                        <p:strVal val="visible"/>
                                      </p:to>
                                    </p:set>
                                    <p:animEffect transition="in" filter="fade">
                                      <p:cBhvr>
                                        <p:cTn id="97" dur="500"/>
                                        <p:tgtEl>
                                          <p:spTgt spid="86"/>
                                        </p:tgtEl>
                                      </p:cBhvr>
                                    </p:animEffect>
                                  </p:childTnLst>
                                </p:cTn>
                              </p:par>
                            </p:childTnLst>
                          </p:cTn>
                        </p:par>
                        <p:par>
                          <p:cTn id="98" fill="hold">
                            <p:stCondLst>
                              <p:cond delay="9000"/>
                            </p:stCondLst>
                            <p:childTnLst>
                              <p:par>
                                <p:cTn id="99" presetID="53" presetClass="entr" presetSubtype="16" fill="hold" grpId="0" nodeType="afterEffect">
                                  <p:stCondLst>
                                    <p:cond delay="0"/>
                                  </p:stCondLst>
                                  <p:childTnLst>
                                    <p:set>
                                      <p:cBhvr>
                                        <p:cTn id="100" dur="1" fill="hold">
                                          <p:stCondLst>
                                            <p:cond delay="0"/>
                                          </p:stCondLst>
                                        </p:cTn>
                                        <p:tgtEl>
                                          <p:spTgt spid="91"/>
                                        </p:tgtEl>
                                        <p:attrNameLst>
                                          <p:attrName>style.visibility</p:attrName>
                                        </p:attrNameLst>
                                      </p:cBhvr>
                                      <p:to>
                                        <p:strVal val="visible"/>
                                      </p:to>
                                    </p:set>
                                    <p:anim calcmode="lin" valueType="num">
                                      <p:cBhvr>
                                        <p:cTn id="101" dur="500" fill="hold"/>
                                        <p:tgtEl>
                                          <p:spTgt spid="91"/>
                                        </p:tgtEl>
                                        <p:attrNameLst>
                                          <p:attrName>ppt_w</p:attrName>
                                        </p:attrNameLst>
                                      </p:cBhvr>
                                      <p:tavLst>
                                        <p:tav tm="0">
                                          <p:val>
                                            <p:fltVal val="0"/>
                                          </p:val>
                                        </p:tav>
                                        <p:tav tm="100000">
                                          <p:val>
                                            <p:strVal val="#ppt_w"/>
                                          </p:val>
                                        </p:tav>
                                      </p:tavLst>
                                    </p:anim>
                                    <p:anim calcmode="lin" valueType="num">
                                      <p:cBhvr>
                                        <p:cTn id="102" dur="500" fill="hold"/>
                                        <p:tgtEl>
                                          <p:spTgt spid="91"/>
                                        </p:tgtEl>
                                        <p:attrNameLst>
                                          <p:attrName>ppt_h</p:attrName>
                                        </p:attrNameLst>
                                      </p:cBhvr>
                                      <p:tavLst>
                                        <p:tav tm="0">
                                          <p:val>
                                            <p:fltVal val="0"/>
                                          </p:val>
                                        </p:tav>
                                        <p:tav tm="100000">
                                          <p:val>
                                            <p:strVal val="#ppt_h"/>
                                          </p:val>
                                        </p:tav>
                                      </p:tavLst>
                                    </p:anim>
                                    <p:animEffect transition="in" filter="fade">
                                      <p:cBhvr>
                                        <p:cTn id="103" dur="500"/>
                                        <p:tgtEl>
                                          <p:spTgt spid="91"/>
                                        </p:tgtEl>
                                      </p:cBhvr>
                                    </p:animEffect>
                                  </p:childTnLst>
                                </p:cTn>
                              </p:par>
                            </p:childTnLst>
                          </p:cTn>
                        </p:par>
                        <p:par>
                          <p:cTn id="104" fill="hold">
                            <p:stCondLst>
                              <p:cond delay="9500"/>
                            </p:stCondLst>
                            <p:childTnLst>
                              <p:par>
                                <p:cTn id="105" presetID="49" presetClass="entr" presetSubtype="0" decel="100000" fill="hold" grpId="0" nodeType="afterEffect">
                                  <p:stCondLst>
                                    <p:cond delay="0"/>
                                  </p:stCondLst>
                                  <p:childTnLst>
                                    <p:set>
                                      <p:cBhvr>
                                        <p:cTn id="106" dur="1" fill="hold">
                                          <p:stCondLst>
                                            <p:cond delay="0"/>
                                          </p:stCondLst>
                                        </p:cTn>
                                        <p:tgtEl>
                                          <p:spTgt spid="79"/>
                                        </p:tgtEl>
                                        <p:attrNameLst>
                                          <p:attrName>style.visibility</p:attrName>
                                        </p:attrNameLst>
                                      </p:cBhvr>
                                      <p:to>
                                        <p:strVal val="visible"/>
                                      </p:to>
                                    </p:set>
                                    <p:anim calcmode="lin" valueType="num">
                                      <p:cBhvr>
                                        <p:cTn id="107" dur="500" fill="hold"/>
                                        <p:tgtEl>
                                          <p:spTgt spid="79"/>
                                        </p:tgtEl>
                                        <p:attrNameLst>
                                          <p:attrName>ppt_w</p:attrName>
                                        </p:attrNameLst>
                                      </p:cBhvr>
                                      <p:tavLst>
                                        <p:tav tm="0">
                                          <p:val>
                                            <p:fltVal val="0"/>
                                          </p:val>
                                        </p:tav>
                                        <p:tav tm="100000">
                                          <p:val>
                                            <p:strVal val="#ppt_w"/>
                                          </p:val>
                                        </p:tav>
                                      </p:tavLst>
                                    </p:anim>
                                    <p:anim calcmode="lin" valueType="num">
                                      <p:cBhvr>
                                        <p:cTn id="108" dur="500" fill="hold"/>
                                        <p:tgtEl>
                                          <p:spTgt spid="79"/>
                                        </p:tgtEl>
                                        <p:attrNameLst>
                                          <p:attrName>ppt_h</p:attrName>
                                        </p:attrNameLst>
                                      </p:cBhvr>
                                      <p:tavLst>
                                        <p:tav tm="0">
                                          <p:val>
                                            <p:fltVal val="0"/>
                                          </p:val>
                                        </p:tav>
                                        <p:tav tm="100000">
                                          <p:val>
                                            <p:strVal val="#ppt_h"/>
                                          </p:val>
                                        </p:tav>
                                      </p:tavLst>
                                    </p:anim>
                                    <p:anim calcmode="lin" valueType="num">
                                      <p:cBhvr>
                                        <p:cTn id="109" dur="500" fill="hold"/>
                                        <p:tgtEl>
                                          <p:spTgt spid="79"/>
                                        </p:tgtEl>
                                        <p:attrNameLst>
                                          <p:attrName>style.rotation</p:attrName>
                                        </p:attrNameLst>
                                      </p:cBhvr>
                                      <p:tavLst>
                                        <p:tav tm="0">
                                          <p:val>
                                            <p:fltVal val="360"/>
                                          </p:val>
                                        </p:tav>
                                        <p:tav tm="100000">
                                          <p:val>
                                            <p:fltVal val="0"/>
                                          </p:val>
                                        </p:tav>
                                      </p:tavLst>
                                    </p:anim>
                                    <p:animEffect transition="in" filter="fade">
                                      <p:cBhvr>
                                        <p:cTn id="110" dur="500"/>
                                        <p:tgtEl>
                                          <p:spTgt spid="79"/>
                                        </p:tgtEl>
                                      </p:cBhvr>
                                    </p:animEffect>
                                  </p:childTnLst>
                                </p:cTn>
                              </p:par>
                            </p:childTnLst>
                          </p:cTn>
                        </p:par>
                        <p:par>
                          <p:cTn id="111" fill="hold">
                            <p:stCondLst>
                              <p:cond delay="10000"/>
                            </p:stCondLst>
                            <p:childTnLst>
                              <p:par>
                                <p:cTn id="112" presetID="49" presetClass="entr" presetSubtype="0" decel="100000" fill="hold" grpId="0" nodeType="afterEffect">
                                  <p:stCondLst>
                                    <p:cond delay="0"/>
                                  </p:stCondLst>
                                  <p:childTnLst>
                                    <p:set>
                                      <p:cBhvr>
                                        <p:cTn id="113" dur="1" fill="hold">
                                          <p:stCondLst>
                                            <p:cond delay="0"/>
                                          </p:stCondLst>
                                        </p:cTn>
                                        <p:tgtEl>
                                          <p:spTgt spid="77"/>
                                        </p:tgtEl>
                                        <p:attrNameLst>
                                          <p:attrName>style.visibility</p:attrName>
                                        </p:attrNameLst>
                                      </p:cBhvr>
                                      <p:to>
                                        <p:strVal val="visible"/>
                                      </p:to>
                                    </p:set>
                                    <p:anim calcmode="lin" valueType="num">
                                      <p:cBhvr>
                                        <p:cTn id="114" dur="500" fill="hold"/>
                                        <p:tgtEl>
                                          <p:spTgt spid="77"/>
                                        </p:tgtEl>
                                        <p:attrNameLst>
                                          <p:attrName>ppt_w</p:attrName>
                                        </p:attrNameLst>
                                      </p:cBhvr>
                                      <p:tavLst>
                                        <p:tav tm="0">
                                          <p:val>
                                            <p:fltVal val="0"/>
                                          </p:val>
                                        </p:tav>
                                        <p:tav tm="100000">
                                          <p:val>
                                            <p:strVal val="#ppt_w"/>
                                          </p:val>
                                        </p:tav>
                                      </p:tavLst>
                                    </p:anim>
                                    <p:anim calcmode="lin" valueType="num">
                                      <p:cBhvr>
                                        <p:cTn id="115" dur="500" fill="hold"/>
                                        <p:tgtEl>
                                          <p:spTgt spid="77"/>
                                        </p:tgtEl>
                                        <p:attrNameLst>
                                          <p:attrName>ppt_h</p:attrName>
                                        </p:attrNameLst>
                                      </p:cBhvr>
                                      <p:tavLst>
                                        <p:tav tm="0">
                                          <p:val>
                                            <p:fltVal val="0"/>
                                          </p:val>
                                        </p:tav>
                                        <p:tav tm="100000">
                                          <p:val>
                                            <p:strVal val="#ppt_h"/>
                                          </p:val>
                                        </p:tav>
                                      </p:tavLst>
                                    </p:anim>
                                    <p:anim calcmode="lin" valueType="num">
                                      <p:cBhvr>
                                        <p:cTn id="116" dur="500" fill="hold"/>
                                        <p:tgtEl>
                                          <p:spTgt spid="77"/>
                                        </p:tgtEl>
                                        <p:attrNameLst>
                                          <p:attrName>style.rotation</p:attrName>
                                        </p:attrNameLst>
                                      </p:cBhvr>
                                      <p:tavLst>
                                        <p:tav tm="0">
                                          <p:val>
                                            <p:fltVal val="360"/>
                                          </p:val>
                                        </p:tav>
                                        <p:tav tm="100000">
                                          <p:val>
                                            <p:fltVal val="0"/>
                                          </p:val>
                                        </p:tav>
                                      </p:tavLst>
                                    </p:anim>
                                    <p:animEffect transition="in" filter="fade">
                                      <p:cBhvr>
                                        <p:cTn id="117" dur="500"/>
                                        <p:tgtEl>
                                          <p:spTgt spid="77"/>
                                        </p:tgtEl>
                                      </p:cBhvr>
                                    </p:animEffect>
                                  </p:childTnLst>
                                </p:cTn>
                              </p:par>
                            </p:childTnLst>
                          </p:cTn>
                        </p:par>
                        <p:par>
                          <p:cTn id="118" fill="hold">
                            <p:stCondLst>
                              <p:cond delay="10500"/>
                            </p:stCondLst>
                            <p:childTnLst>
                              <p:par>
                                <p:cTn id="119" presetID="10" presetClass="entr" presetSubtype="0" fill="hold" grpId="0" nodeType="afterEffect">
                                  <p:stCondLst>
                                    <p:cond delay="0"/>
                                  </p:stCondLst>
                                  <p:childTnLst>
                                    <p:set>
                                      <p:cBhvr>
                                        <p:cTn id="120" dur="1" fill="hold">
                                          <p:stCondLst>
                                            <p:cond delay="0"/>
                                          </p:stCondLst>
                                        </p:cTn>
                                        <p:tgtEl>
                                          <p:spTgt spid="89"/>
                                        </p:tgtEl>
                                        <p:attrNameLst>
                                          <p:attrName>style.visibility</p:attrName>
                                        </p:attrNameLst>
                                      </p:cBhvr>
                                      <p:to>
                                        <p:strVal val="visible"/>
                                      </p:to>
                                    </p:set>
                                    <p:animEffect transition="in" filter="fade">
                                      <p:cBhvr>
                                        <p:cTn id="121" dur="500"/>
                                        <p:tgtEl>
                                          <p:spTgt spid="89"/>
                                        </p:tgtEl>
                                      </p:cBhvr>
                                    </p:animEffect>
                                  </p:childTnLst>
                                </p:cTn>
                              </p:par>
                            </p:childTnLst>
                          </p:cTn>
                        </p:par>
                        <p:par>
                          <p:cTn id="122" fill="hold">
                            <p:stCondLst>
                              <p:cond delay="11000"/>
                            </p:stCondLst>
                            <p:childTnLst>
                              <p:par>
                                <p:cTn id="123" presetID="10" presetClass="entr" presetSubtype="0" fill="hold" grpId="0" nodeType="afterEffect">
                                  <p:stCondLst>
                                    <p:cond delay="0"/>
                                  </p:stCondLst>
                                  <p:childTnLst>
                                    <p:set>
                                      <p:cBhvr>
                                        <p:cTn id="124" dur="1" fill="hold">
                                          <p:stCondLst>
                                            <p:cond delay="0"/>
                                          </p:stCondLst>
                                        </p:cTn>
                                        <p:tgtEl>
                                          <p:spTgt spid="88"/>
                                        </p:tgtEl>
                                        <p:attrNameLst>
                                          <p:attrName>style.visibility</p:attrName>
                                        </p:attrNameLst>
                                      </p:cBhvr>
                                      <p:to>
                                        <p:strVal val="visible"/>
                                      </p:to>
                                    </p:set>
                                    <p:animEffect transition="in" filter="fade">
                                      <p:cBhvr>
                                        <p:cTn id="125" dur="500"/>
                                        <p:tgtEl>
                                          <p:spTgt spid="88"/>
                                        </p:tgtEl>
                                      </p:cBhvr>
                                    </p:animEffect>
                                  </p:childTnLst>
                                </p:cTn>
                              </p:par>
                            </p:childTnLst>
                          </p:cTn>
                        </p:par>
                        <p:par>
                          <p:cTn id="126" fill="hold">
                            <p:stCondLst>
                              <p:cond delay="11500"/>
                            </p:stCondLst>
                            <p:childTnLst>
                              <p:par>
                                <p:cTn id="127" presetID="53" presetClass="entr" presetSubtype="16" fill="hold" grpId="0" nodeType="afterEffect">
                                  <p:stCondLst>
                                    <p:cond delay="0"/>
                                  </p:stCondLst>
                                  <p:childTnLst>
                                    <p:set>
                                      <p:cBhvr>
                                        <p:cTn id="128" dur="1" fill="hold">
                                          <p:stCondLst>
                                            <p:cond delay="0"/>
                                          </p:stCondLst>
                                        </p:cTn>
                                        <p:tgtEl>
                                          <p:spTgt spid="93"/>
                                        </p:tgtEl>
                                        <p:attrNameLst>
                                          <p:attrName>style.visibility</p:attrName>
                                        </p:attrNameLst>
                                      </p:cBhvr>
                                      <p:to>
                                        <p:strVal val="visible"/>
                                      </p:to>
                                    </p:set>
                                    <p:anim calcmode="lin" valueType="num">
                                      <p:cBhvr>
                                        <p:cTn id="129" dur="500" fill="hold"/>
                                        <p:tgtEl>
                                          <p:spTgt spid="93"/>
                                        </p:tgtEl>
                                        <p:attrNameLst>
                                          <p:attrName>ppt_w</p:attrName>
                                        </p:attrNameLst>
                                      </p:cBhvr>
                                      <p:tavLst>
                                        <p:tav tm="0">
                                          <p:val>
                                            <p:fltVal val="0"/>
                                          </p:val>
                                        </p:tav>
                                        <p:tav tm="100000">
                                          <p:val>
                                            <p:strVal val="#ppt_w"/>
                                          </p:val>
                                        </p:tav>
                                      </p:tavLst>
                                    </p:anim>
                                    <p:anim calcmode="lin" valueType="num">
                                      <p:cBhvr>
                                        <p:cTn id="130" dur="500" fill="hold"/>
                                        <p:tgtEl>
                                          <p:spTgt spid="93"/>
                                        </p:tgtEl>
                                        <p:attrNameLst>
                                          <p:attrName>ppt_h</p:attrName>
                                        </p:attrNameLst>
                                      </p:cBhvr>
                                      <p:tavLst>
                                        <p:tav tm="0">
                                          <p:val>
                                            <p:fltVal val="0"/>
                                          </p:val>
                                        </p:tav>
                                        <p:tav tm="100000">
                                          <p:val>
                                            <p:strVal val="#ppt_h"/>
                                          </p:val>
                                        </p:tav>
                                      </p:tavLst>
                                    </p:anim>
                                    <p:animEffect transition="in" filter="fade">
                                      <p:cBhvr>
                                        <p:cTn id="131"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animBg="1"/>
      <p:bldP spid="75" grpId="0" animBg="1"/>
      <p:bldP spid="76" grpId="0" animBg="1"/>
      <p:bldP spid="77" grpId="0" animBg="1"/>
      <p:bldP spid="78" grpId="0" animBg="1"/>
      <p:bldP spid="79" grpId="0" animBg="1"/>
      <p:bldP spid="80" grpId="0" animBg="1"/>
      <p:bldP spid="81" grpId="0" animBg="1"/>
      <p:bldP spid="82" grpId="0"/>
      <p:bldP spid="83" grpId="0"/>
      <p:bldP spid="84" grpId="0"/>
      <p:bldP spid="85" grpId="0"/>
      <p:bldP spid="86" grpId="0"/>
      <p:bldP spid="87" grpId="0"/>
      <p:bldP spid="88" grpId="0"/>
      <p:bldP spid="89" grpId="0"/>
      <p:bldP spid="90" grpId="0"/>
      <p:bldP spid="91" grpId="0"/>
      <p:bldP spid="92" grpId="0"/>
      <p:bldP spid="9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6592116" y="3821919"/>
            <a:ext cx="759488" cy="617733"/>
          </a:xfrm>
          <a:prstGeom prst="rect">
            <a:avLst/>
          </a:prstGeom>
          <a:noFill/>
        </p:spPr>
        <p:txBody>
          <a:bodyPr wrap="square" rtlCol="0">
            <a:spAutoFit/>
          </a:bodyPr>
          <a:lstStyle/>
          <a:p>
            <a:pPr algn="ctr">
              <a:lnSpc>
                <a:spcPct val="150000"/>
              </a:lnSpc>
            </a:pPr>
            <a:r>
              <a:rPr lang="zh-CN" altLang="en-US" sz="1140" dirty="0">
                <a:solidFill>
                  <a:schemeClr val="bg1"/>
                </a:solidFill>
                <a:latin typeface="Arial" panose="020B0604020202020204" pitchFamily="34" charset="0"/>
                <a:ea typeface="微软雅黑" panose="020B0503020204020204" pitchFamily="34" charset="-122"/>
                <a:sym typeface="Arial" panose="020B0604020202020204" pitchFamily="34" charset="0"/>
              </a:rPr>
              <a:t>文字内容</a:t>
            </a:r>
            <a:endParaRPr lang="zh-CN" altLang="en-US" sz="114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文本框 26"/>
          <p:cNvSpPr txBox="1"/>
          <p:nvPr/>
        </p:nvSpPr>
        <p:spPr>
          <a:xfrm>
            <a:off x="5512227" y="5253868"/>
            <a:ext cx="759488" cy="617733"/>
          </a:xfrm>
          <a:prstGeom prst="rect">
            <a:avLst/>
          </a:prstGeom>
          <a:noFill/>
        </p:spPr>
        <p:txBody>
          <a:bodyPr wrap="square" rtlCol="0">
            <a:spAutoFit/>
          </a:bodyPr>
          <a:lstStyle/>
          <a:p>
            <a:pPr algn="ctr">
              <a:lnSpc>
                <a:spcPct val="150000"/>
              </a:lnSpc>
            </a:pPr>
            <a:r>
              <a:rPr lang="zh-CN" altLang="en-US" sz="1140" dirty="0">
                <a:solidFill>
                  <a:schemeClr val="bg1"/>
                </a:solidFill>
                <a:latin typeface="Arial" panose="020B0604020202020204" pitchFamily="34" charset="0"/>
                <a:ea typeface="微软雅黑" panose="020B0503020204020204" pitchFamily="34" charset="-122"/>
                <a:sym typeface="Arial" panose="020B0604020202020204" pitchFamily="34" charset="0"/>
              </a:rPr>
              <a:t>文字内容</a:t>
            </a:r>
            <a:endParaRPr lang="zh-CN" altLang="en-US" sz="114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cs typeface="+mn-ea"/>
              <a:sym typeface="+mn-lt"/>
            </a:endParaRPr>
          </a:p>
        </p:txBody>
      </p:sp>
      <p:grpSp>
        <p:nvGrpSpPr>
          <p:cNvPr id="87" name="组合 86"/>
          <p:cNvGrpSpPr/>
          <p:nvPr/>
        </p:nvGrpSpPr>
        <p:grpSpPr>
          <a:xfrm>
            <a:off x="0" y="7507131"/>
            <a:ext cx="12192000" cy="1320800"/>
            <a:chOff x="0" y="7507131"/>
            <a:chExt cx="12192000" cy="1320800"/>
          </a:xfrm>
        </p:grpSpPr>
        <p:sp>
          <p:nvSpPr>
            <p:cNvPr id="94" name="矩形 93"/>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5" name="矩形 94"/>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6" name="矩形 95"/>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8" name="矩形 97"/>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88" name="组合 87"/>
          <p:cNvGrpSpPr/>
          <p:nvPr/>
        </p:nvGrpSpPr>
        <p:grpSpPr>
          <a:xfrm>
            <a:off x="0" y="-1664915"/>
            <a:ext cx="12192000" cy="1320800"/>
            <a:chOff x="0" y="7507131"/>
            <a:chExt cx="12192000" cy="1320800"/>
          </a:xfrm>
        </p:grpSpPr>
        <p:sp>
          <p:nvSpPr>
            <p:cNvPr id="89" name="矩形 88"/>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90" name="矩形 89"/>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1" name="矩形 90"/>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3" name="矩形 92"/>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4" name="组合 3"/>
          <p:cNvGrpSpPr/>
          <p:nvPr/>
        </p:nvGrpSpPr>
        <p:grpSpPr>
          <a:xfrm>
            <a:off x="635" y="45720"/>
            <a:ext cx="12190730" cy="6823710"/>
            <a:chOff x="0" y="0"/>
            <a:chExt cx="5943600" cy="6823708"/>
          </a:xfrm>
        </p:grpSpPr>
        <p:sp>
          <p:nvSpPr>
            <p:cNvPr id="5" name="矩形 4"/>
            <p:cNvSpPr/>
            <p:nvPr/>
          </p:nvSpPr>
          <p:spPr>
            <a:xfrm>
              <a:off x="0" y="0"/>
              <a:ext cx="5943600" cy="6823708"/>
            </a:xfrm>
            <a:prstGeom prst="rect">
              <a:avLst/>
            </a:prstGeom>
            <a:noFill/>
            <a:ln w="9525">
              <a:noFill/>
            </a:ln>
          </p:spPr>
          <p:txBody>
            <a:bodyPr/>
            <a:p>
              <a:endParaRPr lang="zh-CN" altLang="en-US"/>
            </a:p>
          </p:txBody>
        </p:sp>
        <p:sp>
          <p:nvSpPr>
            <p:cNvPr id="14" name="任意多边形 13"/>
            <p:cNvSpPr/>
            <p:nvPr/>
          </p:nvSpPr>
          <p:spPr>
            <a:xfrm>
              <a:off x="1430637" y="2754629"/>
              <a:ext cx="2553228" cy="2518409"/>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5400" y="10800"/>
                  </a:moveTo>
                  <a:arcTo wR="5400" hR="5400" stAng="10800000" swAng="-5400000"/>
                  <a:arcTo wR="5400" hR="5400" stAng="5400000" swAng="-5400000"/>
                  <a:arcTo wR="5400" hR="5400" stAng="0" swAng="-5400000"/>
                  <a:arcTo wR="5400" hR="5400" stAng="-5400000" swAng="-5400000"/>
                  <a:close/>
                </a:path>
              </a:pathLst>
            </a:custGeom>
            <a:solidFill>
              <a:srgbClr val="FFFFFF"/>
            </a:solidFill>
            <a:ln w="9525" cap="flat" cmpd="sng">
              <a:solidFill>
                <a:srgbClr val="FFC000"/>
              </a:solidFill>
              <a:prstDash val="solid"/>
              <a:headEnd type="none" w="med" len="med"/>
              <a:tailEnd type="none" w="med" len="med"/>
            </a:ln>
          </p:spPr>
          <p:txBody>
            <a:bodyPr vert="horz" wrap="square" anchor="t"/>
            <a:p>
              <a:r>
                <a:rPr lang="zh-CN" altLang="en-US" sz="1400">
                  <a:latin typeface="仿宋" panose="02010609060101010101" charset="-122"/>
                  <a:ea typeface="仿宋" panose="02010609060101010101" charset="-122"/>
                </a:rPr>
                <a:t>Slave5                        Slave6</a:t>
              </a:r>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r>
                <a:rPr lang="zh-CN" altLang="en-US" sz="1400">
                  <a:latin typeface="仿宋" panose="02010609060101010101" charset="-122"/>
                  <a:ea typeface="仿宋" panose="02010609060101010101" charset="-122"/>
                </a:rPr>
                <a:t>                 Vmware</a:t>
              </a:r>
              <a:endParaRPr lang="zh-CN" altLang="en-US" sz="1400">
                <a:latin typeface="仿宋" panose="02010609060101010101" charset="-122"/>
                <a:ea typeface="仿宋" panose="02010609060101010101" charset="-122"/>
              </a:endParaRPr>
            </a:p>
            <a:p>
              <a:r>
                <a:rPr lang="zh-CN" altLang="en-US" sz="1400">
                  <a:latin typeface="仿宋" panose="02010609060101010101" charset="-122"/>
                  <a:ea typeface="仿宋" panose="02010609060101010101" charset="-122"/>
                </a:rPr>
                <a:t>DataNode                      DataNode</a:t>
              </a:r>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p:txBody>
        </p:sp>
        <p:sp>
          <p:nvSpPr>
            <p:cNvPr id="19" name="任意多边形 18"/>
            <p:cNvSpPr/>
            <p:nvPr/>
          </p:nvSpPr>
          <p:spPr>
            <a:xfrm>
              <a:off x="3323500" y="240665"/>
              <a:ext cx="2552609" cy="2513964"/>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5400" y="10800"/>
                  </a:moveTo>
                  <a:arcTo wR="5400" hR="5400" stAng="10800000" swAng="-5400000"/>
                  <a:arcTo wR="5400" hR="5400" stAng="5400000" swAng="-5400000"/>
                  <a:arcTo wR="5400" hR="5400" stAng="0" swAng="-5400000"/>
                  <a:arcTo wR="5400" hR="5400" stAng="-5400000" swAng="-5400000"/>
                  <a:close/>
                </a:path>
              </a:pathLst>
            </a:custGeom>
            <a:solidFill>
              <a:srgbClr val="FFFFFF"/>
            </a:solidFill>
            <a:ln w="9525" cap="flat" cmpd="sng">
              <a:solidFill>
                <a:srgbClr val="FFC000"/>
              </a:solidFill>
              <a:prstDash val="solid"/>
              <a:headEnd type="none" w="med" len="med"/>
              <a:tailEnd type="none" w="med" len="med"/>
            </a:ln>
          </p:spPr>
          <p:txBody>
            <a:bodyPr vert="horz" wrap="square" anchor="t"/>
            <a:p>
              <a:r>
                <a:rPr lang="zh-CN" altLang="en-US" sz="1400">
                  <a:latin typeface="仿宋" panose="02010609060101010101" charset="-122"/>
                  <a:ea typeface="仿宋" panose="02010609060101010101" charset="-122"/>
                </a:rPr>
                <a:t>Slave2                       Slave3</a:t>
              </a:r>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a:p>
              <a:r>
                <a:rPr lang="zh-CN" altLang="en-US" sz="1400">
                  <a:latin typeface="仿宋" panose="02010609060101010101" charset="-122"/>
                  <a:ea typeface="仿宋" panose="02010609060101010101" charset="-122"/>
                </a:rPr>
                <a:t> </a:t>
              </a:r>
              <a:endParaRPr lang="zh-CN" altLang="en-US" sz="1400">
                <a:latin typeface="仿宋" panose="02010609060101010101" charset="-122"/>
                <a:ea typeface="仿宋" panose="02010609060101010101" charset="-122"/>
              </a:endParaRPr>
            </a:p>
            <a:p>
              <a:r>
                <a:rPr lang="zh-CN" altLang="en-US" sz="1400">
                  <a:latin typeface="仿宋" panose="02010609060101010101" charset="-122"/>
                  <a:ea typeface="仿宋" panose="02010609060101010101" charset="-122"/>
                </a:rPr>
                <a:t>                 Vmware</a:t>
              </a:r>
              <a:endParaRPr lang="zh-CN" altLang="en-US" sz="1400">
                <a:latin typeface="仿宋" panose="02010609060101010101" charset="-122"/>
                <a:ea typeface="仿宋" panose="02010609060101010101" charset="-122"/>
              </a:endParaRPr>
            </a:p>
            <a:p>
              <a:r>
                <a:rPr lang="zh-CN" altLang="en-US" sz="1400">
                  <a:latin typeface="仿宋" panose="02010609060101010101" charset="-122"/>
                  <a:ea typeface="仿宋" panose="02010609060101010101" charset="-122"/>
                </a:rPr>
                <a:t>    DataNode                 DataNode</a:t>
              </a:r>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p:txBody>
        </p:sp>
        <p:sp>
          <p:nvSpPr>
            <p:cNvPr id="24" name="椭圆 23"/>
            <p:cNvSpPr/>
            <p:nvPr/>
          </p:nvSpPr>
          <p:spPr>
            <a:xfrm>
              <a:off x="22225" y="191770"/>
              <a:ext cx="2421890" cy="2367915"/>
            </a:xfrm>
            <a:prstGeom prst="ellipse">
              <a:avLst/>
            </a:prstGeom>
            <a:solidFill>
              <a:srgbClr val="FFFFFF"/>
            </a:solidFill>
            <a:ln w="9525" cap="flat" cmpd="sng">
              <a:solidFill>
                <a:srgbClr val="92D050"/>
              </a:solidFill>
              <a:prstDash val="solid"/>
              <a:headEnd type="none" w="med" len="med"/>
              <a:tailEnd type="none" w="med" len="med"/>
            </a:ln>
          </p:spPr>
          <p:txBody>
            <a:bodyPr vert="horz" wrap="square" anchor="t"/>
            <a:p>
              <a:pPr indent="457200"/>
              <a:r>
                <a:rPr lang="en-US" altLang="zh-CN" sz="1400">
                  <a:latin typeface="华文中宋" panose="02010600040101010101" charset="-122"/>
                  <a:ea typeface="华文中宋" panose="02010600040101010101" charset="-122"/>
                </a:rPr>
                <a:t>          </a:t>
              </a:r>
              <a:r>
                <a:rPr lang="en-US" altLang="zh-CN" sz="1400" b="1">
                  <a:latin typeface="华文中宋" panose="02010600040101010101" charset="-122"/>
                  <a:ea typeface="华文中宋" panose="02010600040101010101" charset="-122"/>
                </a:rPr>
                <a:t> </a:t>
              </a:r>
              <a:r>
                <a:rPr lang="zh-CN" altLang="en-US" sz="1400" b="1">
                  <a:latin typeface="华文中宋" panose="02010600040101010101" charset="-122"/>
                  <a:ea typeface="华文中宋" panose="02010600040101010101" charset="-122"/>
                </a:rPr>
                <a:t>Master</a:t>
              </a:r>
              <a:endParaRPr lang="zh-CN" altLang="en-US" sz="1400">
                <a:latin typeface="华文中宋" panose="02010600040101010101" charset="-122"/>
                <a:ea typeface="华文中宋" panose="02010600040101010101" charset="-122"/>
              </a:endParaRPr>
            </a:p>
            <a:p>
              <a:pPr indent="342900"/>
              <a:r>
                <a:rPr lang="zh-CN" altLang="en-US" sz="1400">
                  <a:latin typeface="华文中宋" panose="02010600040101010101" charset="-122"/>
                  <a:ea typeface="华文中宋" panose="02010600040101010101" charset="-122"/>
                </a:rPr>
                <a:t>          NameNode</a:t>
              </a:r>
              <a:endParaRPr lang="zh-CN" altLang="en-US" sz="1400">
                <a:latin typeface="华文中宋" panose="02010600040101010101" charset="-122"/>
                <a:ea typeface="华文中宋" panose="02010600040101010101" charset="-122"/>
              </a:endParaRPr>
            </a:p>
            <a:p>
              <a:r>
                <a:rPr lang="zh-CN" altLang="en-US" sz="1400">
                  <a:latin typeface="华文中宋" panose="02010600040101010101" charset="-122"/>
                  <a:ea typeface="华文中宋" panose="02010600040101010101" charset="-122"/>
                </a:rPr>
                <a:t>      </a:t>
              </a:r>
              <a:endParaRPr lang="zh-CN" altLang="en-US" sz="1400">
                <a:latin typeface="华文中宋" panose="02010600040101010101" charset="-122"/>
                <a:ea typeface="华文中宋" panose="02010600040101010101" charset="-122"/>
              </a:endParaRPr>
            </a:p>
            <a:p>
              <a:pPr indent="114300"/>
              <a:r>
                <a:rPr lang="zh-CN" altLang="en-US" sz="1400">
                  <a:latin typeface="华文中宋" panose="02010600040101010101" charset="-122"/>
                  <a:ea typeface="华文中宋" panose="02010600040101010101" charset="-122"/>
                </a:rPr>
                <a:t>       SecondaryNameNode</a:t>
              </a:r>
              <a:endParaRPr lang="zh-CN" altLang="en-US" sz="1400">
                <a:latin typeface="华文中宋" panose="02010600040101010101" charset="-122"/>
                <a:ea typeface="华文中宋" panose="02010600040101010101" charset="-122"/>
              </a:endParaRPr>
            </a:p>
            <a:p>
              <a:pPr indent="342900"/>
              <a:r>
                <a:rPr lang="zh-CN" altLang="en-US" sz="1400">
                  <a:latin typeface="华文中宋" panose="02010600040101010101" charset="-122"/>
                  <a:ea typeface="华文中宋" panose="02010600040101010101" charset="-122"/>
                </a:rPr>
                <a:t>           DataNode</a:t>
              </a:r>
              <a:endParaRPr lang="zh-CN" altLang="en-US" sz="1400">
                <a:latin typeface="华文中宋" panose="02010600040101010101" charset="-122"/>
                <a:ea typeface="华文中宋" panose="02010600040101010101" charset="-122"/>
              </a:endParaRPr>
            </a:p>
            <a:p>
              <a:pPr indent="400050"/>
              <a:endParaRPr lang="zh-CN" altLang="en-US" sz="1400">
                <a:latin typeface="华文中宋" panose="02010600040101010101" charset="-122"/>
                <a:ea typeface="华文中宋" panose="02010600040101010101" charset="-122"/>
              </a:endParaRPr>
            </a:p>
            <a:p>
              <a:pPr indent="400050"/>
              <a:endParaRPr lang="zh-CN" altLang="en-US" sz="1400">
                <a:latin typeface="华文中宋" panose="02010600040101010101" charset="-122"/>
                <a:ea typeface="华文中宋" panose="02010600040101010101" charset="-122"/>
              </a:endParaRPr>
            </a:p>
            <a:p>
              <a:pPr indent="666750"/>
              <a:r>
                <a:rPr lang="zh-CN" altLang="en-US" sz="1400">
                  <a:latin typeface="华文中宋" panose="02010600040101010101" charset="-122"/>
                  <a:ea typeface="华文中宋" panose="02010600040101010101" charset="-122"/>
                </a:rPr>
                <a:t>           </a:t>
              </a:r>
              <a:r>
                <a:rPr lang="zh-CN" altLang="en-US" sz="1400" b="1">
                  <a:latin typeface="华文中宋" panose="02010600040101010101" charset="-122"/>
                  <a:ea typeface="华文中宋" panose="02010600040101010101" charset="-122"/>
                </a:rPr>
                <a:t> Linux</a:t>
              </a:r>
              <a:endParaRPr lang="zh-CN" altLang="en-US" b="1">
                <a:latin typeface="华文中宋" panose="02010600040101010101" charset="-122"/>
                <a:ea typeface="华文中宋" panose="02010600040101010101" charset="-122"/>
              </a:endParaRPr>
            </a:p>
            <a:p>
              <a:endParaRPr lang="zh-CN" altLang="en-US" b="1">
                <a:latin typeface="华文中宋" panose="02010600040101010101" charset="-122"/>
                <a:ea typeface="华文中宋" panose="02010600040101010101" charset="-122"/>
              </a:endParaRPr>
            </a:p>
          </p:txBody>
        </p:sp>
        <p:sp>
          <p:nvSpPr>
            <p:cNvPr id="29" name="椭圆 28"/>
            <p:cNvSpPr/>
            <p:nvPr/>
          </p:nvSpPr>
          <p:spPr>
            <a:xfrm>
              <a:off x="4155440" y="852170"/>
              <a:ext cx="914400" cy="1031875"/>
            </a:xfrm>
            <a:prstGeom prst="ellipse">
              <a:avLst/>
            </a:prstGeom>
            <a:solidFill>
              <a:srgbClr val="FFFFFF"/>
            </a:solidFill>
            <a:ln w="9525" cap="flat" cmpd="sng">
              <a:solidFill>
                <a:srgbClr val="92D050"/>
              </a:solidFill>
              <a:prstDash val="solid"/>
              <a:headEnd type="none" w="med" len="med"/>
              <a:tailEnd type="none" w="med" len="med"/>
            </a:ln>
          </p:spPr>
          <p:txBody>
            <a:bodyPr vert="horz" wrap="square" anchor="t"/>
            <a:p>
              <a:r>
                <a:rPr lang="en-US" altLang="zh-CN" sz="1400">
                  <a:latin typeface="仿宋" panose="02010609060101010101" charset="-122"/>
                  <a:ea typeface="仿宋" panose="02010609060101010101" charset="-122"/>
                </a:rPr>
                <a:t>    </a:t>
              </a:r>
              <a:r>
                <a:rPr lang="zh-CN" altLang="en-US" sz="1400">
                  <a:latin typeface="仿宋" panose="02010609060101010101" charset="-122"/>
                  <a:ea typeface="仿宋" panose="02010609060101010101" charset="-122"/>
                </a:rPr>
                <a:t>Slave1</a:t>
              </a:r>
              <a:endParaRPr lang="zh-CN" altLang="en-US" sz="1400">
                <a:latin typeface="仿宋" panose="02010609060101010101" charset="-122"/>
                <a:ea typeface="仿宋" panose="02010609060101010101" charset="-122"/>
              </a:endParaRPr>
            </a:p>
            <a:p>
              <a:r>
                <a:rPr lang="zh-CN" altLang="en-US" sz="1400">
                  <a:latin typeface="仿宋" panose="02010609060101010101" charset="-122"/>
                  <a:ea typeface="仿宋" panose="02010609060101010101" charset="-122"/>
                </a:rPr>
                <a:t>   DataNode</a:t>
              </a:r>
              <a:endParaRPr lang="zh-CN" altLang="en-US" sz="1400">
                <a:latin typeface="仿宋" panose="02010609060101010101" charset="-122"/>
                <a:ea typeface="仿宋" panose="02010609060101010101" charset="-122"/>
              </a:endParaRPr>
            </a:p>
            <a:p>
              <a:r>
                <a:rPr lang="zh-CN" altLang="en-US" sz="1400">
                  <a:latin typeface="仿宋" panose="02010609060101010101" charset="-122"/>
                  <a:ea typeface="仿宋" panose="02010609060101010101" charset="-122"/>
                </a:rPr>
                <a:t>    Linux</a:t>
              </a:r>
              <a:endParaRPr lang="zh-CN" altLang="en-US" sz="1400">
                <a:latin typeface="仿宋" panose="02010609060101010101" charset="-122"/>
                <a:ea typeface="仿宋" panose="02010609060101010101" charset="-122"/>
              </a:endParaRPr>
            </a:p>
            <a:p>
              <a:endParaRPr lang="zh-CN" altLang="en-US">
                <a:latin typeface="仿宋" panose="02010609060101010101" charset="-122"/>
                <a:ea typeface="仿宋" panose="02010609060101010101" charset="-122"/>
              </a:endParaRPr>
            </a:p>
            <a:p>
              <a:r>
                <a:rPr lang="zh-CN" altLang="en-US">
                  <a:latin typeface="仿宋" panose="02010609060101010101" charset="-122"/>
                  <a:ea typeface="仿宋" panose="02010609060101010101" charset="-122"/>
                </a:rPr>
                <a:t>       </a:t>
              </a:r>
              <a:endParaRPr lang="zh-CN" altLang="en-US">
                <a:latin typeface="仿宋" panose="02010609060101010101" charset="-122"/>
                <a:ea typeface="仿宋" panose="02010609060101010101" charset="-122"/>
              </a:endParaRPr>
            </a:p>
          </p:txBody>
        </p:sp>
        <p:sp>
          <p:nvSpPr>
            <p:cNvPr id="35" name="椭圆 34"/>
            <p:cNvSpPr/>
            <p:nvPr/>
          </p:nvSpPr>
          <p:spPr>
            <a:xfrm>
              <a:off x="2254250" y="3365499"/>
              <a:ext cx="914400" cy="1028700"/>
            </a:xfrm>
            <a:prstGeom prst="ellipse">
              <a:avLst/>
            </a:prstGeom>
            <a:solidFill>
              <a:srgbClr val="FFFFFF"/>
            </a:solidFill>
            <a:ln w="9525" cap="flat" cmpd="sng">
              <a:solidFill>
                <a:srgbClr val="92D050"/>
              </a:solidFill>
              <a:prstDash val="solid"/>
              <a:headEnd type="none" w="med" len="med"/>
              <a:tailEnd type="none" w="med" len="med"/>
            </a:ln>
          </p:spPr>
          <p:txBody>
            <a:bodyPr vert="horz" wrap="square" anchor="t"/>
            <a:p>
              <a:r>
                <a:rPr lang="en-US" altLang="zh-CN" sz="1400">
                  <a:latin typeface="仿宋" panose="02010609060101010101" charset="-122"/>
                  <a:ea typeface="仿宋" panose="02010609060101010101" charset="-122"/>
                </a:rPr>
                <a:t>   </a:t>
              </a:r>
              <a:r>
                <a:rPr lang="zh-CN" altLang="en-US" sz="1400">
                  <a:latin typeface="仿宋" panose="02010609060101010101" charset="-122"/>
                  <a:ea typeface="仿宋" panose="02010609060101010101" charset="-122"/>
                </a:rPr>
                <a:t>Slave4</a:t>
              </a:r>
              <a:endParaRPr lang="zh-CN" altLang="en-US" sz="1400">
                <a:latin typeface="仿宋" panose="02010609060101010101" charset="-122"/>
                <a:ea typeface="仿宋" panose="02010609060101010101" charset="-122"/>
              </a:endParaRPr>
            </a:p>
            <a:p>
              <a:r>
                <a:rPr lang="zh-CN" altLang="en-US" sz="1400">
                  <a:latin typeface="仿宋" panose="02010609060101010101" charset="-122"/>
                  <a:ea typeface="仿宋" panose="02010609060101010101" charset="-122"/>
                </a:rPr>
                <a:t>  DataNode</a:t>
              </a:r>
              <a:endParaRPr lang="zh-CN" altLang="en-US" sz="1400">
                <a:latin typeface="仿宋" panose="02010609060101010101" charset="-122"/>
                <a:ea typeface="仿宋" panose="02010609060101010101" charset="-122"/>
              </a:endParaRPr>
            </a:p>
            <a:p>
              <a:r>
                <a:rPr lang="zh-CN" altLang="en-US" sz="1400">
                  <a:latin typeface="仿宋" panose="02010609060101010101" charset="-122"/>
                  <a:ea typeface="仿宋" panose="02010609060101010101" charset="-122"/>
                </a:rPr>
                <a:t>    Linux</a:t>
              </a:r>
              <a:endParaRPr lang="zh-CN" altLang="en-US" sz="1400">
                <a:latin typeface="仿宋" panose="02010609060101010101" charset="-122"/>
                <a:ea typeface="仿宋" panose="02010609060101010101" charset="-122"/>
              </a:endParaRPr>
            </a:p>
            <a:p>
              <a:endParaRPr lang="zh-CN" altLang="en-US" sz="1400">
                <a:latin typeface="仿宋" panose="02010609060101010101" charset="-122"/>
                <a:ea typeface="仿宋" panose="02010609060101010101" charset="-122"/>
              </a:endParaRPr>
            </a:p>
          </p:txBody>
        </p:sp>
        <p:sp>
          <p:nvSpPr>
            <p:cNvPr id="36" name="直接连接符 35"/>
            <p:cNvSpPr/>
            <p:nvPr/>
          </p:nvSpPr>
          <p:spPr>
            <a:xfrm>
              <a:off x="4601197" y="253365"/>
              <a:ext cx="619" cy="598805"/>
            </a:xfrm>
            <a:prstGeom prst="line">
              <a:avLst/>
            </a:prstGeom>
            <a:ln w="9525" cap="flat" cmpd="sng">
              <a:solidFill>
                <a:srgbClr val="000000"/>
              </a:solidFill>
              <a:prstDash val="solid"/>
              <a:headEnd type="none" w="med" len="med"/>
              <a:tailEnd type="none" w="med" len="med"/>
            </a:ln>
          </p:spPr>
        </p:sp>
        <p:sp>
          <p:nvSpPr>
            <p:cNvPr id="37" name="直接连接符 36"/>
            <p:cNvSpPr/>
            <p:nvPr/>
          </p:nvSpPr>
          <p:spPr>
            <a:xfrm flipH="1" flipV="1">
              <a:off x="4601816" y="2112644"/>
              <a:ext cx="310" cy="641985"/>
            </a:xfrm>
            <a:prstGeom prst="line">
              <a:avLst/>
            </a:prstGeom>
            <a:ln w="9525" cap="flat" cmpd="sng">
              <a:solidFill>
                <a:srgbClr val="000000"/>
              </a:solidFill>
              <a:prstDash val="solid"/>
              <a:headEnd type="none" w="med" len="med"/>
              <a:tailEnd type="none" w="med" len="med"/>
            </a:ln>
          </p:spPr>
        </p:sp>
        <p:sp>
          <p:nvSpPr>
            <p:cNvPr id="38" name="直接连接符 37"/>
            <p:cNvSpPr/>
            <p:nvPr/>
          </p:nvSpPr>
          <p:spPr>
            <a:xfrm>
              <a:off x="2727220" y="2768599"/>
              <a:ext cx="310" cy="596265"/>
            </a:xfrm>
            <a:prstGeom prst="line">
              <a:avLst/>
            </a:prstGeom>
            <a:ln w="9525" cap="flat" cmpd="sng">
              <a:solidFill>
                <a:srgbClr val="000000"/>
              </a:solidFill>
              <a:prstDash val="solid"/>
              <a:headEnd type="none" w="med" len="med"/>
              <a:tailEnd type="none" w="med" len="med"/>
            </a:ln>
          </p:spPr>
        </p:sp>
        <p:sp>
          <p:nvSpPr>
            <p:cNvPr id="39" name="直接连接符 38"/>
            <p:cNvSpPr/>
            <p:nvPr/>
          </p:nvSpPr>
          <p:spPr>
            <a:xfrm flipH="1" flipV="1">
              <a:off x="2727220" y="4650104"/>
              <a:ext cx="619" cy="622935"/>
            </a:xfrm>
            <a:prstGeom prst="line">
              <a:avLst/>
            </a:prstGeom>
            <a:ln w="9525" cap="flat" cmpd="sng">
              <a:solidFill>
                <a:srgbClr val="000000"/>
              </a:solidFill>
              <a:prstDash val="solid"/>
              <a:headEnd type="none" w="med" len="med"/>
              <a:tailEnd type="none" w="med" len="med"/>
            </a:ln>
          </p:spPr>
        </p:sp>
        <p:sp>
          <p:nvSpPr>
            <p:cNvPr id="40" name="直接连接符 39"/>
            <p:cNvSpPr/>
            <p:nvPr/>
          </p:nvSpPr>
          <p:spPr>
            <a:xfrm>
              <a:off x="4163060" y="1468755"/>
              <a:ext cx="895350" cy="635"/>
            </a:xfrm>
            <a:prstGeom prst="line">
              <a:avLst/>
            </a:prstGeom>
            <a:ln w="9525" cap="flat" cmpd="sng">
              <a:solidFill>
                <a:srgbClr val="000000"/>
              </a:solidFill>
              <a:prstDash val="solid"/>
              <a:headEnd type="none" w="med" len="med"/>
              <a:tailEnd type="none" w="med" len="med"/>
            </a:ln>
          </p:spPr>
        </p:sp>
        <p:sp>
          <p:nvSpPr>
            <p:cNvPr id="41" name="矩形 40"/>
            <p:cNvSpPr/>
            <p:nvPr/>
          </p:nvSpPr>
          <p:spPr>
            <a:xfrm>
              <a:off x="3809873" y="5688328"/>
              <a:ext cx="2012366" cy="1135380"/>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p>
              <a:r>
                <a:rPr lang="zh-CN" altLang="en-US" sz="1200">
                  <a:latin typeface="仿宋" panose="02010609060101010101" charset="-122"/>
                  <a:ea typeface="仿宋" panose="02010609060101010101" charset="-122"/>
                  <a:cs typeface="仿宋" panose="02010609060101010101" charset="-122"/>
                </a:rPr>
                <a:t>Master与Slave通信以Slave2为例</a:t>
              </a:r>
              <a:endParaRPr lang="zh-CN" altLang="en-US" sz="1200">
                <a:latin typeface="仿宋" panose="02010609060101010101" charset="-122"/>
                <a:ea typeface="仿宋" panose="02010609060101010101" charset="-122"/>
                <a:cs typeface="仿宋" panose="02010609060101010101" charset="-122"/>
              </a:endParaRPr>
            </a:p>
            <a:p>
              <a:r>
                <a:rPr lang="zh-CN" altLang="en-US" sz="1200">
                  <a:latin typeface="仿宋" panose="02010609060101010101" charset="-122"/>
                  <a:ea typeface="仿宋" panose="02010609060101010101" charset="-122"/>
                  <a:cs typeface="仿宋" panose="02010609060101010101" charset="-122"/>
                </a:rPr>
                <a:t>               ：任务调度</a:t>
              </a:r>
              <a:endParaRPr lang="zh-CN" altLang="en-US" sz="1200">
                <a:latin typeface="仿宋" panose="02010609060101010101" charset="-122"/>
                <a:ea typeface="仿宋" panose="02010609060101010101" charset="-122"/>
                <a:cs typeface="仿宋" panose="02010609060101010101" charset="-122"/>
              </a:endParaRPr>
            </a:p>
            <a:p>
              <a:r>
                <a:rPr lang="zh-CN" altLang="en-US" sz="1200">
                  <a:latin typeface="仿宋" panose="02010609060101010101" charset="-122"/>
                  <a:ea typeface="仿宋" panose="02010609060101010101" charset="-122"/>
                  <a:cs typeface="仿宋" panose="02010609060101010101" charset="-122"/>
                </a:rPr>
                <a:t>               ：结果反馈</a:t>
              </a:r>
              <a:endParaRPr lang="zh-CN" altLang="en-US" sz="1200">
                <a:latin typeface="仿宋" panose="02010609060101010101" charset="-122"/>
                <a:ea typeface="仿宋" panose="02010609060101010101" charset="-122"/>
                <a:cs typeface="仿宋" panose="02010609060101010101" charset="-122"/>
              </a:endParaRPr>
            </a:p>
            <a:p>
              <a:r>
                <a:rPr lang="zh-CN" altLang="en-US" sz="1200">
                  <a:latin typeface="仿宋" panose="02010609060101010101" charset="-122"/>
                  <a:ea typeface="仿宋" panose="02010609060101010101" charset="-122"/>
                  <a:cs typeface="仿宋" panose="02010609060101010101" charset="-122"/>
                </a:rPr>
                <a:t>               ：心跳机制</a:t>
              </a:r>
              <a:endParaRPr lang="zh-CN" altLang="en-US" sz="1200">
                <a:latin typeface="仿宋" panose="02010609060101010101" charset="-122"/>
                <a:ea typeface="仿宋" panose="02010609060101010101" charset="-122"/>
                <a:cs typeface="仿宋" panose="02010609060101010101" charset="-122"/>
              </a:endParaRPr>
            </a:p>
            <a:p>
              <a:r>
                <a:rPr lang="zh-CN" altLang="en-US" sz="1200">
                  <a:latin typeface="仿宋" panose="02010609060101010101" charset="-122"/>
                  <a:ea typeface="仿宋" panose="02010609060101010101" charset="-122"/>
                  <a:cs typeface="仿宋" panose="02010609060101010101" charset="-122"/>
                </a:rPr>
                <a:t>               ：NameNode与SecondaryNameNode通讯</a:t>
              </a:r>
              <a:endParaRPr lang="zh-CN" altLang="en-US" sz="1200">
                <a:latin typeface="仿宋" panose="02010609060101010101" charset="-122"/>
                <a:ea typeface="仿宋" panose="02010609060101010101" charset="-122"/>
                <a:cs typeface="仿宋" panose="02010609060101010101" charset="-122"/>
              </a:endParaRPr>
            </a:p>
            <a:p>
              <a:endParaRPr lang="zh-CN" altLang="en-US" sz="1200">
                <a:latin typeface="仿宋" panose="02010609060101010101" charset="-122"/>
                <a:ea typeface="仿宋" panose="02010609060101010101" charset="-122"/>
                <a:cs typeface="仿宋" panose="02010609060101010101" charset="-122"/>
              </a:endParaRPr>
            </a:p>
            <a:p>
              <a:endParaRPr lang="zh-CN" altLang="en-US" sz="1200">
                <a:latin typeface="仿宋" panose="02010609060101010101" charset="-122"/>
                <a:ea typeface="仿宋" panose="02010609060101010101" charset="-122"/>
                <a:cs typeface="仿宋" panose="02010609060101010101" charset="-122"/>
              </a:endParaRPr>
            </a:p>
          </p:txBody>
        </p:sp>
        <p:sp>
          <p:nvSpPr>
            <p:cNvPr id="42" name="右箭头 41"/>
            <p:cNvSpPr/>
            <p:nvPr/>
          </p:nvSpPr>
          <p:spPr>
            <a:xfrm>
              <a:off x="3902710" y="5988684"/>
              <a:ext cx="469900" cy="76200"/>
            </a:xfrm>
            <a:prstGeom prst="rightArrow">
              <a:avLst>
                <a:gd name="adj1" fmla="val 50000"/>
                <a:gd name="adj2" fmla="val 154166"/>
              </a:avLst>
            </a:prstGeom>
            <a:solidFill>
              <a:srgbClr val="FFFF00"/>
            </a:solidFill>
            <a:ln w="9525" cap="flat" cmpd="sng">
              <a:solidFill>
                <a:srgbClr val="000000"/>
              </a:solidFill>
              <a:prstDash val="solid"/>
              <a:miter/>
              <a:headEnd type="none" w="med" len="med"/>
              <a:tailEnd type="none" w="med" len="med"/>
            </a:ln>
          </p:spPr>
          <p:txBody>
            <a:bodyPr/>
            <a:p>
              <a:endParaRPr lang="zh-CN" altLang="en-US"/>
            </a:p>
          </p:txBody>
        </p:sp>
        <p:sp>
          <p:nvSpPr>
            <p:cNvPr id="43" name="左箭头 42"/>
            <p:cNvSpPr/>
            <p:nvPr/>
          </p:nvSpPr>
          <p:spPr>
            <a:xfrm>
              <a:off x="3915529" y="6163944"/>
              <a:ext cx="444500" cy="76200"/>
            </a:xfrm>
            <a:prstGeom prst="leftArrow">
              <a:avLst>
                <a:gd name="adj1" fmla="val 50000"/>
                <a:gd name="adj2" fmla="val 145833"/>
              </a:avLst>
            </a:prstGeom>
            <a:solidFill>
              <a:srgbClr val="00B0F0"/>
            </a:solidFill>
            <a:ln w="9525" cap="flat" cmpd="sng">
              <a:solidFill>
                <a:srgbClr val="000000"/>
              </a:solidFill>
              <a:prstDash val="solid"/>
              <a:miter/>
              <a:headEnd type="none" w="med" len="med"/>
              <a:tailEnd type="none" w="med" len="med"/>
            </a:ln>
          </p:spPr>
          <p:txBody>
            <a:bodyPr/>
            <a:p>
              <a:endParaRPr lang="zh-CN" altLang="en-US"/>
            </a:p>
          </p:txBody>
        </p:sp>
        <p:sp>
          <p:nvSpPr>
            <p:cNvPr id="44" name="左右箭头 43"/>
            <p:cNvSpPr/>
            <p:nvPr/>
          </p:nvSpPr>
          <p:spPr>
            <a:xfrm>
              <a:off x="3916743" y="6339204"/>
              <a:ext cx="457200" cy="76200"/>
            </a:xfrm>
            <a:prstGeom prst="leftRightArrow">
              <a:avLst>
                <a:gd name="adj1" fmla="val 50000"/>
                <a:gd name="adj2" fmla="val 120000"/>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45" name="上下箭头 44"/>
            <p:cNvSpPr/>
            <p:nvPr/>
          </p:nvSpPr>
          <p:spPr>
            <a:xfrm>
              <a:off x="1062529" y="970280"/>
              <a:ext cx="52631" cy="332105"/>
            </a:xfrm>
            <a:prstGeom prst="upDownArrow">
              <a:avLst>
                <a:gd name="adj1" fmla="val 50000"/>
                <a:gd name="adj2" fmla="val 59444"/>
              </a:avLst>
            </a:prstGeom>
            <a:solidFill>
              <a:srgbClr val="92D050"/>
            </a:solidFill>
            <a:ln w="9525" cap="flat" cmpd="sng">
              <a:solidFill>
                <a:srgbClr val="000000"/>
              </a:solidFill>
              <a:prstDash val="solid"/>
              <a:miter/>
              <a:headEnd type="none" w="med" len="med"/>
              <a:tailEnd type="none" w="med" len="med"/>
            </a:ln>
          </p:spPr>
          <p:txBody>
            <a:bodyPr/>
            <a:p>
              <a:endParaRPr lang="zh-CN" altLang="en-US"/>
            </a:p>
          </p:txBody>
        </p:sp>
        <p:sp>
          <p:nvSpPr>
            <p:cNvPr id="46" name="右箭头 45"/>
            <p:cNvSpPr/>
            <p:nvPr/>
          </p:nvSpPr>
          <p:spPr>
            <a:xfrm>
              <a:off x="1504315" y="666115"/>
              <a:ext cx="2133600" cy="152400"/>
            </a:xfrm>
            <a:prstGeom prst="rightArrow">
              <a:avLst>
                <a:gd name="adj1" fmla="val 50000"/>
                <a:gd name="adj2" fmla="val 350000"/>
              </a:avLst>
            </a:prstGeom>
            <a:solidFill>
              <a:srgbClr val="FFFF00"/>
            </a:solidFill>
            <a:ln w="9525" cap="flat" cmpd="sng">
              <a:solidFill>
                <a:srgbClr val="000000"/>
              </a:solidFill>
              <a:prstDash val="solid"/>
              <a:miter/>
              <a:headEnd type="none" w="med" len="med"/>
              <a:tailEnd type="none" w="med" len="med"/>
            </a:ln>
          </p:spPr>
          <p:txBody>
            <a:bodyPr/>
            <a:p>
              <a:endParaRPr lang="zh-CN" altLang="en-US"/>
            </a:p>
          </p:txBody>
        </p:sp>
        <p:sp>
          <p:nvSpPr>
            <p:cNvPr id="47" name="左箭头 46"/>
            <p:cNvSpPr/>
            <p:nvPr/>
          </p:nvSpPr>
          <p:spPr>
            <a:xfrm>
              <a:off x="1504315" y="830580"/>
              <a:ext cx="2108200" cy="139700"/>
            </a:xfrm>
            <a:prstGeom prst="leftArrow">
              <a:avLst>
                <a:gd name="adj1" fmla="val 50000"/>
                <a:gd name="adj2" fmla="val 377272"/>
              </a:avLst>
            </a:prstGeom>
            <a:solidFill>
              <a:srgbClr val="00B0F0"/>
            </a:solidFill>
            <a:ln w="9525" cap="flat" cmpd="sng">
              <a:solidFill>
                <a:srgbClr val="000000"/>
              </a:solidFill>
              <a:prstDash val="solid"/>
              <a:miter/>
              <a:headEnd type="none" w="med" len="med"/>
              <a:tailEnd type="none" w="med" len="med"/>
            </a:ln>
          </p:spPr>
          <p:txBody>
            <a:bodyPr/>
            <a:p>
              <a:endParaRPr lang="zh-CN" altLang="en-US"/>
            </a:p>
          </p:txBody>
        </p:sp>
        <p:sp>
          <p:nvSpPr>
            <p:cNvPr id="48" name="左右箭头 47"/>
            <p:cNvSpPr/>
            <p:nvPr/>
          </p:nvSpPr>
          <p:spPr>
            <a:xfrm>
              <a:off x="1492885" y="1012190"/>
              <a:ext cx="2197100" cy="165100"/>
            </a:xfrm>
            <a:prstGeom prst="leftRightArrow">
              <a:avLst>
                <a:gd name="adj1" fmla="val 50000"/>
                <a:gd name="adj2" fmla="val 266153"/>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49" name="左右箭头 48"/>
            <p:cNvSpPr/>
            <p:nvPr/>
          </p:nvSpPr>
          <p:spPr>
            <a:xfrm>
              <a:off x="3915363" y="6535418"/>
              <a:ext cx="457200" cy="76200"/>
            </a:xfrm>
            <a:prstGeom prst="leftRightArrow">
              <a:avLst>
                <a:gd name="adj1" fmla="val 50000"/>
                <a:gd name="adj2" fmla="val 120000"/>
              </a:avLst>
            </a:prstGeom>
            <a:solidFill>
              <a:srgbClr val="92D050"/>
            </a:solidFill>
            <a:ln w="9525" cap="flat" cmpd="sng">
              <a:solidFill>
                <a:srgbClr val="000000"/>
              </a:solidFill>
              <a:prstDash val="solid"/>
              <a:miter/>
              <a:headEnd type="none" w="med" len="med"/>
              <a:tailEnd type="none" w="med" len="med"/>
            </a:ln>
          </p:spPr>
          <p:txBody>
            <a:bodyPr/>
            <a:p>
              <a:endParaRPr lang="zh-CN" altLang="en-US"/>
            </a:p>
          </p:txBody>
        </p:sp>
      </p:grpSp>
      <p:sp>
        <p:nvSpPr>
          <p:cNvPr id="71" name="直接连接符 70"/>
          <p:cNvSpPr/>
          <p:nvPr/>
        </p:nvSpPr>
        <p:spPr>
          <a:xfrm>
            <a:off x="4669790" y="4069715"/>
            <a:ext cx="1780540" cy="635"/>
          </a:xfrm>
          <a:prstGeom prst="line">
            <a:avLst/>
          </a:prstGeom>
          <a:ln w="9525" cap="flat" cmpd="sng">
            <a:solidFill>
              <a:srgbClr val="000000"/>
            </a:solidFill>
            <a:prstDash val="solid"/>
            <a:headEnd type="none" w="med" len="med"/>
            <a:tailEnd type="none" w="med" len="med"/>
          </a:ln>
        </p:spPr>
      </p:sp>
      <p:sp>
        <p:nvSpPr>
          <p:cNvPr id="72" name="文本框 71"/>
          <p:cNvSpPr txBox="1"/>
          <p:nvPr/>
        </p:nvSpPr>
        <p:spPr>
          <a:xfrm>
            <a:off x="3535680" y="141605"/>
            <a:ext cx="4745990" cy="368300"/>
          </a:xfrm>
          <a:prstGeom prst="rect">
            <a:avLst/>
          </a:prstGeom>
          <a:noFill/>
        </p:spPr>
        <p:txBody>
          <a:bodyPr wrap="square" rtlCol="0">
            <a:spAutoFit/>
          </a:bodyPr>
          <a:p>
            <a:r>
              <a:rPr lang="en-US" altLang="zh-CN"/>
              <a:t>      </a:t>
            </a:r>
            <a:r>
              <a:rPr lang="zh-CN" altLang="en-US"/>
              <a:t>优化调整后</a:t>
            </a:r>
            <a:r>
              <a:rPr lang="en-US" altLang="zh-CN">
                <a:latin typeface="仿宋" panose="02010609060101010101" charset="-122"/>
                <a:ea typeface="仿宋" panose="02010609060101010101" charset="-122"/>
              </a:rPr>
              <a:t>Hadoop</a:t>
            </a:r>
            <a:r>
              <a:rPr lang="zh-CN" altLang="en-US"/>
              <a:t>节点部署</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txBox="1"/>
          <p:nvPr/>
        </p:nvSpPr>
        <p:spPr>
          <a:xfrm>
            <a:off x="1432559" y="3929068"/>
            <a:ext cx="9326880" cy="1322070"/>
          </a:xfrm>
          <a:prstGeom prst="rect">
            <a:avLst/>
          </a:prstGeom>
          <a:noFill/>
        </p:spPr>
        <p:txBody>
          <a:bodyPr wrap="none" rtlCol="0">
            <a:spAutoFit/>
          </a:bodyPr>
          <a:lstStyle/>
          <a:p>
            <a:pPr algn="l"/>
            <a:r>
              <a:rPr lang="en-US" altLang="zh-CN" sz="2000" dirty="0">
                <a:solidFill>
                  <a:schemeClr val="tx1">
                    <a:lumMod val="50000"/>
                  </a:schemeClr>
                </a:solidFill>
                <a:sym typeface="+mn-ea"/>
              </a:rPr>
              <a:t>将前端播放器用户传来的用户行为痕迹记录数据置于</a:t>
            </a:r>
            <a:r>
              <a:rPr lang="en-US" altLang="zh-CN" sz="2000" dirty="0">
                <a:solidFill>
                  <a:schemeClr val="tx1">
                    <a:lumMod val="50000"/>
                  </a:schemeClr>
                </a:solidFill>
                <a:latin typeface="仿宋" panose="02010609060101010101" charset="-122"/>
                <a:ea typeface="仿宋" panose="02010609060101010101" charset="-122"/>
                <a:sym typeface="+mn-ea"/>
              </a:rPr>
              <a:t>Hadoop</a:t>
            </a:r>
            <a:r>
              <a:rPr lang="en-US" altLang="zh-CN" sz="2000" dirty="0">
                <a:solidFill>
                  <a:schemeClr val="tx1">
                    <a:lumMod val="50000"/>
                  </a:schemeClr>
                </a:solidFill>
                <a:sym typeface="+mn-ea"/>
              </a:rPr>
              <a:t>平台上，</a:t>
            </a:r>
            <a:endParaRPr lang="en-US" altLang="zh-CN" sz="2000" dirty="0">
              <a:solidFill>
                <a:schemeClr val="tx1">
                  <a:lumMod val="50000"/>
                </a:schemeClr>
              </a:solidFill>
            </a:endParaRPr>
          </a:p>
          <a:p>
            <a:pPr algn="l"/>
            <a:r>
              <a:rPr lang="en-US" altLang="zh-CN" sz="2000" dirty="0">
                <a:solidFill>
                  <a:schemeClr val="tx1">
                    <a:lumMod val="50000"/>
                  </a:schemeClr>
                </a:solidFill>
                <a:sym typeface="+mn-ea"/>
              </a:rPr>
              <a:t>测试运行用户观看视频行为痕迹记录程序，</a:t>
            </a:r>
            <a:endParaRPr lang="en-US" altLang="zh-CN" sz="2000" dirty="0">
              <a:solidFill>
                <a:schemeClr val="tx1">
                  <a:lumMod val="50000"/>
                </a:schemeClr>
              </a:solidFill>
            </a:endParaRPr>
          </a:p>
          <a:p>
            <a:pPr algn="l"/>
            <a:r>
              <a:rPr lang="en-US" altLang="zh-CN" sz="2000" dirty="0">
                <a:solidFill>
                  <a:schemeClr val="tx1">
                    <a:lumMod val="50000"/>
                  </a:schemeClr>
                </a:solidFill>
                <a:sym typeface="+mn-ea"/>
              </a:rPr>
              <a:t>监控</a:t>
            </a:r>
            <a:r>
              <a:rPr lang="en-US" altLang="zh-CN" sz="2000" dirty="0">
                <a:solidFill>
                  <a:schemeClr val="tx1">
                    <a:lumMod val="50000"/>
                  </a:schemeClr>
                </a:solidFill>
                <a:latin typeface="仿宋" panose="02010609060101010101" charset="-122"/>
                <a:ea typeface="仿宋" panose="02010609060101010101" charset="-122"/>
                <a:sym typeface="+mn-ea"/>
              </a:rPr>
              <a:t>Hadoop</a:t>
            </a:r>
            <a:r>
              <a:rPr lang="en-US" altLang="zh-CN" sz="2000" dirty="0">
                <a:solidFill>
                  <a:schemeClr val="tx1">
                    <a:lumMod val="50000"/>
                  </a:schemeClr>
                </a:solidFill>
                <a:sym typeface="+mn-ea"/>
              </a:rPr>
              <a:t>平台运行过程并记录分析</a:t>
            </a:r>
            <a:r>
              <a:rPr lang="en-US" altLang="zh-CN" sz="2000" dirty="0">
                <a:solidFill>
                  <a:schemeClr val="tx1">
                    <a:lumMod val="50000"/>
                  </a:schemeClr>
                </a:solidFill>
                <a:latin typeface="仿宋" panose="02010609060101010101" charset="-122"/>
                <a:ea typeface="仿宋" panose="02010609060101010101" charset="-122"/>
                <a:sym typeface="+mn-ea"/>
              </a:rPr>
              <a:t>Hadoop</a:t>
            </a:r>
            <a:r>
              <a:rPr lang="en-US" altLang="zh-CN" sz="2000" dirty="0">
                <a:solidFill>
                  <a:schemeClr val="tx1">
                    <a:lumMod val="50000"/>
                  </a:schemeClr>
                </a:solidFill>
                <a:sym typeface="+mn-ea"/>
              </a:rPr>
              <a:t>的计算和</a:t>
            </a:r>
            <a:r>
              <a:rPr lang="en-US" altLang="zh-CN" sz="2000" dirty="0">
                <a:solidFill>
                  <a:schemeClr val="tx1">
                    <a:lumMod val="50000"/>
                  </a:schemeClr>
                </a:solidFill>
                <a:latin typeface="仿宋" panose="02010609060101010101" charset="-122"/>
                <a:ea typeface="仿宋" panose="02010609060101010101" charset="-122"/>
                <a:sym typeface="+mn-ea"/>
              </a:rPr>
              <a:t>IO</a:t>
            </a:r>
            <a:r>
              <a:rPr lang="en-US" altLang="zh-CN" sz="2000" dirty="0">
                <a:solidFill>
                  <a:schemeClr val="tx1">
                    <a:lumMod val="50000"/>
                  </a:schemeClr>
                </a:solidFill>
                <a:sym typeface="+mn-ea"/>
              </a:rPr>
              <a:t>开销状况与文件输出时间。</a:t>
            </a:r>
            <a:endParaRPr lang="en-US" altLang="zh-CN" sz="2000" dirty="0">
              <a:solidFill>
                <a:schemeClr val="tx1">
                  <a:lumMod val="50000"/>
                </a:schemeClr>
              </a:solidFill>
            </a:endParaRPr>
          </a:p>
          <a:p>
            <a:pPr algn="ctr"/>
            <a:endParaRPr lang="en-US" altLang="zh-CN" sz="2000" dirty="0">
              <a:solidFill>
                <a:schemeClr val="tx1">
                  <a:lumMod val="50000"/>
                </a:schemeClr>
              </a:solidFill>
            </a:endParaRPr>
          </a:p>
        </p:txBody>
      </p:sp>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01359" y="1942704"/>
            <a:ext cx="1989280" cy="1714896"/>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latin typeface="Agency FB" panose="020B0503020202020204" pitchFamily="34" charset="0"/>
              </a:rPr>
              <a:t>03</a:t>
            </a:r>
            <a:endParaRPr lang="zh-CN" altLang="en-US" sz="7200" dirty="0">
              <a:latin typeface="Agency FB" panose="020B0503020202020204" pitchFamily="34" charset="0"/>
            </a:endParaRPr>
          </a:p>
        </p:txBody>
      </p:sp>
      <p:sp>
        <p:nvSpPr>
          <p:cNvPr id="2" name="e7d195523061f1c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hidden="1"/>
          <p:cNvSpPr txBox="1"/>
          <p:nvPr/>
        </p:nvSpPr>
        <p:spPr>
          <a:xfrm>
            <a:off x="-355600" y="1803400"/>
            <a:ext cx="262251" cy="1016000"/>
          </a:xfrm>
          <a:prstGeom prst="rect">
            <a:avLst/>
          </a:prstGeom>
          <a:noFill/>
        </p:spPr>
        <p:txBody>
          <a:bodyPr vert="wordArtVert" rtlCol="0">
            <a:spAutoFit/>
          </a:bodyPr>
          <a:lstStyle/>
          <a:p>
            <a:r>
              <a:rPr lang="en-US" altLang="zh-CN" sz="100"/>
              <a:t>e7d195523061f1c021b92b3d25e54ab5e788c0576048880950C3AFFA1066A7153250F1349197BA8C5246BA9D557EC0274B8DA272D2431748978789E76D2CD7D1F11E7447C1D163F5D9CA1CD35DC7B6F0026C6BB43698AE8A1A50A3B34DA472CDA8898A116D2621F720577CEB1EC5AE786B3A577EC3E762EF9351D5FE95BB5FD00056FCA016A5904C</a:t>
            </a:r>
            <a:endParaRPr lang="zh-CN" altLang="en-US" sz="100"/>
          </a:p>
        </p:txBody>
      </p:sp>
      <p:grpSp>
        <p:nvGrpSpPr>
          <p:cNvPr id="8" name="组合 7"/>
          <p:cNvGrpSpPr/>
          <p:nvPr/>
        </p:nvGrpSpPr>
        <p:grpSpPr>
          <a:xfrm>
            <a:off x="0" y="7507131"/>
            <a:ext cx="12192000" cy="1320800"/>
            <a:chOff x="0" y="7507131"/>
            <a:chExt cx="12192000" cy="1320800"/>
          </a:xfrm>
        </p:grpSpPr>
        <p:sp>
          <p:nvSpPr>
            <p:cNvPr id="15" name="矩形 14"/>
            <p:cNvSpPr/>
            <p:nvPr userDrawn="1">
              <p:custDataLst>
                <p:tags r:id="rId1"/>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9" name="组合 8"/>
          <p:cNvGrpSpPr/>
          <p:nvPr/>
        </p:nvGrpSpPr>
        <p:grpSpPr>
          <a:xfrm>
            <a:off x="0" y="-1664915"/>
            <a:ext cx="12192000" cy="1320800"/>
            <a:chOff x="0" y="7507131"/>
            <a:chExt cx="12192000" cy="1320800"/>
          </a:xfrm>
        </p:grpSpPr>
        <p:sp>
          <p:nvSpPr>
            <p:cNvPr id="10" name="矩形 9"/>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6"/>
          <p:cNvCxnSpPr/>
          <p:nvPr/>
        </p:nvCxnSpPr>
        <p:spPr>
          <a:xfrm>
            <a:off x="5609296" y="3415427"/>
            <a:ext cx="4091571" cy="0"/>
          </a:xfrm>
          <a:prstGeom prst="line">
            <a:avLst/>
          </a:prstGeom>
          <a:noFill/>
          <a:ln w="19050" cap="rnd">
            <a:solidFill>
              <a:schemeClr val="bg1">
                <a:lumMod val="6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7" name="斜纹 47"/>
          <p:cNvSpPr/>
          <p:nvPr/>
        </p:nvSpPr>
        <p:spPr>
          <a:xfrm flipH="1">
            <a:off x="7125970" y="2950210"/>
            <a:ext cx="915670" cy="930910"/>
          </a:xfrm>
          <a:custGeom>
            <a:avLst/>
            <a:gdLst/>
            <a:ahLst/>
            <a:cxnLst/>
            <a:rect l="l" t="t" r="r" b="b"/>
            <a:pathLst>
              <a:path w="1991521" h="2422004">
                <a:moveTo>
                  <a:pt x="999704" y="0"/>
                </a:moveTo>
                <a:lnTo>
                  <a:pt x="999416" y="3196"/>
                </a:lnTo>
                <a:cubicBezTo>
                  <a:pt x="941315" y="20326"/>
                  <a:pt x="892227" y="324615"/>
                  <a:pt x="871921" y="750311"/>
                </a:cubicBezTo>
                <a:cubicBezTo>
                  <a:pt x="546229" y="937452"/>
                  <a:pt x="-47874" y="1110302"/>
                  <a:pt x="3077" y="1317103"/>
                </a:cubicBezTo>
                <a:lnTo>
                  <a:pt x="861802" y="1175458"/>
                </a:lnTo>
                <a:cubicBezTo>
                  <a:pt x="861599" y="1181301"/>
                  <a:pt x="861594" y="1187155"/>
                  <a:pt x="861594" y="1193019"/>
                </a:cubicBezTo>
                <a:cubicBezTo>
                  <a:pt x="861594" y="1602301"/>
                  <a:pt x="886320" y="1963404"/>
                  <a:pt x="924247" y="2177679"/>
                </a:cubicBezTo>
                <a:lnTo>
                  <a:pt x="808510" y="2293416"/>
                </a:lnTo>
                <a:lnTo>
                  <a:pt x="808510" y="2422003"/>
                </a:lnTo>
                <a:lnTo>
                  <a:pt x="947135" y="2283379"/>
                </a:lnTo>
                <a:cubicBezTo>
                  <a:pt x="963187" y="2342747"/>
                  <a:pt x="980980" y="2377776"/>
                  <a:pt x="999703" y="2382963"/>
                </a:cubicBezTo>
                <a:cubicBezTo>
                  <a:pt x="999704" y="2383278"/>
                  <a:pt x="999704" y="2383593"/>
                  <a:pt x="999704" y="2383906"/>
                </a:cubicBezTo>
                <a:lnTo>
                  <a:pt x="999704" y="2383904"/>
                </a:lnTo>
                <a:lnTo>
                  <a:pt x="1000820" y="2383434"/>
                </a:lnTo>
                <a:lnTo>
                  <a:pt x="1004469" y="2384971"/>
                </a:lnTo>
                <a:lnTo>
                  <a:pt x="1004469" y="2384973"/>
                </a:lnTo>
                <a:cubicBezTo>
                  <a:pt x="1004469" y="2383956"/>
                  <a:pt x="1004469" y="2382930"/>
                  <a:pt x="1004474" y="2381895"/>
                </a:cubicBezTo>
                <a:cubicBezTo>
                  <a:pt x="1024062" y="2376464"/>
                  <a:pt x="1042631" y="2338373"/>
                  <a:pt x="1059337" y="2273945"/>
                </a:cubicBezTo>
                <a:lnTo>
                  <a:pt x="1207395" y="2422004"/>
                </a:lnTo>
                <a:lnTo>
                  <a:pt x="1207395" y="2293417"/>
                </a:lnTo>
                <a:lnTo>
                  <a:pt x="1081619" y="2167641"/>
                </a:lnTo>
                <a:cubicBezTo>
                  <a:pt x="1118534" y="1952318"/>
                  <a:pt x="1142579" y="1595562"/>
                  <a:pt x="1142579" y="1191952"/>
                </a:cubicBezTo>
                <a:lnTo>
                  <a:pt x="1142409" y="1177552"/>
                </a:lnTo>
                <a:lnTo>
                  <a:pt x="1988444" y="1317104"/>
                </a:lnTo>
                <a:cubicBezTo>
                  <a:pt x="2038725" y="1113022"/>
                  <a:pt x="1460799" y="942003"/>
                  <a:pt x="1132557" y="757724"/>
                </a:cubicBezTo>
                <a:cubicBezTo>
                  <a:pt x="1112573" y="327045"/>
                  <a:pt x="1063124" y="18585"/>
                  <a:pt x="1004558" y="2045"/>
                </a:cubicBezTo>
                <a:lnTo>
                  <a:pt x="1004469" y="1067"/>
                </a:lnTo>
                <a:cubicBezTo>
                  <a:pt x="1004087" y="1067"/>
                  <a:pt x="1003706" y="1080"/>
                  <a:pt x="1003353" y="1537"/>
                </a:cubicBezTo>
                <a:cubicBezTo>
                  <a:pt x="1002305" y="145"/>
                  <a:pt x="1001007" y="0"/>
                  <a:pt x="9997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defTabSz="1058545">
              <a:lnSpc>
                <a:spcPct val="120000"/>
              </a:lnSpc>
              <a:defRPr/>
            </a:pPr>
            <a:endParaRPr lang="zh-CN" altLang="en-US" sz="76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矩形 28"/>
          <p:cNvSpPr/>
          <p:nvPr/>
        </p:nvSpPr>
        <p:spPr>
          <a:xfrm>
            <a:off x="809814" y="1686148"/>
            <a:ext cx="3068490" cy="2566318"/>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51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矩形 16"/>
          <p:cNvSpPr/>
          <p:nvPr/>
        </p:nvSpPr>
        <p:spPr>
          <a:xfrm>
            <a:off x="335" y="321298"/>
            <a:ext cx="142867" cy="18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cs typeface="+mn-ea"/>
              <a:sym typeface="+mn-lt"/>
            </a:endParaRPr>
          </a:p>
        </p:txBody>
      </p:sp>
      <p:grpSp>
        <p:nvGrpSpPr>
          <p:cNvPr id="38" name="组合 37"/>
          <p:cNvGrpSpPr/>
          <p:nvPr/>
        </p:nvGrpSpPr>
        <p:grpSpPr>
          <a:xfrm>
            <a:off x="0" y="7507131"/>
            <a:ext cx="12192000" cy="1320800"/>
            <a:chOff x="0" y="7507131"/>
            <a:chExt cx="12192000" cy="1320800"/>
          </a:xfrm>
        </p:grpSpPr>
        <p:sp>
          <p:nvSpPr>
            <p:cNvPr id="45" name="矩形 44"/>
            <p:cNvSpPr/>
            <p:nvPr userDrawn="1">
              <p:custDataLst>
                <p:tags r:id="rId2"/>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46" name="矩形 45"/>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9" name="矩形 48"/>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grpSp>
        <p:nvGrpSpPr>
          <p:cNvPr id="39" name="组合 38"/>
          <p:cNvGrpSpPr/>
          <p:nvPr/>
        </p:nvGrpSpPr>
        <p:grpSpPr>
          <a:xfrm>
            <a:off x="0" y="-1664915"/>
            <a:ext cx="12192000" cy="1320800"/>
            <a:chOff x="0" y="7507131"/>
            <a:chExt cx="12192000" cy="1320800"/>
          </a:xfrm>
        </p:grpSpPr>
        <p:sp>
          <p:nvSpPr>
            <p:cNvPr id="40" name="矩形 39"/>
            <p:cNvSpPr/>
            <p:nvPr userDrawn="1">
              <p:custDataLst>
                <p:tags r:id="rId3"/>
              </p:custDataLst>
            </p:nvPr>
          </p:nvSpPr>
          <p:spPr>
            <a:xfrm>
              <a:off x="0" y="7507131"/>
              <a:ext cx="12192000" cy="1320800"/>
            </a:xfrm>
            <a:prstGeom prst="rect">
              <a:avLst/>
            </a:prstGeom>
            <a:solidFill>
              <a:srgbClr val="2F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00F37D"/>
                </a:solidFill>
                <a:latin typeface="微软雅黑" panose="020B0503020204020204" pitchFamily="34" charset="-122"/>
                <a:ea typeface="微软雅黑" panose="020B0503020204020204" pitchFamily="34" charset="-122"/>
              </a:endParaRPr>
            </a:p>
          </p:txBody>
        </p:sp>
        <p:sp>
          <p:nvSpPr>
            <p:cNvPr id="41" name="矩形 40"/>
            <p:cNvSpPr/>
            <p:nvPr userDrawn="1"/>
          </p:nvSpPr>
          <p:spPr>
            <a:xfrm>
              <a:off x="541421" y="7679249"/>
              <a:ext cx="6096000" cy="923330"/>
            </a:xfrm>
            <a:prstGeom prst="rect">
              <a:avLst/>
            </a:prstGeom>
          </p:spPr>
          <p:txBody>
            <a:bodyPr>
              <a:spAutoFit/>
            </a:bodyPr>
            <a:lstStyle/>
            <a:p>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禁止任何二次分享、售卖</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本人法律专业，请勿以身试法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userDrawn="1"/>
          </p:nvSpPr>
          <p:spPr>
            <a:xfrm>
              <a:off x="228600"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userDrawn="1"/>
          </p:nvSpPr>
          <p:spPr>
            <a:xfrm>
              <a:off x="5454567" y="7679249"/>
              <a:ext cx="6096000" cy="923330"/>
            </a:xfrm>
            <a:prstGeom prst="rect">
              <a:avLst/>
            </a:prstGeom>
          </p:spPr>
          <p:txBody>
            <a:bodyPr>
              <a:spAutoFit/>
            </a:bodyPr>
            <a:lstStyle/>
            <a:p>
              <a:pPr algn="r"/>
              <a:r>
                <a:rPr lang="zh-CN" altLang="en-US" dirty="0">
                  <a:solidFill>
                    <a:schemeClr val="bg1"/>
                  </a:solidFill>
                  <a:latin typeface="微软雅黑" panose="020B0503020204020204" pitchFamily="34" charset="-122"/>
                  <a:ea typeface="微软雅黑" panose="020B0503020204020204" pitchFamily="34" charset="-122"/>
                </a:rPr>
                <a:t>读书派</a:t>
              </a:r>
              <a:r>
                <a:rPr lang="en-US" altLang="zh-CN" dirty="0">
                  <a:solidFill>
                    <a:schemeClr val="bg1"/>
                  </a:solidFill>
                  <a:latin typeface="微软雅黑" panose="020B0503020204020204" pitchFamily="34" charset="-122"/>
                  <a:ea typeface="微软雅黑" panose="020B0503020204020204" pitchFamily="34" charset="-122"/>
                </a:rPr>
                <a:t>booklist</a:t>
              </a:r>
              <a:r>
                <a:rPr lang="zh-CN" altLang="en-US" dirty="0">
                  <a:solidFill>
                    <a:schemeClr val="bg1"/>
                  </a:solidFill>
                  <a:latin typeface="微软雅黑" panose="020B0503020204020204" pitchFamily="34" charset="-122"/>
                  <a:ea typeface="微软雅黑" panose="020B0503020204020204" pitchFamily="34" charset="-122"/>
                </a:rPr>
                <a:t>免费出品</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这部分内容不影响</a:t>
              </a:r>
              <a:r>
                <a:rPr lang="en-US" altLang="zh-CN" dirty="0">
                  <a:solidFill>
                    <a:schemeClr val="bg1"/>
                  </a:solidFill>
                  <a:latin typeface="微软雅黑" panose="020B0503020204020204" pitchFamily="34" charset="-122"/>
                  <a:ea typeface="微软雅黑" panose="020B0503020204020204" pitchFamily="34" charset="-122"/>
                </a:rPr>
                <a:t>PPT</a:t>
              </a:r>
              <a:r>
                <a:rPr lang="zh-CN" altLang="en-US" dirty="0">
                  <a:solidFill>
                    <a:schemeClr val="bg1"/>
                  </a:solidFill>
                  <a:latin typeface="微软雅黑" panose="020B0503020204020204" pitchFamily="34" charset="-122"/>
                  <a:ea typeface="微软雅黑" panose="020B0503020204020204" pitchFamily="34" charset="-122"/>
                </a:rPr>
                <a:t>播放</a:t>
              </a:r>
              <a:endParaRPr lang="en-US" altLang="zh-CN" dirty="0">
                <a:solidFill>
                  <a:schemeClr val="bg1"/>
                </a:solidFill>
                <a:latin typeface="微软雅黑" panose="020B0503020204020204" pitchFamily="34" charset="-122"/>
                <a:ea typeface="微软雅黑" panose="020B0503020204020204" pitchFamily="34" charset="-122"/>
              </a:endParaRPr>
            </a:p>
            <a:p>
              <a:pPr algn="r"/>
              <a:r>
                <a:rPr lang="zh-CN" altLang="en-US" dirty="0">
                  <a:solidFill>
                    <a:schemeClr val="bg1"/>
                  </a:solidFill>
                  <a:latin typeface="微软雅黑" panose="020B0503020204020204" pitchFamily="34" charset="-122"/>
                  <a:ea typeface="微软雅黑" panose="020B0503020204020204" pitchFamily="34" charset="-122"/>
                </a:rPr>
                <a:t>尊重原创，请勿以身试法，二次分享或倒卖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userDrawn="1"/>
          </p:nvSpPr>
          <p:spPr>
            <a:xfrm>
              <a:off x="11779167" y="7688179"/>
              <a:ext cx="84221" cy="950495"/>
            </a:xfrm>
            <a:prstGeom prst="rect">
              <a:avLst/>
            </a:prstGeom>
            <a:solidFill>
              <a:srgbClr val="00F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pic>
        <p:nvPicPr>
          <p:cNvPr id="2" name="图片 -2147482611" descr="a4fa23c93c53ae73efee46c22e1abbf"/>
          <p:cNvPicPr>
            <a:picLocks noChangeAspect="1"/>
          </p:cNvPicPr>
          <p:nvPr/>
        </p:nvPicPr>
        <p:blipFill>
          <a:blip r:embed="rId4"/>
          <a:stretch>
            <a:fillRect/>
          </a:stretch>
        </p:blipFill>
        <p:spPr>
          <a:xfrm>
            <a:off x="4998720" y="240030"/>
            <a:ext cx="5885815" cy="2193925"/>
          </a:xfrm>
          <a:prstGeom prst="rect">
            <a:avLst/>
          </a:prstGeom>
          <a:noFill/>
          <a:ln w="9525">
            <a:noFill/>
          </a:ln>
        </p:spPr>
      </p:pic>
      <p:cxnSp>
        <p:nvCxnSpPr>
          <p:cNvPr id="3" name="直接连接符 6"/>
          <p:cNvCxnSpPr/>
          <p:nvPr/>
        </p:nvCxnSpPr>
        <p:spPr>
          <a:xfrm flipH="1">
            <a:off x="7574915" y="2515870"/>
            <a:ext cx="15875" cy="2055495"/>
          </a:xfrm>
          <a:prstGeom prst="line">
            <a:avLst/>
          </a:prstGeom>
          <a:noFill/>
          <a:ln w="19050" cap="rnd">
            <a:solidFill>
              <a:schemeClr val="bg1">
                <a:lumMod val="6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pic>
        <p:nvPicPr>
          <p:cNvPr id="4" name="图片 3" descr="77fd24f2dfbcddfacaebc748e999570"/>
          <p:cNvPicPr>
            <a:picLocks noChangeAspect="1"/>
          </p:cNvPicPr>
          <p:nvPr/>
        </p:nvPicPr>
        <p:blipFill>
          <a:blip r:embed="rId5"/>
          <a:stretch>
            <a:fillRect/>
          </a:stretch>
        </p:blipFill>
        <p:spPr>
          <a:xfrm>
            <a:off x="5690870" y="4700905"/>
            <a:ext cx="3783330" cy="1520190"/>
          </a:xfrm>
          <a:prstGeom prst="rect">
            <a:avLst/>
          </a:prstGeom>
          <a:noFill/>
          <a:ln w="9525">
            <a:noFill/>
          </a:ln>
        </p:spPr>
      </p:pic>
      <p:sp>
        <p:nvSpPr>
          <p:cNvPr id="9" name="文本框 8"/>
          <p:cNvSpPr txBox="1"/>
          <p:nvPr/>
        </p:nvSpPr>
        <p:spPr>
          <a:xfrm>
            <a:off x="635" y="4326255"/>
            <a:ext cx="6061075" cy="245110"/>
          </a:xfrm>
          <a:prstGeom prst="rect">
            <a:avLst/>
          </a:prstGeom>
          <a:noFill/>
        </p:spPr>
        <p:txBody>
          <a:bodyPr wrap="square" rtlCol="0">
            <a:spAutoFit/>
          </a:bodyPr>
          <a:p>
            <a:r>
              <a:rPr lang="zh-CN" altLang="en-US" sz="1000"/>
              <a:t>前端所传用户行为痕迹记录数据以及并行式处理分析用户行为痕迹记录获取视频播放总体情况数据结果</a:t>
            </a:r>
            <a:endParaRPr lang="zh-CN" altLang="en-US" sz="100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16" presetClass="entr" presetSubtype="21"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cTn>
                              </p:par>
                              <p:par>
                                <p:cTn id="18" presetID="16" presetClass="entr" presetSubtype="21"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9" grpId="0" bldLvl="0" animBg="1"/>
      <p:bldP spid="9" grpId="0"/>
      <p:bldP spid="9" grpId="1"/>
    </p:bldLst>
  </p:timing>
</p:sld>
</file>

<file path=ppt/tags/tag1.xml><?xml version="1.0" encoding="utf-8"?>
<p:tagLst xmlns:p="http://schemas.openxmlformats.org/presentationml/2006/main">
  <p:tag name="NORDRI TOOLS WATERMARK" val="uj32iqwi"/>
</p:tagLst>
</file>

<file path=ppt/tags/tag10.xml><?xml version="1.0" encoding="utf-8"?>
<p:tagLst xmlns:p="http://schemas.openxmlformats.org/presentationml/2006/main">
  <p:tag name="NORDRI TOOLS WATERMARK" val="uj32iqwi"/>
</p:tagLst>
</file>

<file path=ppt/tags/tag11.xml><?xml version="1.0" encoding="utf-8"?>
<p:tagLst xmlns:p="http://schemas.openxmlformats.org/presentationml/2006/main">
  <p:tag name="NORDRI TOOLS WATERMARK" val="uj32iqwi"/>
</p:tagLst>
</file>

<file path=ppt/tags/tag12.xml><?xml version="1.0" encoding="utf-8"?>
<p:tagLst xmlns:p="http://schemas.openxmlformats.org/presentationml/2006/main">
  <p:tag name="NORDRI TOOLS WATERMARK" val="uj32iqwi"/>
</p:tagLst>
</file>

<file path=ppt/tags/tag13.xml><?xml version="1.0" encoding="utf-8"?>
<p:tagLst xmlns:p="http://schemas.openxmlformats.org/presentationml/2006/main">
  <p:tag name="NORDRI TOOLS WATERMARK" val="uj32iqwi"/>
</p:tagLst>
</file>

<file path=ppt/tags/tag14.xml><?xml version="1.0" encoding="utf-8"?>
<p:tagLst xmlns:p="http://schemas.openxmlformats.org/presentationml/2006/main">
  <p:tag name="NORDRI TOOLS WATERMARK" val="uj32iqwi"/>
</p:tagLst>
</file>

<file path=ppt/tags/tag15.xml><?xml version="1.0" encoding="utf-8"?>
<p:tagLst xmlns:p="http://schemas.openxmlformats.org/presentationml/2006/main">
  <p:tag name="NORDRI TOOLS WATERMARK" val="uj32iqwi"/>
</p:tagLst>
</file>

<file path=ppt/tags/tag16.xml><?xml version="1.0" encoding="utf-8"?>
<p:tagLst xmlns:p="http://schemas.openxmlformats.org/presentationml/2006/main">
  <p:tag name="NORDRI TOOLS WATERMARK" val="uj32iqwi"/>
</p:tagLst>
</file>

<file path=ppt/tags/tag17.xml><?xml version="1.0" encoding="utf-8"?>
<p:tagLst xmlns:p="http://schemas.openxmlformats.org/presentationml/2006/main">
  <p:tag name="NORDRI TOOLS WATERMARK" val="uj32iqwi"/>
</p:tagLst>
</file>

<file path=ppt/tags/tag18.xml><?xml version="1.0" encoding="utf-8"?>
<p:tagLst xmlns:p="http://schemas.openxmlformats.org/presentationml/2006/main">
  <p:tag name="NORDRI TOOLS WATERMARK" val="uj32iqwi"/>
</p:tagLst>
</file>

<file path=ppt/tags/tag19.xml><?xml version="1.0" encoding="utf-8"?>
<p:tagLst xmlns:p="http://schemas.openxmlformats.org/presentationml/2006/main">
  <p:tag name="NORDRI TOOLS WATERMARK" val="uj32iqwi"/>
</p:tagLst>
</file>

<file path=ppt/tags/tag2.xml><?xml version="1.0" encoding="utf-8"?>
<p:tagLst xmlns:p="http://schemas.openxmlformats.org/presentationml/2006/main">
  <p:tag name="NORDRI TOOLS WATERMARK" val="uj32iqwi"/>
</p:tagLst>
</file>

<file path=ppt/tags/tag20.xml><?xml version="1.0" encoding="utf-8"?>
<p:tagLst xmlns:p="http://schemas.openxmlformats.org/presentationml/2006/main">
  <p:tag name="NORDRI TOOLS WATERMARK" val="uj32iqwi"/>
</p:tagLst>
</file>

<file path=ppt/tags/tag21.xml><?xml version="1.0" encoding="utf-8"?>
<p:tagLst xmlns:p="http://schemas.openxmlformats.org/presentationml/2006/main">
  <p:tag name="NORDRI TOOLS WATERMARK" val="uj32iqwi"/>
</p:tagLst>
</file>

<file path=ppt/tags/tag22.xml><?xml version="1.0" encoding="utf-8"?>
<p:tagLst xmlns:p="http://schemas.openxmlformats.org/presentationml/2006/main">
  <p:tag name="NORDRI TOOLS WATERMARK" val="uj32iqwi"/>
</p:tagLst>
</file>

<file path=ppt/tags/tag23.xml><?xml version="1.0" encoding="utf-8"?>
<p:tagLst xmlns:p="http://schemas.openxmlformats.org/presentationml/2006/main">
  <p:tag name="NORDRI TOOLS WATERMARK" val="uj32iqwi"/>
</p:tagLst>
</file>

<file path=ppt/tags/tag24.xml><?xml version="1.0" encoding="utf-8"?>
<p:tagLst xmlns:p="http://schemas.openxmlformats.org/presentationml/2006/main">
  <p:tag name="NORDRI TOOLS WATERMARK" val="uj32iqwi"/>
</p:tagLst>
</file>

<file path=ppt/tags/tag25.xml><?xml version="1.0" encoding="utf-8"?>
<p:tagLst xmlns:p="http://schemas.openxmlformats.org/presentationml/2006/main">
  <p:tag name="NORDRI TOOLS WATERMARK" val="uj32iqwi"/>
</p:tagLst>
</file>

<file path=ppt/tags/tag26.xml><?xml version="1.0" encoding="utf-8"?>
<p:tagLst xmlns:p="http://schemas.openxmlformats.org/presentationml/2006/main">
  <p:tag name="NORDRI TOOLS WATERMARK" val="uj32iqwi"/>
</p:tagLst>
</file>

<file path=ppt/tags/tag27.xml><?xml version="1.0" encoding="utf-8"?>
<p:tagLst xmlns:p="http://schemas.openxmlformats.org/presentationml/2006/main">
  <p:tag name="NORDRI TOOLS WATERMARK" val="uj32iqwi"/>
</p:tagLst>
</file>

<file path=ppt/tags/tag28.xml><?xml version="1.0" encoding="utf-8"?>
<p:tagLst xmlns:p="http://schemas.openxmlformats.org/presentationml/2006/main">
  <p:tag name="NORDRI TOOLS WATERMARK" val="uj32iqwi"/>
</p:tagLst>
</file>

<file path=ppt/tags/tag29.xml><?xml version="1.0" encoding="utf-8"?>
<p:tagLst xmlns:p="http://schemas.openxmlformats.org/presentationml/2006/main">
  <p:tag name="NORDRI TOOLS WATERMARK" val="uj32iqwi"/>
</p:tagLst>
</file>

<file path=ppt/tags/tag3.xml><?xml version="1.0" encoding="utf-8"?>
<p:tagLst xmlns:p="http://schemas.openxmlformats.org/presentationml/2006/main">
  <p:tag name="NORDRI TOOLS WATERMARK" val="uj32iqwi"/>
</p:tagLst>
</file>

<file path=ppt/tags/tag30.xml><?xml version="1.0" encoding="utf-8"?>
<p:tagLst xmlns:p="http://schemas.openxmlformats.org/presentationml/2006/main">
  <p:tag name="NORDRI TOOLS WATERMARK" val="uj32iqwi"/>
</p:tagLst>
</file>

<file path=ppt/tags/tag31.xml><?xml version="1.0" encoding="utf-8"?>
<p:tagLst xmlns:p="http://schemas.openxmlformats.org/presentationml/2006/main">
  <p:tag name="NORDRI TOOLS WATERMARK" val="uj32iqwi"/>
</p:tagLst>
</file>

<file path=ppt/tags/tag4.xml><?xml version="1.0" encoding="utf-8"?>
<p:tagLst xmlns:p="http://schemas.openxmlformats.org/presentationml/2006/main">
  <p:tag name="NORDRI TOOLS WATERMARK" val="uj32iqwi"/>
</p:tagLst>
</file>

<file path=ppt/tags/tag5.xml><?xml version="1.0" encoding="utf-8"?>
<p:tagLst xmlns:p="http://schemas.openxmlformats.org/presentationml/2006/main">
  <p:tag name="NORDRI TOOLS WATERMARK" val="uj32iqwi"/>
</p:tagLst>
</file>

<file path=ppt/tags/tag6.xml><?xml version="1.0" encoding="utf-8"?>
<p:tagLst xmlns:p="http://schemas.openxmlformats.org/presentationml/2006/main">
  <p:tag name="NORDRI TOOLS WATERMARK" val="uj32iqwi"/>
</p:tagLst>
</file>

<file path=ppt/tags/tag7.xml><?xml version="1.0" encoding="utf-8"?>
<p:tagLst xmlns:p="http://schemas.openxmlformats.org/presentationml/2006/main">
  <p:tag name="NORDRI TOOLS WATERMARK" val="uj32iqwi"/>
</p:tagLst>
</file>

<file path=ppt/tags/tag8.xml><?xml version="1.0" encoding="utf-8"?>
<p:tagLst xmlns:p="http://schemas.openxmlformats.org/presentationml/2006/main">
  <p:tag name="NORDRI TOOLS WATERMARK" val="uj32iqwi"/>
</p:tagLst>
</file>

<file path=ppt/tags/tag9.xml><?xml version="1.0" encoding="utf-8"?>
<p:tagLst xmlns:p="http://schemas.openxmlformats.org/presentationml/2006/main">
  <p:tag name="NORDRI TOOLS WATERMARK" val="uj32iqwi"/>
</p:tagLst>
</file>

<file path=ppt/theme/theme1.xml><?xml version="1.0" encoding="utf-8"?>
<a:theme xmlns:a="http://schemas.openxmlformats.org/drawingml/2006/main" name="Default Theme">
  <a:themeElements>
    <a:clrScheme name="Ghost 1">
      <a:dk1>
        <a:srgbClr val="7F7F7F"/>
      </a:dk1>
      <a:lt1>
        <a:srgbClr val="FFFFFF"/>
      </a:lt1>
      <a:dk2>
        <a:srgbClr val="000000"/>
      </a:dk2>
      <a:lt2>
        <a:srgbClr val="FFFFFF"/>
      </a:lt2>
      <a:accent1>
        <a:srgbClr val="000000"/>
      </a:accent1>
      <a:accent2>
        <a:srgbClr val="B0B1B3"/>
      </a:accent2>
      <a:accent3>
        <a:srgbClr val="000000"/>
      </a:accent3>
      <a:accent4>
        <a:srgbClr val="91969B"/>
      </a:accent4>
      <a:accent5>
        <a:srgbClr val="4B5050"/>
      </a:accent5>
      <a:accent6>
        <a:srgbClr val="91969B"/>
      </a:accent6>
      <a:hlink>
        <a:srgbClr val="4B5050"/>
      </a:hlink>
      <a:folHlink>
        <a:srgbClr val="19BB9B"/>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7263</Words>
  <Application>WPS 演示</Application>
  <PresentationFormat>宽屏</PresentationFormat>
  <Paragraphs>540</Paragraphs>
  <Slides>16</Slides>
  <Notes>19</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16</vt:i4>
      </vt:variant>
    </vt:vector>
  </HeadingPairs>
  <TitlesOfParts>
    <vt:vector size="34" baseType="lpstr">
      <vt:lpstr>Arial</vt:lpstr>
      <vt:lpstr>宋体</vt:lpstr>
      <vt:lpstr>Wingdings</vt:lpstr>
      <vt:lpstr>微软雅黑</vt:lpstr>
      <vt:lpstr>Montserrat Hairline</vt:lpstr>
      <vt:lpstr>仿宋</vt:lpstr>
      <vt:lpstr>Agency FB</vt:lpstr>
      <vt:lpstr>站酷高端黑</vt:lpstr>
      <vt:lpstr>华文中宋</vt:lpstr>
      <vt:lpstr>Lato Light</vt:lpstr>
      <vt:lpstr>AMGDT</vt:lpstr>
      <vt:lpstr>Arial Unicode MS</vt:lpstr>
      <vt:lpstr>等线</vt:lpstr>
      <vt:lpstr>Calibri</vt:lpstr>
      <vt:lpstr>Arial</vt:lpstr>
      <vt:lpstr>Lato Regular</vt:lpstr>
      <vt:lpstr>黑体</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©PPTSTORE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失温Numb、</cp:lastModifiedBy>
  <cp:revision>16</cp:revision>
  <dcterms:created xsi:type="dcterms:W3CDTF">2016-09-01T12:32:00Z</dcterms:created>
  <dcterms:modified xsi:type="dcterms:W3CDTF">2019-11-10T16:34:32Z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