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4" r:id="rId2"/>
    <p:sldId id="295" r:id="rId3"/>
    <p:sldId id="296" r:id="rId4"/>
    <p:sldId id="355" r:id="rId5"/>
    <p:sldId id="298" r:id="rId6"/>
    <p:sldId id="345" r:id="rId7"/>
    <p:sldId id="299" r:id="rId8"/>
    <p:sldId id="300" r:id="rId9"/>
    <p:sldId id="364" r:id="rId10"/>
    <p:sldId id="305" r:id="rId11"/>
    <p:sldId id="307" r:id="rId12"/>
    <p:sldId id="328" r:id="rId13"/>
    <p:sldId id="360" r:id="rId14"/>
    <p:sldId id="312" r:id="rId15"/>
    <p:sldId id="365" r:id="rId16"/>
    <p:sldId id="366" r:id="rId17"/>
    <p:sldId id="367" r:id="rId18"/>
    <p:sldId id="361" r:id="rId19"/>
    <p:sldId id="317" r:id="rId20"/>
    <p:sldId id="318" r:id="rId21"/>
    <p:sldId id="368" r:id="rId22"/>
    <p:sldId id="369" r:id="rId23"/>
    <p:sldId id="370" r:id="rId24"/>
    <p:sldId id="362" r:id="rId25"/>
    <p:sldId id="363" r:id="rId26"/>
    <p:sldId id="322" r:id="rId27"/>
    <p:sldId id="348" r:id="rId28"/>
    <p:sldId id="371" r:id="rId29"/>
    <p:sldId id="372" r:id="rId30"/>
    <p:sldId id="373" r:id="rId31"/>
    <p:sldId id="374" r:id="rId32"/>
    <p:sldId id="358" r:id="rId33"/>
    <p:sldId id="339" r:id="rId34"/>
    <p:sldId id="340" r:id="rId3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1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1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1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1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1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1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1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1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1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0099CC"/>
    <a:srgbClr val="006600"/>
    <a:srgbClr val="996633"/>
    <a:srgbClr val="CC9900"/>
    <a:srgbClr val="008000"/>
    <a:srgbClr val="66FF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31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image" Target="../media/image97.emf"/><Relationship Id="rId3" Type="http://schemas.openxmlformats.org/officeDocument/2006/relationships/image" Target="../media/image87.emf"/><Relationship Id="rId7" Type="http://schemas.openxmlformats.org/officeDocument/2006/relationships/image" Target="../media/image91.emf"/><Relationship Id="rId12" Type="http://schemas.openxmlformats.org/officeDocument/2006/relationships/image" Target="../media/image96.emf"/><Relationship Id="rId2" Type="http://schemas.openxmlformats.org/officeDocument/2006/relationships/image" Target="../media/image86.emf"/><Relationship Id="rId16" Type="http://schemas.openxmlformats.org/officeDocument/2006/relationships/image" Target="../media/image100.emf"/><Relationship Id="rId1" Type="http://schemas.openxmlformats.org/officeDocument/2006/relationships/image" Target="../media/image85.emf"/><Relationship Id="rId6" Type="http://schemas.openxmlformats.org/officeDocument/2006/relationships/image" Target="../media/image90.emf"/><Relationship Id="rId11" Type="http://schemas.openxmlformats.org/officeDocument/2006/relationships/image" Target="../media/image95.emf"/><Relationship Id="rId5" Type="http://schemas.openxmlformats.org/officeDocument/2006/relationships/image" Target="../media/image89.emf"/><Relationship Id="rId15" Type="http://schemas.openxmlformats.org/officeDocument/2006/relationships/image" Target="../media/image99.emf"/><Relationship Id="rId10" Type="http://schemas.openxmlformats.org/officeDocument/2006/relationships/image" Target="../media/image94.emf"/><Relationship Id="rId4" Type="http://schemas.openxmlformats.org/officeDocument/2006/relationships/image" Target="../media/image88.emf"/><Relationship Id="rId9" Type="http://schemas.openxmlformats.org/officeDocument/2006/relationships/image" Target="../media/image93.emf"/><Relationship Id="rId14" Type="http://schemas.openxmlformats.org/officeDocument/2006/relationships/image" Target="../media/image98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image" Target="../media/image113.emf"/><Relationship Id="rId18" Type="http://schemas.openxmlformats.org/officeDocument/2006/relationships/image" Target="../media/image118.emf"/><Relationship Id="rId3" Type="http://schemas.openxmlformats.org/officeDocument/2006/relationships/image" Target="../media/image103.emf"/><Relationship Id="rId21" Type="http://schemas.openxmlformats.org/officeDocument/2006/relationships/image" Target="../media/image121.emf"/><Relationship Id="rId7" Type="http://schemas.openxmlformats.org/officeDocument/2006/relationships/image" Target="../media/image107.emf"/><Relationship Id="rId12" Type="http://schemas.openxmlformats.org/officeDocument/2006/relationships/image" Target="../media/image112.emf"/><Relationship Id="rId17" Type="http://schemas.openxmlformats.org/officeDocument/2006/relationships/image" Target="../media/image117.emf"/><Relationship Id="rId2" Type="http://schemas.openxmlformats.org/officeDocument/2006/relationships/image" Target="../media/image102.emf"/><Relationship Id="rId16" Type="http://schemas.openxmlformats.org/officeDocument/2006/relationships/image" Target="../media/image116.emf"/><Relationship Id="rId20" Type="http://schemas.openxmlformats.org/officeDocument/2006/relationships/image" Target="../media/image120.emf"/><Relationship Id="rId1" Type="http://schemas.openxmlformats.org/officeDocument/2006/relationships/image" Target="../media/image101.emf"/><Relationship Id="rId6" Type="http://schemas.openxmlformats.org/officeDocument/2006/relationships/image" Target="../media/image106.emf"/><Relationship Id="rId11" Type="http://schemas.openxmlformats.org/officeDocument/2006/relationships/image" Target="../media/image111.emf"/><Relationship Id="rId24" Type="http://schemas.openxmlformats.org/officeDocument/2006/relationships/image" Target="../media/image124.emf"/><Relationship Id="rId5" Type="http://schemas.openxmlformats.org/officeDocument/2006/relationships/image" Target="../media/image105.emf"/><Relationship Id="rId15" Type="http://schemas.openxmlformats.org/officeDocument/2006/relationships/image" Target="../media/image115.emf"/><Relationship Id="rId23" Type="http://schemas.openxmlformats.org/officeDocument/2006/relationships/image" Target="../media/image123.emf"/><Relationship Id="rId10" Type="http://schemas.openxmlformats.org/officeDocument/2006/relationships/image" Target="../media/image110.emf"/><Relationship Id="rId19" Type="http://schemas.openxmlformats.org/officeDocument/2006/relationships/image" Target="../media/image119.emf"/><Relationship Id="rId4" Type="http://schemas.openxmlformats.org/officeDocument/2006/relationships/image" Target="../media/image104.emf"/><Relationship Id="rId9" Type="http://schemas.openxmlformats.org/officeDocument/2006/relationships/image" Target="../media/image109.emf"/><Relationship Id="rId14" Type="http://schemas.openxmlformats.org/officeDocument/2006/relationships/image" Target="../media/image114.emf"/><Relationship Id="rId22" Type="http://schemas.openxmlformats.org/officeDocument/2006/relationships/image" Target="../media/image122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image" Target="../media/image137.emf"/><Relationship Id="rId3" Type="http://schemas.openxmlformats.org/officeDocument/2006/relationships/image" Target="../media/image127.emf"/><Relationship Id="rId7" Type="http://schemas.openxmlformats.org/officeDocument/2006/relationships/image" Target="../media/image131.emf"/><Relationship Id="rId12" Type="http://schemas.openxmlformats.org/officeDocument/2006/relationships/image" Target="../media/image136.emf"/><Relationship Id="rId2" Type="http://schemas.openxmlformats.org/officeDocument/2006/relationships/image" Target="../media/image126.emf"/><Relationship Id="rId16" Type="http://schemas.openxmlformats.org/officeDocument/2006/relationships/image" Target="../media/image140.emf"/><Relationship Id="rId1" Type="http://schemas.openxmlformats.org/officeDocument/2006/relationships/image" Target="../media/image125.emf"/><Relationship Id="rId6" Type="http://schemas.openxmlformats.org/officeDocument/2006/relationships/image" Target="../media/image130.emf"/><Relationship Id="rId11" Type="http://schemas.openxmlformats.org/officeDocument/2006/relationships/image" Target="../media/image135.emf"/><Relationship Id="rId5" Type="http://schemas.openxmlformats.org/officeDocument/2006/relationships/image" Target="../media/image129.emf"/><Relationship Id="rId15" Type="http://schemas.openxmlformats.org/officeDocument/2006/relationships/image" Target="../media/image139.emf"/><Relationship Id="rId10" Type="http://schemas.openxmlformats.org/officeDocument/2006/relationships/image" Target="../media/image134.emf"/><Relationship Id="rId4" Type="http://schemas.openxmlformats.org/officeDocument/2006/relationships/image" Target="../media/image128.emf"/><Relationship Id="rId9" Type="http://schemas.openxmlformats.org/officeDocument/2006/relationships/image" Target="../media/image133.emf"/><Relationship Id="rId14" Type="http://schemas.openxmlformats.org/officeDocument/2006/relationships/image" Target="../media/image138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13" Type="http://schemas.openxmlformats.org/officeDocument/2006/relationships/image" Target="../media/image154.emf"/><Relationship Id="rId18" Type="http://schemas.openxmlformats.org/officeDocument/2006/relationships/image" Target="../media/image159.emf"/><Relationship Id="rId3" Type="http://schemas.openxmlformats.org/officeDocument/2006/relationships/image" Target="../media/image144.emf"/><Relationship Id="rId21" Type="http://schemas.openxmlformats.org/officeDocument/2006/relationships/image" Target="../media/image162.emf"/><Relationship Id="rId7" Type="http://schemas.openxmlformats.org/officeDocument/2006/relationships/image" Target="../media/image148.emf"/><Relationship Id="rId12" Type="http://schemas.openxmlformats.org/officeDocument/2006/relationships/image" Target="../media/image153.emf"/><Relationship Id="rId17" Type="http://schemas.openxmlformats.org/officeDocument/2006/relationships/image" Target="../media/image158.emf"/><Relationship Id="rId25" Type="http://schemas.openxmlformats.org/officeDocument/2006/relationships/image" Target="../media/image166.emf"/><Relationship Id="rId2" Type="http://schemas.openxmlformats.org/officeDocument/2006/relationships/image" Target="../media/image143.emf"/><Relationship Id="rId16" Type="http://schemas.openxmlformats.org/officeDocument/2006/relationships/image" Target="../media/image157.emf"/><Relationship Id="rId20" Type="http://schemas.openxmlformats.org/officeDocument/2006/relationships/image" Target="../media/image161.emf"/><Relationship Id="rId1" Type="http://schemas.openxmlformats.org/officeDocument/2006/relationships/image" Target="../media/image142.emf"/><Relationship Id="rId6" Type="http://schemas.openxmlformats.org/officeDocument/2006/relationships/image" Target="../media/image147.emf"/><Relationship Id="rId11" Type="http://schemas.openxmlformats.org/officeDocument/2006/relationships/image" Target="../media/image152.emf"/><Relationship Id="rId24" Type="http://schemas.openxmlformats.org/officeDocument/2006/relationships/image" Target="../media/image165.emf"/><Relationship Id="rId5" Type="http://schemas.openxmlformats.org/officeDocument/2006/relationships/image" Target="../media/image146.emf"/><Relationship Id="rId15" Type="http://schemas.openxmlformats.org/officeDocument/2006/relationships/image" Target="../media/image156.emf"/><Relationship Id="rId23" Type="http://schemas.openxmlformats.org/officeDocument/2006/relationships/image" Target="../media/image164.emf"/><Relationship Id="rId10" Type="http://schemas.openxmlformats.org/officeDocument/2006/relationships/image" Target="../media/image151.emf"/><Relationship Id="rId19" Type="http://schemas.openxmlformats.org/officeDocument/2006/relationships/image" Target="../media/image160.emf"/><Relationship Id="rId4" Type="http://schemas.openxmlformats.org/officeDocument/2006/relationships/image" Target="../media/image145.emf"/><Relationship Id="rId9" Type="http://schemas.openxmlformats.org/officeDocument/2006/relationships/image" Target="../media/image150.emf"/><Relationship Id="rId14" Type="http://schemas.openxmlformats.org/officeDocument/2006/relationships/image" Target="../media/image155.emf"/><Relationship Id="rId22" Type="http://schemas.openxmlformats.org/officeDocument/2006/relationships/image" Target="../media/image163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emf"/><Relationship Id="rId13" Type="http://schemas.openxmlformats.org/officeDocument/2006/relationships/image" Target="../media/image179.emf"/><Relationship Id="rId18" Type="http://schemas.openxmlformats.org/officeDocument/2006/relationships/image" Target="../media/image184.emf"/><Relationship Id="rId3" Type="http://schemas.openxmlformats.org/officeDocument/2006/relationships/image" Target="../media/image169.emf"/><Relationship Id="rId21" Type="http://schemas.openxmlformats.org/officeDocument/2006/relationships/image" Target="../media/image187.emf"/><Relationship Id="rId7" Type="http://schemas.openxmlformats.org/officeDocument/2006/relationships/image" Target="../media/image173.emf"/><Relationship Id="rId12" Type="http://schemas.openxmlformats.org/officeDocument/2006/relationships/image" Target="../media/image178.emf"/><Relationship Id="rId17" Type="http://schemas.openxmlformats.org/officeDocument/2006/relationships/image" Target="../media/image183.emf"/><Relationship Id="rId2" Type="http://schemas.openxmlformats.org/officeDocument/2006/relationships/image" Target="../media/image168.emf"/><Relationship Id="rId16" Type="http://schemas.openxmlformats.org/officeDocument/2006/relationships/image" Target="../media/image182.emf"/><Relationship Id="rId20" Type="http://schemas.openxmlformats.org/officeDocument/2006/relationships/image" Target="../media/image186.emf"/><Relationship Id="rId1" Type="http://schemas.openxmlformats.org/officeDocument/2006/relationships/image" Target="../media/image167.emf"/><Relationship Id="rId6" Type="http://schemas.openxmlformats.org/officeDocument/2006/relationships/image" Target="../media/image172.emf"/><Relationship Id="rId11" Type="http://schemas.openxmlformats.org/officeDocument/2006/relationships/image" Target="../media/image177.emf"/><Relationship Id="rId24" Type="http://schemas.openxmlformats.org/officeDocument/2006/relationships/image" Target="../media/image190.emf"/><Relationship Id="rId5" Type="http://schemas.openxmlformats.org/officeDocument/2006/relationships/image" Target="../media/image171.emf"/><Relationship Id="rId15" Type="http://schemas.openxmlformats.org/officeDocument/2006/relationships/image" Target="../media/image181.emf"/><Relationship Id="rId23" Type="http://schemas.openxmlformats.org/officeDocument/2006/relationships/image" Target="../media/image189.emf"/><Relationship Id="rId10" Type="http://schemas.openxmlformats.org/officeDocument/2006/relationships/image" Target="../media/image176.emf"/><Relationship Id="rId19" Type="http://schemas.openxmlformats.org/officeDocument/2006/relationships/image" Target="../media/image185.emf"/><Relationship Id="rId4" Type="http://schemas.openxmlformats.org/officeDocument/2006/relationships/image" Target="../media/image170.emf"/><Relationship Id="rId9" Type="http://schemas.openxmlformats.org/officeDocument/2006/relationships/image" Target="../media/image175.emf"/><Relationship Id="rId14" Type="http://schemas.openxmlformats.org/officeDocument/2006/relationships/image" Target="../media/image180.emf"/><Relationship Id="rId22" Type="http://schemas.openxmlformats.org/officeDocument/2006/relationships/image" Target="../media/image188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emf"/><Relationship Id="rId13" Type="http://schemas.openxmlformats.org/officeDocument/2006/relationships/image" Target="../media/image203.emf"/><Relationship Id="rId3" Type="http://schemas.openxmlformats.org/officeDocument/2006/relationships/image" Target="../media/image193.emf"/><Relationship Id="rId7" Type="http://schemas.openxmlformats.org/officeDocument/2006/relationships/image" Target="../media/image197.emf"/><Relationship Id="rId12" Type="http://schemas.openxmlformats.org/officeDocument/2006/relationships/image" Target="../media/image202.emf"/><Relationship Id="rId2" Type="http://schemas.openxmlformats.org/officeDocument/2006/relationships/image" Target="../media/image192.emf"/><Relationship Id="rId1" Type="http://schemas.openxmlformats.org/officeDocument/2006/relationships/image" Target="../media/image191.emf"/><Relationship Id="rId6" Type="http://schemas.openxmlformats.org/officeDocument/2006/relationships/image" Target="../media/image196.emf"/><Relationship Id="rId11" Type="http://schemas.openxmlformats.org/officeDocument/2006/relationships/image" Target="../media/image201.emf"/><Relationship Id="rId5" Type="http://schemas.openxmlformats.org/officeDocument/2006/relationships/image" Target="../media/image195.emf"/><Relationship Id="rId10" Type="http://schemas.openxmlformats.org/officeDocument/2006/relationships/image" Target="../media/image200.emf"/><Relationship Id="rId4" Type="http://schemas.openxmlformats.org/officeDocument/2006/relationships/image" Target="../media/image194.emf"/><Relationship Id="rId9" Type="http://schemas.openxmlformats.org/officeDocument/2006/relationships/image" Target="../media/image199.emf"/><Relationship Id="rId14" Type="http://schemas.openxmlformats.org/officeDocument/2006/relationships/image" Target="../media/image204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emf"/><Relationship Id="rId13" Type="http://schemas.openxmlformats.org/officeDocument/2006/relationships/image" Target="../media/image217.emf"/><Relationship Id="rId18" Type="http://schemas.openxmlformats.org/officeDocument/2006/relationships/image" Target="../media/image222.emf"/><Relationship Id="rId3" Type="http://schemas.openxmlformats.org/officeDocument/2006/relationships/image" Target="../media/image207.emf"/><Relationship Id="rId21" Type="http://schemas.openxmlformats.org/officeDocument/2006/relationships/image" Target="../media/image225.emf"/><Relationship Id="rId7" Type="http://schemas.openxmlformats.org/officeDocument/2006/relationships/image" Target="../media/image211.emf"/><Relationship Id="rId12" Type="http://schemas.openxmlformats.org/officeDocument/2006/relationships/image" Target="../media/image216.emf"/><Relationship Id="rId17" Type="http://schemas.openxmlformats.org/officeDocument/2006/relationships/image" Target="../media/image221.emf"/><Relationship Id="rId2" Type="http://schemas.openxmlformats.org/officeDocument/2006/relationships/image" Target="../media/image206.emf"/><Relationship Id="rId16" Type="http://schemas.openxmlformats.org/officeDocument/2006/relationships/image" Target="../media/image220.emf"/><Relationship Id="rId20" Type="http://schemas.openxmlformats.org/officeDocument/2006/relationships/image" Target="../media/image224.emf"/><Relationship Id="rId1" Type="http://schemas.openxmlformats.org/officeDocument/2006/relationships/image" Target="../media/image205.emf"/><Relationship Id="rId6" Type="http://schemas.openxmlformats.org/officeDocument/2006/relationships/image" Target="../media/image210.emf"/><Relationship Id="rId11" Type="http://schemas.openxmlformats.org/officeDocument/2006/relationships/image" Target="../media/image215.emf"/><Relationship Id="rId5" Type="http://schemas.openxmlformats.org/officeDocument/2006/relationships/image" Target="../media/image209.emf"/><Relationship Id="rId15" Type="http://schemas.openxmlformats.org/officeDocument/2006/relationships/image" Target="../media/image219.emf"/><Relationship Id="rId23" Type="http://schemas.openxmlformats.org/officeDocument/2006/relationships/image" Target="../media/image227.emf"/><Relationship Id="rId10" Type="http://schemas.openxmlformats.org/officeDocument/2006/relationships/image" Target="../media/image214.emf"/><Relationship Id="rId19" Type="http://schemas.openxmlformats.org/officeDocument/2006/relationships/image" Target="../media/image223.emf"/><Relationship Id="rId4" Type="http://schemas.openxmlformats.org/officeDocument/2006/relationships/image" Target="../media/image208.emf"/><Relationship Id="rId9" Type="http://schemas.openxmlformats.org/officeDocument/2006/relationships/image" Target="../media/image213.emf"/><Relationship Id="rId14" Type="http://schemas.openxmlformats.org/officeDocument/2006/relationships/image" Target="../media/image218.emf"/><Relationship Id="rId22" Type="http://schemas.openxmlformats.org/officeDocument/2006/relationships/image" Target="../media/image226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emf"/><Relationship Id="rId13" Type="http://schemas.openxmlformats.org/officeDocument/2006/relationships/image" Target="../media/image240.emf"/><Relationship Id="rId18" Type="http://schemas.openxmlformats.org/officeDocument/2006/relationships/image" Target="../media/image245.emf"/><Relationship Id="rId3" Type="http://schemas.openxmlformats.org/officeDocument/2006/relationships/image" Target="../media/image230.emf"/><Relationship Id="rId21" Type="http://schemas.openxmlformats.org/officeDocument/2006/relationships/image" Target="../media/image248.emf"/><Relationship Id="rId7" Type="http://schemas.openxmlformats.org/officeDocument/2006/relationships/image" Target="../media/image234.emf"/><Relationship Id="rId12" Type="http://schemas.openxmlformats.org/officeDocument/2006/relationships/image" Target="../media/image239.emf"/><Relationship Id="rId17" Type="http://schemas.openxmlformats.org/officeDocument/2006/relationships/image" Target="../media/image244.emf"/><Relationship Id="rId2" Type="http://schemas.openxmlformats.org/officeDocument/2006/relationships/image" Target="../media/image229.emf"/><Relationship Id="rId16" Type="http://schemas.openxmlformats.org/officeDocument/2006/relationships/image" Target="../media/image243.emf"/><Relationship Id="rId20" Type="http://schemas.openxmlformats.org/officeDocument/2006/relationships/image" Target="../media/image247.emf"/><Relationship Id="rId1" Type="http://schemas.openxmlformats.org/officeDocument/2006/relationships/image" Target="../media/image228.emf"/><Relationship Id="rId6" Type="http://schemas.openxmlformats.org/officeDocument/2006/relationships/image" Target="../media/image233.emf"/><Relationship Id="rId11" Type="http://schemas.openxmlformats.org/officeDocument/2006/relationships/image" Target="../media/image238.emf"/><Relationship Id="rId5" Type="http://schemas.openxmlformats.org/officeDocument/2006/relationships/image" Target="../media/image232.emf"/><Relationship Id="rId15" Type="http://schemas.openxmlformats.org/officeDocument/2006/relationships/image" Target="../media/image242.emf"/><Relationship Id="rId10" Type="http://schemas.openxmlformats.org/officeDocument/2006/relationships/image" Target="../media/image237.emf"/><Relationship Id="rId19" Type="http://schemas.openxmlformats.org/officeDocument/2006/relationships/image" Target="../media/image246.emf"/><Relationship Id="rId4" Type="http://schemas.openxmlformats.org/officeDocument/2006/relationships/image" Target="../media/image231.emf"/><Relationship Id="rId9" Type="http://schemas.openxmlformats.org/officeDocument/2006/relationships/image" Target="../media/image236.emf"/><Relationship Id="rId14" Type="http://schemas.openxmlformats.org/officeDocument/2006/relationships/image" Target="../media/image241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emf"/><Relationship Id="rId13" Type="http://schemas.openxmlformats.org/officeDocument/2006/relationships/image" Target="../media/image261.emf"/><Relationship Id="rId18" Type="http://schemas.openxmlformats.org/officeDocument/2006/relationships/image" Target="../media/image266.emf"/><Relationship Id="rId3" Type="http://schemas.openxmlformats.org/officeDocument/2006/relationships/image" Target="../media/image251.emf"/><Relationship Id="rId7" Type="http://schemas.openxmlformats.org/officeDocument/2006/relationships/image" Target="../media/image255.emf"/><Relationship Id="rId12" Type="http://schemas.openxmlformats.org/officeDocument/2006/relationships/image" Target="../media/image260.emf"/><Relationship Id="rId17" Type="http://schemas.openxmlformats.org/officeDocument/2006/relationships/image" Target="../media/image265.emf"/><Relationship Id="rId2" Type="http://schemas.openxmlformats.org/officeDocument/2006/relationships/image" Target="../media/image250.emf"/><Relationship Id="rId16" Type="http://schemas.openxmlformats.org/officeDocument/2006/relationships/image" Target="../media/image264.emf"/><Relationship Id="rId20" Type="http://schemas.openxmlformats.org/officeDocument/2006/relationships/image" Target="../media/image268.emf"/><Relationship Id="rId1" Type="http://schemas.openxmlformats.org/officeDocument/2006/relationships/image" Target="../media/image249.emf"/><Relationship Id="rId6" Type="http://schemas.openxmlformats.org/officeDocument/2006/relationships/image" Target="../media/image254.emf"/><Relationship Id="rId11" Type="http://schemas.openxmlformats.org/officeDocument/2006/relationships/image" Target="../media/image259.emf"/><Relationship Id="rId5" Type="http://schemas.openxmlformats.org/officeDocument/2006/relationships/image" Target="../media/image253.emf"/><Relationship Id="rId15" Type="http://schemas.openxmlformats.org/officeDocument/2006/relationships/image" Target="../media/image263.emf"/><Relationship Id="rId10" Type="http://schemas.openxmlformats.org/officeDocument/2006/relationships/image" Target="../media/image258.emf"/><Relationship Id="rId19" Type="http://schemas.openxmlformats.org/officeDocument/2006/relationships/image" Target="../media/image267.emf"/><Relationship Id="rId4" Type="http://schemas.openxmlformats.org/officeDocument/2006/relationships/image" Target="../media/image252.emf"/><Relationship Id="rId9" Type="http://schemas.openxmlformats.org/officeDocument/2006/relationships/image" Target="../media/image257.emf"/><Relationship Id="rId14" Type="http://schemas.openxmlformats.org/officeDocument/2006/relationships/image" Target="../media/image262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emf"/><Relationship Id="rId13" Type="http://schemas.openxmlformats.org/officeDocument/2006/relationships/image" Target="../media/image281.emf"/><Relationship Id="rId18" Type="http://schemas.openxmlformats.org/officeDocument/2006/relationships/image" Target="../media/image286.emf"/><Relationship Id="rId3" Type="http://schemas.openxmlformats.org/officeDocument/2006/relationships/image" Target="../media/image271.emf"/><Relationship Id="rId7" Type="http://schemas.openxmlformats.org/officeDocument/2006/relationships/image" Target="../media/image275.emf"/><Relationship Id="rId12" Type="http://schemas.openxmlformats.org/officeDocument/2006/relationships/image" Target="../media/image280.emf"/><Relationship Id="rId17" Type="http://schemas.openxmlformats.org/officeDocument/2006/relationships/image" Target="../media/image285.emf"/><Relationship Id="rId2" Type="http://schemas.openxmlformats.org/officeDocument/2006/relationships/image" Target="../media/image270.emf"/><Relationship Id="rId16" Type="http://schemas.openxmlformats.org/officeDocument/2006/relationships/image" Target="../media/image284.emf"/><Relationship Id="rId1" Type="http://schemas.openxmlformats.org/officeDocument/2006/relationships/image" Target="../media/image269.emf"/><Relationship Id="rId6" Type="http://schemas.openxmlformats.org/officeDocument/2006/relationships/image" Target="../media/image274.emf"/><Relationship Id="rId11" Type="http://schemas.openxmlformats.org/officeDocument/2006/relationships/image" Target="../media/image279.emf"/><Relationship Id="rId5" Type="http://schemas.openxmlformats.org/officeDocument/2006/relationships/image" Target="../media/image273.emf"/><Relationship Id="rId15" Type="http://schemas.openxmlformats.org/officeDocument/2006/relationships/image" Target="../media/image283.emf"/><Relationship Id="rId10" Type="http://schemas.openxmlformats.org/officeDocument/2006/relationships/image" Target="../media/image278.emf"/><Relationship Id="rId4" Type="http://schemas.openxmlformats.org/officeDocument/2006/relationships/image" Target="../media/image272.emf"/><Relationship Id="rId9" Type="http://schemas.openxmlformats.org/officeDocument/2006/relationships/image" Target="../media/image277.emf"/><Relationship Id="rId14" Type="http://schemas.openxmlformats.org/officeDocument/2006/relationships/image" Target="../media/image28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emf"/><Relationship Id="rId13" Type="http://schemas.openxmlformats.org/officeDocument/2006/relationships/image" Target="../media/image306.emf"/><Relationship Id="rId18" Type="http://schemas.openxmlformats.org/officeDocument/2006/relationships/image" Target="../media/image311.emf"/><Relationship Id="rId3" Type="http://schemas.openxmlformats.org/officeDocument/2006/relationships/image" Target="../media/image296.emf"/><Relationship Id="rId7" Type="http://schemas.openxmlformats.org/officeDocument/2006/relationships/image" Target="../media/image300.emf"/><Relationship Id="rId12" Type="http://schemas.openxmlformats.org/officeDocument/2006/relationships/image" Target="../media/image305.emf"/><Relationship Id="rId17" Type="http://schemas.openxmlformats.org/officeDocument/2006/relationships/image" Target="../media/image310.emf"/><Relationship Id="rId2" Type="http://schemas.openxmlformats.org/officeDocument/2006/relationships/image" Target="../media/image295.emf"/><Relationship Id="rId16" Type="http://schemas.openxmlformats.org/officeDocument/2006/relationships/image" Target="../media/image309.emf"/><Relationship Id="rId1" Type="http://schemas.openxmlformats.org/officeDocument/2006/relationships/image" Target="../media/image294.emf"/><Relationship Id="rId6" Type="http://schemas.openxmlformats.org/officeDocument/2006/relationships/image" Target="../media/image299.emf"/><Relationship Id="rId11" Type="http://schemas.openxmlformats.org/officeDocument/2006/relationships/image" Target="../media/image304.emf"/><Relationship Id="rId5" Type="http://schemas.openxmlformats.org/officeDocument/2006/relationships/image" Target="../media/image298.emf"/><Relationship Id="rId15" Type="http://schemas.openxmlformats.org/officeDocument/2006/relationships/image" Target="../media/image308.emf"/><Relationship Id="rId10" Type="http://schemas.openxmlformats.org/officeDocument/2006/relationships/image" Target="../media/image303.emf"/><Relationship Id="rId4" Type="http://schemas.openxmlformats.org/officeDocument/2006/relationships/image" Target="../media/image297.emf"/><Relationship Id="rId9" Type="http://schemas.openxmlformats.org/officeDocument/2006/relationships/image" Target="../media/image302.emf"/><Relationship Id="rId14" Type="http://schemas.openxmlformats.org/officeDocument/2006/relationships/image" Target="../media/image307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emf"/><Relationship Id="rId3" Type="http://schemas.openxmlformats.org/officeDocument/2006/relationships/image" Target="../media/image314.emf"/><Relationship Id="rId7" Type="http://schemas.openxmlformats.org/officeDocument/2006/relationships/image" Target="../media/image318.emf"/><Relationship Id="rId2" Type="http://schemas.openxmlformats.org/officeDocument/2006/relationships/image" Target="../media/image313.emf"/><Relationship Id="rId1" Type="http://schemas.openxmlformats.org/officeDocument/2006/relationships/image" Target="../media/image312.emf"/><Relationship Id="rId6" Type="http://schemas.openxmlformats.org/officeDocument/2006/relationships/image" Target="../media/image317.emf"/><Relationship Id="rId11" Type="http://schemas.openxmlformats.org/officeDocument/2006/relationships/image" Target="../media/image322.emf"/><Relationship Id="rId5" Type="http://schemas.openxmlformats.org/officeDocument/2006/relationships/image" Target="../media/image316.emf"/><Relationship Id="rId10" Type="http://schemas.openxmlformats.org/officeDocument/2006/relationships/image" Target="../media/image321.emf"/><Relationship Id="rId4" Type="http://schemas.openxmlformats.org/officeDocument/2006/relationships/image" Target="../media/image315.emf"/><Relationship Id="rId9" Type="http://schemas.openxmlformats.org/officeDocument/2006/relationships/image" Target="../media/image320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emf"/><Relationship Id="rId3" Type="http://schemas.openxmlformats.org/officeDocument/2006/relationships/image" Target="../media/image325.emf"/><Relationship Id="rId7" Type="http://schemas.openxmlformats.org/officeDocument/2006/relationships/image" Target="../media/image329.emf"/><Relationship Id="rId12" Type="http://schemas.openxmlformats.org/officeDocument/2006/relationships/image" Target="../media/image334.emf"/><Relationship Id="rId2" Type="http://schemas.openxmlformats.org/officeDocument/2006/relationships/image" Target="../media/image324.emf"/><Relationship Id="rId1" Type="http://schemas.openxmlformats.org/officeDocument/2006/relationships/image" Target="../media/image323.emf"/><Relationship Id="rId6" Type="http://schemas.openxmlformats.org/officeDocument/2006/relationships/image" Target="../media/image328.emf"/><Relationship Id="rId11" Type="http://schemas.openxmlformats.org/officeDocument/2006/relationships/image" Target="../media/image333.emf"/><Relationship Id="rId5" Type="http://schemas.openxmlformats.org/officeDocument/2006/relationships/image" Target="../media/image327.emf"/><Relationship Id="rId10" Type="http://schemas.openxmlformats.org/officeDocument/2006/relationships/image" Target="../media/image332.emf"/><Relationship Id="rId4" Type="http://schemas.openxmlformats.org/officeDocument/2006/relationships/image" Target="../media/image326.emf"/><Relationship Id="rId9" Type="http://schemas.openxmlformats.org/officeDocument/2006/relationships/image" Target="../media/image331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12" Type="http://schemas.openxmlformats.org/officeDocument/2006/relationships/image" Target="../media/image43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emf"/><Relationship Id="rId11" Type="http://schemas.openxmlformats.org/officeDocument/2006/relationships/image" Target="../media/image42.emf"/><Relationship Id="rId5" Type="http://schemas.openxmlformats.org/officeDocument/2006/relationships/image" Target="../media/image36.emf"/><Relationship Id="rId10" Type="http://schemas.openxmlformats.org/officeDocument/2006/relationships/image" Target="../media/image41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image" Target="../media/image57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12" Type="http://schemas.openxmlformats.org/officeDocument/2006/relationships/image" Target="../media/image56.emf"/><Relationship Id="rId2" Type="http://schemas.openxmlformats.org/officeDocument/2006/relationships/image" Target="../media/image46.emf"/><Relationship Id="rId16" Type="http://schemas.openxmlformats.org/officeDocument/2006/relationships/image" Target="../media/image60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11" Type="http://schemas.openxmlformats.org/officeDocument/2006/relationships/image" Target="../media/image55.emf"/><Relationship Id="rId5" Type="http://schemas.openxmlformats.org/officeDocument/2006/relationships/image" Target="../media/image49.emf"/><Relationship Id="rId15" Type="http://schemas.openxmlformats.org/officeDocument/2006/relationships/image" Target="../media/image59.emf"/><Relationship Id="rId10" Type="http://schemas.openxmlformats.org/officeDocument/2006/relationships/image" Target="../media/image54.emf"/><Relationship Id="rId4" Type="http://schemas.openxmlformats.org/officeDocument/2006/relationships/image" Target="../media/image48.emf"/><Relationship Id="rId9" Type="http://schemas.openxmlformats.org/officeDocument/2006/relationships/image" Target="../media/image53.emf"/><Relationship Id="rId14" Type="http://schemas.openxmlformats.org/officeDocument/2006/relationships/image" Target="../media/image5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2" Type="http://schemas.openxmlformats.org/officeDocument/2006/relationships/image" Target="../media/image63.emf"/><Relationship Id="rId1" Type="http://schemas.openxmlformats.org/officeDocument/2006/relationships/image" Target="../media/image62.png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81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12" Type="http://schemas.openxmlformats.org/officeDocument/2006/relationships/image" Target="../media/image80.emf"/><Relationship Id="rId2" Type="http://schemas.openxmlformats.org/officeDocument/2006/relationships/image" Target="../media/image70.emf"/><Relationship Id="rId16" Type="http://schemas.openxmlformats.org/officeDocument/2006/relationships/image" Target="../media/image84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11" Type="http://schemas.openxmlformats.org/officeDocument/2006/relationships/image" Target="../media/image79.emf"/><Relationship Id="rId5" Type="http://schemas.openxmlformats.org/officeDocument/2006/relationships/image" Target="../media/image73.emf"/><Relationship Id="rId15" Type="http://schemas.openxmlformats.org/officeDocument/2006/relationships/image" Target="../media/image83.emf"/><Relationship Id="rId10" Type="http://schemas.openxmlformats.org/officeDocument/2006/relationships/image" Target="../media/image78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Relationship Id="rId14" Type="http://schemas.openxmlformats.org/officeDocument/2006/relationships/image" Target="../media/image8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4487A232-31EC-4C19-8EF1-F544088679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44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FE8DD-D157-4873-B4D7-CCD4F537FB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04338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94BAB-07F2-463A-B05F-EF204F4248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32989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65FCC-3C6A-432D-9278-53B5ADD83E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36519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944EA-75F8-43EA-A96A-3A8A3CBFC7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80627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DA4CE-095E-4324-BD7E-DF397E472C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12480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B7325-6E07-4FE8-84E9-DEBDCAFE2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237202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40489-93DF-433A-AF4D-F71295A232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8363514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19526-2B40-44F6-A45B-86E24E06B1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29804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2AC7C-81F2-4A5C-82A9-AED3946FE5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7510665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3F948-AEF8-4D62-B127-A8F0E1430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0953184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822F5-63CE-40B4-8866-74A72F4893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423472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fld id="{ED0C6E3A-ED58-451B-BDAD-38884AA7C1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 sz="1000">
                <a:latin typeface="楷体_GB2312" pitchFamily="1" charset="-122"/>
              </a:rPr>
              <a:t>目录   上页   下页   返回   结束 </a:t>
            </a:r>
          </a:p>
        </p:txBody>
      </p:sp>
      <p:pic>
        <p:nvPicPr>
          <p:cNvPr id="1032" name="Picture 8" descr="返回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目录">
            <a:hlinkClick r:id="" action="ppaction://noaction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上一页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退出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下一页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6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8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3.e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65.emf"/><Relationship Id="rId4" Type="http://schemas.openxmlformats.org/officeDocument/2006/relationships/image" Target="../media/image62.png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76.emf"/><Relationship Id="rId26" Type="http://schemas.openxmlformats.org/officeDocument/2006/relationships/image" Target="../media/image80.e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1.bin"/><Relationship Id="rId34" Type="http://schemas.openxmlformats.org/officeDocument/2006/relationships/image" Target="../media/image84.emf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3.e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33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5.emf"/><Relationship Id="rId20" Type="http://schemas.openxmlformats.org/officeDocument/2006/relationships/image" Target="../media/image77.emf"/><Relationship Id="rId29" Type="http://schemas.openxmlformats.org/officeDocument/2006/relationships/oleObject" Target="../embeddings/oleObject75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79.emf"/><Relationship Id="rId32" Type="http://schemas.openxmlformats.org/officeDocument/2006/relationships/image" Target="../media/image83.emf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28" Type="http://schemas.openxmlformats.org/officeDocument/2006/relationships/image" Target="../media/image81.emf"/><Relationship Id="rId10" Type="http://schemas.openxmlformats.org/officeDocument/2006/relationships/image" Target="../media/image72.emf"/><Relationship Id="rId19" Type="http://schemas.openxmlformats.org/officeDocument/2006/relationships/oleObject" Target="../embeddings/oleObject70.bin"/><Relationship Id="rId31" Type="http://schemas.openxmlformats.org/officeDocument/2006/relationships/oleObject" Target="../embeddings/oleObject76.bin"/><Relationship Id="rId4" Type="http://schemas.openxmlformats.org/officeDocument/2006/relationships/image" Target="../media/image69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4.emf"/><Relationship Id="rId22" Type="http://schemas.openxmlformats.org/officeDocument/2006/relationships/image" Target="../media/image78.emf"/><Relationship Id="rId27" Type="http://schemas.openxmlformats.org/officeDocument/2006/relationships/oleObject" Target="../embeddings/oleObject74.bin"/><Relationship Id="rId30" Type="http://schemas.openxmlformats.org/officeDocument/2006/relationships/image" Target="../media/image8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92.emf"/><Relationship Id="rId26" Type="http://schemas.openxmlformats.org/officeDocument/2006/relationships/image" Target="../media/image96.emf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7.bin"/><Relationship Id="rId34" Type="http://schemas.openxmlformats.org/officeDocument/2006/relationships/image" Target="../media/image100.emf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9.emf"/><Relationship Id="rId17" Type="http://schemas.openxmlformats.org/officeDocument/2006/relationships/oleObject" Target="../embeddings/oleObject85.bin"/><Relationship Id="rId25" Type="http://schemas.openxmlformats.org/officeDocument/2006/relationships/oleObject" Target="../embeddings/oleObject89.bin"/><Relationship Id="rId33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emf"/><Relationship Id="rId20" Type="http://schemas.openxmlformats.org/officeDocument/2006/relationships/image" Target="../media/image93.emf"/><Relationship Id="rId29" Type="http://schemas.openxmlformats.org/officeDocument/2006/relationships/oleObject" Target="../embeddings/oleObject91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6.emf"/><Relationship Id="rId11" Type="http://schemas.openxmlformats.org/officeDocument/2006/relationships/oleObject" Target="../embeddings/oleObject82.bin"/><Relationship Id="rId24" Type="http://schemas.openxmlformats.org/officeDocument/2006/relationships/image" Target="../media/image95.emf"/><Relationship Id="rId32" Type="http://schemas.openxmlformats.org/officeDocument/2006/relationships/image" Target="../media/image99.emf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88.bin"/><Relationship Id="rId28" Type="http://schemas.openxmlformats.org/officeDocument/2006/relationships/image" Target="../media/image97.emf"/><Relationship Id="rId10" Type="http://schemas.openxmlformats.org/officeDocument/2006/relationships/image" Target="../media/image88.emf"/><Relationship Id="rId19" Type="http://schemas.openxmlformats.org/officeDocument/2006/relationships/oleObject" Target="../embeddings/oleObject86.bin"/><Relationship Id="rId31" Type="http://schemas.openxmlformats.org/officeDocument/2006/relationships/oleObject" Target="../embeddings/oleObject92.bin"/><Relationship Id="rId4" Type="http://schemas.openxmlformats.org/officeDocument/2006/relationships/image" Target="../media/image85.e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90.emf"/><Relationship Id="rId22" Type="http://schemas.openxmlformats.org/officeDocument/2006/relationships/image" Target="../media/image94.emf"/><Relationship Id="rId27" Type="http://schemas.openxmlformats.org/officeDocument/2006/relationships/oleObject" Target="../embeddings/oleObject90.bin"/><Relationship Id="rId30" Type="http://schemas.openxmlformats.org/officeDocument/2006/relationships/image" Target="../media/image98.e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08.emf"/><Relationship Id="rId26" Type="http://schemas.openxmlformats.org/officeDocument/2006/relationships/image" Target="../media/image112.emf"/><Relationship Id="rId39" Type="http://schemas.openxmlformats.org/officeDocument/2006/relationships/oleObject" Target="../embeddings/oleObject112.bin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3.bin"/><Relationship Id="rId34" Type="http://schemas.openxmlformats.org/officeDocument/2006/relationships/image" Target="../media/image116.emf"/><Relationship Id="rId42" Type="http://schemas.openxmlformats.org/officeDocument/2006/relationships/image" Target="../media/image120.emf"/><Relationship Id="rId47" Type="http://schemas.openxmlformats.org/officeDocument/2006/relationships/oleObject" Target="../embeddings/oleObject116.bin"/><Relationship Id="rId50" Type="http://schemas.openxmlformats.org/officeDocument/2006/relationships/image" Target="../media/image124.emf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05.emf"/><Relationship Id="rId17" Type="http://schemas.openxmlformats.org/officeDocument/2006/relationships/oleObject" Target="../embeddings/oleObject101.bin"/><Relationship Id="rId25" Type="http://schemas.openxmlformats.org/officeDocument/2006/relationships/oleObject" Target="../embeddings/oleObject105.bin"/><Relationship Id="rId33" Type="http://schemas.openxmlformats.org/officeDocument/2006/relationships/oleObject" Target="../embeddings/oleObject109.bin"/><Relationship Id="rId38" Type="http://schemas.openxmlformats.org/officeDocument/2006/relationships/image" Target="../media/image118.emf"/><Relationship Id="rId46" Type="http://schemas.openxmlformats.org/officeDocument/2006/relationships/image" Target="../media/image122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7.emf"/><Relationship Id="rId20" Type="http://schemas.openxmlformats.org/officeDocument/2006/relationships/image" Target="../media/image109.emf"/><Relationship Id="rId29" Type="http://schemas.openxmlformats.org/officeDocument/2006/relationships/oleObject" Target="../embeddings/oleObject107.bin"/><Relationship Id="rId41" Type="http://schemas.openxmlformats.org/officeDocument/2006/relationships/oleObject" Target="../embeddings/oleObject113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2.e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111.emf"/><Relationship Id="rId32" Type="http://schemas.openxmlformats.org/officeDocument/2006/relationships/image" Target="../media/image115.emf"/><Relationship Id="rId37" Type="http://schemas.openxmlformats.org/officeDocument/2006/relationships/oleObject" Target="../embeddings/oleObject111.bin"/><Relationship Id="rId40" Type="http://schemas.openxmlformats.org/officeDocument/2006/relationships/image" Target="../media/image119.emf"/><Relationship Id="rId45" Type="http://schemas.openxmlformats.org/officeDocument/2006/relationships/oleObject" Target="../embeddings/oleObject115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4.bin"/><Relationship Id="rId28" Type="http://schemas.openxmlformats.org/officeDocument/2006/relationships/image" Target="../media/image113.emf"/><Relationship Id="rId36" Type="http://schemas.openxmlformats.org/officeDocument/2006/relationships/image" Target="../media/image117.emf"/><Relationship Id="rId49" Type="http://schemas.openxmlformats.org/officeDocument/2006/relationships/oleObject" Target="../embeddings/oleObject117.bin"/><Relationship Id="rId10" Type="http://schemas.openxmlformats.org/officeDocument/2006/relationships/image" Target="../media/image104.emf"/><Relationship Id="rId19" Type="http://schemas.openxmlformats.org/officeDocument/2006/relationships/oleObject" Target="../embeddings/oleObject102.bin"/><Relationship Id="rId31" Type="http://schemas.openxmlformats.org/officeDocument/2006/relationships/oleObject" Target="../embeddings/oleObject108.bin"/><Relationship Id="rId44" Type="http://schemas.openxmlformats.org/officeDocument/2006/relationships/image" Target="../media/image121.emf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06.emf"/><Relationship Id="rId22" Type="http://schemas.openxmlformats.org/officeDocument/2006/relationships/image" Target="../media/image110.emf"/><Relationship Id="rId27" Type="http://schemas.openxmlformats.org/officeDocument/2006/relationships/oleObject" Target="../embeddings/oleObject106.bin"/><Relationship Id="rId30" Type="http://schemas.openxmlformats.org/officeDocument/2006/relationships/image" Target="../media/image114.emf"/><Relationship Id="rId35" Type="http://schemas.openxmlformats.org/officeDocument/2006/relationships/oleObject" Target="../embeddings/oleObject110.bin"/><Relationship Id="rId43" Type="http://schemas.openxmlformats.org/officeDocument/2006/relationships/oleObject" Target="../embeddings/oleObject114.bin"/><Relationship Id="rId48" Type="http://schemas.openxmlformats.org/officeDocument/2006/relationships/image" Target="../media/image123.emf"/><Relationship Id="rId8" Type="http://schemas.openxmlformats.org/officeDocument/2006/relationships/image" Target="../media/image10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32.emf"/><Relationship Id="rId26" Type="http://schemas.openxmlformats.org/officeDocument/2006/relationships/image" Target="../media/image136.emf"/><Relationship Id="rId3" Type="http://schemas.openxmlformats.org/officeDocument/2006/relationships/oleObject" Target="../embeddings/oleObject118.bin"/><Relationship Id="rId21" Type="http://schemas.openxmlformats.org/officeDocument/2006/relationships/oleObject" Target="../embeddings/oleObject127.bin"/><Relationship Id="rId34" Type="http://schemas.openxmlformats.org/officeDocument/2006/relationships/image" Target="../media/image140.emf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9.emf"/><Relationship Id="rId17" Type="http://schemas.openxmlformats.org/officeDocument/2006/relationships/oleObject" Target="../embeddings/oleObject125.bin"/><Relationship Id="rId25" Type="http://schemas.openxmlformats.org/officeDocument/2006/relationships/oleObject" Target="../embeddings/oleObject129.bin"/><Relationship Id="rId33" Type="http://schemas.openxmlformats.org/officeDocument/2006/relationships/oleObject" Target="../embeddings/oleObject13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1.emf"/><Relationship Id="rId20" Type="http://schemas.openxmlformats.org/officeDocument/2006/relationships/image" Target="../media/image133.emf"/><Relationship Id="rId29" Type="http://schemas.openxmlformats.org/officeDocument/2006/relationships/oleObject" Target="../embeddings/oleObject131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6.emf"/><Relationship Id="rId11" Type="http://schemas.openxmlformats.org/officeDocument/2006/relationships/oleObject" Target="../embeddings/oleObject122.bin"/><Relationship Id="rId24" Type="http://schemas.openxmlformats.org/officeDocument/2006/relationships/image" Target="../media/image135.emf"/><Relationship Id="rId32" Type="http://schemas.openxmlformats.org/officeDocument/2006/relationships/image" Target="../media/image139.emf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23" Type="http://schemas.openxmlformats.org/officeDocument/2006/relationships/oleObject" Target="../embeddings/oleObject128.bin"/><Relationship Id="rId28" Type="http://schemas.openxmlformats.org/officeDocument/2006/relationships/image" Target="../media/image137.emf"/><Relationship Id="rId10" Type="http://schemas.openxmlformats.org/officeDocument/2006/relationships/image" Target="../media/image128.emf"/><Relationship Id="rId19" Type="http://schemas.openxmlformats.org/officeDocument/2006/relationships/oleObject" Target="../embeddings/oleObject126.bin"/><Relationship Id="rId31" Type="http://schemas.openxmlformats.org/officeDocument/2006/relationships/oleObject" Target="../embeddings/oleObject132.bin"/><Relationship Id="rId4" Type="http://schemas.openxmlformats.org/officeDocument/2006/relationships/image" Target="../media/image125.e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30.emf"/><Relationship Id="rId22" Type="http://schemas.openxmlformats.org/officeDocument/2006/relationships/image" Target="../media/image134.emf"/><Relationship Id="rId27" Type="http://schemas.openxmlformats.org/officeDocument/2006/relationships/oleObject" Target="../embeddings/oleObject130.bin"/><Relationship Id="rId30" Type="http://schemas.openxmlformats.org/officeDocument/2006/relationships/image" Target="../media/image13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41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41.tmp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141.tmp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49.emf"/><Relationship Id="rId26" Type="http://schemas.openxmlformats.org/officeDocument/2006/relationships/image" Target="../media/image153.emf"/><Relationship Id="rId39" Type="http://schemas.openxmlformats.org/officeDocument/2006/relationships/oleObject" Target="../embeddings/oleObject152.bin"/><Relationship Id="rId3" Type="http://schemas.openxmlformats.org/officeDocument/2006/relationships/oleObject" Target="../embeddings/oleObject134.bin"/><Relationship Id="rId21" Type="http://schemas.openxmlformats.org/officeDocument/2006/relationships/oleObject" Target="../embeddings/oleObject143.bin"/><Relationship Id="rId34" Type="http://schemas.openxmlformats.org/officeDocument/2006/relationships/image" Target="../media/image157.emf"/><Relationship Id="rId42" Type="http://schemas.openxmlformats.org/officeDocument/2006/relationships/image" Target="../media/image161.emf"/><Relationship Id="rId47" Type="http://schemas.openxmlformats.org/officeDocument/2006/relationships/oleObject" Target="../embeddings/oleObject156.bin"/><Relationship Id="rId50" Type="http://schemas.openxmlformats.org/officeDocument/2006/relationships/image" Target="../media/image165.emf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46.emf"/><Relationship Id="rId17" Type="http://schemas.openxmlformats.org/officeDocument/2006/relationships/oleObject" Target="../embeddings/oleObject141.bin"/><Relationship Id="rId25" Type="http://schemas.openxmlformats.org/officeDocument/2006/relationships/oleObject" Target="../embeddings/oleObject145.bin"/><Relationship Id="rId33" Type="http://schemas.openxmlformats.org/officeDocument/2006/relationships/oleObject" Target="../embeddings/oleObject149.bin"/><Relationship Id="rId38" Type="http://schemas.openxmlformats.org/officeDocument/2006/relationships/image" Target="../media/image159.emf"/><Relationship Id="rId46" Type="http://schemas.openxmlformats.org/officeDocument/2006/relationships/image" Target="../media/image163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8.emf"/><Relationship Id="rId20" Type="http://schemas.openxmlformats.org/officeDocument/2006/relationships/image" Target="../media/image150.emf"/><Relationship Id="rId29" Type="http://schemas.openxmlformats.org/officeDocument/2006/relationships/oleObject" Target="../embeddings/oleObject147.bin"/><Relationship Id="rId41" Type="http://schemas.openxmlformats.org/officeDocument/2006/relationships/oleObject" Target="../embeddings/oleObject153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3.emf"/><Relationship Id="rId11" Type="http://schemas.openxmlformats.org/officeDocument/2006/relationships/oleObject" Target="../embeddings/oleObject138.bin"/><Relationship Id="rId24" Type="http://schemas.openxmlformats.org/officeDocument/2006/relationships/image" Target="../media/image152.emf"/><Relationship Id="rId32" Type="http://schemas.openxmlformats.org/officeDocument/2006/relationships/image" Target="../media/image156.emf"/><Relationship Id="rId37" Type="http://schemas.openxmlformats.org/officeDocument/2006/relationships/oleObject" Target="../embeddings/oleObject151.bin"/><Relationship Id="rId40" Type="http://schemas.openxmlformats.org/officeDocument/2006/relationships/image" Target="../media/image160.emf"/><Relationship Id="rId45" Type="http://schemas.openxmlformats.org/officeDocument/2006/relationships/oleObject" Target="../embeddings/oleObject155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23" Type="http://schemas.openxmlformats.org/officeDocument/2006/relationships/oleObject" Target="../embeddings/oleObject144.bin"/><Relationship Id="rId28" Type="http://schemas.openxmlformats.org/officeDocument/2006/relationships/image" Target="../media/image154.emf"/><Relationship Id="rId36" Type="http://schemas.openxmlformats.org/officeDocument/2006/relationships/image" Target="../media/image158.emf"/><Relationship Id="rId49" Type="http://schemas.openxmlformats.org/officeDocument/2006/relationships/oleObject" Target="../embeddings/oleObject157.bin"/><Relationship Id="rId10" Type="http://schemas.openxmlformats.org/officeDocument/2006/relationships/image" Target="../media/image145.emf"/><Relationship Id="rId19" Type="http://schemas.openxmlformats.org/officeDocument/2006/relationships/oleObject" Target="../embeddings/oleObject142.bin"/><Relationship Id="rId31" Type="http://schemas.openxmlformats.org/officeDocument/2006/relationships/oleObject" Target="../embeddings/oleObject148.bin"/><Relationship Id="rId44" Type="http://schemas.openxmlformats.org/officeDocument/2006/relationships/image" Target="../media/image162.emf"/><Relationship Id="rId52" Type="http://schemas.openxmlformats.org/officeDocument/2006/relationships/image" Target="../media/image166.emf"/><Relationship Id="rId4" Type="http://schemas.openxmlformats.org/officeDocument/2006/relationships/image" Target="../media/image142.e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47.emf"/><Relationship Id="rId22" Type="http://schemas.openxmlformats.org/officeDocument/2006/relationships/image" Target="../media/image151.emf"/><Relationship Id="rId27" Type="http://schemas.openxmlformats.org/officeDocument/2006/relationships/oleObject" Target="../embeddings/oleObject146.bin"/><Relationship Id="rId30" Type="http://schemas.openxmlformats.org/officeDocument/2006/relationships/image" Target="../media/image155.emf"/><Relationship Id="rId35" Type="http://schemas.openxmlformats.org/officeDocument/2006/relationships/oleObject" Target="../embeddings/oleObject150.bin"/><Relationship Id="rId43" Type="http://schemas.openxmlformats.org/officeDocument/2006/relationships/oleObject" Target="../embeddings/oleObject154.bin"/><Relationship Id="rId48" Type="http://schemas.openxmlformats.org/officeDocument/2006/relationships/image" Target="../media/image164.emf"/><Relationship Id="rId8" Type="http://schemas.openxmlformats.org/officeDocument/2006/relationships/image" Target="../media/image144.emf"/><Relationship Id="rId51" Type="http://schemas.openxmlformats.org/officeDocument/2006/relationships/oleObject" Target="../embeddings/oleObject158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4.bin"/><Relationship Id="rId18" Type="http://schemas.openxmlformats.org/officeDocument/2006/relationships/image" Target="../media/image174.emf"/><Relationship Id="rId26" Type="http://schemas.openxmlformats.org/officeDocument/2006/relationships/image" Target="../media/image178.emf"/><Relationship Id="rId39" Type="http://schemas.openxmlformats.org/officeDocument/2006/relationships/oleObject" Target="../embeddings/oleObject177.bin"/><Relationship Id="rId3" Type="http://schemas.openxmlformats.org/officeDocument/2006/relationships/oleObject" Target="../embeddings/oleObject159.bin"/><Relationship Id="rId21" Type="http://schemas.openxmlformats.org/officeDocument/2006/relationships/oleObject" Target="../embeddings/oleObject168.bin"/><Relationship Id="rId34" Type="http://schemas.openxmlformats.org/officeDocument/2006/relationships/image" Target="../media/image182.emf"/><Relationship Id="rId42" Type="http://schemas.openxmlformats.org/officeDocument/2006/relationships/image" Target="../media/image186.emf"/><Relationship Id="rId47" Type="http://schemas.openxmlformats.org/officeDocument/2006/relationships/oleObject" Target="../embeddings/oleObject181.bin"/><Relationship Id="rId50" Type="http://schemas.openxmlformats.org/officeDocument/2006/relationships/image" Target="../media/image190.emf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71.emf"/><Relationship Id="rId17" Type="http://schemas.openxmlformats.org/officeDocument/2006/relationships/oleObject" Target="../embeddings/oleObject166.bin"/><Relationship Id="rId25" Type="http://schemas.openxmlformats.org/officeDocument/2006/relationships/oleObject" Target="../embeddings/oleObject170.bin"/><Relationship Id="rId33" Type="http://schemas.openxmlformats.org/officeDocument/2006/relationships/oleObject" Target="../embeddings/oleObject174.bin"/><Relationship Id="rId38" Type="http://schemas.openxmlformats.org/officeDocument/2006/relationships/image" Target="../media/image184.emf"/><Relationship Id="rId46" Type="http://schemas.openxmlformats.org/officeDocument/2006/relationships/image" Target="../media/image188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3.emf"/><Relationship Id="rId20" Type="http://schemas.openxmlformats.org/officeDocument/2006/relationships/image" Target="../media/image175.emf"/><Relationship Id="rId29" Type="http://schemas.openxmlformats.org/officeDocument/2006/relationships/oleObject" Target="../embeddings/oleObject172.bin"/><Relationship Id="rId41" Type="http://schemas.openxmlformats.org/officeDocument/2006/relationships/oleObject" Target="../embeddings/oleObject178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8.emf"/><Relationship Id="rId11" Type="http://schemas.openxmlformats.org/officeDocument/2006/relationships/oleObject" Target="../embeddings/oleObject163.bin"/><Relationship Id="rId24" Type="http://schemas.openxmlformats.org/officeDocument/2006/relationships/image" Target="../media/image177.emf"/><Relationship Id="rId32" Type="http://schemas.openxmlformats.org/officeDocument/2006/relationships/image" Target="../media/image181.emf"/><Relationship Id="rId37" Type="http://schemas.openxmlformats.org/officeDocument/2006/relationships/oleObject" Target="../embeddings/oleObject176.bin"/><Relationship Id="rId40" Type="http://schemas.openxmlformats.org/officeDocument/2006/relationships/image" Target="../media/image185.emf"/><Relationship Id="rId45" Type="http://schemas.openxmlformats.org/officeDocument/2006/relationships/oleObject" Target="../embeddings/oleObject180.bin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23" Type="http://schemas.openxmlformats.org/officeDocument/2006/relationships/oleObject" Target="../embeddings/oleObject169.bin"/><Relationship Id="rId28" Type="http://schemas.openxmlformats.org/officeDocument/2006/relationships/image" Target="../media/image179.emf"/><Relationship Id="rId36" Type="http://schemas.openxmlformats.org/officeDocument/2006/relationships/image" Target="../media/image183.emf"/><Relationship Id="rId49" Type="http://schemas.openxmlformats.org/officeDocument/2006/relationships/oleObject" Target="../embeddings/oleObject182.bin"/><Relationship Id="rId10" Type="http://schemas.openxmlformats.org/officeDocument/2006/relationships/image" Target="../media/image170.emf"/><Relationship Id="rId19" Type="http://schemas.openxmlformats.org/officeDocument/2006/relationships/oleObject" Target="../embeddings/oleObject167.bin"/><Relationship Id="rId31" Type="http://schemas.openxmlformats.org/officeDocument/2006/relationships/oleObject" Target="../embeddings/oleObject173.bin"/><Relationship Id="rId44" Type="http://schemas.openxmlformats.org/officeDocument/2006/relationships/image" Target="../media/image187.emf"/><Relationship Id="rId4" Type="http://schemas.openxmlformats.org/officeDocument/2006/relationships/image" Target="../media/image167.e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72.emf"/><Relationship Id="rId22" Type="http://schemas.openxmlformats.org/officeDocument/2006/relationships/image" Target="../media/image176.emf"/><Relationship Id="rId27" Type="http://schemas.openxmlformats.org/officeDocument/2006/relationships/oleObject" Target="../embeddings/oleObject171.bin"/><Relationship Id="rId30" Type="http://schemas.openxmlformats.org/officeDocument/2006/relationships/image" Target="../media/image180.emf"/><Relationship Id="rId35" Type="http://schemas.openxmlformats.org/officeDocument/2006/relationships/oleObject" Target="../embeddings/oleObject175.bin"/><Relationship Id="rId43" Type="http://schemas.openxmlformats.org/officeDocument/2006/relationships/oleObject" Target="../embeddings/oleObject179.bin"/><Relationship Id="rId48" Type="http://schemas.openxmlformats.org/officeDocument/2006/relationships/image" Target="../media/image189.emf"/><Relationship Id="rId8" Type="http://schemas.openxmlformats.org/officeDocument/2006/relationships/image" Target="../media/image16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emf"/><Relationship Id="rId13" Type="http://schemas.openxmlformats.org/officeDocument/2006/relationships/oleObject" Target="../embeddings/oleObject188.bin"/><Relationship Id="rId18" Type="http://schemas.openxmlformats.org/officeDocument/2006/relationships/image" Target="../media/image198.emf"/><Relationship Id="rId26" Type="http://schemas.openxmlformats.org/officeDocument/2006/relationships/image" Target="../media/image202.emf"/><Relationship Id="rId3" Type="http://schemas.openxmlformats.org/officeDocument/2006/relationships/oleObject" Target="../embeddings/oleObject183.bin"/><Relationship Id="rId21" Type="http://schemas.openxmlformats.org/officeDocument/2006/relationships/oleObject" Target="../embeddings/oleObject192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95.emf"/><Relationship Id="rId17" Type="http://schemas.openxmlformats.org/officeDocument/2006/relationships/oleObject" Target="../embeddings/oleObject190.bin"/><Relationship Id="rId25" Type="http://schemas.openxmlformats.org/officeDocument/2006/relationships/oleObject" Target="../embeddings/oleObject19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7.emf"/><Relationship Id="rId20" Type="http://schemas.openxmlformats.org/officeDocument/2006/relationships/image" Target="../media/image199.emf"/><Relationship Id="rId29" Type="http://schemas.openxmlformats.org/officeDocument/2006/relationships/oleObject" Target="../embeddings/oleObject196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92.emf"/><Relationship Id="rId11" Type="http://schemas.openxmlformats.org/officeDocument/2006/relationships/oleObject" Target="../embeddings/oleObject187.bin"/><Relationship Id="rId24" Type="http://schemas.openxmlformats.org/officeDocument/2006/relationships/image" Target="../media/image201.emf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23" Type="http://schemas.openxmlformats.org/officeDocument/2006/relationships/oleObject" Target="../embeddings/oleObject193.bin"/><Relationship Id="rId28" Type="http://schemas.openxmlformats.org/officeDocument/2006/relationships/image" Target="../media/image203.emf"/><Relationship Id="rId10" Type="http://schemas.openxmlformats.org/officeDocument/2006/relationships/image" Target="../media/image194.emf"/><Relationship Id="rId19" Type="http://schemas.openxmlformats.org/officeDocument/2006/relationships/oleObject" Target="../embeddings/oleObject191.bin"/><Relationship Id="rId4" Type="http://schemas.openxmlformats.org/officeDocument/2006/relationships/image" Target="../media/image191.e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96.emf"/><Relationship Id="rId22" Type="http://schemas.openxmlformats.org/officeDocument/2006/relationships/image" Target="../media/image200.emf"/><Relationship Id="rId27" Type="http://schemas.openxmlformats.org/officeDocument/2006/relationships/oleObject" Target="../embeddings/oleObject195.bin"/><Relationship Id="rId30" Type="http://schemas.openxmlformats.org/officeDocument/2006/relationships/image" Target="../media/image20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33.xml"/><Relationship Id="rId21" Type="http://schemas.openxmlformats.org/officeDocument/2006/relationships/tags" Target="../tags/tag51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5" Type="http://schemas.openxmlformats.org/officeDocument/2006/relationships/tags" Target="../tags/tag55.xml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tags" Target="../tags/tag50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tags" Target="../tags/tag54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tags" Target="../tags/tag53.xml"/><Relationship Id="rId10" Type="http://schemas.openxmlformats.org/officeDocument/2006/relationships/tags" Target="../tags/tag40.xml"/><Relationship Id="rId19" Type="http://schemas.openxmlformats.org/officeDocument/2006/relationships/tags" Target="../tags/tag49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tags" Target="../tags/tag52.xml"/><Relationship Id="rId27" Type="http://schemas.openxmlformats.org/officeDocument/2006/relationships/image" Target="../media/image141.tm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image" Target="../media/image141.tmp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0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141.tmp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7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emf"/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212.emf"/><Relationship Id="rId26" Type="http://schemas.openxmlformats.org/officeDocument/2006/relationships/image" Target="../media/image216.emf"/><Relationship Id="rId39" Type="http://schemas.openxmlformats.org/officeDocument/2006/relationships/oleObject" Target="../embeddings/oleObject215.bin"/><Relationship Id="rId3" Type="http://schemas.openxmlformats.org/officeDocument/2006/relationships/oleObject" Target="../embeddings/oleObject197.bin"/><Relationship Id="rId21" Type="http://schemas.openxmlformats.org/officeDocument/2006/relationships/oleObject" Target="../embeddings/oleObject206.bin"/><Relationship Id="rId34" Type="http://schemas.openxmlformats.org/officeDocument/2006/relationships/image" Target="../media/image220.emf"/><Relationship Id="rId42" Type="http://schemas.openxmlformats.org/officeDocument/2006/relationships/image" Target="../media/image224.emf"/><Relationship Id="rId47" Type="http://schemas.openxmlformats.org/officeDocument/2006/relationships/oleObject" Target="../embeddings/oleObject219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209.emf"/><Relationship Id="rId17" Type="http://schemas.openxmlformats.org/officeDocument/2006/relationships/oleObject" Target="../embeddings/oleObject204.bin"/><Relationship Id="rId25" Type="http://schemas.openxmlformats.org/officeDocument/2006/relationships/oleObject" Target="../embeddings/oleObject208.bin"/><Relationship Id="rId33" Type="http://schemas.openxmlformats.org/officeDocument/2006/relationships/oleObject" Target="../embeddings/oleObject212.bin"/><Relationship Id="rId38" Type="http://schemas.openxmlformats.org/officeDocument/2006/relationships/image" Target="../media/image222.emf"/><Relationship Id="rId46" Type="http://schemas.openxmlformats.org/officeDocument/2006/relationships/image" Target="../media/image226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1.emf"/><Relationship Id="rId20" Type="http://schemas.openxmlformats.org/officeDocument/2006/relationships/image" Target="../media/image213.emf"/><Relationship Id="rId29" Type="http://schemas.openxmlformats.org/officeDocument/2006/relationships/oleObject" Target="../embeddings/oleObject210.bin"/><Relationship Id="rId41" Type="http://schemas.openxmlformats.org/officeDocument/2006/relationships/oleObject" Target="../embeddings/oleObject216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06.emf"/><Relationship Id="rId11" Type="http://schemas.openxmlformats.org/officeDocument/2006/relationships/oleObject" Target="../embeddings/oleObject201.bin"/><Relationship Id="rId24" Type="http://schemas.openxmlformats.org/officeDocument/2006/relationships/image" Target="../media/image215.emf"/><Relationship Id="rId32" Type="http://schemas.openxmlformats.org/officeDocument/2006/relationships/image" Target="../media/image219.emf"/><Relationship Id="rId37" Type="http://schemas.openxmlformats.org/officeDocument/2006/relationships/oleObject" Target="../embeddings/oleObject214.bin"/><Relationship Id="rId40" Type="http://schemas.openxmlformats.org/officeDocument/2006/relationships/image" Target="../media/image223.emf"/><Relationship Id="rId45" Type="http://schemas.openxmlformats.org/officeDocument/2006/relationships/oleObject" Target="../embeddings/oleObject218.bin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23" Type="http://schemas.openxmlformats.org/officeDocument/2006/relationships/oleObject" Target="../embeddings/oleObject207.bin"/><Relationship Id="rId28" Type="http://schemas.openxmlformats.org/officeDocument/2006/relationships/image" Target="../media/image217.emf"/><Relationship Id="rId36" Type="http://schemas.openxmlformats.org/officeDocument/2006/relationships/image" Target="../media/image221.emf"/><Relationship Id="rId10" Type="http://schemas.openxmlformats.org/officeDocument/2006/relationships/image" Target="../media/image208.emf"/><Relationship Id="rId19" Type="http://schemas.openxmlformats.org/officeDocument/2006/relationships/oleObject" Target="../embeddings/oleObject205.bin"/><Relationship Id="rId31" Type="http://schemas.openxmlformats.org/officeDocument/2006/relationships/oleObject" Target="../embeddings/oleObject211.bin"/><Relationship Id="rId44" Type="http://schemas.openxmlformats.org/officeDocument/2006/relationships/image" Target="../media/image225.emf"/><Relationship Id="rId4" Type="http://schemas.openxmlformats.org/officeDocument/2006/relationships/image" Target="../media/image205.e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210.emf"/><Relationship Id="rId22" Type="http://schemas.openxmlformats.org/officeDocument/2006/relationships/image" Target="../media/image214.emf"/><Relationship Id="rId27" Type="http://schemas.openxmlformats.org/officeDocument/2006/relationships/oleObject" Target="../embeddings/oleObject209.bin"/><Relationship Id="rId30" Type="http://schemas.openxmlformats.org/officeDocument/2006/relationships/image" Target="../media/image218.emf"/><Relationship Id="rId35" Type="http://schemas.openxmlformats.org/officeDocument/2006/relationships/oleObject" Target="../embeddings/oleObject213.bin"/><Relationship Id="rId43" Type="http://schemas.openxmlformats.org/officeDocument/2006/relationships/oleObject" Target="../embeddings/oleObject217.bin"/><Relationship Id="rId48" Type="http://schemas.openxmlformats.org/officeDocument/2006/relationships/image" Target="../media/image22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emf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235.emf"/><Relationship Id="rId26" Type="http://schemas.openxmlformats.org/officeDocument/2006/relationships/image" Target="../media/image239.emf"/><Relationship Id="rId39" Type="http://schemas.openxmlformats.org/officeDocument/2006/relationships/oleObject" Target="../embeddings/oleObject238.bin"/><Relationship Id="rId3" Type="http://schemas.openxmlformats.org/officeDocument/2006/relationships/oleObject" Target="../embeddings/oleObject220.bin"/><Relationship Id="rId21" Type="http://schemas.openxmlformats.org/officeDocument/2006/relationships/oleObject" Target="../embeddings/oleObject229.bin"/><Relationship Id="rId34" Type="http://schemas.openxmlformats.org/officeDocument/2006/relationships/image" Target="../media/image243.emf"/><Relationship Id="rId42" Type="http://schemas.openxmlformats.org/officeDocument/2006/relationships/image" Target="../media/image247.emf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32.emf"/><Relationship Id="rId17" Type="http://schemas.openxmlformats.org/officeDocument/2006/relationships/oleObject" Target="../embeddings/oleObject227.bin"/><Relationship Id="rId25" Type="http://schemas.openxmlformats.org/officeDocument/2006/relationships/oleObject" Target="../embeddings/oleObject231.bin"/><Relationship Id="rId33" Type="http://schemas.openxmlformats.org/officeDocument/2006/relationships/oleObject" Target="../embeddings/oleObject235.bin"/><Relationship Id="rId38" Type="http://schemas.openxmlformats.org/officeDocument/2006/relationships/image" Target="../media/image24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4.emf"/><Relationship Id="rId20" Type="http://schemas.openxmlformats.org/officeDocument/2006/relationships/image" Target="../media/image236.emf"/><Relationship Id="rId29" Type="http://schemas.openxmlformats.org/officeDocument/2006/relationships/oleObject" Target="../embeddings/oleObject233.bin"/><Relationship Id="rId41" Type="http://schemas.openxmlformats.org/officeDocument/2006/relationships/oleObject" Target="../embeddings/oleObject239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29.emf"/><Relationship Id="rId11" Type="http://schemas.openxmlformats.org/officeDocument/2006/relationships/oleObject" Target="../embeddings/oleObject224.bin"/><Relationship Id="rId24" Type="http://schemas.openxmlformats.org/officeDocument/2006/relationships/image" Target="../media/image238.emf"/><Relationship Id="rId32" Type="http://schemas.openxmlformats.org/officeDocument/2006/relationships/image" Target="../media/image242.emf"/><Relationship Id="rId37" Type="http://schemas.openxmlformats.org/officeDocument/2006/relationships/oleObject" Target="../embeddings/oleObject237.bin"/><Relationship Id="rId40" Type="http://schemas.openxmlformats.org/officeDocument/2006/relationships/image" Target="../media/image246.emf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23" Type="http://schemas.openxmlformats.org/officeDocument/2006/relationships/oleObject" Target="../embeddings/oleObject230.bin"/><Relationship Id="rId28" Type="http://schemas.openxmlformats.org/officeDocument/2006/relationships/image" Target="../media/image240.emf"/><Relationship Id="rId36" Type="http://schemas.openxmlformats.org/officeDocument/2006/relationships/image" Target="../media/image244.emf"/><Relationship Id="rId10" Type="http://schemas.openxmlformats.org/officeDocument/2006/relationships/image" Target="../media/image231.emf"/><Relationship Id="rId19" Type="http://schemas.openxmlformats.org/officeDocument/2006/relationships/oleObject" Target="../embeddings/oleObject228.bin"/><Relationship Id="rId31" Type="http://schemas.openxmlformats.org/officeDocument/2006/relationships/oleObject" Target="../embeddings/oleObject234.bin"/><Relationship Id="rId44" Type="http://schemas.openxmlformats.org/officeDocument/2006/relationships/image" Target="../media/image248.emf"/><Relationship Id="rId4" Type="http://schemas.openxmlformats.org/officeDocument/2006/relationships/image" Target="../media/image228.e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33.emf"/><Relationship Id="rId22" Type="http://schemas.openxmlformats.org/officeDocument/2006/relationships/image" Target="../media/image237.emf"/><Relationship Id="rId27" Type="http://schemas.openxmlformats.org/officeDocument/2006/relationships/oleObject" Target="../embeddings/oleObject232.bin"/><Relationship Id="rId30" Type="http://schemas.openxmlformats.org/officeDocument/2006/relationships/image" Target="../media/image241.emf"/><Relationship Id="rId35" Type="http://schemas.openxmlformats.org/officeDocument/2006/relationships/oleObject" Target="../embeddings/oleObject236.bin"/><Relationship Id="rId43" Type="http://schemas.openxmlformats.org/officeDocument/2006/relationships/oleObject" Target="../embeddings/oleObject24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oleObject" Target="../embeddings/oleObject246.bin"/><Relationship Id="rId18" Type="http://schemas.openxmlformats.org/officeDocument/2006/relationships/image" Target="../media/image256.emf"/><Relationship Id="rId26" Type="http://schemas.openxmlformats.org/officeDocument/2006/relationships/image" Target="../media/image260.emf"/><Relationship Id="rId39" Type="http://schemas.openxmlformats.org/officeDocument/2006/relationships/oleObject" Target="../embeddings/oleObject259.bin"/><Relationship Id="rId3" Type="http://schemas.openxmlformats.org/officeDocument/2006/relationships/oleObject" Target="../embeddings/oleObject241.bin"/><Relationship Id="rId21" Type="http://schemas.openxmlformats.org/officeDocument/2006/relationships/oleObject" Target="../embeddings/oleObject250.bin"/><Relationship Id="rId34" Type="http://schemas.openxmlformats.org/officeDocument/2006/relationships/image" Target="../media/image264.emf"/><Relationship Id="rId42" Type="http://schemas.openxmlformats.org/officeDocument/2006/relationships/image" Target="../media/image268.emf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253.emf"/><Relationship Id="rId17" Type="http://schemas.openxmlformats.org/officeDocument/2006/relationships/oleObject" Target="../embeddings/oleObject248.bin"/><Relationship Id="rId25" Type="http://schemas.openxmlformats.org/officeDocument/2006/relationships/oleObject" Target="../embeddings/oleObject252.bin"/><Relationship Id="rId33" Type="http://schemas.openxmlformats.org/officeDocument/2006/relationships/oleObject" Target="../embeddings/oleObject256.bin"/><Relationship Id="rId38" Type="http://schemas.openxmlformats.org/officeDocument/2006/relationships/image" Target="../media/image266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5.emf"/><Relationship Id="rId20" Type="http://schemas.openxmlformats.org/officeDocument/2006/relationships/image" Target="../media/image257.emf"/><Relationship Id="rId29" Type="http://schemas.openxmlformats.org/officeDocument/2006/relationships/oleObject" Target="../embeddings/oleObject254.bin"/><Relationship Id="rId41" Type="http://schemas.openxmlformats.org/officeDocument/2006/relationships/oleObject" Target="../embeddings/oleObject260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50.emf"/><Relationship Id="rId11" Type="http://schemas.openxmlformats.org/officeDocument/2006/relationships/oleObject" Target="../embeddings/oleObject245.bin"/><Relationship Id="rId24" Type="http://schemas.openxmlformats.org/officeDocument/2006/relationships/image" Target="../media/image259.emf"/><Relationship Id="rId32" Type="http://schemas.openxmlformats.org/officeDocument/2006/relationships/image" Target="../media/image263.emf"/><Relationship Id="rId37" Type="http://schemas.openxmlformats.org/officeDocument/2006/relationships/oleObject" Target="../embeddings/oleObject258.bin"/><Relationship Id="rId40" Type="http://schemas.openxmlformats.org/officeDocument/2006/relationships/image" Target="../media/image267.emf"/><Relationship Id="rId5" Type="http://schemas.openxmlformats.org/officeDocument/2006/relationships/oleObject" Target="../embeddings/oleObject242.bin"/><Relationship Id="rId15" Type="http://schemas.openxmlformats.org/officeDocument/2006/relationships/oleObject" Target="../embeddings/oleObject247.bin"/><Relationship Id="rId23" Type="http://schemas.openxmlformats.org/officeDocument/2006/relationships/oleObject" Target="../embeddings/oleObject251.bin"/><Relationship Id="rId28" Type="http://schemas.openxmlformats.org/officeDocument/2006/relationships/image" Target="../media/image261.emf"/><Relationship Id="rId36" Type="http://schemas.openxmlformats.org/officeDocument/2006/relationships/image" Target="../media/image265.emf"/><Relationship Id="rId10" Type="http://schemas.openxmlformats.org/officeDocument/2006/relationships/image" Target="../media/image252.emf"/><Relationship Id="rId19" Type="http://schemas.openxmlformats.org/officeDocument/2006/relationships/oleObject" Target="../embeddings/oleObject249.bin"/><Relationship Id="rId31" Type="http://schemas.openxmlformats.org/officeDocument/2006/relationships/oleObject" Target="../embeddings/oleObject255.bin"/><Relationship Id="rId4" Type="http://schemas.openxmlformats.org/officeDocument/2006/relationships/image" Target="../media/image249.emf"/><Relationship Id="rId9" Type="http://schemas.openxmlformats.org/officeDocument/2006/relationships/oleObject" Target="../embeddings/oleObject244.bin"/><Relationship Id="rId14" Type="http://schemas.openxmlformats.org/officeDocument/2006/relationships/image" Target="../media/image254.emf"/><Relationship Id="rId22" Type="http://schemas.openxmlformats.org/officeDocument/2006/relationships/image" Target="../media/image258.emf"/><Relationship Id="rId27" Type="http://schemas.openxmlformats.org/officeDocument/2006/relationships/oleObject" Target="../embeddings/oleObject253.bin"/><Relationship Id="rId30" Type="http://schemas.openxmlformats.org/officeDocument/2006/relationships/image" Target="../media/image262.emf"/><Relationship Id="rId35" Type="http://schemas.openxmlformats.org/officeDocument/2006/relationships/oleObject" Target="../embeddings/oleObject25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emf"/><Relationship Id="rId13" Type="http://schemas.openxmlformats.org/officeDocument/2006/relationships/oleObject" Target="../embeddings/oleObject266.bin"/><Relationship Id="rId18" Type="http://schemas.openxmlformats.org/officeDocument/2006/relationships/image" Target="../media/image276.emf"/><Relationship Id="rId26" Type="http://schemas.openxmlformats.org/officeDocument/2006/relationships/image" Target="../media/image280.emf"/><Relationship Id="rId39" Type="http://schemas.openxmlformats.org/officeDocument/2006/relationships/oleObject" Target="../embeddings/oleObject278.bin"/><Relationship Id="rId3" Type="http://schemas.openxmlformats.org/officeDocument/2006/relationships/oleObject" Target="../embeddings/oleObject261.bin"/><Relationship Id="rId21" Type="http://schemas.openxmlformats.org/officeDocument/2006/relationships/oleObject" Target="../embeddings/oleObject270.bin"/><Relationship Id="rId34" Type="http://schemas.openxmlformats.org/officeDocument/2006/relationships/image" Target="../media/image283.emf"/><Relationship Id="rId7" Type="http://schemas.openxmlformats.org/officeDocument/2006/relationships/oleObject" Target="../embeddings/oleObject263.bin"/><Relationship Id="rId12" Type="http://schemas.openxmlformats.org/officeDocument/2006/relationships/image" Target="../media/image273.emf"/><Relationship Id="rId17" Type="http://schemas.openxmlformats.org/officeDocument/2006/relationships/oleObject" Target="../embeddings/oleObject268.bin"/><Relationship Id="rId25" Type="http://schemas.openxmlformats.org/officeDocument/2006/relationships/oleObject" Target="../embeddings/oleObject272.bin"/><Relationship Id="rId33" Type="http://schemas.openxmlformats.org/officeDocument/2006/relationships/oleObject" Target="../embeddings/oleObject275.bin"/><Relationship Id="rId38" Type="http://schemas.openxmlformats.org/officeDocument/2006/relationships/image" Target="../media/image285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5.emf"/><Relationship Id="rId20" Type="http://schemas.openxmlformats.org/officeDocument/2006/relationships/image" Target="../media/image277.emf"/><Relationship Id="rId29" Type="http://schemas.openxmlformats.org/officeDocument/2006/relationships/hyperlink" Target="../../cao&#39640;&#25968;/CH7/D7_2&#28857;&#31215;&#21449;&#31215;.ppt" TargetMode="Externa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70.emf"/><Relationship Id="rId11" Type="http://schemas.openxmlformats.org/officeDocument/2006/relationships/oleObject" Target="../embeddings/oleObject265.bin"/><Relationship Id="rId24" Type="http://schemas.openxmlformats.org/officeDocument/2006/relationships/image" Target="../media/image279.emf"/><Relationship Id="rId32" Type="http://schemas.openxmlformats.org/officeDocument/2006/relationships/image" Target="../media/image282.emf"/><Relationship Id="rId37" Type="http://schemas.openxmlformats.org/officeDocument/2006/relationships/oleObject" Target="../embeddings/oleObject277.bin"/><Relationship Id="rId40" Type="http://schemas.openxmlformats.org/officeDocument/2006/relationships/image" Target="../media/image286.emf"/><Relationship Id="rId5" Type="http://schemas.openxmlformats.org/officeDocument/2006/relationships/oleObject" Target="../embeddings/oleObject262.bin"/><Relationship Id="rId15" Type="http://schemas.openxmlformats.org/officeDocument/2006/relationships/oleObject" Target="../embeddings/oleObject267.bin"/><Relationship Id="rId23" Type="http://schemas.openxmlformats.org/officeDocument/2006/relationships/oleObject" Target="../embeddings/oleObject271.bin"/><Relationship Id="rId28" Type="http://schemas.openxmlformats.org/officeDocument/2006/relationships/image" Target="../media/image281.emf"/><Relationship Id="rId36" Type="http://schemas.openxmlformats.org/officeDocument/2006/relationships/image" Target="../media/image284.emf"/><Relationship Id="rId10" Type="http://schemas.openxmlformats.org/officeDocument/2006/relationships/image" Target="../media/image272.emf"/><Relationship Id="rId19" Type="http://schemas.openxmlformats.org/officeDocument/2006/relationships/oleObject" Target="../embeddings/oleObject269.bin"/><Relationship Id="rId31" Type="http://schemas.openxmlformats.org/officeDocument/2006/relationships/oleObject" Target="../embeddings/oleObject274.bin"/><Relationship Id="rId4" Type="http://schemas.openxmlformats.org/officeDocument/2006/relationships/image" Target="../media/image269.emf"/><Relationship Id="rId9" Type="http://schemas.openxmlformats.org/officeDocument/2006/relationships/oleObject" Target="../embeddings/oleObject264.bin"/><Relationship Id="rId14" Type="http://schemas.openxmlformats.org/officeDocument/2006/relationships/image" Target="../media/image274.emf"/><Relationship Id="rId22" Type="http://schemas.openxmlformats.org/officeDocument/2006/relationships/image" Target="../media/image278.emf"/><Relationship Id="rId27" Type="http://schemas.openxmlformats.org/officeDocument/2006/relationships/oleObject" Target="../embeddings/oleObject273.bin"/><Relationship Id="rId30" Type="http://schemas.openxmlformats.org/officeDocument/2006/relationships/image" Target="../media/image287.jpeg"/><Relationship Id="rId35" Type="http://schemas.openxmlformats.org/officeDocument/2006/relationships/oleObject" Target="../embeddings/oleObject27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8.xml"/><Relationship Id="rId21" Type="http://schemas.openxmlformats.org/officeDocument/2006/relationships/image" Target="../media/image141.tmp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tags" Target="../tags/tag92.xml"/><Relationship Id="rId2" Type="http://schemas.openxmlformats.org/officeDocument/2006/relationships/tags" Target="../tags/tag77.xml"/><Relationship Id="rId16" Type="http://schemas.openxmlformats.org/officeDocument/2006/relationships/tags" Target="../tags/tag91.xml"/><Relationship Id="rId20" Type="http://schemas.openxmlformats.org/officeDocument/2006/relationships/image" Target="../media/image288.png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10" Type="http://schemas.openxmlformats.org/officeDocument/2006/relationships/tags" Target="../tags/tag85.xml"/><Relationship Id="rId19" Type="http://schemas.openxmlformats.org/officeDocument/2006/relationships/tags" Target="../tags/tag77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tags" Target="../tags/tag105.xml"/><Relationship Id="rId18" Type="http://schemas.openxmlformats.org/officeDocument/2006/relationships/slideLayout" Target="../slideLayouts/slideLayout7.xml"/><Relationship Id="rId26" Type="http://schemas.openxmlformats.org/officeDocument/2006/relationships/image" Target="../media/image292.png"/><Relationship Id="rId3" Type="http://schemas.openxmlformats.org/officeDocument/2006/relationships/tags" Target="../tags/tag95.xml"/><Relationship Id="rId21" Type="http://schemas.openxmlformats.org/officeDocument/2006/relationships/tags" Target="../tags/tag95.xml"/><Relationship Id="rId7" Type="http://schemas.openxmlformats.org/officeDocument/2006/relationships/tags" Target="../tags/tag99.xml"/><Relationship Id="rId12" Type="http://schemas.openxmlformats.org/officeDocument/2006/relationships/tags" Target="../tags/tag104.xml"/><Relationship Id="rId17" Type="http://schemas.openxmlformats.org/officeDocument/2006/relationships/tags" Target="../tags/tag109.xml"/><Relationship Id="rId25" Type="http://schemas.openxmlformats.org/officeDocument/2006/relationships/tags" Target="../tags/tag97.xml"/><Relationship Id="rId2" Type="http://schemas.openxmlformats.org/officeDocument/2006/relationships/tags" Target="../tags/tag94.xml"/><Relationship Id="rId16" Type="http://schemas.openxmlformats.org/officeDocument/2006/relationships/tags" Target="../tags/tag108.xml"/><Relationship Id="rId20" Type="http://schemas.openxmlformats.org/officeDocument/2006/relationships/image" Target="../media/image289.png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24" Type="http://schemas.openxmlformats.org/officeDocument/2006/relationships/image" Target="../media/image291.png"/><Relationship Id="rId5" Type="http://schemas.openxmlformats.org/officeDocument/2006/relationships/tags" Target="../tags/tag97.xml"/><Relationship Id="rId15" Type="http://schemas.openxmlformats.org/officeDocument/2006/relationships/tags" Target="../tags/tag107.xml"/><Relationship Id="rId23" Type="http://schemas.openxmlformats.org/officeDocument/2006/relationships/tags" Target="../tags/tag96.xml"/><Relationship Id="rId28" Type="http://schemas.openxmlformats.org/officeDocument/2006/relationships/image" Target="../media/image141.tmp"/><Relationship Id="rId10" Type="http://schemas.openxmlformats.org/officeDocument/2006/relationships/tags" Target="../tags/tag102.xml"/><Relationship Id="rId19" Type="http://schemas.openxmlformats.org/officeDocument/2006/relationships/tags" Target="../tags/tag94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tags" Target="../tags/tag106.xml"/><Relationship Id="rId22" Type="http://schemas.openxmlformats.org/officeDocument/2006/relationships/image" Target="../media/image290.png"/><Relationship Id="rId27" Type="http://schemas.openxmlformats.org/officeDocument/2006/relationships/image" Target="../media/image29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18" Type="http://schemas.openxmlformats.org/officeDocument/2006/relationships/tags" Target="../tags/tag127.xml"/><Relationship Id="rId26" Type="http://schemas.openxmlformats.org/officeDocument/2006/relationships/image" Target="../media/image141.tmp"/><Relationship Id="rId3" Type="http://schemas.openxmlformats.org/officeDocument/2006/relationships/tags" Target="../tags/tag112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tags" Target="../tags/tag126.xml"/><Relationship Id="rId25" Type="http://schemas.openxmlformats.org/officeDocument/2006/relationships/image" Target="../media/image295.png"/><Relationship Id="rId2" Type="http://schemas.openxmlformats.org/officeDocument/2006/relationships/tags" Target="../tags/tag111.xml"/><Relationship Id="rId16" Type="http://schemas.openxmlformats.org/officeDocument/2006/relationships/tags" Target="../tags/tag125.xml"/><Relationship Id="rId20" Type="http://schemas.openxmlformats.org/officeDocument/2006/relationships/tags" Target="../tags/tag129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24" Type="http://schemas.openxmlformats.org/officeDocument/2006/relationships/tags" Target="../tags/tag116.xml"/><Relationship Id="rId5" Type="http://schemas.openxmlformats.org/officeDocument/2006/relationships/tags" Target="../tags/tag114.xml"/><Relationship Id="rId15" Type="http://schemas.openxmlformats.org/officeDocument/2006/relationships/tags" Target="../tags/tag124.xml"/><Relationship Id="rId23" Type="http://schemas.openxmlformats.org/officeDocument/2006/relationships/image" Target="../media/image294.png"/><Relationship Id="rId10" Type="http://schemas.openxmlformats.org/officeDocument/2006/relationships/tags" Target="../tags/tag119.xml"/><Relationship Id="rId19" Type="http://schemas.openxmlformats.org/officeDocument/2006/relationships/tags" Target="../tags/tag128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Relationship Id="rId22" Type="http://schemas.openxmlformats.org/officeDocument/2006/relationships/tags" Target="../tags/tag1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image" Target="../media/image296.png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tags" Target="../tags/tag131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34.xml"/><Relationship Id="rId10" Type="http://schemas.openxmlformats.org/officeDocument/2006/relationships/tags" Target="../tags/tag139.xml"/><Relationship Id="rId4" Type="http://schemas.openxmlformats.org/officeDocument/2006/relationships/tags" Target="../tags/tag133.xml"/><Relationship Id="rId9" Type="http://schemas.openxmlformats.org/officeDocument/2006/relationships/tags" Target="../tags/tag138.xml"/><Relationship Id="rId14" Type="http://schemas.openxmlformats.org/officeDocument/2006/relationships/image" Target="../media/image141.tmp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emf"/><Relationship Id="rId13" Type="http://schemas.openxmlformats.org/officeDocument/2006/relationships/oleObject" Target="../embeddings/oleObject283.bin"/><Relationship Id="rId18" Type="http://schemas.openxmlformats.org/officeDocument/2006/relationships/image" Target="../media/image300.emf"/><Relationship Id="rId26" Type="http://schemas.openxmlformats.org/officeDocument/2006/relationships/image" Target="../media/image304.emf"/><Relationship Id="rId39" Type="http://schemas.openxmlformats.org/officeDocument/2006/relationships/oleObject" Target="../embeddings/oleObject296.bin"/><Relationship Id="rId3" Type="http://schemas.openxmlformats.org/officeDocument/2006/relationships/oleObject" Target="../embeddings/oleObject279.bin"/><Relationship Id="rId21" Type="http://schemas.openxmlformats.org/officeDocument/2006/relationships/oleObject" Target="../embeddings/oleObject287.bin"/><Relationship Id="rId34" Type="http://schemas.openxmlformats.org/officeDocument/2006/relationships/image" Target="../media/image308.emf"/><Relationship Id="rId7" Type="http://schemas.openxmlformats.org/officeDocument/2006/relationships/oleObject" Target="../embeddings/oleObject281.bin"/><Relationship Id="rId12" Type="http://schemas.openxmlformats.org/officeDocument/2006/relationships/image" Target="../media/image287.jpeg"/><Relationship Id="rId17" Type="http://schemas.openxmlformats.org/officeDocument/2006/relationships/oleObject" Target="../embeddings/oleObject285.bin"/><Relationship Id="rId25" Type="http://schemas.openxmlformats.org/officeDocument/2006/relationships/oleObject" Target="../embeddings/oleObject289.bin"/><Relationship Id="rId33" Type="http://schemas.openxmlformats.org/officeDocument/2006/relationships/oleObject" Target="../embeddings/oleObject293.bin"/><Relationship Id="rId38" Type="http://schemas.openxmlformats.org/officeDocument/2006/relationships/image" Target="../media/image31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9.emf"/><Relationship Id="rId20" Type="http://schemas.openxmlformats.org/officeDocument/2006/relationships/image" Target="../media/image301.emf"/><Relationship Id="rId29" Type="http://schemas.openxmlformats.org/officeDocument/2006/relationships/oleObject" Target="../embeddings/oleObject291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95.emf"/><Relationship Id="rId11" Type="http://schemas.openxmlformats.org/officeDocument/2006/relationships/hyperlink" Target="../../cao&#39640;&#25968;/CH7/D7_2&#28857;&#31215;&#21449;&#31215;.ppt" TargetMode="External"/><Relationship Id="rId24" Type="http://schemas.openxmlformats.org/officeDocument/2006/relationships/image" Target="../media/image303.emf"/><Relationship Id="rId32" Type="http://schemas.openxmlformats.org/officeDocument/2006/relationships/image" Target="../media/image307.emf"/><Relationship Id="rId37" Type="http://schemas.openxmlformats.org/officeDocument/2006/relationships/oleObject" Target="../embeddings/oleObject295.bin"/><Relationship Id="rId40" Type="http://schemas.openxmlformats.org/officeDocument/2006/relationships/image" Target="../media/image311.emf"/><Relationship Id="rId5" Type="http://schemas.openxmlformats.org/officeDocument/2006/relationships/oleObject" Target="../embeddings/oleObject280.bin"/><Relationship Id="rId15" Type="http://schemas.openxmlformats.org/officeDocument/2006/relationships/oleObject" Target="../embeddings/oleObject284.bin"/><Relationship Id="rId23" Type="http://schemas.openxmlformats.org/officeDocument/2006/relationships/oleObject" Target="../embeddings/oleObject288.bin"/><Relationship Id="rId28" Type="http://schemas.openxmlformats.org/officeDocument/2006/relationships/image" Target="../media/image305.emf"/><Relationship Id="rId36" Type="http://schemas.openxmlformats.org/officeDocument/2006/relationships/image" Target="../media/image309.emf"/><Relationship Id="rId10" Type="http://schemas.openxmlformats.org/officeDocument/2006/relationships/image" Target="../media/image297.emf"/><Relationship Id="rId19" Type="http://schemas.openxmlformats.org/officeDocument/2006/relationships/oleObject" Target="../embeddings/oleObject286.bin"/><Relationship Id="rId31" Type="http://schemas.openxmlformats.org/officeDocument/2006/relationships/oleObject" Target="../embeddings/oleObject292.bin"/><Relationship Id="rId4" Type="http://schemas.openxmlformats.org/officeDocument/2006/relationships/image" Target="../media/image294.emf"/><Relationship Id="rId9" Type="http://schemas.openxmlformats.org/officeDocument/2006/relationships/oleObject" Target="../embeddings/oleObject282.bin"/><Relationship Id="rId14" Type="http://schemas.openxmlformats.org/officeDocument/2006/relationships/image" Target="../media/image298.emf"/><Relationship Id="rId22" Type="http://schemas.openxmlformats.org/officeDocument/2006/relationships/image" Target="../media/image302.emf"/><Relationship Id="rId27" Type="http://schemas.openxmlformats.org/officeDocument/2006/relationships/oleObject" Target="../embeddings/oleObject290.bin"/><Relationship Id="rId30" Type="http://schemas.openxmlformats.org/officeDocument/2006/relationships/image" Target="../media/image306.emf"/><Relationship Id="rId35" Type="http://schemas.openxmlformats.org/officeDocument/2006/relationships/oleObject" Target="../embeddings/oleObject29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emf"/><Relationship Id="rId13" Type="http://schemas.openxmlformats.org/officeDocument/2006/relationships/oleObject" Target="../embeddings/oleObject302.bin"/><Relationship Id="rId18" Type="http://schemas.openxmlformats.org/officeDocument/2006/relationships/image" Target="../media/image319.emf"/><Relationship Id="rId3" Type="http://schemas.openxmlformats.org/officeDocument/2006/relationships/oleObject" Target="../embeddings/oleObject297.bin"/><Relationship Id="rId21" Type="http://schemas.openxmlformats.org/officeDocument/2006/relationships/oleObject" Target="../embeddings/oleObject306.bin"/><Relationship Id="rId7" Type="http://schemas.openxmlformats.org/officeDocument/2006/relationships/oleObject" Target="../embeddings/oleObject299.bin"/><Relationship Id="rId12" Type="http://schemas.openxmlformats.org/officeDocument/2006/relationships/image" Target="../media/image316.emf"/><Relationship Id="rId17" Type="http://schemas.openxmlformats.org/officeDocument/2006/relationships/oleObject" Target="../embeddings/oleObject3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8.emf"/><Relationship Id="rId20" Type="http://schemas.openxmlformats.org/officeDocument/2006/relationships/image" Target="../media/image320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13.emf"/><Relationship Id="rId11" Type="http://schemas.openxmlformats.org/officeDocument/2006/relationships/oleObject" Target="../embeddings/oleObject301.bin"/><Relationship Id="rId24" Type="http://schemas.openxmlformats.org/officeDocument/2006/relationships/image" Target="../media/image322.emf"/><Relationship Id="rId5" Type="http://schemas.openxmlformats.org/officeDocument/2006/relationships/oleObject" Target="../embeddings/oleObject298.bin"/><Relationship Id="rId15" Type="http://schemas.openxmlformats.org/officeDocument/2006/relationships/oleObject" Target="../embeddings/oleObject303.bin"/><Relationship Id="rId23" Type="http://schemas.openxmlformats.org/officeDocument/2006/relationships/oleObject" Target="../embeddings/oleObject307.bin"/><Relationship Id="rId10" Type="http://schemas.openxmlformats.org/officeDocument/2006/relationships/image" Target="../media/image315.emf"/><Relationship Id="rId19" Type="http://schemas.openxmlformats.org/officeDocument/2006/relationships/oleObject" Target="../embeddings/oleObject305.bin"/><Relationship Id="rId4" Type="http://schemas.openxmlformats.org/officeDocument/2006/relationships/image" Target="../media/image312.emf"/><Relationship Id="rId9" Type="http://schemas.openxmlformats.org/officeDocument/2006/relationships/oleObject" Target="../embeddings/oleObject300.bin"/><Relationship Id="rId14" Type="http://schemas.openxmlformats.org/officeDocument/2006/relationships/image" Target="../media/image317.emf"/><Relationship Id="rId22" Type="http://schemas.openxmlformats.org/officeDocument/2006/relationships/image" Target="../media/image321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emf"/><Relationship Id="rId13" Type="http://schemas.openxmlformats.org/officeDocument/2006/relationships/oleObject" Target="../embeddings/oleObject313.bin"/><Relationship Id="rId18" Type="http://schemas.openxmlformats.org/officeDocument/2006/relationships/image" Target="../media/image330.emf"/><Relationship Id="rId26" Type="http://schemas.openxmlformats.org/officeDocument/2006/relationships/image" Target="../media/image334.emf"/><Relationship Id="rId3" Type="http://schemas.openxmlformats.org/officeDocument/2006/relationships/oleObject" Target="../embeddings/oleObject308.bin"/><Relationship Id="rId21" Type="http://schemas.openxmlformats.org/officeDocument/2006/relationships/oleObject" Target="../embeddings/oleObject317.bin"/><Relationship Id="rId7" Type="http://schemas.openxmlformats.org/officeDocument/2006/relationships/oleObject" Target="../embeddings/oleObject310.bin"/><Relationship Id="rId12" Type="http://schemas.openxmlformats.org/officeDocument/2006/relationships/image" Target="../media/image327.emf"/><Relationship Id="rId17" Type="http://schemas.openxmlformats.org/officeDocument/2006/relationships/oleObject" Target="../embeddings/oleObject315.bin"/><Relationship Id="rId25" Type="http://schemas.openxmlformats.org/officeDocument/2006/relationships/oleObject" Target="../embeddings/oleObject3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9.emf"/><Relationship Id="rId20" Type="http://schemas.openxmlformats.org/officeDocument/2006/relationships/image" Target="../media/image331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24.emf"/><Relationship Id="rId11" Type="http://schemas.openxmlformats.org/officeDocument/2006/relationships/oleObject" Target="../embeddings/oleObject312.bin"/><Relationship Id="rId24" Type="http://schemas.openxmlformats.org/officeDocument/2006/relationships/image" Target="../media/image333.emf"/><Relationship Id="rId5" Type="http://schemas.openxmlformats.org/officeDocument/2006/relationships/oleObject" Target="../embeddings/oleObject309.bin"/><Relationship Id="rId15" Type="http://schemas.openxmlformats.org/officeDocument/2006/relationships/oleObject" Target="../embeddings/oleObject314.bin"/><Relationship Id="rId23" Type="http://schemas.openxmlformats.org/officeDocument/2006/relationships/oleObject" Target="../embeddings/oleObject318.bin"/><Relationship Id="rId10" Type="http://schemas.openxmlformats.org/officeDocument/2006/relationships/image" Target="../media/image326.emf"/><Relationship Id="rId19" Type="http://schemas.openxmlformats.org/officeDocument/2006/relationships/oleObject" Target="../embeddings/oleObject316.bin"/><Relationship Id="rId4" Type="http://schemas.openxmlformats.org/officeDocument/2006/relationships/image" Target="../media/image323.emf"/><Relationship Id="rId9" Type="http://schemas.openxmlformats.org/officeDocument/2006/relationships/oleObject" Target="../embeddings/oleObject311.bin"/><Relationship Id="rId14" Type="http://schemas.openxmlformats.org/officeDocument/2006/relationships/image" Target="../media/image328.emf"/><Relationship Id="rId22" Type="http://schemas.openxmlformats.org/officeDocument/2006/relationships/image" Target="../media/image33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22.e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9.e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.emf"/><Relationship Id="rId20" Type="http://schemas.openxmlformats.org/officeDocument/2006/relationships/image" Target="../media/image23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8.e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0.emf"/><Relationship Id="rId22" Type="http://schemas.openxmlformats.org/officeDocument/2006/relationships/image" Target="../media/image2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9.emf"/><Relationship Id="rId26" Type="http://schemas.openxmlformats.org/officeDocument/2006/relationships/image" Target="../media/image43.e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6.e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8.emf"/><Relationship Id="rId20" Type="http://schemas.openxmlformats.org/officeDocument/2006/relationships/image" Target="../media/image40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42.e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44.emf"/><Relationship Id="rId10" Type="http://schemas.openxmlformats.org/officeDocument/2006/relationships/image" Target="../media/image35.e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32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7.emf"/><Relationship Id="rId22" Type="http://schemas.openxmlformats.org/officeDocument/2006/relationships/image" Target="../media/image41.emf"/><Relationship Id="rId27" Type="http://schemas.openxmlformats.org/officeDocument/2006/relationships/oleObject" Target="../embeddings/oleObject3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52.emf"/><Relationship Id="rId26" Type="http://schemas.openxmlformats.org/officeDocument/2006/relationships/image" Target="../media/image56.e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34" Type="http://schemas.openxmlformats.org/officeDocument/2006/relationships/image" Target="../media/image60.emf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9.e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33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1.emf"/><Relationship Id="rId20" Type="http://schemas.openxmlformats.org/officeDocument/2006/relationships/image" Target="../media/image53.emf"/><Relationship Id="rId29" Type="http://schemas.openxmlformats.org/officeDocument/2006/relationships/oleObject" Target="../embeddings/oleObject51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55.emf"/><Relationship Id="rId32" Type="http://schemas.openxmlformats.org/officeDocument/2006/relationships/image" Target="../media/image59.e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57.emf"/><Relationship Id="rId10" Type="http://schemas.openxmlformats.org/officeDocument/2006/relationships/image" Target="../media/image48.emf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2.bin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0.emf"/><Relationship Id="rId22" Type="http://schemas.openxmlformats.org/officeDocument/2006/relationships/image" Target="../media/image54.emf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5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590800" y="53340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b="1">
                <a:latin typeface="楷体_GB2312" pitchFamily="1" charset="-122"/>
              </a:rPr>
              <a:t>数量关系</a:t>
            </a:r>
            <a:r>
              <a:rPr lang="zh-CN" altLang="en-US">
                <a:solidFill>
                  <a:srgbClr val="FF6600"/>
                </a:solidFill>
              </a:rPr>
              <a:t> </a:t>
            </a:r>
            <a:r>
              <a:rPr lang="en-US" altLang="zh-CN"/>
              <a:t>—</a:t>
            </a:r>
            <a:endParaRPr lang="en-US" altLang="zh-CN">
              <a:latin typeface="楷体_GB2312" pitchFamily="1" charset="-122"/>
            </a:endParaRP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 flipV="1">
            <a:off x="3505200" y="4757738"/>
            <a:ext cx="0" cy="576262"/>
          </a:xfrm>
          <a:prstGeom prst="line">
            <a:avLst/>
          </a:prstGeom>
          <a:noFill/>
          <a:ln w="28575">
            <a:solidFill>
              <a:srgbClr val="99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3352800" y="4757738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2362200" cy="8382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5400" smtClean="0">
                <a:latin typeface="华文行楷" pitchFamily="2" charset="-122"/>
                <a:ea typeface="华文行楷" pitchFamily="2" charset="-122"/>
              </a:rPr>
              <a:t>第八章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19200" y="2392363"/>
            <a:ext cx="3886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3200" b="1">
                <a:latin typeface="楷体_GB2312" pitchFamily="1" charset="-122"/>
              </a:rPr>
              <a:t>第一部分 向量代数</a:t>
            </a:r>
            <a:endParaRPr lang="zh-CN" altLang="en-US" sz="3200">
              <a:latin typeface="楷体_GB2312" pitchFamily="1" charset="-122"/>
            </a:endParaRP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219200" y="3048000"/>
            <a:ext cx="502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3200" b="1">
                <a:latin typeface="楷体_GB2312" pitchFamily="1" charset="-122"/>
              </a:rPr>
              <a:t>第二部分  空间解析几何</a:t>
            </a:r>
            <a:r>
              <a:rPr lang="zh-CN" altLang="en-US" sz="3200">
                <a:latin typeface="楷体_GB2312" pitchFamily="1" charset="-122"/>
              </a:rPr>
              <a:t> 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00200" y="3671888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>
                <a:latin typeface="楷体_GB2312" pitchFamily="1" charset="-122"/>
              </a:rPr>
              <a:t>在三维空间中</a:t>
            </a:r>
            <a:r>
              <a:rPr lang="en-US" altLang="zh-CN">
                <a:latin typeface="楷体_GB2312" pitchFamily="1" charset="-122"/>
              </a:rPr>
              <a:t>: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2590800" y="4205288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b="1">
                <a:latin typeface="楷体_GB2312" pitchFamily="1" charset="-122"/>
              </a:rPr>
              <a:t>空间形式</a:t>
            </a:r>
            <a:r>
              <a:rPr lang="zh-CN" altLang="en-US">
                <a:solidFill>
                  <a:srgbClr val="99FF99"/>
                </a:solidFill>
              </a:rPr>
              <a:t> </a:t>
            </a:r>
            <a:r>
              <a:rPr lang="en-US" altLang="zh-CN"/>
              <a:t>—</a:t>
            </a:r>
            <a:r>
              <a:rPr lang="en-US" altLang="zh-CN">
                <a:latin typeface="楷体_GB2312" pitchFamily="1" charset="-122"/>
              </a:rPr>
              <a:t> </a:t>
            </a:r>
            <a:r>
              <a:rPr lang="zh-CN" altLang="en-US" b="1">
                <a:solidFill>
                  <a:srgbClr val="FFFF00"/>
                </a:solidFill>
                <a:latin typeface="楷体_GB2312" pitchFamily="1" charset="-122"/>
              </a:rPr>
              <a:t>点</a:t>
            </a:r>
            <a:r>
              <a:rPr lang="en-US" altLang="zh-CN" b="1">
                <a:solidFill>
                  <a:srgbClr val="FFFF00"/>
                </a:solidFill>
                <a:latin typeface="楷体_GB2312" pitchFamily="1" charset="-122"/>
              </a:rPr>
              <a:t>,</a:t>
            </a:r>
            <a:r>
              <a:rPr lang="en-US" altLang="zh-CN" b="1">
                <a:solidFill>
                  <a:srgbClr val="FFFF00"/>
                </a:solidFill>
              </a:rPr>
              <a:t> </a:t>
            </a:r>
            <a:r>
              <a:rPr lang="zh-CN" altLang="en-US" b="1">
                <a:solidFill>
                  <a:srgbClr val="FFFF00"/>
                </a:solidFill>
                <a:latin typeface="楷体_GB2312" pitchFamily="1" charset="-122"/>
              </a:rPr>
              <a:t>线</a:t>
            </a:r>
            <a:r>
              <a:rPr lang="en-US" altLang="zh-CN" b="1">
                <a:solidFill>
                  <a:srgbClr val="FFFF00"/>
                </a:solidFill>
                <a:latin typeface="楷体_GB2312" pitchFamily="1" charset="-122"/>
              </a:rPr>
              <a:t>,</a:t>
            </a:r>
            <a:r>
              <a:rPr lang="en-US" altLang="zh-CN" b="1">
                <a:solidFill>
                  <a:srgbClr val="FFFF00"/>
                </a:solidFill>
              </a:rPr>
              <a:t> </a:t>
            </a:r>
            <a:r>
              <a:rPr lang="zh-CN" altLang="en-US" b="1">
                <a:solidFill>
                  <a:srgbClr val="FFFF00"/>
                </a:solidFill>
                <a:latin typeface="楷体_GB2312" pitchFamily="1" charset="-122"/>
              </a:rPr>
              <a:t>面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2590800" y="58674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基本方法</a:t>
            </a:r>
            <a:r>
              <a:rPr lang="zh-CN" altLang="en-US"/>
              <a:t> </a:t>
            </a:r>
            <a:r>
              <a:rPr lang="en-US" altLang="zh-CN"/>
              <a:t>—</a:t>
            </a:r>
            <a:r>
              <a:rPr lang="en-US" altLang="zh-CN">
                <a:latin typeface="楷体_GB2312" pitchFamily="1" charset="-122"/>
              </a:rPr>
              <a:t> </a:t>
            </a:r>
            <a:r>
              <a:rPr lang="zh-CN" altLang="en-US" b="1">
                <a:solidFill>
                  <a:schemeClr val="tx2"/>
                </a:solidFill>
                <a:latin typeface="楷体_GB2312" pitchFamily="1" charset="-122"/>
              </a:rPr>
              <a:t>坐标法</a:t>
            </a:r>
            <a:r>
              <a:rPr lang="en-US" altLang="zh-CN" b="1">
                <a:solidFill>
                  <a:schemeClr val="tx2"/>
                </a:solidFill>
                <a:latin typeface="楷体_GB2312" pitchFamily="1" charset="-122"/>
              </a:rPr>
              <a:t>; </a:t>
            </a:r>
            <a:r>
              <a:rPr lang="zh-CN" altLang="en-US" b="1">
                <a:solidFill>
                  <a:schemeClr val="tx2"/>
                </a:solidFill>
                <a:latin typeface="楷体_GB2312" pitchFamily="1" charset="-122"/>
              </a:rPr>
              <a:t>向量法</a:t>
            </a:r>
            <a:endParaRPr lang="zh-CN" altLang="en-US">
              <a:latin typeface="楷体_GB2312" pitchFamily="1" charset="-122"/>
            </a:endParaRP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4648200" y="53340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latin typeface="楷体_GB2312" pitchFamily="1" charset="-122"/>
              </a:rPr>
              <a:t>坐标</a:t>
            </a:r>
            <a:r>
              <a:rPr lang="en-US" altLang="zh-CN" b="1">
                <a:solidFill>
                  <a:srgbClr val="FFFF00"/>
                </a:solidFill>
                <a:latin typeface="楷体_GB2312" pitchFamily="1" charset="-122"/>
              </a:rPr>
              <a:t>,</a:t>
            </a:r>
            <a:endParaRPr lang="en-US" altLang="zh-CN">
              <a:latin typeface="楷体_GB2312" pitchFamily="1" charset="-122"/>
            </a:endParaRP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5638800" y="53340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latin typeface="楷体_GB2312" pitchFamily="1" charset="-122"/>
              </a:rPr>
              <a:t>方程（组）</a:t>
            </a:r>
            <a:endParaRPr lang="zh-CN" altLang="en-US">
              <a:latin typeface="楷体_GB2312" pitchFamily="1" charset="-122"/>
            </a:endParaRP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1524000" y="1462088"/>
            <a:ext cx="71882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空间解析几何与向量代数 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 autoUpdateAnimBg="0" advAuto="0"/>
      <p:bldP spid="3075" grpId="0" animBg="1"/>
      <p:bldP spid="3076" grpId="0" animBg="1"/>
      <p:bldP spid="3078" grpId="0" build="p" autoUpdateAnimBg="0"/>
      <p:bldP spid="3079" grpId="0" autoUpdateAnimBg="0"/>
      <p:bldP spid="3080" grpId="0" autoUpdateAnimBg="0"/>
      <p:bldP spid="3081" grpId="0" build="p" autoUpdateAnimBg="0"/>
      <p:bldP spid="3082" grpId="0" build="p" autoUpdateAnimBg="0"/>
      <p:bldP spid="3083" grpId="0" build="p" autoUpdateAnimBg="0" advAuto="0"/>
      <p:bldP spid="3084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143000" y="4991100"/>
          <a:ext cx="1028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r:id="rId3" imgW="1028844" imgH="1257476" progId="Paint.Picture">
                  <p:embed/>
                </p:oleObj>
              </mc:Choice>
              <mc:Fallback>
                <p:oleObj r:id="rId3" imgW="1028844" imgH="125747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91100"/>
                        <a:ext cx="10287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2886075" y="4648200"/>
            <a:ext cx="2098675" cy="469900"/>
            <a:chOff x="0" y="0"/>
            <a:chExt cx="1322" cy="296"/>
          </a:xfrm>
        </p:grpSpPr>
        <p:sp>
          <p:nvSpPr>
            <p:cNvPr id="1132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342" cy="296"/>
            </a:xfrm>
            <a:prstGeom prst="rect">
              <a:avLst/>
            </a:prstGeom>
            <a:solidFill>
              <a:srgbClr val="663300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ea typeface="宋体" pitchFamily="2" charset="-122"/>
                </a:rPr>
                <a:t>Ⅶ</a:t>
              </a:r>
            </a:p>
          </p:txBody>
        </p:sp>
        <p:sp>
          <p:nvSpPr>
            <p:cNvPr id="11321" name="Line 5"/>
            <p:cNvSpPr>
              <a:spLocks noChangeShapeType="1"/>
            </p:cNvSpPr>
            <p:nvPr/>
          </p:nvSpPr>
          <p:spPr bwMode="auto">
            <a:xfrm flipV="1">
              <a:off x="342" y="48"/>
              <a:ext cx="980" cy="9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6705600" y="2667000"/>
            <a:ext cx="1603375" cy="679450"/>
            <a:chOff x="0" y="0"/>
            <a:chExt cx="1248" cy="528"/>
          </a:xfrm>
        </p:grpSpPr>
        <p:sp>
          <p:nvSpPr>
            <p:cNvPr id="11318" name="Text Box 7"/>
            <p:cNvSpPr txBox="1">
              <a:spLocks noChangeArrowheads="1"/>
            </p:cNvSpPr>
            <p:nvPr/>
          </p:nvSpPr>
          <p:spPr bwMode="auto">
            <a:xfrm>
              <a:off x="862" y="0"/>
              <a:ext cx="386" cy="365"/>
            </a:xfrm>
            <a:prstGeom prst="rect">
              <a:avLst/>
            </a:prstGeom>
            <a:solidFill>
              <a:srgbClr val="006699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ea typeface="宋体" pitchFamily="2" charset="-122"/>
                </a:rPr>
                <a:t>Ⅱ</a:t>
              </a:r>
            </a:p>
          </p:txBody>
        </p:sp>
        <p:sp>
          <p:nvSpPr>
            <p:cNvPr id="11319" name="Line 8"/>
            <p:cNvSpPr>
              <a:spLocks noChangeShapeType="1"/>
            </p:cNvSpPr>
            <p:nvPr/>
          </p:nvSpPr>
          <p:spPr bwMode="auto">
            <a:xfrm flipH="1">
              <a:off x="0" y="183"/>
              <a:ext cx="864" cy="34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21" name="Group 9"/>
          <p:cNvGrpSpPr>
            <a:grpSpLocks/>
          </p:cNvGrpSpPr>
          <p:nvPr/>
        </p:nvGrpSpPr>
        <p:grpSpPr bwMode="auto">
          <a:xfrm>
            <a:off x="4114800" y="2819400"/>
            <a:ext cx="1447800" cy="498475"/>
            <a:chOff x="0" y="0"/>
            <a:chExt cx="912" cy="314"/>
          </a:xfrm>
        </p:grpSpPr>
        <p:sp>
          <p:nvSpPr>
            <p:cNvPr id="11316" name="Text Box 10"/>
            <p:cNvSpPr txBox="1">
              <a:spLocks noChangeArrowheads="1"/>
            </p:cNvSpPr>
            <p:nvPr/>
          </p:nvSpPr>
          <p:spPr bwMode="auto">
            <a:xfrm>
              <a:off x="0" y="0"/>
              <a:ext cx="335" cy="296"/>
            </a:xfrm>
            <a:prstGeom prst="rect">
              <a:avLst/>
            </a:prstGeom>
            <a:solidFill>
              <a:srgbClr val="006699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ea typeface="宋体" pitchFamily="2" charset="-122"/>
                </a:rPr>
                <a:t>Ⅲ</a:t>
              </a:r>
            </a:p>
          </p:txBody>
        </p:sp>
        <p:sp>
          <p:nvSpPr>
            <p:cNvPr id="11317" name="Line 11"/>
            <p:cNvSpPr>
              <a:spLocks noChangeShapeType="1"/>
            </p:cNvSpPr>
            <p:nvPr/>
          </p:nvSpPr>
          <p:spPr bwMode="auto">
            <a:xfrm>
              <a:off x="335" y="144"/>
              <a:ext cx="577" cy="17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24" name="Group 12"/>
          <p:cNvGrpSpPr>
            <a:grpSpLocks/>
          </p:cNvGrpSpPr>
          <p:nvPr/>
        </p:nvGrpSpPr>
        <p:grpSpPr bwMode="auto">
          <a:xfrm>
            <a:off x="7010400" y="4800600"/>
            <a:ext cx="1482725" cy="901700"/>
            <a:chOff x="0" y="0"/>
            <a:chExt cx="1152" cy="701"/>
          </a:xfrm>
        </p:grpSpPr>
        <p:sp>
          <p:nvSpPr>
            <p:cNvPr id="11314" name="Text Box 13"/>
            <p:cNvSpPr txBox="1">
              <a:spLocks noChangeArrowheads="1"/>
            </p:cNvSpPr>
            <p:nvPr/>
          </p:nvSpPr>
          <p:spPr bwMode="auto">
            <a:xfrm>
              <a:off x="768" y="336"/>
              <a:ext cx="384" cy="365"/>
            </a:xfrm>
            <a:prstGeom prst="rect">
              <a:avLst/>
            </a:prstGeom>
            <a:solidFill>
              <a:srgbClr val="663300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ea typeface="宋体" pitchFamily="2" charset="-122"/>
                </a:rPr>
                <a:t>Ⅵ</a:t>
              </a:r>
            </a:p>
          </p:txBody>
        </p:sp>
        <p:sp>
          <p:nvSpPr>
            <p:cNvPr id="11315" name="Line 14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768" cy="52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27" name="AutoShape 15"/>
          <p:cNvSpPr>
            <a:spLocks noChangeArrowheads="1"/>
          </p:cNvSpPr>
          <p:nvPr/>
        </p:nvSpPr>
        <p:spPr bwMode="auto">
          <a:xfrm rot="-1500000">
            <a:off x="5364163" y="3340100"/>
            <a:ext cx="1655762" cy="1751013"/>
          </a:xfrm>
          <a:prstGeom prst="parallelogram">
            <a:avLst>
              <a:gd name="adj" fmla="val 49120"/>
            </a:avLst>
          </a:prstGeom>
          <a:solidFill>
            <a:srgbClr val="33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3794125" y="5092700"/>
          <a:ext cx="2635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" r:id="rId5" imgW="259143" imgH="236246" progId="Equation.3">
                  <p:embed/>
                </p:oleObj>
              </mc:Choice>
              <mc:Fallback>
                <p:oleObj r:id="rId5" imgW="259143" imgH="23624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5092700"/>
                        <a:ext cx="263525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7975600" y="4254500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r:id="rId7" imgW="243811" imgH="312475" progId="Equation.3">
                  <p:embed/>
                </p:oleObj>
              </mc:Choice>
              <mc:Fallback>
                <p:oleObj r:id="rId7" imgW="243811" imgH="31247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5600" y="4254500"/>
                        <a:ext cx="25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5715000" y="2444750"/>
          <a:ext cx="203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r:id="rId9" imgW="198029" imgH="259136" progId="Equation.3">
                  <p:embed/>
                </p:oleObj>
              </mc:Choice>
              <mc:Fallback>
                <p:oleObj r:id="rId9" imgW="198029" imgH="25913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444750"/>
                        <a:ext cx="203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4794250" y="4338638"/>
            <a:ext cx="2138363" cy="10302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2" name="AutoShape 20"/>
          <p:cNvSpPr>
            <a:spLocks noChangeArrowheads="1"/>
          </p:cNvSpPr>
          <p:nvPr/>
        </p:nvSpPr>
        <p:spPr bwMode="auto">
          <a:xfrm>
            <a:off x="4143375" y="4043363"/>
            <a:ext cx="3381375" cy="650875"/>
          </a:xfrm>
          <a:prstGeom prst="parallelogram">
            <a:avLst>
              <a:gd name="adj" fmla="val 196717"/>
            </a:avLst>
          </a:prstGeom>
          <a:solidFill>
            <a:srgbClr val="3366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4794250" y="3438525"/>
            <a:ext cx="2138363" cy="8905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V="1">
            <a:off x="5821363" y="2765425"/>
            <a:ext cx="0" cy="156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35" name="Group 23"/>
          <p:cNvGrpSpPr>
            <a:grpSpLocks/>
          </p:cNvGrpSpPr>
          <p:nvPr/>
        </p:nvGrpSpPr>
        <p:grpSpPr bwMode="auto">
          <a:xfrm>
            <a:off x="4603750" y="3703638"/>
            <a:ext cx="1655763" cy="1754187"/>
            <a:chOff x="0" y="0"/>
            <a:chExt cx="1288" cy="1363"/>
          </a:xfrm>
        </p:grpSpPr>
        <p:sp>
          <p:nvSpPr>
            <p:cNvPr id="11312" name="AutoShape 24"/>
            <p:cNvSpPr>
              <a:spLocks noChangeArrowheads="1"/>
            </p:cNvSpPr>
            <p:nvPr/>
          </p:nvSpPr>
          <p:spPr bwMode="auto">
            <a:xfrm rot="-1500000">
              <a:off x="0" y="0"/>
              <a:ext cx="1288" cy="1363"/>
            </a:xfrm>
            <a:prstGeom prst="parallelogram">
              <a:avLst>
                <a:gd name="adj" fmla="val 49120"/>
              </a:avLst>
            </a:prstGeom>
            <a:solidFill>
              <a:srgbClr val="33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3" name="AutoShape 25"/>
            <p:cNvSpPr>
              <a:spLocks noChangeArrowheads="1"/>
            </p:cNvSpPr>
            <p:nvPr/>
          </p:nvSpPr>
          <p:spPr bwMode="auto">
            <a:xfrm flipH="1">
              <a:off x="366" y="465"/>
              <a:ext cx="612" cy="300"/>
            </a:xfrm>
            <a:prstGeom prst="rtTriangle">
              <a:avLst/>
            </a:prstGeom>
            <a:solidFill>
              <a:srgbClr val="33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38" name="Line 26"/>
          <p:cNvSpPr>
            <a:spLocks noChangeShapeType="1"/>
          </p:cNvSpPr>
          <p:nvPr/>
        </p:nvSpPr>
        <p:spPr bwMode="auto">
          <a:xfrm rot="357764" flipV="1">
            <a:off x="4138613" y="4243388"/>
            <a:ext cx="1631950" cy="1039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>
            <a:off x="4191000" y="4694238"/>
            <a:ext cx="2089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40" name="Group 28"/>
          <p:cNvGrpSpPr>
            <a:grpSpLocks/>
          </p:cNvGrpSpPr>
          <p:nvPr/>
        </p:nvGrpSpPr>
        <p:grpSpPr bwMode="auto">
          <a:xfrm>
            <a:off x="6248400" y="4937125"/>
            <a:ext cx="457200" cy="1095375"/>
            <a:chOff x="0" y="0"/>
            <a:chExt cx="288" cy="690"/>
          </a:xfrm>
        </p:grpSpPr>
        <p:sp>
          <p:nvSpPr>
            <p:cNvPr id="11310" name="Text Box 29"/>
            <p:cNvSpPr txBox="1">
              <a:spLocks noChangeArrowheads="1"/>
            </p:cNvSpPr>
            <p:nvPr/>
          </p:nvSpPr>
          <p:spPr bwMode="auto">
            <a:xfrm>
              <a:off x="0" y="394"/>
              <a:ext cx="288" cy="296"/>
            </a:xfrm>
            <a:prstGeom prst="rect">
              <a:avLst/>
            </a:prstGeom>
            <a:solidFill>
              <a:srgbClr val="663300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ea typeface="宋体" pitchFamily="2" charset="-122"/>
                </a:rPr>
                <a:t>Ⅴ</a:t>
              </a:r>
            </a:p>
          </p:txBody>
        </p:sp>
        <p:sp>
          <p:nvSpPr>
            <p:cNvPr id="11311" name="Line 30"/>
            <p:cNvSpPr>
              <a:spLocks noChangeShapeType="1"/>
            </p:cNvSpPr>
            <p:nvPr/>
          </p:nvSpPr>
          <p:spPr bwMode="auto">
            <a:xfrm flipH="1" flipV="1">
              <a:off x="48" y="0"/>
              <a:ext cx="94" cy="39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43" name="Group 31"/>
          <p:cNvGrpSpPr>
            <a:grpSpLocks/>
          </p:cNvGrpSpPr>
          <p:nvPr/>
        </p:nvGrpSpPr>
        <p:grpSpPr bwMode="auto">
          <a:xfrm>
            <a:off x="4343400" y="5029200"/>
            <a:ext cx="573088" cy="1231900"/>
            <a:chOff x="0" y="0"/>
            <a:chExt cx="361" cy="776"/>
          </a:xfrm>
        </p:grpSpPr>
        <p:sp>
          <p:nvSpPr>
            <p:cNvPr id="11308" name="Text Box 32"/>
            <p:cNvSpPr txBox="1">
              <a:spLocks noChangeArrowheads="1"/>
            </p:cNvSpPr>
            <p:nvPr/>
          </p:nvSpPr>
          <p:spPr bwMode="auto">
            <a:xfrm>
              <a:off x="0" y="480"/>
              <a:ext cx="349" cy="296"/>
            </a:xfrm>
            <a:prstGeom prst="rect">
              <a:avLst/>
            </a:prstGeom>
            <a:solidFill>
              <a:srgbClr val="663300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ea typeface="宋体" pitchFamily="2" charset="-122"/>
                </a:rPr>
                <a:t>Ⅷ</a:t>
              </a:r>
            </a:p>
          </p:txBody>
        </p:sp>
        <p:sp>
          <p:nvSpPr>
            <p:cNvPr id="11309" name="Line 33"/>
            <p:cNvSpPr>
              <a:spLocks noChangeShapeType="1"/>
            </p:cNvSpPr>
            <p:nvPr/>
          </p:nvSpPr>
          <p:spPr bwMode="auto">
            <a:xfrm flipV="1">
              <a:off x="205" y="0"/>
              <a:ext cx="156" cy="48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46" name="Group 34"/>
          <p:cNvGrpSpPr>
            <a:grpSpLocks/>
          </p:cNvGrpSpPr>
          <p:nvPr/>
        </p:nvGrpSpPr>
        <p:grpSpPr bwMode="auto">
          <a:xfrm>
            <a:off x="3071813" y="3581400"/>
            <a:ext cx="1912937" cy="469900"/>
            <a:chOff x="0" y="0"/>
            <a:chExt cx="1205" cy="296"/>
          </a:xfrm>
        </p:grpSpPr>
        <p:sp>
          <p:nvSpPr>
            <p:cNvPr id="11306" name="Text Box 35"/>
            <p:cNvSpPr txBox="1">
              <a:spLocks noChangeArrowheads="1"/>
            </p:cNvSpPr>
            <p:nvPr/>
          </p:nvSpPr>
          <p:spPr bwMode="auto">
            <a:xfrm>
              <a:off x="0" y="0"/>
              <a:ext cx="321" cy="296"/>
            </a:xfrm>
            <a:prstGeom prst="rect">
              <a:avLst/>
            </a:prstGeom>
            <a:solidFill>
              <a:srgbClr val="006699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ea typeface="宋体" pitchFamily="2" charset="-122"/>
                </a:rPr>
                <a:t>Ⅳ</a:t>
              </a:r>
            </a:p>
          </p:txBody>
        </p:sp>
        <p:sp>
          <p:nvSpPr>
            <p:cNvPr id="11307" name="Line 36"/>
            <p:cNvSpPr>
              <a:spLocks noChangeShapeType="1"/>
            </p:cNvSpPr>
            <p:nvPr/>
          </p:nvSpPr>
          <p:spPr bwMode="auto">
            <a:xfrm flipV="1">
              <a:off x="321" y="156"/>
              <a:ext cx="88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85" name="Rectangle 37"/>
          <p:cNvSpPr>
            <a:spLocks noGrp="1" noChangeArrowheads="1"/>
          </p:cNvSpPr>
          <p:nvPr>
            <p:ph type="title"/>
          </p:nvPr>
        </p:nvSpPr>
        <p:spPr>
          <a:xfrm>
            <a:off x="539750" y="358775"/>
            <a:ext cx="3886200" cy="6096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1" charset="-122"/>
              </a:rPr>
              <a:t>三、空间直角坐标系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3124200" y="15240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由三条互相垂直的数轴按右手规则</a:t>
            </a:r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228600" y="20574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组成一个空间直角坐标系</a:t>
            </a:r>
            <a:r>
              <a:rPr lang="en-US" altLang="zh-CN"/>
              <a:t>.</a:t>
            </a: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685800" y="27432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坐标原点 </a:t>
            </a: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685800" y="32908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坐标轴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3352800" y="5257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/>
              <a:t>x</a:t>
            </a:r>
            <a:r>
              <a:rPr lang="zh-CN" altLang="en-US" sz="2400"/>
              <a:t>轴</a:t>
            </a:r>
            <a:r>
              <a:rPr lang="en-US" altLang="zh-CN" sz="2400"/>
              <a:t>(</a:t>
            </a:r>
            <a:r>
              <a:rPr lang="zh-CN" altLang="en-US" sz="2400"/>
              <a:t>横轴</a:t>
            </a:r>
            <a:r>
              <a:rPr lang="en-US" altLang="zh-CN" sz="2400"/>
              <a:t>)</a:t>
            </a: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7467600" y="44958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/>
              <a:t>y</a:t>
            </a:r>
            <a:r>
              <a:rPr lang="zh-CN" altLang="en-US" sz="2400"/>
              <a:t>轴</a:t>
            </a:r>
            <a:r>
              <a:rPr lang="en-US" altLang="zh-CN" sz="2400"/>
              <a:t>(</a:t>
            </a:r>
            <a:r>
              <a:rPr lang="zh-CN" altLang="en-US" sz="2400"/>
              <a:t>纵轴</a:t>
            </a:r>
            <a:r>
              <a:rPr lang="en-US" altLang="zh-CN" sz="2400"/>
              <a:t>)</a:t>
            </a:r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5943600" y="2286000"/>
            <a:ext cx="162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/>
              <a:t>z</a:t>
            </a:r>
            <a:r>
              <a:rPr lang="en-US" altLang="zh-CN" sz="2400"/>
              <a:t> </a:t>
            </a:r>
            <a:r>
              <a:rPr lang="zh-CN" altLang="en-US" sz="2400"/>
              <a:t>轴</a:t>
            </a:r>
            <a:r>
              <a:rPr lang="en-US" altLang="zh-CN" sz="2400"/>
              <a:t>(</a:t>
            </a:r>
            <a:r>
              <a:rPr lang="zh-CN" altLang="en-US" sz="2400"/>
              <a:t>竖轴</a:t>
            </a:r>
            <a:r>
              <a:rPr lang="en-US" altLang="zh-CN" sz="2400"/>
              <a:t>)</a:t>
            </a:r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533400" y="15382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过空间一定点 </a:t>
            </a:r>
            <a:r>
              <a:rPr lang="en-US" altLang="zh-CN" i="1"/>
              <a:t>O ,</a:t>
            </a:r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>
            <a:off x="5829300" y="4338638"/>
            <a:ext cx="2087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9" name="Rectangle 47"/>
          <p:cNvSpPr>
            <a:spLocks noChangeArrowheads="1"/>
          </p:cNvSpPr>
          <p:nvPr/>
        </p:nvSpPr>
        <p:spPr bwMode="auto">
          <a:xfrm>
            <a:off x="685800" y="3810000"/>
            <a:ext cx="15176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>
              <a:buFontTx/>
              <a:buChar char="•"/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坐标面</a:t>
            </a:r>
          </a:p>
        </p:txBody>
      </p:sp>
      <p:sp>
        <p:nvSpPr>
          <p:cNvPr id="13360" name="Text Box 48"/>
          <p:cNvSpPr txBox="1">
            <a:spLocks noChangeArrowheads="1"/>
          </p:cNvSpPr>
          <p:nvPr/>
        </p:nvSpPr>
        <p:spPr bwMode="auto">
          <a:xfrm>
            <a:off x="685800" y="44338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卦限</a:t>
            </a:r>
            <a:r>
              <a:rPr lang="en-US" altLang="zh-CN"/>
              <a:t>(</a:t>
            </a:r>
            <a:r>
              <a:rPr lang="zh-CN" altLang="en-US">
                <a:solidFill>
                  <a:schemeClr val="tx2"/>
                </a:solidFill>
              </a:rPr>
              <a:t>八个</a:t>
            </a:r>
            <a:r>
              <a:rPr lang="en-US" altLang="zh-CN"/>
              <a:t>)</a:t>
            </a:r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669925" y="982663"/>
            <a:ext cx="4845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en-US" altLang="zh-CN" b="1"/>
              <a:t>1. </a:t>
            </a:r>
            <a:r>
              <a:rPr lang="zh-CN" altLang="en-US" b="1"/>
              <a:t>空间直角坐标系的基本概念</a:t>
            </a:r>
          </a:p>
        </p:txBody>
      </p:sp>
      <p:grpSp>
        <p:nvGrpSpPr>
          <p:cNvPr id="13362" name="Group 50"/>
          <p:cNvGrpSpPr>
            <a:grpSpLocks/>
          </p:cNvGrpSpPr>
          <p:nvPr/>
        </p:nvGrpSpPr>
        <p:grpSpPr bwMode="auto">
          <a:xfrm>
            <a:off x="6218238" y="3733800"/>
            <a:ext cx="2566987" cy="466725"/>
            <a:chOff x="0" y="0"/>
            <a:chExt cx="1617" cy="294"/>
          </a:xfrm>
        </p:grpSpPr>
        <p:sp>
          <p:nvSpPr>
            <p:cNvPr id="11304" name="Line 51"/>
            <p:cNvSpPr>
              <a:spLocks noChangeShapeType="1"/>
            </p:cNvSpPr>
            <p:nvPr/>
          </p:nvSpPr>
          <p:spPr bwMode="auto">
            <a:xfrm flipH="1">
              <a:off x="0" y="148"/>
              <a:ext cx="1283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5" name="Text Box 52"/>
            <p:cNvSpPr txBox="1">
              <a:spLocks noChangeArrowheads="1"/>
            </p:cNvSpPr>
            <p:nvPr/>
          </p:nvSpPr>
          <p:spPr bwMode="auto">
            <a:xfrm>
              <a:off x="1305" y="0"/>
              <a:ext cx="312" cy="294"/>
            </a:xfrm>
            <a:prstGeom prst="rect">
              <a:avLst/>
            </a:prstGeom>
            <a:solidFill>
              <a:srgbClr val="006699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/>
              <a:r>
                <a:rPr lang="en-US" altLang="zh-CN" sz="2400" b="1">
                  <a:ea typeface="宋体" pitchFamily="2" charset="-122"/>
                </a:rPr>
                <a:t>Ⅰ</a:t>
              </a:r>
            </a:p>
          </p:txBody>
        </p:sp>
      </p:grpSp>
      <p:graphicFrame>
        <p:nvGraphicFramePr>
          <p:cNvPr id="13365" name="Object 53"/>
          <p:cNvGraphicFramePr>
            <a:graphicFrameLocks noChangeAspect="1"/>
          </p:cNvGraphicFramePr>
          <p:nvPr/>
        </p:nvGraphicFramePr>
        <p:xfrm>
          <a:off x="5638800" y="4378325"/>
          <a:ext cx="26035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r:id="rId11" imgW="297151" imgH="312475" progId="Equation.3">
                  <p:embed/>
                </p:oleObj>
              </mc:Choice>
              <mc:Fallback>
                <p:oleObj r:id="rId11" imgW="297151" imgH="312475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378325"/>
                        <a:ext cx="26035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6" name="Object 54"/>
          <p:cNvGraphicFramePr>
            <a:graphicFrameLocks noChangeAspect="1"/>
          </p:cNvGraphicFramePr>
          <p:nvPr/>
        </p:nvGraphicFramePr>
        <p:xfrm>
          <a:off x="5905500" y="4343400"/>
          <a:ext cx="7239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r:id="rId13" imgW="967684" imgH="411379" progId="Equation.3">
                  <p:embed/>
                </p:oleObj>
              </mc:Choice>
              <mc:Fallback>
                <p:oleObj r:id="rId13" imgW="967684" imgH="41137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343400"/>
                        <a:ext cx="72390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7" name="Object 55"/>
          <p:cNvGraphicFramePr>
            <a:graphicFrameLocks noChangeAspect="1"/>
          </p:cNvGraphicFramePr>
          <p:nvPr/>
        </p:nvGraphicFramePr>
        <p:xfrm>
          <a:off x="6019800" y="3624263"/>
          <a:ext cx="741363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6" r:id="rId15" imgW="998133" imgH="411379" progId="Equation.3">
                  <p:embed/>
                </p:oleObj>
              </mc:Choice>
              <mc:Fallback>
                <p:oleObj r:id="rId15" imgW="998133" imgH="411379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624263"/>
                        <a:ext cx="741363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8" name="Text Box 56"/>
          <p:cNvSpPr txBox="1">
            <a:spLocks noChangeArrowheads="1"/>
          </p:cNvSpPr>
          <p:nvPr/>
        </p:nvSpPr>
        <p:spPr bwMode="auto">
          <a:xfrm rot="-1206019">
            <a:off x="4991100" y="3930650"/>
            <a:ext cx="72390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en-US" altLang="zh-CN" sz="2000" i="1"/>
              <a:t>zOx</a:t>
            </a:r>
            <a:r>
              <a:rPr lang="zh-CN" altLang="en-US" sz="2000" i="1"/>
              <a:t>面</a:t>
            </a:r>
          </a:p>
        </p:txBody>
      </p:sp>
      <p:sp>
        <p:nvSpPr>
          <p:cNvPr id="13369" name="Oval 57"/>
          <p:cNvSpPr>
            <a:spLocks noChangeArrowheads="1"/>
          </p:cNvSpPr>
          <p:nvPr/>
        </p:nvSpPr>
        <p:spPr bwMode="auto">
          <a:xfrm>
            <a:off x="5778500" y="4310063"/>
            <a:ext cx="53975" cy="53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3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3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7" grpId="0" animBg="1"/>
      <p:bldP spid="13331" grpId="0" animBg="1"/>
      <p:bldP spid="13332" grpId="0" animBg="1"/>
      <p:bldP spid="13333" grpId="0" animBg="1"/>
      <p:bldP spid="13334" grpId="0" animBg="1"/>
      <p:bldP spid="13338" grpId="0" animBg="1"/>
      <p:bldP spid="13339" grpId="0" animBg="1"/>
      <p:bldP spid="13350" grpId="0" autoUpdateAnimBg="0"/>
      <p:bldP spid="13351" grpId="0" autoUpdateAnimBg="0"/>
      <p:bldP spid="13352" grpId="0" autoUpdateAnimBg="0"/>
      <p:bldP spid="13353" grpId="0" autoUpdateAnimBg="0"/>
      <p:bldP spid="13354" grpId="0" autoUpdateAnimBg="0"/>
      <p:bldP spid="13355" grpId="0" autoUpdateAnimBg="0"/>
      <p:bldP spid="13356" grpId="0" autoUpdateAnimBg="0"/>
      <p:bldP spid="13357" grpId="0" autoUpdateAnimBg="0"/>
      <p:bldP spid="13358" grpId="0" animBg="1"/>
      <p:bldP spid="13359" grpId="0" build="p" autoUpdateAnimBg="0"/>
      <p:bldP spid="13360" grpId="0" build="p" autoUpdateAnimBg="0"/>
      <p:bldP spid="13361" grpId="0" build="p" autoUpdateAnimBg="0"/>
      <p:bldP spid="13368" grpId="0" build="p" autoUpdateAnimBg="0"/>
      <p:bldP spid="133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28600"/>
            <a:ext cx="3194050" cy="6096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chemeClr val="tx1"/>
                </a:solidFill>
                <a:ea typeface="楷体_GB2312" pitchFamily="1" charset="-122"/>
              </a:rPr>
              <a:t>在直角坐标系下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 rot="721835" flipH="1">
            <a:off x="3886200" y="5029200"/>
            <a:ext cx="842963" cy="841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822825" y="3536950"/>
            <a:ext cx="0" cy="1581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 flipH="1">
            <a:off x="4822825" y="5118100"/>
            <a:ext cx="2520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3495675" y="5721350"/>
          <a:ext cx="3381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8" r:id="rId3" imgW="122013" imgH="129568" progId="Equation.3">
                  <p:embed/>
                </p:oleObj>
              </mc:Choice>
              <mc:Fallback>
                <p:oleObj r:id="rId3" imgW="122013" imgH="12956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5721350"/>
                        <a:ext cx="3381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7318375" y="4930775"/>
          <a:ext cx="3365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9" r:id="rId5" imgW="129572" imgH="160017" progId="Equation.3">
                  <p:embed/>
                </p:oleObj>
              </mc:Choice>
              <mc:Fallback>
                <p:oleObj r:id="rId5" imgW="129572" imgH="1600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75" y="4930775"/>
                        <a:ext cx="3365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4879975" y="3400425"/>
          <a:ext cx="30003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0" r:id="rId7" imgW="122013" imgH="122010" progId="Equation.3">
                  <p:embed/>
                </p:oleObj>
              </mc:Choice>
              <mc:Fallback>
                <p:oleObj r:id="rId7" imgW="122013" imgH="12201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3400425"/>
                        <a:ext cx="300038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5" name="Group 9"/>
          <p:cNvGrpSpPr>
            <a:grpSpLocks/>
          </p:cNvGrpSpPr>
          <p:nvPr/>
        </p:nvGrpSpPr>
        <p:grpSpPr bwMode="auto">
          <a:xfrm>
            <a:off x="4110038" y="4114800"/>
            <a:ext cx="2851150" cy="522288"/>
            <a:chOff x="0" y="0"/>
            <a:chExt cx="1796" cy="329"/>
          </a:xfrm>
        </p:grpSpPr>
        <p:sp>
          <p:nvSpPr>
            <p:cNvPr id="12346" name="AutoShape 10"/>
            <p:cNvSpPr>
              <a:spLocks noChangeArrowheads="1"/>
            </p:cNvSpPr>
            <p:nvPr/>
          </p:nvSpPr>
          <p:spPr bwMode="auto">
            <a:xfrm>
              <a:off x="0" y="44"/>
              <a:ext cx="1796" cy="285"/>
            </a:xfrm>
            <a:prstGeom prst="parallelogram">
              <a:avLst>
                <a:gd name="adj" fmla="val 158361"/>
              </a:avLst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7" name="Line 11"/>
            <p:cNvSpPr>
              <a:spLocks noChangeShapeType="1"/>
            </p:cNvSpPr>
            <p:nvPr/>
          </p:nvSpPr>
          <p:spPr bwMode="auto">
            <a:xfrm flipH="1" flipV="1">
              <a:off x="453" y="0"/>
              <a:ext cx="0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5910263" y="4489450"/>
            <a:ext cx="1366837" cy="771525"/>
            <a:chOff x="0" y="0"/>
            <a:chExt cx="861" cy="486"/>
          </a:xfrm>
        </p:grpSpPr>
        <p:sp>
          <p:nvSpPr>
            <p:cNvPr id="12344" name="AutoShape 13"/>
            <p:cNvSpPr>
              <a:spLocks noChangeArrowheads="1"/>
            </p:cNvSpPr>
            <p:nvPr/>
          </p:nvSpPr>
          <p:spPr bwMode="auto">
            <a:xfrm rot="-2055135">
              <a:off x="0" y="0"/>
              <a:ext cx="861" cy="486"/>
            </a:xfrm>
            <a:prstGeom prst="parallelogram">
              <a:avLst>
                <a:gd name="adj" fmla="val 69306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5" name="Line 14"/>
            <p:cNvSpPr>
              <a:spLocks noChangeShapeType="1"/>
            </p:cNvSpPr>
            <p:nvPr/>
          </p:nvSpPr>
          <p:spPr bwMode="auto">
            <a:xfrm flipH="1">
              <a:off x="222" y="396"/>
              <a:ext cx="4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7239000" y="9286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向径</a:t>
            </a:r>
          </a:p>
        </p:txBody>
      </p:sp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1885950" y="958850"/>
          <a:ext cx="127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" r:id="rId9" imgW="1264835" imgH="411379" progId="Equation.3">
                  <p:embed/>
                </p:oleObj>
              </mc:Choice>
              <mc:Fallback>
                <p:oleObj r:id="rId9" imgW="1264835" imgH="41137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958850"/>
                        <a:ext cx="1270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3657600" y="23764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latin typeface="楷体_GB2312" pitchFamily="1" charset="-122"/>
              </a:rPr>
              <a:t>坐标轴上的点</a:t>
            </a:r>
            <a:r>
              <a:rPr lang="zh-CN" altLang="en-US"/>
              <a:t> </a:t>
            </a:r>
            <a:r>
              <a:rPr lang="en-US" altLang="zh-CN" i="1">
                <a:solidFill>
                  <a:schemeClr val="tx2"/>
                </a:solidFill>
              </a:rPr>
              <a:t>P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r>
              <a:rPr lang="en-US" altLang="zh-CN" i="1">
                <a:solidFill>
                  <a:schemeClr val="tx2"/>
                </a:solidFill>
              </a:rPr>
              <a:t>Q 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r>
              <a:rPr lang="en-US" altLang="zh-CN" i="1">
                <a:solidFill>
                  <a:schemeClr val="tx2"/>
                </a:solidFill>
              </a:rPr>
              <a:t>R </a:t>
            </a:r>
            <a:r>
              <a:rPr lang="en-US" altLang="zh-CN"/>
              <a:t>;</a:t>
            </a:r>
            <a:endParaRPr lang="en-US" altLang="zh-CN">
              <a:latin typeface="楷体_GB2312" pitchFamily="1" charset="-122"/>
            </a:endParaRP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838200" y="29098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latin typeface="楷体_GB2312" pitchFamily="1" charset="-122"/>
              </a:rPr>
              <a:t>坐标面上的点 </a:t>
            </a:r>
            <a:r>
              <a:rPr lang="en-US" altLang="zh-CN" i="1"/>
              <a:t>A</a:t>
            </a:r>
            <a:r>
              <a:rPr lang="en-US" altLang="zh-CN"/>
              <a:t> , </a:t>
            </a:r>
            <a:r>
              <a:rPr lang="en-US" altLang="zh-CN" i="1"/>
              <a:t>B</a:t>
            </a:r>
            <a:r>
              <a:rPr lang="en-US" altLang="zh-CN"/>
              <a:t> , </a:t>
            </a:r>
            <a:r>
              <a:rPr lang="en-US" altLang="zh-CN" i="1"/>
              <a:t>C</a:t>
            </a:r>
            <a:endParaRPr lang="en-US" altLang="zh-CN" i="1">
              <a:latin typeface="楷体_GB2312" pitchFamily="1" charset="-122"/>
            </a:endParaRPr>
          </a:p>
        </p:txBody>
      </p:sp>
      <p:sp>
        <p:nvSpPr>
          <p:cNvPr id="12303" name="Text Box 19"/>
          <p:cNvSpPr txBox="1">
            <a:spLocks noChangeArrowheads="1"/>
          </p:cNvSpPr>
          <p:nvPr/>
        </p:nvSpPr>
        <p:spPr bwMode="auto">
          <a:xfrm>
            <a:off x="914400" y="95885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点</a:t>
            </a:r>
            <a:r>
              <a:rPr lang="zh-CN" altLang="en-US"/>
              <a:t> </a:t>
            </a:r>
            <a:r>
              <a:rPr lang="en-US" altLang="zh-CN" i="1">
                <a:solidFill>
                  <a:schemeClr val="tx2"/>
                </a:solidFill>
              </a:rPr>
              <a:t>M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539750" y="1828800"/>
            <a:ext cx="2584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latin typeface="楷体_GB2312" pitchFamily="1" charset="-122"/>
              </a:rPr>
              <a:t>特殊点的坐标 </a:t>
            </a:r>
            <a:r>
              <a:rPr lang="en-US" altLang="zh-CN">
                <a:latin typeface="楷体_GB2312" pitchFamily="1" charset="-122"/>
              </a:rPr>
              <a:t>:</a:t>
            </a:r>
            <a:endParaRPr lang="en-US" altLang="zh-CN"/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3124200" y="95885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有序数组</a:t>
            </a: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14358" name="Object 22"/>
          <p:cNvGraphicFramePr>
            <a:graphicFrameLocks noChangeAspect="1"/>
          </p:cNvGraphicFramePr>
          <p:nvPr/>
        </p:nvGraphicFramePr>
        <p:xfrm>
          <a:off x="4616450" y="958850"/>
          <a:ext cx="14033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2" r:id="rId11" imgW="502954" imgH="198023" progId="Equation.3">
                  <p:embed/>
                </p:oleObj>
              </mc:Choice>
              <mc:Fallback>
                <p:oleObj r:id="rId11" imgW="502954" imgH="19802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958850"/>
                        <a:ext cx="140335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Object 23"/>
          <p:cNvGraphicFramePr>
            <a:graphicFrameLocks noChangeAspect="1"/>
          </p:cNvGraphicFramePr>
          <p:nvPr/>
        </p:nvGraphicFramePr>
        <p:xfrm>
          <a:off x="6002338" y="939800"/>
          <a:ext cx="127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3" r:id="rId13" imgW="1264835" imgH="411379" progId="Equation.3">
                  <p:embed/>
                </p:oleObj>
              </mc:Choice>
              <mc:Fallback>
                <p:oleObj r:id="rId13" imgW="1264835" imgH="4113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338" y="939800"/>
                        <a:ext cx="1270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3984625" y="5565775"/>
            <a:ext cx="1300163" cy="501650"/>
            <a:chOff x="0" y="0"/>
            <a:chExt cx="963" cy="372"/>
          </a:xfrm>
        </p:grpSpPr>
        <p:graphicFrame>
          <p:nvGraphicFramePr>
            <p:cNvPr id="12342" name="Object 25"/>
            <p:cNvGraphicFramePr>
              <a:graphicFrameLocks noChangeAspect="1"/>
            </p:cNvGraphicFramePr>
            <p:nvPr/>
          </p:nvGraphicFramePr>
          <p:xfrm>
            <a:off x="0" y="27"/>
            <a:ext cx="963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4" r:id="rId15" imgW="548736" imgH="198023" progId="Equation.3">
                    <p:embed/>
                  </p:oleObj>
                </mc:Choice>
                <mc:Fallback>
                  <p:oleObj r:id="rId15" imgW="548736" imgH="198023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7"/>
                          <a:ext cx="963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43" name="Oval 26"/>
            <p:cNvSpPr>
              <a:spLocks noChangeArrowheads="1"/>
            </p:cNvSpPr>
            <p:nvPr/>
          </p:nvSpPr>
          <p:spPr bwMode="auto">
            <a:xfrm>
              <a:off x="48" y="0"/>
              <a:ext cx="57" cy="5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63" name="Group 27"/>
          <p:cNvGrpSpPr>
            <a:grpSpLocks/>
          </p:cNvGrpSpPr>
          <p:nvPr/>
        </p:nvGrpSpPr>
        <p:grpSpPr bwMode="auto">
          <a:xfrm>
            <a:off x="6735763" y="5084763"/>
            <a:ext cx="1320800" cy="552450"/>
            <a:chOff x="0" y="0"/>
            <a:chExt cx="979" cy="410"/>
          </a:xfrm>
        </p:grpSpPr>
        <p:graphicFrame>
          <p:nvGraphicFramePr>
            <p:cNvPr id="12340" name="Object 28"/>
            <p:cNvGraphicFramePr>
              <a:graphicFrameLocks noChangeAspect="1"/>
            </p:cNvGraphicFramePr>
            <p:nvPr/>
          </p:nvGraphicFramePr>
          <p:xfrm>
            <a:off x="0" y="81"/>
            <a:ext cx="979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5" r:id="rId17" imgW="586743" imgH="198023" progId="Equation.3">
                    <p:embed/>
                  </p:oleObj>
                </mc:Choice>
                <mc:Fallback>
                  <p:oleObj r:id="rId17" imgW="586743" imgH="198023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1"/>
                          <a:ext cx="979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41" name="Oval 29"/>
            <p:cNvSpPr>
              <a:spLocks noChangeArrowheads="1"/>
            </p:cNvSpPr>
            <p:nvPr/>
          </p:nvSpPr>
          <p:spPr bwMode="auto">
            <a:xfrm>
              <a:off x="96" y="0"/>
              <a:ext cx="57" cy="5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66" name="Group 30"/>
          <p:cNvGrpSpPr>
            <a:grpSpLocks/>
          </p:cNvGrpSpPr>
          <p:nvPr/>
        </p:nvGrpSpPr>
        <p:grpSpPr bwMode="auto">
          <a:xfrm>
            <a:off x="3495675" y="3876675"/>
            <a:ext cx="1360488" cy="447675"/>
            <a:chOff x="0" y="0"/>
            <a:chExt cx="1008" cy="332"/>
          </a:xfrm>
        </p:grpSpPr>
        <p:graphicFrame>
          <p:nvGraphicFramePr>
            <p:cNvPr id="12338" name="Object 31"/>
            <p:cNvGraphicFramePr>
              <a:graphicFrameLocks noChangeAspect="1"/>
            </p:cNvGraphicFramePr>
            <p:nvPr/>
          </p:nvGraphicFramePr>
          <p:xfrm>
            <a:off x="0" y="0"/>
            <a:ext cx="939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6" r:id="rId19" imgW="563852" imgH="198023" progId="Equation.3">
                    <p:embed/>
                  </p:oleObj>
                </mc:Choice>
                <mc:Fallback>
                  <p:oleObj r:id="rId19" imgW="563852" imgH="198023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939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9" name="Oval 32"/>
            <p:cNvSpPr>
              <a:spLocks noChangeArrowheads="1"/>
            </p:cNvSpPr>
            <p:nvPr/>
          </p:nvSpPr>
          <p:spPr bwMode="auto">
            <a:xfrm>
              <a:off x="951" y="201"/>
              <a:ext cx="57" cy="5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69" name="Group 33"/>
          <p:cNvGrpSpPr>
            <a:grpSpLocks/>
          </p:cNvGrpSpPr>
          <p:nvPr/>
        </p:nvGrpSpPr>
        <p:grpSpPr bwMode="auto">
          <a:xfrm>
            <a:off x="6872288" y="3803650"/>
            <a:ext cx="1444625" cy="482600"/>
            <a:chOff x="0" y="0"/>
            <a:chExt cx="1070" cy="358"/>
          </a:xfrm>
        </p:grpSpPr>
        <p:graphicFrame>
          <p:nvGraphicFramePr>
            <p:cNvPr id="12336" name="Object 34"/>
            <p:cNvGraphicFramePr>
              <a:graphicFrameLocks noChangeAspect="1"/>
            </p:cNvGraphicFramePr>
            <p:nvPr/>
          </p:nvGraphicFramePr>
          <p:xfrm>
            <a:off x="9" y="0"/>
            <a:ext cx="1061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7" r:id="rId21" imgW="586743" imgH="198023" progId="Equation.3">
                    <p:embed/>
                  </p:oleObj>
                </mc:Choice>
                <mc:Fallback>
                  <p:oleObj r:id="rId21" imgW="586743" imgH="198023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" y="0"/>
                          <a:ext cx="1061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7" name="Oval 35"/>
            <p:cNvSpPr>
              <a:spLocks noChangeArrowheads="1"/>
            </p:cNvSpPr>
            <p:nvPr/>
          </p:nvSpPr>
          <p:spPr bwMode="auto">
            <a:xfrm>
              <a:off x="0" y="262"/>
              <a:ext cx="57" cy="5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3048000" y="14620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称为点</a:t>
            </a:r>
            <a:r>
              <a:rPr lang="zh-CN" altLang="en-US" i="1"/>
              <a:t> </a:t>
            </a:r>
            <a:r>
              <a:rPr lang="en-US" altLang="zh-CN" i="1"/>
              <a:t>M</a:t>
            </a:r>
            <a:r>
              <a:rPr lang="en-US" altLang="zh-CN"/>
              <a:t> </a:t>
            </a:r>
            <a:r>
              <a:rPr lang="zh-CN" altLang="en-US"/>
              <a:t>的</a:t>
            </a:r>
            <a:r>
              <a:rPr lang="zh-CN" altLang="en-US" b="1">
                <a:solidFill>
                  <a:schemeClr val="tx2"/>
                </a:solidFill>
              </a:rPr>
              <a:t>坐标</a:t>
            </a:r>
            <a:r>
              <a:rPr lang="en-US" altLang="zh-CN" b="1">
                <a:solidFill>
                  <a:schemeClr val="tx2"/>
                </a:solidFill>
              </a:rPr>
              <a:t>)</a:t>
            </a:r>
            <a:endParaRPr lang="en-US" altLang="zh-CN"/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914400" y="23764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latin typeface="楷体_GB2312" pitchFamily="1" charset="-122"/>
              </a:rPr>
              <a:t>原点 </a:t>
            </a:r>
            <a:r>
              <a:rPr lang="en-US" altLang="zh-CN" i="1"/>
              <a:t>O</a:t>
            </a:r>
            <a:r>
              <a:rPr lang="en-US" altLang="zh-CN"/>
              <a:t>(0,0,0) ;</a:t>
            </a:r>
          </a:p>
        </p:txBody>
      </p:sp>
      <p:grpSp>
        <p:nvGrpSpPr>
          <p:cNvPr id="14374" name="Group 38"/>
          <p:cNvGrpSpPr>
            <a:grpSpLocks/>
          </p:cNvGrpSpPr>
          <p:nvPr/>
        </p:nvGrpSpPr>
        <p:grpSpPr bwMode="auto">
          <a:xfrm>
            <a:off x="8132763" y="1106488"/>
            <a:ext cx="230187" cy="279400"/>
            <a:chOff x="0" y="0"/>
            <a:chExt cx="145" cy="176"/>
          </a:xfrm>
        </p:grpSpPr>
        <p:graphicFrame>
          <p:nvGraphicFramePr>
            <p:cNvPr id="12334" name="Object 39"/>
            <p:cNvGraphicFramePr>
              <a:graphicFrameLocks noChangeAspect="1"/>
            </p:cNvGraphicFramePr>
            <p:nvPr/>
          </p:nvGraphicFramePr>
          <p:xfrm>
            <a:off x="13" y="30"/>
            <a:ext cx="129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8" r:id="rId23" imgW="198029" imgH="220914" progId="Equation.3">
                    <p:embed/>
                  </p:oleObj>
                </mc:Choice>
                <mc:Fallback>
                  <p:oleObj r:id="rId23" imgW="198029" imgH="220914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" y="30"/>
                          <a:ext cx="129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5" name="Line 40"/>
            <p:cNvSpPr>
              <a:spLocks noChangeShapeType="1"/>
            </p:cNvSpPr>
            <p:nvPr/>
          </p:nvSpPr>
          <p:spPr bwMode="auto">
            <a:xfrm>
              <a:off x="0" y="0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77" name="Group 41"/>
          <p:cNvGrpSpPr>
            <a:grpSpLocks/>
          </p:cNvGrpSpPr>
          <p:nvPr/>
        </p:nvGrpSpPr>
        <p:grpSpPr bwMode="auto">
          <a:xfrm>
            <a:off x="4116388" y="4637088"/>
            <a:ext cx="2138362" cy="1011237"/>
            <a:chOff x="0" y="0"/>
            <a:chExt cx="1347" cy="637"/>
          </a:xfrm>
        </p:grpSpPr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0" y="0"/>
              <a:ext cx="1347" cy="603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1" name="Line 43"/>
            <p:cNvSpPr>
              <a:spLocks noChangeShapeType="1"/>
            </p:cNvSpPr>
            <p:nvPr/>
          </p:nvSpPr>
          <p:spPr bwMode="auto">
            <a:xfrm flipH="1">
              <a:off x="445" y="303"/>
              <a:ext cx="8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2" name="Line 44"/>
            <p:cNvSpPr>
              <a:spLocks noChangeShapeType="1"/>
            </p:cNvSpPr>
            <p:nvPr/>
          </p:nvSpPr>
          <p:spPr bwMode="auto">
            <a:xfrm rot="721835" flipH="1">
              <a:off x="32" y="256"/>
              <a:ext cx="381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3" name="Line 45"/>
            <p:cNvSpPr>
              <a:spLocks noChangeShapeType="1"/>
            </p:cNvSpPr>
            <p:nvPr/>
          </p:nvSpPr>
          <p:spPr bwMode="auto">
            <a:xfrm flipH="1" flipV="1">
              <a:off x="449" y="7"/>
              <a:ext cx="0" cy="2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316" name="Object 46"/>
          <p:cNvGraphicFramePr>
            <a:graphicFrameLocks noChangeAspect="1"/>
          </p:cNvGraphicFramePr>
          <p:nvPr/>
        </p:nvGraphicFramePr>
        <p:xfrm>
          <a:off x="4724400" y="5105400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9" r:id="rId25" imgW="282034" imgH="312475" progId="Equation.3">
                  <p:embed/>
                </p:oleObj>
              </mc:Choice>
              <mc:Fallback>
                <p:oleObj r:id="rId25" imgW="282034" imgH="312475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105400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83" name="Group 47"/>
          <p:cNvGrpSpPr>
            <a:grpSpLocks/>
          </p:cNvGrpSpPr>
          <p:nvPr/>
        </p:nvGrpSpPr>
        <p:grpSpPr bwMode="auto">
          <a:xfrm>
            <a:off x="5334000" y="4597400"/>
            <a:ext cx="230188" cy="279400"/>
            <a:chOff x="0" y="0"/>
            <a:chExt cx="145" cy="176"/>
          </a:xfrm>
        </p:grpSpPr>
        <p:graphicFrame>
          <p:nvGraphicFramePr>
            <p:cNvPr id="12328" name="Object 48"/>
            <p:cNvGraphicFramePr>
              <a:graphicFrameLocks noChangeAspect="1"/>
            </p:cNvGraphicFramePr>
            <p:nvPr/>
          </p:nvGraphicFramePr>
          <p:xfrm>
            <a:off x="13" y="30"/>
            <a:ext cx="129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0" r:id="rId27" imgW="198029" imgH="220914" progId="Equation.3">
                    <p:embed/>
                  </p:oleObj>
                </mc:Choice>
                <mc:Fallback>
                  <p:oleObj r:id="rId27" imgW="198029" imgH="220914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" y="30"/>
                          <a:ext cx="129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9" name="Line 49"/>
            <p:cNvSpPr>
              <a:spLocks noChangeShapeType="1"/>
            </p:cNvSpPr>
            <p:nvPr/>
          </p:nvSpPr>
          <p:spPr bwMode="auto">
            <a:xfrm>
              <a:off x="0" y="0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86" name="Line 50"/>
          <p:cNvSpPr>
            <a:spLocks noChangeShapeType="1"/>
          </p:cNvSpPr>
          <p:nvPr/>
        </p:nvSpPr>
        <p:spPr bwMode="auto">
          <a:xfrm flipV="1">
            <a:off x="4810125" y="4630738"/>
            <a:ext cx="1425575" cy="4905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87" name="Group 51"/>
          <p:cNvGrpSpPr>
            <a:grpSpLocks/>
          </p:cNvGrpSpPr>
          <p:nvPr/>
        </p:nvGrpSpPr>
        <p:grpSpPr bwMode="auto">
          <a:xfrm>
            <a:off x="5827713" y="5535613"/>
            <a:ext cx="1398587" cy="520700"/>
            <a:chOff x="0" y="0"/>
            <a:chExt cx="1036" cy="385"/>
          </a:xfrm>
        </p:grpSpPr>
        <p:graphicFrame>
          <p:nvGraphicFramePr>
            <p:cNvPr id="12326" name="Object 52"/>
            <p:cNvGraphicFramePr>
              <a:graphicFrameLocks noChangeAspect="1"/>
            </p:cNvGraphicFramePr>
            <p:nvPr/>
          </p:nvGraphicFramePr>
          <p:xfrm>
            <a:off x="0" y="27"/>
            <a:ext cx="1036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1" r:id="rId29" imgW="579185" imgH="198023" progId="Equation.3">
                    <p:embed/>
                  </p:oleObj>
                </mc:Choice>
                <mc:Fallback>
                  <p:oleObj r:id="rId29" imgW="579185" imgH="198023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7"/>
                          <a:ext cx="1036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7" name="Oval 53"/>
            <p:cNvSpPr>
              <a:spLocks noChangeArrowheads="1"/>
            </p:cNvSpPr>
            <p:nvPr/>
          </p:nvSpPr>
          <p:spPr bwMode="auto">
            <a:xfrm>
              <a:off x="279" y="0"/>
              <a:ext cx="57" cy="5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320" name="Group 54"/>
          <p:cNvGrpSpPr>
            <a:grpSpLocks/>
          </p:cNvGrpSpPr>
          <p:nvPr/>
        </p:nvGrpSpPr>
        <p:grpSpPr bwMode="auto">
          <a:xfrm>
            <a:off x="6203950" y="4452938"/>
            <a:ext cx="635000" cy="387350"/>
            <a:chOff x="0" y="0"/>
            <a:chExt cx="470" cy="288"/>
          </a:xfrm>
        </p:grpSpPr>
        <p:graphicFrame>
          <p:nvGraphicFramePr>
            <p:cNvPr id="12324" name="Object 55"/>
            <p:cNvGraphicFramePr>
              <a:graphicFrameLocks noChangeAspect="1"/>
            </p:cNvGraphicFramePr>
            <p:nvPr/>
          </p:nvGraphicFramePr>
          <p:xfrm>
            <a:off x="96" y="0"/>
            <a:ext cx="37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2" r:id="rId31" imgW="198029" imgH="160017" progId="Equation.3">
                    <p:embed/>
                  </p:oleObj>
                </mc:Choice>
                <mc:Fallback>
                  <p:oleObj r:id="rId31" imgW="198029" imgH="160017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0"/>
                          <a:ext cx="37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5" name="Oval 56"/>
            <p:cNvSpPr>
              <a:spLocks noChangeArrowheads="1"/>
            </p:cNvSpPr>
            <p:nvPr/>
          </p:nvSpPr>
          <p:spPr bwMode="auto">
            <a:xfrm>
              <a:off x="0" y="96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93" name="Group 57"/>
          <p:cNvGrpSpPr>
            <a:grpSpLocks/>
          </p:cNvGrpSpPr>
          <p:nvPr/>
        </p:nvGrpSpPr>
        <p:grpSpPr bwMode="auto">
          <a:xfrm>
            <a:off x="2895600" y="4495800"/>
            <a:ext cx="1265238" cy="355600"/>
            <a:chOff x="0" y="0"/>
            <a:chExt cx="797" cy="224"/>
          </a:xfrm>
        </p:grpSpPr>
        <p:graphicFrame>
          <p:nvGraphicFramePr>
            <p:cNvPr id="12322" name="Object 58"/>
            <p:cNvGraphicFramePr>
              <a:graphicFrameLocks noChangeAspect="1"/>
            </p:cNvGraphicFramePr>
            <p:nvPr/>
          </p:nvGraphicFramePr>
          <p:xfrm>
            <a:off x="0" y="0"/>
            <a:ext cx="73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3" r:id="rId33" imgW="1310617" imgH="396262" progId="Equation.3">
                    <p:embed/>
                  </p:oleObj>
                </mc:Choice>
                <mc:Fallback>
                  <p:oleObj r:id="rId33" imgW="1310617" imgH="396262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32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3" name="Oval 59"/>
            <p:cNvSpPr>
              <a:spLocks noChangeArrowheads="1"/>
            </p:cNvSpPr>
            <p:nvPr/>
          </p:nvSpPr>
          <p:spPr bwMode="auto">
            <a:xfrm>
              <a:off x="749" y="74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1" grpId="0" autoUpdateAnimBg="0"/>
      <p:bldP spid="14353" grpId="0" build="p" autoUpdateAnimBg="0"/>
      <p:bldP spid="14354" grpId="0" build="p" autoUpdateAnimBg="0"/>
      <p:bldP spid="14356" grpId="0" autoUpdateAnimBg="0"/>
      <p:bldP spid="14357" grpId="0" build="p" autoUpdateAnimBg="0" advAuto="0"/>
      <p:bldP spid="14372" grpId="0" autoUpdateAnimBg="0"/>
      <p:bldP spid="14373" grpId="0" autoUpdateAnimBg="0"/>
      <p:bldP spid="143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914900" y="9144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坐标轴 </a:t>
            </a:r>
            <a:r>
              <a:rPr lang="en-US" altLang="zh-CN"/>
              <a:t>: </a:t>
            </a:r>
          </a:p>
        </p:txBody>
      </p:sp>
      <p:sp>
        <p:nvSpPr>
          <p:cNvPr id="15363" name="AutoShape 3"/>
          <p:cNvSpPr>
            <a:spLocks/>
          </p:cNvSpPr>
          <p:nvPr/>
        </p:nvSpPr>
        <p:spPr bwMode="auto">
          <a:xfrm>
            <a:off x="6591300" y="1524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5372100" y="1752600"/>
          <a:ext cx="1092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" r:id="rId3" imgW="1082139" imgH="434269" progId="Equation.3">
                  <p:embed/>
                </p:oleObj>
              </mc:Choice>
              <mc:Fallback>
                <p:oleObj r:id="rId3" imgW="1082139" imgH="4342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1752600"/>
                        <a:ext cx="1092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6819900" y="1485900"/>
          <a:ext cx="800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" r:id="rId5" imgW="792546" imgH="868754" progId="Equation.3">
                  <p:embed/>
                </p:oleObj>
              </mc:Choice>
              <mc:Fallback>
                <p:oleObj r:id="rId5" imgW="792546" imgH="86875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1485900"/>
                        <a:ext cx="800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AutoShape 6"/>
          <p:cNvSpPr>
            <a:spLocks/>
          </p:cNvSpPr>
          <p:nvPr/>
        </p:nvSpPr>
        <p:spPr bwMode="auto">
          <a:xfrm>
            <a:off x="6591300" y="2667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6819900" y="2667000"/>
          <a:ext cx="774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" r:id="rId7" imgW="769655" imgH="868754" progId="Equation.3">
                  <p:embed/>
                </p:oleObj>
              </mc:Choice>
              <mc:Fallback>
                <p:oleObj r:id="rId7" imgW="769655" imgH="86875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2667000"/>
                        <a:ext cx="774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5372100" y="2895600"/>
          <a:ext cx="111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" r:id="rId9" imgW="1112588" imgH="434269" progId="Equation.3">
                  <p:embed/>
                </p:oleObj>
              </mc:Choice>
              <mc:Fallback>
                <p:oleObj r:id="rId9" imgW="1112588" imgH="43426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2895600"/>
                        <a:ext cx="111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AutoShape 9"/>
          <p:cNvSpPr>
            <a:spLocks/>
          </p:cNvSpPr>
          <p:nvPr/>
        </p:nvSpPr>
        <p:spPr bwMode="auto">
          <a:xfrm>
            <a:off x="6591300" y="3886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5372100" y="4114800"/>
          <a:ext cx="107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" r:id="rId11" imgW="1074365" imgH="434269" progId="Equation.3">
                  <p:embed/>
                </p:oleObj>
              </mc:Choice>
              <mc:Fallback>
                <p:oleObj r:id="rId11" imgW="1074365" imgH="4342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4114800"/>
                        <a:ext cx="107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6819900" y="3848100"/>
          <a:ext cx="800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" r:id="rId13" imgW="792546" imgH="944983" progId="Equation.3">
                  <p:embed/>
                </p:oleObj>
              </mc:Choice>
              <mc:Fallback>
                <p:oleObj r:id="rId13" imgW="792546" imgH="94498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3848100"/>
                        <a:ext cx="800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1066800" y="38115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坐标面 </a:t>
            </a:r>
            <a:r>
              <a:rPr lang="en-US" altLang="zh-CN"/>
              <a:t>:</a:t>
            </a:r>
          </a:p>
        </p:txBody>
      </p:sp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1403350" y="4351338"/>
          <a:ext cx="9366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" r:id="rId15" imgW="449614" imgH="198023" progId="Equation.DSMT4">
                  <p:embed/>
                </p:oleObj>
              </mc:Choice>
              <mc:Fallback>
                <p:oleObj r:id="rId15" imgW="449614" imgH="19802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351338"/>
                        <a:ext cx="9366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2514600" y="4406900"/>
          <a:ext cx="12303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" r:id="rId17" imgW="1226827" imgH="312475" progId="Equation.3">
                  <p:embed/>
                </p:oleObj>
              </mc:Choice>
              <mc:Fallback>
                <p:oleObj r:id="rId17" imgW="1226827" imgH="31247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06900"/>
                        <a:ext cx="123031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1331913" y="4935538"/>
          <a:ext cx="10080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" r:id="rId19" imgW="472505" imgH="198023" progId="Equation.DSMT4">
                  <p:embed/>
                </p:oleObj>
              </mc:Choice>
              <mc:Fallback>
                <p:oleObj r:id="rId19" imgW="472505" imgH="198023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935538"/>
                        <a:ext cx="10080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2514600" y="5003800"/>
          <a:ext cx="1244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6" r:id="rId21" imgW="1234386" imgH="312475" progId="Equation.3">
                  <p:embed/>
                </p:oleObj>
              </mc:Choice>
              <mc:Fallback>
                <p:oleObj r:id="rId21" imgW="1234386" imgH="31247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03800"/>
                        <a:ext cx="1244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1403350" y="5467350"/>
          <a:ext cx="9366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" r:id="rId23" imgW="464730" imgH="198023" progId="Equation.DSMT4">
                  <p:embed/>
                </p:oleObj>
              </mc:Choice>
              <mc:Fallback>
                <p:oleObj r:id="rId23" imgW="464730" imgH="198023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67350"/>
                        <a:ext cx="9366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18"/>
          <p:cNvGraphicFramePr>
            <a:graphicFrameLocks noChangeAspect="1"/>
          </p:cNvGraphicFramePr>
          <p:nvPr/>
        </p:nvGraphicFramePr>
        <p:xfrm>
          <a:off x="2514600" y="5549900"/>
          <a:ext cx="127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8" r:id="rId25" imgW="1264835" imgH="388704" progId="Equation.3">
                  <p:embed/>
                </p:oleObj>
              </mc:Choice>
              <mc:Fallback>
                <p:oleObj r:id="rId25" imgW="1264835" imgH="38870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549900"/>
                        <a:ext cx="1270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31" name="Group 19"/>
          <p:cNvGrpSpPr>
            <a:grpSpLocks/>
          </p:cNvGrpSpPr>
          <p:nvPr/>
        </p:nvGrpSpPr>
        <p:grpSpPr bwMode="auto">
          <a:xfrm>
            <a:off x="1066800" y="685800"/>
            <a:ext cx="3494088" cy="2514600"/>
            <a:chOff x="0" y="0"/>
            <a:chExt cx="2201" cy="1584"/>
          </a:xfrm>
        </p:grpSpPr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30" y="1143"/>
              <a:ext cx="12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AutoShape 21"/>
            <p:cNvSpPr>
              <a:spLocks noChangeArrowheads="1"/>
            </p:cNvSpPr>
            <p:nvPr/>
          </p:nvSpPr>
          <p:spPr bwMode="auto">
            <a:xfrm rot="-1500000">
              <a:off x="720" y="336"/>
              <a:ext cx="975" cy="1033"/>
            </a:xfrm>
            <a:prstGeom prst="parallelogram">
              <a:avLst>
                <a:gd name="adj" fmla="val 49120"/>
              </a:avLst>
            </a:prstGeom>
            <a:solidFill>
              <a:srgbClr val="33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34" name="Object 22"/>
            <p:cNvGraphicFramePr>
              <a:graphicFrameLocks noChangeAspect="1"/>
            </p:cNvGraphicFramePr>
            <p:nvPr/>
          </p:nvGraphicFramePr>
          <p:xfrm>
            <a:off x="48" y="140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9" r:id="rId27" imgW="220920" imgH="236246" progId="Equation.3">
                    <p:embed/>
                  </p:oleObj>
                </mc:Choice>
                <mc:Fallback>
                  <p:oleObj r:id="rId27" imgW="220920" imgH="236246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40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5" name="Object 23"/>
            <p:cNvGraphicFramePr>
              <a:graphicFrameLocks noChangeAspect="1"/>
            </p:cNvGraphicFramePr>
            <p:nvPr/>
          </p:nvGraphicFramePr>
          <p:xfrm>
            <a:off x="2025" y="973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0" r:id="rId29" imgW="236252" imgH="312475" progId="Equation.3">
                    <p:embed/>
                  </p:oleObj>
                </mc:Choice>
                <mc:Fallback>
                  <p:oleObj r:id="rId29" imgW="236252" imgH="312475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5" y="973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6" name="Object 24"/>
            <p:cNvGraphicFramePr>
              <a:graphicFrameLocks noChangeAspect="1"/>
            </p:cNvGraphicFramePr>
            <p:nvPr/>
          </p:nvGraphicFramePr>
          <p:xfrm>
            <a:off x="1056" y="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1" r:id="rId31" imgW="205803" imgH="205797" progId="Equation.3">
                    <p:embed/>
                  </p:oleObj>
                </mc:Choice>
                <mc:Fallback>
                  <p:oleObj r:id="rId31" imgW="205803" imgH="205797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7" name="Rectangle 25"/>
            <p:cNvSpPr>
              <a:spLocks noChangeArrowheads="1"/>
            </p:cNvSpPr>
            <p:nvPr/>
          </p:nvSpPr>
          <p:spPr bwMode="auto">
            <a:xfrm>
              <a:off x="393" y="912"/>
              <a:ext cx="1258" cy="60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8" name="AutoShape 26"/>
            <p:cNvSpPr>
              <a:spLocks noChangeArrowheads="1"/>
            </p:cNvSpPr>
            <p:nvPr/>
          </p:nvSpPr>
          <p:spPr bwMode="auto">
            <a:xfrm>
              <a:off x="2" y="759"/>
              <a:ext cx="1991" cy="384"/>
            </a:xfrm>
            <a:prstGeom prst="parallelogram">
              <a:avLst>
                <a:gd name="adj" fmla="val 196330"/>
              </a:avLst>
            </a:prstGeom>
            <a:solidFill>
              <a:srgbClr val="3366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9" name="Rectangle 27"/>
            <p:cNvSpPr>
              <a:spLocks noChangeArrowheads="1"/>
            </p:cNvSpPr>
            <p:nvPr/>
          </p:nvSpPr>
          <p:spPr bwMode="auto">
            <a:xfrm>
              <a:off x="393" y="393"/>
              <a:ext cx="1258" cy="52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0" name="AutoShape 28"/>
            <p:cNvSpPr>
              <a:spLocks noChangeArrowheads="1"/>
            </p:cNvSpPr>
            <p:nvPr/>
          </p:nvSpPr>
          <p:spPr bwMode="auto">
            <a:xfrm rot="-1500000">
              <a:off x="273" y="551"/>
              <a:ext cx="975" cy="1033"/>
            </a:xfrm>
            <a:prstGeom prst="parallelogram">
              <a:avLst>
                <a:gd name="adj" fmla="val 49120"/>
              </a:avLst>
            </a:prstGeom>
            <a:solidFill>
              <a:srgbClr val="33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1" name="Line 29"/>
            <p:cNvSpPr>
              <a:spLocks noChangeShapeType="1"/>
            </p:cNvSpPr>
            <p:nvPr/>
          </p:nvSpPr>
          <p:spPr bwMode="auto">
            <a:xfrm flipV="1">
              <a:off x="990" y="6"/>
              <a:ext cx="0" cy="9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2" name="AutoShape 30"/>
            <p:cNvSpPr>
              <a:spLocks noChangeArrowheads="1"/>
            </p:cNvSpPr>
            <p:nvPr/>
          </p:nvSpPr>
          <p:spPr bwMode="auto">
            <a:xfrm flipH="1">
              <a:off x="536" y="912"/>
              <a:ext cx="472" cy="227"/>
            </a:xfrm>
            <a:prstGeom prst="rtTriangle">
              <a:avLst/>
            </a:prstGeom>
            <a:solidFill>
              <a:srgbClr val="33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3" name="Line 31"/>
            <p:cNvSpPr>
              <a:spLocks noChangeShapeType="1"/>
            </p:cNvSpPr>
            <p:nvPr/>
          </p:nvSpPr>
          <p:spPr bwMode="auto">
            <a:xfrm rot="357764" flipV="1">
              <a:off x="0" y="860"/>
              <a:ext cx="960" cy="6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4" name="Line 32"/>
            <p:cNvSpPr>
              <a:spLocks noChangeShapeType="1"/>
            </p:cNvSpPr>
            <p:nvPr/>
          </p:nvSpPr>
          <p:spPr bwMode="auto">
            <a:xfrm>
              <a:off x="528" y="1143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45" name="Object 33"/>
            <p:cNvGraphicFramePr>
              <a:graphicFrameLocks noChangeAspect="1"/>
            </p:cNvGraphicFramePr>
            <p:nvPr/>
          </p:nvGraphicFramePr>
          <p:xfrm>
            <a:off x="912" y="93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2" r:id="rId33" imgW="297151" imgH="312475" progId="Equation.3">
                    <p:embed/>
                  </p:oleObj>
                </mc:Choice>
                <mc:Fallback>
                  <p:oleObj r:id="rId33" imgW="297151" imgH="312475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93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6" name="Line 34"/>
            <p:cNvSpPr>
              <a:spLocks noChangeShapeType="1"/>
            </p:cNvSpPr>
            <p:nvPr/>
          </p:nvSpPr>
          <p:spPr bwMode="auto">
            <a:xfrm>
              <a:off x="973" y="919"/>
              <a:ext cx="12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/>
      <p:bldP spid="15363" grpId="0" animBg="1"/>
      <p:bldP spid="15366" grpId="0" animBg="1"/>
      <p:bldP spid="15369" grpId="0" animBg="1"/>
      <p:bldP spid="1537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6931025" y="3824288"/>
            <a:ext cx="1096963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615950" y="228600"/>
            <a:ext cx="3194050" cy="685800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182F00"/>
                    </a:gs>
                    <a:gs pos="50000">
                      <a:srgbClr val="336600"/>
                    </a:gs>
                    <a:gs pos="100000">
                      <a:srgbClr val="182F00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1" charset="-122"/>
              </a:rPr>
              <a:t>2.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1" charset="-122"/>
              </a:rPr>
              <a:t>向量的坐标表示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33400" y="936625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在空间直角坐标系下</a:t>
            </a:r>
            <a:r>
              <a:rPr lang="en-US" altLang="zh-CN"/>
              <a:t>,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315200" y="15128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设点</a:t>
            </a:r>
            <a:r>
              <a:rPr lang="zh-CN" altLang="en-US" i="1"/>
              <a:t> </a:t>
            </a:r>
            <a:r>
              <a:rPr lang="en-US" altLang="zh-CN" i="1"/>
              <a:t>M</a:t>
            </a:r>
            <a:r>
              <a:rPr lang="en-US" altLang="zh-CN"/>
              <a:t> </a:t>
            </a: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1689100" y="2232025"/>
          <a:ext cx="171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4" r:id="rId3" imgW="1706890" imgH="396262" progId="Equation.3">
                  <p:embed/>
                </p:oleObj>
              </mc:Choice>
              <mc:Fallback>
                <p:oleObj r:id="rId3" imgW="1706890" imgH="39626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2232025"/>
                        <a:ext cx="1714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352800" y="21478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28600" y="55768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沿三个坐标轴方向的</a:t>
            </a:r>
            <a:r>
              <a:rPr lang="zh-CN" altLang="en-US" b="1">
                <a:solidFill>
                  <a:schemeClr val="tx2"/>
                </a:solidFill>
              </a:rPr>
              <a:t>分向量</a:t>
            </a:r>
            <a:r>
              <a:rPr lang="en-US" altLang="zh-CN"/>
              <a:t>,</a:t>
            </a:r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3797300" y="4381500"/>
          <a:ext cx="1536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5" r:id="rId5" imgW="1531537" imgH="396262" progId="Equation.3">
                  <p:embed/>
                </p:oleObj>
              </mc:Choice>
              <mc:Fallback>
                <p:oleObj r:id="rId5" imgW="1531537" imgH="39626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4381500"/>
                        <a:ext cx="1536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8027988" y="3276600"/>
            <a:ext cx="0" cy="11572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V="1">
            <a:off x="6927850" y="3260725"/>
            <a:ext cx="1096963" cy="5476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396" name="Group 12"/>
          <p:cNvGrpSpPr>
            <a:grpSpLocks/>
          </p:cNvGrpSpPr>
          <p:nvPr/>
        </p:nvGrpSpPr>
        <p:grpSpPr bwMode="auto">
          <a:xfrm>
            <a:off x="6419850" y="2286000"/>
            <a:ext cx="2279650" cy="2500313"/>
            <a:chOff x="0" y="0"/>
            <a:chExt cx="1436" cy="1575"/>
          </a:xfrm>
        </p:grpSpPr>
        <p:sp>
          <p:nvSpPr>
            <p:cNvPr id="14421" name="Line 13"/>
            <p:cNvSpPr>
              <a:spLocks noChangeShapeType="1"/>
            </p:cNvSpPr>
            <p:nvPr/>
          </p:nvSpPr>
          <p:spPr bwMode="auto">
            <a:xfrm>
              <a:off x="320" y="959"/>
              <a:ext cx="1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2" name="Line 14"/>
            <p:cNvSpPr>
              <a:spLocks noChangeShapeType="1"/>
            </p:cNvSpPr>
            <p:nvPr/>
          </p:nvSpPr>
          <p:spPr bwMode="auto">
            <a:xfrm flipV="1">
              <a:off x="320" y="0"/>
              <a:ext cx="0" cy="9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3" name="Line 15"/>
            <p:cNvSpPr>
              <a:spLocks noChangeShapeType="1"/>
            </p:cNvSpPr>
            <p:nvPr/>
          </p:nvSpPr>
          <p:spPr bwMode="auto">
            <a:xfrm flipH="1">
              <a:off x="0" y="959"/>
              <a:ext cx="311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424" name="Object 16"/>
            <p:cNvGraphicFramePr>
              <a:graphicFrameLocks noChangeAspect="1"/>
            </p:cNvGraphicFramePr>
            <p:nvPr/>
          </p:nvGraphicFramePr>
          <p:xfrm>
            <a:off x="84" y="1423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26" r:id="rId7" imgW="220920" imgH="236246" progId="Equation.3">
                    <p:embed/>
                  </p:oleObj>
                </mc:Choice>
                <mc:Fallback>
                  <p:oleObj r:id="rId7" imgW="220920" imgH="236246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" y="1423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25" name="Object 17"/>
            <p:cNvGraphicFramePr>
              <a:graphicFrameLocks noChangeAspect="1"/>
            </p:cNvGraphicFramePr>
            <p:nvPr/>
          </p:nvGraphicFramePr>
          <p:xfrm>
            <a:off x="132" y="84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27" r:id="rId9" imgW="297151" imgH="312475" progId="Equation.3">
                    <p:embed/>
                  </p:oleObj>
                </mc:Choice>
                <mc:Fallback>
                  <p:oleObj r:id="rId9" imgW="297151" imgH="31247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" y="84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26" name="Object 18"/>
            <p:cNvGraphicFramePr>
              <a:graphicFrameLocks noChangeAspect="1"/>
            </p:cNvGraphicFramePr>
            <p:nvPr/>
          </p:nvGraphicFramePr>
          <p:xfrm>
            <a:off x="1284" y="101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28" r:id="rId11" imgW="236252" imgH="312475" progId="Equation.3">
                    <p:embed/>
                  </p:oleObj>
                </mc:Choice>
                <mc:Fallback>
                  <p:oleObj r:id="rId11" imgW="236252" imgH="31247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" y="101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27" name="Object 19"/>
            <p:cNvGraphicFramePr>
              <a:graphicFrameLocks noChangeAspect="1"/>
            </p:cNvGraphicFramePr>
            <p:nvPr/>
          </p:nvGraphicFramePr>
          <p:xfrm>
            <a:off x="390" y="12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29" r:id="rId13" imgW="205803" imgH="205797" progId="Equation.3">
                    <p:embed/>
                  </p:oleObj>
                </mc:Choice>
                <mc:Fallback>
                  <p:oleObj r:id="rId13" imgW="205803" imgH="205797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" y="12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7969250" y="2905125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0" r:id="rId15" imgW="396273" imgH="297143" progId="Equation.3">
                  <p:embed/>
                </p:oleObj>
              </mc:Choice>
              <mc:Fallback>
                <p:oleObj r:id="rId15" imgW="396273" imgH="29714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2905125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21"/>
          <p:cNvGraphicFramePr>
            <a:graphicFrameLocks noChangeAspect="1"/>
          </p:cNvGraphicFramePr>
          <p:nvPr/>
        </p:nvGraphicFramePr>
        <p:xfrm>
          <a:off x="7796213" y="4486275"/>
          <a:ext cx="342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1" r:id="rId17" imgW="335375" imgH="312475" progId="Equation.3">
                  <p:embed/>
                </p:oleObj>
              </mc:Choice>
              <mc:Fallback>
                <p:oleObj r:id="rId17" imgW="335375" imgH="31247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6213" y="4486275"/>
                        <a:ext cx="342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8255000" y="3478213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2" r:id="rId19" imgW="274260" imgH="297143" progId="Equation.3">
                  <p:embed/>
                </p:oleObj>
              </mc:Choice>
              <mc:Fallback>
                <p:oleObj r:id="rId19" imgW="274260" imgH="29714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0" y="3478213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3"/>
          <p:cNvGraphicFramePr>
            <a:graphicFrameLocks noChangeAspect="1"/>
          </p:cNvGraphicFramePr>
          <p:nvPr/>
        </p:nvGraphicFramePr>
        <p:xfrm>
          <a:off x="6565900" y="2489200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3" r:id="rId21" imgW="282034" imgH="312475" progId="Equation.3">
                  <p:embed/>
                </p:oleObj>
              </mc:Choice>
              <mc:Fallback>
                <p:oleObj r:id="rId21" imgW="282034" imgH="31247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2489200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8" name="Line 24"/>
          <p:cNvSpPr>
            <a:spLocks noChangeShapeType="1"/>
          </p:cNvSpPr>
          <p:nvPr/>
        </p:nvSpPr>
        <p:spPr bwMode="auto">
          <a:xfrm flipH="1">
            <a:off x="6748463" y="3808413"/>
            <a:ext cx="182562" cy="304800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6931025" y="3808413"/>
            <a:ext cx="427038" cy="0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 flipV="1">
            <a:off x="6931025" y="3363913"/>
            <a:ext cx="0" cy="460375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 flipH="1">
            <a:off x="6565900" y="4433888"/>
            <a:ext cx="14620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 flipH="1">
            <a:off x="8027988" y="3824288"/>
            <a:ext cx="366712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6931025" y="2667000"/>
            <a:ext cx="1096963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414" name="Object 30"/>
          <p:cNvGraphicFramePr>
            <a:graphicFrameLocks noChangeAspect="1"/>
          </p:cNvGraphicFramePr>
          <p:nvPr/>
        </p:nvGraphicFramePr>
        <p:xfrm>
          <a:off x="6197600" y="4195763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4" r:id="rId23" imgW="274260" imgH="297143" progId="Equation.3">
                  <p:embed/>
                </p:oleObj>
              </mc:Choice>
              <mc:Fallback>
                <p:oleObj r:id="rId23" imgW="274260" imgH="297143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4195763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5" name="Line 31"/>
          <p:cNvSpPr>
            <a:spLocks noChangeShapeType="1"/>
          </p:cNvSpPr>
          <p:nvPr/>
        </p:nvSpPr>
        <p:spPr bwMode="auto">
          <a:xfrm flipV="1">
            <a:off x="8027988" y="3276600"/>
            <a:ext cx="0" cy="1157288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416" name="Object 32"/>
          <p:cNvGraphicFramePr>
            <a:graphicFrameLocks noChangeAspect="1"/>
          </p:cNvGraphicFramePr>
          <p:nvPr/>
        </p:nvGraphicFramePr>
        <p:xfrm>
          <a:off x="625475" y="1574800"/>
          <a:ext cx="67849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5" r:id="rId25" imgW="6735997" imgH="464718" progId="Equation.3">
                  <p:embed/>
                </p:oleObj>
              </mc:Choice>
              <mc:Fallback>
                <p:oleObj r:id="rId25" imgW="6735997" imgH="464718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1574800"/>
                        <a:ext cx="67849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152400" y="211931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的坐标为</a:t>
            </a:r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>
            <a:off x="1371600" y="34290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419" name="Group 35"/>
          <p:cNvGrpSpPr>
            <a:grpSpLocks/>
          </p:cNvGrpSpPr>
          <p:nvPr/>
        </p:nvGrpSpPr>
        <p:grpSpPr bwMode="auto">
          <a:xfrm>
            <a:off x="228600" y="4967288"/>
            <a:ext cx="5029200" cy="519112"/>
            <a:chOff x="0" y="0"/>
            <a:chExt cx="3168" cy="327"/>
          </a:xfrm>
        </p:grpSpPr>
        <p:sp>
          <p:nvSpPr>
            <p:cNvPr id="14419" name="Text Box 36"/>
            <p:cNvSpPr txBox="1">
              <a:spLocks noChangeArrowheads="1"/>
            </p:cNvSpPr>
            <p:nvPr/>
          </p:nvSpPr>
          <p:spPr bwMode="auto">
            <a:xfrm>
              <a:off x="0" y="0"/>
              <a:ext cx="31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/>
                <a:t>此式称为向量</a:t>
              </a:r>
              <a:r>
                <a:rPr lang="zh-CN" altLang="en-US" i="1"/>
                <a:t> </a:t>
              </a:r>
              <a:r>
                <a:rPr lang="en-US" altLang="zh-CN" i="1"/>
                <a:t>r</a:t>
              </a:r>
              <a:r>
                <a:rPr lang="en-US" altLang="zh-CN"/>
                <a:t> </a:t>
              </a:r>
              <a:r>
                <a:rPr lang="zh-CN" altLang="en-US"/>
                <a:t>的</a:t>
              </a:r>
              <a:r>
                <a:rPr lang="zh-CN" altLang="en-US" b="1">
                  <a:solidFill>
                    <a:schemeClr val="tx2"/>
                  </a:solidFill>
                </a:rPr>
                <a:t>坐标分解式</a:t>
              </a:r>
              <a:r>
                <a:rPr lang="zh-CN" altLang="en-US">
                  <a:solidFill>
                    <a:schemeClr val="tx2"/>
                  </a:solidFill>
                </a:rPr>
                <a:t> </a:t>
              </a:r>
              <a:r>
                <a:rPr lang="en-US" altLang="zh-CN">
                  <a:solidFill>
                    <a:schemeClr val="tx2"/>
                  </a:solidFill>
                </a:rPr>
                <a:t>,</a:t>
              </a:r>
            </a:p>
          </p:txBody>
        </p:sp>
        <p:sp>
          <p:nvSpPr>
            <p:cNvPr id="14420" name="Line 37"/>
            <p:cNvSpPr>
              <a:spLocks noChangeShapeType="1"/>
            </p:cNvSpPr>
            <p:nvPr/>
          </p:nvSpPr>
          <p:spPr bwMode="auto">
            <a:xfrm>
              <a:off x="1439" y="96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22" name="Group 38"/>
          <p:cNvGrpSpPr>
            <a:grpSpLocks/>
          </p:cNvGrpSpPr>
          <p:nvPr/>
        </p:nvGrpSpPr>
        <p:grpSpPr bwMode="auto">
          <a:xfrm>
            <a:off x="3962400" y="936625"/>
            <a:ext cx="4953000" cy="519113"/>
            <a:chOff x="0" y="0"/>
            <a:chExt cx="3120" cy="327"/>
          </a:xfrm>
        </p:grpSpPr>
        <p:sp>
          <p:nvSpPr>
            <p:cNvPr id="14416" name="Text Box 39"/>
            <p:cNvSpPr txBox="1">
              <a:spLocks noChangeArrowheads="1"/>
            </p:cNvSpPr>
            <p:nvPr/>
          </p:nvSpPr>
          <p:spPr bwMode="auto">
            <a:xfrm>
              <a:off x="0" y="0"/>
              <a:ext cx="31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/>
                <a:t>任意向量 </a:t>
              </a:r>
              <a:r>
                <a:rPr lang="en-US" altLang="zh-CN" i="1">
                  <a:solidFill>
                    <a:schemeClr val="tx2"/>
                  </a:solidFill>
                </a:rPr>
                <a:t>r</a:t>
              </a:r>
              <a:r>
                <a:rPr lang="en-US" altLang="zh-CN" i="1"/>
                <a:t> </a:t>
              </a:r>
              <a:r>
                <a:rPr lang="zh-CN" altLang="en-US"/>
                <a:t>可用向径 </a:t>
              </a:r>
              <a:r>
                <a:rPr lang="en-US" altLang="zh-CN" i="1">
                  <a:solidFill>
                    <a:schemeClr val="tx2"/>
                  </a:solidFill>
                </a:rPr>
                <a:t>OM</a:t>
              </a:r>
              <a:r>
                <a:rPr lang="en-US" altLang="zh-CN" i="1"/>
                <a:t> </a:t>
              </a:r>
              <a:r>
                <a:rPr lang="zh-CN" altLang="en-US"/>
                <a:t>表示</a:t>
              </a:r>
              <a:r>
                <a:rPr lang="en-US" altLang="zh-CN"/>
                <a:t>.</a:t>
              </a:r>
            </a:p>
          </p:txBody>
        </p:sp>
        <p:sp>
          <p:nvSpPr>
            <p:cNvPr id="14417" name="Line 40"/>
            <p:cNvSpPr>
              <a:spLocks noChangeShapeType="1"/>
            </p:cNvSpPr>
            <p:nvPr/>
          </p:nvSpPr>
          <p:spPr bwMode="auto">
            <a:xfrm>
              <a:off x="1013" y="96"/>
              <a:ext cx="11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8" name="Line 41"/>
            <p:cNvSpPr>
              <a:spLocks noChangeShapeType="1"/>
            </p:cNvSpPr>
            <p:nvPr/>
          </p:nvSpPr>
          <p:spPr bwMode="auto">
            <a:xfrm>
              <a:off x="2151" y="44"/>
              <a:ext cx="3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426" name="Group 42"/>
          <p:cNvGrpSpPr>
            <a:grpSpLocks/>
          </p:cNvGrpSpPr>
          <p:nvPr/>
        </p:nvGrpSpPr>
        <p:grpSpPr bwMode="auto">
          <a:xfrm>
            <a:off x="857250" y="2881313"/>
            <a:ext cx="2540000" cy="395287"/>
            <a:chOff x="0" y="0"/>
            <a:chExt cx="1600" cy="249"/>
          </a:xfrm>
        </p:grpSpPr>
        <p:graphicFrame>
          <p:nvGraphicFramePr>
            <p:cNvPr id="14412" name="Object 43"/>
            <p:cNvGraphicFramePr>
              <a:graphicFrameLocks noChangeAspect="1"/>
            </p:cNvGraphicFramePr>
            <p:nvPr/>
          </p:nvGraphicFramePr>
          <p:xfrm>
            <a:off x="0" y="49"/>
            <a:ext cx="16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36" r:id="rId27" imgW="2529886" imgH="312475" progId="Equation.3">
                    <p:embed/>
                  </p:oleObj>
                </mc:Choice>
                <mc:Fallback>
                  <p:oleObj r:id="rId27" imgW="2529886" imgH="312475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9"/>
                          <a:ext cx="16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13" name="Line 44"/>
            <p:cNvSpPr>
              <a:spLocks noChangeShapeType="1"/>
            </p:cNvSpPr>
            <p:nvPr/>
          </p:nvSpPr>
          <p:spPr bwMode="auto">
            <a:xfrm>
              <a:off x="36" y="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4" name="Line 45"/>
            <p:cNvSpPr>
              <a:spLocks noChangeShapeType="1"/>
            </p:cNvSpPr>
            <p:nvPr/>
          </p:nvSpPr>
          <p:spPr bwMode="auto">
            <a:xfrm>
              <a:off x="660" y="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5" name="Line 46"/>
            <p:cNvSpPr>
              <a:spLocks noChangeShapeType="1"/>
            </p:cNvSpPr>
            <p:nvPr/>
          </p:nvSpPr>
          <p:spPr bwMode="auto">
            <a:xfrm>
              <a:off x="1236" y="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431" name="Group 47"/>
          <p:cNvGrpSpPr>
            <a:grpSpLocks/>
          </p:cNvGrpSpPr>
          <p:nvPr/>
        </p:nvGrpSpPr>
        <p:grpSpPr bwMode="auto">
          <a:xfrm>
            <a:off x="3505200" y="2881313"/>
            <a:ext cx="2501900" cy="395287"/>
            <a:chOff x="0" y="0"/>
            <a:chExt cx="1576" cy="249"/>
          </a:xfrm>
        </p:grpSpPr>
        <p:graphicFrame>
          <p:nvGraphicFramePr>
            <p:cNvPr id="14408" name="Object 48"/>
            <p:cNvGraphicFramePr>
              <a:graphicFrameLocks noChangeAspect="1"/>
            </p:cNvGraphicFramePr>
            <p:nvPr/>
          </p:nvGraphicFramePr>
          <p:xfrm>
            <a:off x="0" y="49"/>
            <a:ext cx="15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37" r:id="rId29" imgW="2476546" imgH="312475" progId="Equation.3">
                    <p:embed/>
                  </p:oleObj>
                </mc:Choice>
                <mc:Fallback>
                  <p:oleObj r:id="rId29" imgW="2476546" imgH="312475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9"/>
                          <a:ext cx="15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9" name="Line 49"/>
            <p:cNvSpPr>
              <a:spLocks noChangeShapeType="1"/>
            </p:cNvSpPr>
            <p:nvPr/>
          </p:nvSpPr>
          <p:spPr bwMode="auto">
            <a:xfrm>
              <a:off x="192" y="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0" name="Line 50"/>
            <p:cNvSpPr>
              <a:spLocks noChangeShapeType="1"/>
            </p:cNvSpPr>
            <p:nvPr/>
          </p:nvSpPr>
          <p:spPr bwMode="auto">
            <a:xfrm>
              <a:off x="672" y="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1" name="Line 51"/>
            <p:cNvSpPr>
              <a:spLocks noChangeShapeType="1"/>
            </p:cNvSpPr>
            <p:nvPr/>
          </p:nvSpPr>
          <p:spPr bwMode="auto">
            <a:xfrm>
              <a:off x="1248" y="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36" name="Text Box 52"/>
          <p:cNvSpPr txBox="1">
            <a:spLocks noChangeArrowheads="1"/>
          </p:cNvSpPr>
          <p:nvPr/>
        </p:nvSpPr>
        <p:spPr bwMode="auto">
          <a:xfrm>
            <a:off x="3670300" y="4130675"/>
            <a:ext cx="566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r>
              <a:rPr lang="zh-CN" altLang="en-US" sz="2400" b="1">
                <a:solidFill>
                  <a:schemeClr val="accent2"/>
                </a:solidFill>
              </a:rPr>
              <a:t>记 </a:t>
            </a:r>
          </a:p>
        </p:txBody>
      </p:sp>
      <p:grpSp>
        <p:nvGrpSpPr>
          <p:cNvPr id="16437" name="Group 53"/>
          <p:cNvGrpSpPr>
            <a:grpSpLocks/>
          </p:cNvGrpSpPr>
          <p:nvPr/>
        </p:nvGrpSpPr>
        <p:grpSpPr bwMode="auto">
          <a:xfrm>
            <a:off x="1498600" y="3579813"/>
            <a:ext cx="1270000" cy="441325"/>
            <a:chOff x="0" y="0"/>
            <a:chExt cx="800" cy="278"/>
          </a:xfrm>
        </p:grpSpPr>
        <p:graphicFrame>
          <p:nvGraphicFramePr>
            <p:cNvPr id="14405" name="Object 54"/>
            <p:cNvGraphicFramePr>
              <a:graphicFrameLocks noChangeAspect="1"/>
            </p:cNvGraphicFramePr>
            <p:nvPr/>
          </p:nvGraphicFramePr>
          <p:xfrm>
            <a:off x="0" y="28"/>
            <a:ext cx="80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38" r:id="rId31" imgW="1264835" imgH="388704" progId="Equation.3">
                    <p:embed/>
                  </p:oleObj>
                </mc:Choice>
                <mc:Fallback>
                  <p:oleObj r:id="rId31" imgW="1264835" imgH="388704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8"/>
                          <a:ext cx="800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6" name="Line 55"/>
            <p:cNvSpPr>
              <a:spLocks noChangeShapeType="1"/>
            </p:cNvSpPr>
            <p:nvPr/>
          </p:nvSpPr>
          <p:spPr bwMode="auto">
            <a:xfrm>
              <a:off x="16" y="0"/>
              <a:ext cx="2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7" name="Line 56"/>
            <p:cNvSpPr>
              <a:spLocks noChangeShapeType="1"/>
            </p:cNvSpPr>
            <p:nvPr/>
          </p:nvSpPr>
          <p:spPr bwMode="auto">
            <a:xfrm>
              <a:off x="640" y="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41" name="Group 57"/>
          <p:cNvGrpSpPr>
            <a:grpSpLocks/>
          </p:cNvGrpSpPr>
          <p:nvPr/>
        </p:nvGrpSpPr>
        <p:grpSpPr bwMode="auto">
          <a:xfrm>
            <a:off x="3009900" y="3579813"/>
            <a:ext cx="1371600" cy="450850"/>
            <a:chOff x="0" y="0"/>
            <a:chExt cx="864" cy="284"/>
          </a:xfrm>
        </p:grpSpPr>
        <p:graphicFrame>
          <p:nvGraphicFramePr>
            <p:cNvPr id="14402" name="Object 58"/>
            <p:cNvGraphicFramePr>
              <a:graphicFrameLocks noChangeAspect="1"/>
            </p:cNvGraphicFramePr>
            <p:nvPr/>
          </p:nvGraphicFramePr>
          <p:xfrm>
            <a:off x="0" y="34"/>
            <a:ext cx="86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39" r:id="rId33" imgW="1363957" imgH="388704" progId="Equation.3">
                    <p:embed/>
                  </p:oleObj>
                </mc:Choice>
                <mc:Fallback>
                  <p:oleObj r:id="rId33" imgW="1363957" imgH="388704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4"/>
                          <a:ext cx="864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3" name="Line 59"/>
            <p:cNvSpPr>
              <a:spLocks noChangeShapeType="1"/>
            </p:cNvSpPr>
            <p:nvPr/>
          </p:nvSpPr>
          <p:spPr bwMode="auto">
            <a:xfrm>
              <a:off x="24" y="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4" name="Line 60"/>
            <p:cNvSpPr>
              <a:spLocks noChangeShapeType="1"/>
            </p:cNvSpPr>
            <p:nvPr/>
          </p:nvSpPr>
          <p:spPr bwMode="auto">
            <a:xfrm>
              <a:off x="696" y="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45" name="Group 61"/>
          <p:cNvGrpSpPr>
            <a:grpSpLocks/>
          </p:cNvGrpSpPr>
          <p:nvPr/>
        </p:nvGrpSpPr>
        <p:grpSpPr bwMode="auto">
          <a:xfrm>
            <a:off x="5232400" y="5054600"/>
            <a:ext cx="3302000" cy="431800"/>
            <a:chOff x="0" y="0"/>
            <a:chExt cx="2080" cy="272"/>
          </a:xfrm>
        </p:grpSpPr>
        <p:graphicFrame>
          <p:nvGraphicFramePr>
            <p:cNvPr id="14397" name="Object 62"/>
            <p:cNvGraphicFramePr>
              <a:graphicFrameLocks noChangeAspect="1"/>
            </p:cNvGraphicFramePr>
            <p:nvPr/>
          </p:nvGraphicFramePr>
          <p:xfrm>
            <a:off x="0" y="0"/>
            <a:ext cx="20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0" r:id="rId35" imgW="3291767" imgH="426711" progId="Equation.3">
                    <p:embed/>
                  </p:oleObj>
                </mc:Choice>
                <mc:Fallback>
                  <p:oleObj r:id="rId35" imgW="3291767" imgH="426711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08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98" name="Line 63"/>
            <p:cNvSpPr>
              <a:spLocks noChangeShapeType="1"/>
            </p:cNvSpPr>
            <p:nvPr/>
          </p:nvSpPr>
          <p:spPr bwMode="auto">
            <a:xfrm>
              <a:off x="1899" y="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9" name="Line 64"/>
            <p:cNvSpPr>
              <a:spLocks noChangeShapeType="1"/>
            </p:cNvSpPr>
            <p:nvPr/>
          </p:nvSpPr>
          <p:spPr bwMode="auto">
            <a:xfrm>
              <a:off x="784" y="1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0" name="Line 65"/>
            <p:cNvSpPr>
              <a:spLocks noChangeShapeType="1"/>
            </p:cNvSpPr>
            <p:nvPr/>
          </p:nvSpPr>
          <p:spPr bwMode="auto">
            <a:xfrm>
              <a:off x="458" y="1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1" name="Line 66"/>
            <p:cNvSpPr>
              <a:spLocks noChangeShapeType="1"/>
            </p:cNvSpPr>
            <p:nvPr/>
          </p:nvSpPr>
          <p:spPr bwMode="auto">
            <a:xfrm>
              <a:off x="115" y="1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51" name="Group 67"/>
          <p:cNvGrpSpPr>
            <a:grpSpLocks/>
          </p:cNvGrpSpPr>
          <p:nvPr/>
        </p:nvGrpSpPr>
        <p:grpSpPr bwMode="auto">
          <a:xfrm>
            <a:off x="4610100" y="3579813"/>
            <a:ext cx="1295400" cy="436562"/>
            <a:chOff x="0" y="0"/>
            <a:chExt cx="816" cy="275"/>
          </a:xfrm>
        </p:grpSpPr>
        <p:graphicFrame>
          <p:nvGraphicFramePr>
            <p:cNvPr id="14394" name="Object 68"/>
            <p:cNvGraphicFramePr>
              <a:graphicFrameLocks noChangeAspect="1"/>
            </p:cNvGraphicFramePr>
            <p:nvPr/>
          </p:nvGraphicFramePr>
          <p:xfrm>
            <a:off x="0" y="25"/>
            <a:ext cx="81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1" r:id="rId37" imgW="1287726" imgH="388704" progId="Equation.3">
                    <p:embed/>
                  </p:oleObj>
                </mc:Choice>
                <mc:Fallback>
                  <p:oleObj r:id="rId37" imgW="1287726" imgH="388704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5"/>
                          <a:ext cx="816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95" name="Line 69"/>
            <p:cNvSpPr>
              <a:spLocks noChangeShapeType="1"/>
            </p:cNvSpPr>
            <p:nvPr/>
          </p:nvSpPr>
          <p:spPr bwMode="auto">
            <a:xfrm>
              <a:off x="24" y="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6" name="Line 70"/>
            <p:cNvSpPr>
              <a:spLocks noChangeShapeType="1"/>
            </p:cNvSpPr>
            <p:nvPr/>
          </p:nvSpPr>
          <p:spPr bwMode="auto">
            <a:xfrm>
              <a:off x="655" y="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55" name="Group 71"/>
          <p:cNvGrpSpPr>
            <a:grpSpLocks/>
          </p:cNvGrpSpPr>
          <p:nvPr/>
        </p:nvGrpSpPr>
        <p:grpSpPr bwMode="auto">
          <a:xfrm>
            <a:off x="1117600" y="4343400"/>
            <a:ext cx="2492375" cy="457200"/>
            <a:chOff x="0" y="0"/>
            <a:chExt cx="1570" cy="288"/>
          </a:xfrm>
        </p:grpSpPr>
        <p:graphicFrame>
          <p:nvGraphicFramePr>
            <p:cNvPr id="14389" name="Object 72"/>
            <p:cNvGraphicFramePr>
              <a:graphicFrameLocks noChangeAspect="1"/>
            </p:cNvGraphicFramePr>
            <p:nvPr/>
          </p:nvGraphicFramePr>
          <p:xfrm>
            <a:off x="0" y="26"/>
            <a:ext cx="1568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2" r:id="rId39" imgW="2354532" imgH="388704" progId="Equation.3">
                    <p:embed/>
                  </p:oleObj>
                </mc:Choice>
                <mc:Fallback>
                  <p:oleObj r:id="rId39" imgW="2354532" imgH="388704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6"/>
                          <a:ext cx="1568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90" name="Line 73"/>
            <p:cNvSpPr>
              <a:spLocks noChangeShapeType="1"/>
            </p:cNvSpPr>
            <p:nvPr/>
          </p:nvSpPr>
          <p:spPr bwMode="auto">
            <a:xfrm>
              <a:off x="16" y="48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Line 74"/>
            <p:cNvSpPr>
              <a:spLocks noChangeShapeType="1"/>
            </p:cNvSpPr>
            <p:nvPr/>
          </p:nvSpPr>
          <p:spPr bwMode="auto">
            <a:xfrm>
              <a:off x="496" y="0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2" name="Line 75"/>
            <p:cNvSpPr>
              <a:spLocks noChangeShapeType="1"/>
            </p:cNvSpPr>
            <p:nvPr/>
          </p:nvSpPr>
          <p:spPr bwMode="auto">
            <a:xfrm>
              <a:off x="976" y="0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Line 76"/>
            <p:cNvSpPr>
              <a:spLocks noChangeShapeType="1"/>
            </p:cNvSpPr>
            <p:nvPr/>
          </p:nvSpPr>
          <p:spPr bwMode="auto">
            <a:xfrm>
              <a:off x="1426" y="0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61" name="Group 77"/>
          <p:cNvGrpSpPr>
            <a:grpSpLocks/>
          </p:cNvGrpSpPr>
          <p:nvPr/>
        </p:nvGrpSpPr>
        <p:grpSpPr bwMode="auto">
          <a:xfrm>
            <a:off x="6858000" y="3962400"/>
            <a:ext cx="228600" cy="304800"/>
            <a:chOff x="0" y="0"/>
            <a:chExt cx="144" cy="192"/>
          </a:xfrm>
        </p:grpSpPr>
        <p:graphicFrame>
          <p:nvGraphicFramePr>
            <p:cNvPr id="14387" name="Object 78"/>
            <p:cNvGraphicFramePr>
              <a:graphicFrameLocks noChangeAspect="1"/>
            </p:cNvGraphicFramePr>
            <p:nvPr/>
          </p:nvGraphicFramePr>
          <p:xfrm>
            <a:off x="0" y="8"/>
            <a:ext cx="8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3" r:id="rId41" imgW="129572" imgH="282027" progId="Equation.3">
                    <p:embed/>
                  </p:oleObj>
                </mc:Choice>
                <mc:Fallback>
                  <p:oleObj r:id="rId41" imgW="129572" imgH="282027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"/>
                          <a:ext cx="8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8" name="Line 79"/>
            <p:cNvSpPr>
              <a:spLocks noChangeShapeType="1"/>
            </p:cNvSpPr>
            <p:nvPr/>
          </p:nvSpPr>
          <p:spPr bwMode="auto">
            <a:xfrm>
              <a:off x="0" y="0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64" name="Group 80"/>
          <p:cNvGrpSpPr>
            <a:grpSpLocks/>
          </p:cNvGrpSpPr>
          <p:nvPr/>
        </p:nvGrpSpPr>
        <p:grpSpPr bwMode="auto">
          <a:xfrm>
            <a:off x="6588125" y="3276600"/>
            <a:ext cx="233363" cy="346075"/>
            <a:chOff x="0" y="0"/>
            <a:chExt cx="147" cy="218"/>
          </a:xfrm>
        </p:grpSpPr>
        <p:graphicFrame>
          <p:nvGraphicFramePr>
            <p:cNvPr id="14385" name="Object 81"/>
            <p:cNvGraphicFramePr>
              <a:graphicFrameLocks noChangeAspect="1"/>
            </p:cNvGraphicFramePr>
            <p:nvPr/>
          </p:nvGraphicFramePr>
          <p:xfrm>
            <a:off x="0" y="18"/>
            <a:ext cx="1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4" r:id="rId43" imgW="220920" imgH="312475" progId="Equation.3">
                    <p:embed/>
                  </p:oleObj>
                </mc:Choice>
                <mc:Fallback>
                  <p:oleObj r:id="rId43" imgW="220920" imgH="312475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8"/>
                          <a:ext cx="1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6" name="Line 82"/>
            <p:cNvSpPr>
              <a:spLocks noChangeShapeType="1"/>
            </p:cNvSpPr>
            <p:nvPr/>
          </p:nvSpPr>
          <p:spPr bwMode="auto">
            <a:xfrm>
              <a:off x="3" y="0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67" name="Group 83"/>
          <p:cNvGrpSpPr>
            <a:grpSpLocks/>
          </p:cNvGrpSpPr>
          <p:nvPr/>
        </p:nvGrpSpPr>
        <p:grpSpPr bwMode="auto">
          <a:xfrm>
            <a:off x="7175500" y="3429000"/>
            <a:ext cx="282575" cy="381000"/>
            <a:chOff x="0" y="0"/>
            <a:chExt cx="178" cy="240"/>
          </a:xfrm>
        </p:grpSpPr>
        <p:graphicFrame>
          <p:nvGraphicFramePr>
            <p:cNvPr id="14383" name="Object 84"/>
            <p:cNvGraphicFramePr>
              <a:graphicFrameLocks noChangeAspect="1"/>
            </p:cNvGraphicFramePr>
            <p:nvPr/>
          </p:nvGraphicFramePr>
          <p:xfrm>
            <a:off x="0" y="8"/>
            <a:ext cx="13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5" r:id="rId45" imgW="205803" imgH="358040" progId="Equation.3">
                    <p:embed/>
                  </p:oleObj>
                </mc:Choice>
                <mc:Fallback>
                  <p:oleObj r:id="rId45" imgW="205803" imgH="358040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"/>
                          <a:ext cx="13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4" name="Line 85"/>
            <p:cNvSpPr>
              <a:spLocks noChangeShapeType="1"/>
            </p:cNvSpPr>
            <p:nvPr/>
          </p:nvSpPr>
          <p:spPr bwMode="auto">
            <a:xfrm>
              <a:off x="34" y="0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70" name="Group 86"/>
          <p:cNvGrpSpPr>
            <a:grpSpLocks/>
          </p:cNvGrpSpPr>
          <p:nvPr/>
        </p:nvGrpSpPr>
        <p:grpSpPr bwMode="auto">
          <a:xfrm>
            <a:off x="7485063" y="3200400"/>
            <a:ext cx="228600" cy="261938"/>
            <a:chOff x="0" y="0"/>
            <a:chExt cx="144" cy="165"/>
          </a:xfrm>
        </p:grpSpPr>
        <p:graphicFrame>
          <p:nvGraphicFramePr>
            <p:cNvPr id="14381" name="Object 87"/>
            <p:cNvGraphicFramePr>
              <a:graphicFrameLocks noChangeAspect="1"/>
            </p:cNvGraphicFramePr>
            <p:nvPr/>
          </p:nvGraphicFramePr>
          <p:xfrm>
            <a:off x="9" y="29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6" r:id="rId47" imgW="182912" imgH="205797" progId="Equation.3">
                    <p:embed/>
                  </p:oleObj>
                </mc:Choice>
                <mc:Fallback>
                  <p:oleObj r:id="rId47" imgW="182912" imgH="205797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" y="29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2" name="Line 88"/>
            <p:cNvSpPr>
              <a:spLocks noChangeShapeType="1"/>
            </p:cNvSpPr>
            <p:nvPr/>
          </p:nvSpPr>
          <p:spPr bwMode="auto">
            <a:xfrm>
              <a:off x="0" y="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73" name="Group 89"/>
          <p:cNvGrpSpPr>
            <a:grpSpLocks/>
          </p:cNvGrpSpPr>
          <p:nvPr/>
        </p:nvGrpSpPr>
        <p:grpSpPr bwMode="auto">
          <a:xfrm>
            <a:off x="4819650" y="5638800"/>
            <a:ext cx="3924300" cy="431800"/>
            <a:chOff x="0" y="0"/>
            <a:chExt cx="2472" cy="272"/>
          </a:xfrm>
        </p:grpSpPr>
        <p:graphicFrame>
          <p:nvGraphicFramePr>
            <p:cNvPr id="14379" name="Object 90"/>
            <p:cNvGraphicFramePr>
              <a:graphicFrameLocks noChangeAspect="1"/>
            </p:cNvGraphicFramePr>
            <p:nvPr/>
          </p:nvGraphicFramePr>
          <p:xfrm>
            <a:off x="0" y="0"/>
            <a:ext cx="24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7" r:id="rId49" imgW="3916734" imgH="426711" progId="Equation.3">
                    <p:embed/>
                  </p:oleObj>
                </mc:Choice>
                <mc:Fallback>
                  <p:oleObj r:id="rId49" imgW="3916734" imgH="426711" progId="Equation.3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4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0" name="Line 91"/>
            <p:cNvSpPr>
              <a:spLocks noChangeShapeType="1"/>
            </p:cNvSpPr>
            <p:nvPr/>
          </p:nvSpPr>
          <p:spPr bwMode="auto">
            <a:xfrm>
              <a:off x="1572" y="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  <p:bldP spid="16388" grpId="0" autoUpdateAnimBg="0"/>
      <p:bldP spid="16389" grpId="0" autoUpdateAnimBg="0"/>
      <p:bldP spid="16391" grpId="0" autoUpdateAnimBg="0"/>
      <p:bldP spid="16392" grpId="0" autoUpdateAnimBg="0"/>
      <p:bldP spid="16394" grpId="0" animBg="1"/>
      <p:bldP spid="16395" grpId="0" animBg="1"/>
      <p:bldP spid="16408" grpId="0" animBg="1"/>
      <p:bldP spid="16409" grpId="0" animBg="1"/>
      <p:bldP spid="16410" grpId="0" animBg="1"/>
      <p:bldP spid="16411" grpId="0" animBg="1"/>
      <p:bldP spid="16412" grpId="0" animBg="1"/>
      <p:bldP spid="16413" grpId="0" animBg="1"/>
      <p:bldP spid="16415" grpId="0" animBg="1"/>
      <p:bldP spid="16417" grpId="0" autoUpdateAnimBg="0"/>
      <p:bldP spid="16418" grpId="0" animBg="1"/>
      <p:bldP spid="16436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58775"/>
            <a:ext cx="67818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1" charset="-122"/>
              </a:rPr>
              <a:t>四、利用坐标作向量的线性运算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7315200" y="10287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2819400" y="1771650"/>
          <a:ext cx="3759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" r:id="rId3" imgW="3748939" imgH="487608" progId="Equation.3">
                  <p:embed/>
                </p:oleObj>
              </mc:Choice>
              <mc:Fallback>
                <p:oleObj r:id="rId3" imgW="3748939" imgH="48760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71650"/>
                        <a:ext cx="3759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2819400" y="2362200"/>
          <a:ext cx="2527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" r:id="rId5" imgW="2522328" imgH="487608" progId="Equation.3">
                  <p:embed/>
                </p:oleObj>
              </mc:Choice>
              <mc:Fallback>
                <p:oleObj r:id="rId5" imgW="2522328" imgH="48760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362200"/>
                        <a:ext cx="2527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2438400" y="4449763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H="1">
            <a:off x="2438400" y="456565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2438400" y="5192713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H="1">
            <a:off x="2438400" y="532765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6324600" y="3524250"/>
          <a:ext cx="133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" r:id="rId7" imgW="1325950" imgH="434269" progId="Equation.3">
                  <p:embed/>
                </p:oleObj>
              </mc:Choice>
              <mc:Fallback>
                <p:oleObj r:id="rId7" imgW="1325950" imgH="4342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524250"/>
                        <a:ext cx="1333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6324600" y="4038600"/>
          <a:ext cx="1371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" r:id="rId9" imgW="1363957" imgH="487608" progId="Equation.3">
                  <p:embed/>
                </p:oleObj>
              </mc:Choice>
              <mc:Fallback>
                <p:oleObj r:id="rId9" imgW="1363957" imgH="48760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038600"/>
                        <a:ext cx="1371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6324600" y="4660900"/>
          <a:ext cx="1320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" r:id="rId11" imgW="1310617" imgH="434269" progId="Equation.3">
                  <p:embed/>
                </p:oleObj>
              </mc:Choice>
              <mc:Fallback>
                <p:oleObj r:id="rId11" imgW="1310617" imgH="43426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660900"/>
                        <a:ext cx="1320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3429000" y="4794250"/>
          <a:ext cx="711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" r:id="rId13" imgW="700982" imgH="944983" progId="Equation.3">
                  <p:embed/>
                </p:oleObj>
              </mc:Choice>
              <mc:Fallback>
                <p:oleObj r:id="rId13" imgW="700982" imgH="94498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794250"/>
                        <a:ext cx="711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4249738" y="4737100"/>
          <a:ext cx="723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5" r:id="rId15" imgW="716315" imgH="1043887" progId="Equation.3">
                  <p:embed/>
                </p:oleObj>
              </mc:Choice>
              <mc:Fallback>
                <p:oleObj r:id="rId15" imgW="716315" imgH="104388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4737100"/>
                        <a:ext cx="7239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5076825" y="4757738"/>
          <a:ext cx="419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6" r:id="rId17" imgW="411390" imgH="944983" progId="Equation.3">
                  <p:embed/>
                </p:oleObj>
              </mc:Choice>
              <mc:Fallback>
                <p:oleObj r:id="rId17" imgW="411390" imgH="94498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757738"/>
                        <a:ext cx="419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6145213" y="3416300"/>
            <a:ext cx="1600200" cy="1752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609600" y="29098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平行向量对应坐标成比例</a:t>
            </a:r>
            <a:r>
              <a:rPr lang="en-US" altLang="zh-CN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5867400" y="1117600"/>
          <a:ext cx="148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" r:id="rId19" imgW="1478196" imgH="426711" progId="Equation.3">
                  <p:embed/>
                </p:oleObj>
              </mc:Choice>
              <mc:Fallback>
                <p:oleObj r:id="rId19" imgW="1478196" imgH="42671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117600"/>
                        <a:ext cx="1485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27" name="Group 19"/>
          <p:cNvGrpSpPr>
            <a:grpSpLocks/>
          </p:cNvGrpSpPr>
          <p:nvPr/>
        </p:nvGrpSpPr>
        <p:grpSpPr bwMode="auto">
          <a:xfrm>
            <a:off x="533400" y="1004888"/>
            <a:ext cx="2901950" cy="588962"/>
            <a:chOff x="0" y="0"/>
            <a:chExt cx="1828" cy="371"/>
          </a:xfrm>
        </p:grpSpPr>
        <p:sp>
          <p:nvSpPr>
            <p:cNvPr id="15402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/>
                <a:t>设</a:t>
              </a:r>
            </a:p>
          </p:txBody>
        </p:sp>
        <p:graphicFrame>
          <p:nvGraphicFramePr>
            <p:cNvPr id="15403" name="Object 21"/>
            <p:cNvGraphicFramePr>
              <a:graphicFrameLocks noChangeAspect="1"/>
            </p:cNvGraphicFramePr>
            <p:nvPr/>
          </p:nvGraphicFramePr>
          <p:xfrm>
            <a:off x="376" y="68"/>
            <a:ext cx="1452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8" r:id="rId21" imgW="2301192" imgH="472492" progId="Equation.3">
                    <p:embed/>
                  </p:oleObj>
                </mc:Choice>
                <mc:Fallback>
                  <p:oleObj r:id="rId21" imgW="2301192" imgH="472492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" y="68"/>
                          <a:ext cx="1452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4" name="Line 22"/>
            <p:cNvSpPr>
              <a:spLocks noChangeShapeType="1"/>
            </p:cNvSpPr>
            <p:nvPr/>
          </p:nvSpPr>
          <p:spPr bwMode="auto">
            <a:xfrm>
              <a:off x="393" y="8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1" name="Group 23"/>
          <p:cNvGrpSpPr>
            <a:grpSpLocks/>
          </p:cNvGrpSpPr>
          <p:nvPr/>
        </p:nvGrpSpPr>
        <p:grpSpPr bwMode="auto">
          <a:xfrm>
            <a:off x="3581400" y="1066800"/>
            <a:ext cx="2197100" cy="508000"/>
            <a:chOff x="0" y="0"/>
            <a:chExt cx="1384" cy="320"/>
          </a:xfrm>
        </p:grpSpPr>
        <p:graphicFrame>
          <p:nvGraphicFramePr>
            <p:cNvPr id="15400" name="Object 24"/>
            <p:cNvGraphicFramePr>
              <a:graphicFrameLocks noChangeAspect="1"/>
            </p:cNvGraphicFramePr>
            <p:nvPr/>
          </p:nvGraphicFramePr>
          <p:xfrm>
            <a:off x="0" y="16"/>
            <a:ext cx="138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9" r:id="rId23" imgW="2186953" imgH="472492" progId="Equation.3">
                    <p:embed/>
                  </p:oleObj>
                </mc:Choice>
                <mc:Fallback>
                  <p:oleObj r:id="rId23" imgW="2186953" imgH="472492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6"/>
                          <a:ext cx="138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1" name="Line 25"/>
            <p:cNvSpPr>
              <a:spLocks noChangeShapeType="1"/>
            </p:cNvSpPr>
            <p:nvPr/>
          </p:nvSpPr>
          <p:spPr bwMode="auto">
            <a:xfrm>
              <a:off x="0" y="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4" name="Group 26"/>
          <p:cNvGrpSpPr>
            <a:grpSpLocks/>
          </p:cNvGrpSpPr>
          <p:nvPr/>
        </p:nvGrpSpPr>
        <p:grpSpPr bwMode="auto">
          <a:xfrm>
            <a:off x="1774825" y="1778000"/>
            <a:ext cx="990600" cy="355600"/>
            <a:chOff x="0" y="0"/>
            <a:chExt cx="624" cy="224"/>
          </a:xfrm>
        </p:grpSpPr>
        <p:graphicFrame>
          <p:nvGraphicFramePr>
            <p:cNvPr id="15397" name="Object 27"/>
            <p:cNvGraphicFramePr>
              <a:graphicFrameLocks noChangeAspect="1"/>
            </p:cNvGraphicFramePr>
            <p:nvPr/>
          </p:nvGraphicFramePr>
          <p:xfrm>
            <a:off x="0" y="24"/>
            <a:ext cx="62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0" r:id="rId25" imgW="983017" imgH="312475" progId="Equation.3">
                    <p:embed/>
                  </p:oleObj>
                </mc:Choice>
                <mc:Fallback>
                  <p:oleObj r:id="rId25" imgW="983017" imgH="312475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4"/>
                          <a:ext cx="62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8" name="Line 28"/>
            <p:cNvSpPr>
              <a:spLocks noChangeShapeType="1"/>
            </p:cNvSpPr>
            <p:nvPr/>
          </p:nvSpPr>
          <p:spPr bwMode="auto">
            <a:xfrm>
              <a:off x="15" y="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9" name="Line 29"/>
            <p:cNvSpPr>
              <a:spLocks noChangeShapeType="1"/>
            </p:cNvSpPr>
            <p:nvPr/>
          </p:nvSpPr>
          <p:spPr bwMode="auto">
            <a:xfrm>
              <a:off x="322" y="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8" name="Group 30"/>
          <p:cNvGrpSpPr>
            <a:grpSpLocks/>
          </p:cNvGrpSpPr>
          <p:nvPr/>
        </p:nvGrpSpPr>
        <p:grpSpPr bwMode="auto">
          <a:xfrm>
            <a:off x="1981200" y="2425700"/>
            <a:ext cx="749300" cy="393700"/>
            <a:chOff x="0" y="0"/>
            <a:chExt cx="472" cy="248"/>
          </a:xfrm>
        </p:grpSpPr>
        <p:graphicFrame>
          <p:nvGraphicFramePr>
            <p:cNvPr id="15395" name="Object 31"/>
            <p:cNvGraphicFramePr>
              <a:graphicFrameLocks noChangeAspect="1"/>
            </p:cNvGraphicFramePr>
            <p:nvPr/>
          </p:nvGraphicFramePr>
          <p:xfrm>
            <a:off x="0" y="0"/>
            <a:ext cx="47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1" r:id="rId27" imgW="739206" imgH="388704" progId="Equation.3">
                    <p:embed/>
                  </p:oleObj>
                </mc:Choice>
                <mc:Fallback>
                  <p:oleObj r:id="rId27" imgW="739206" imgH="388704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7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6" name="Line 32"/>
            <p:cNvSpPr>
              <a:spLocks noChangeShapeType="1"/>
            </p:cNvSpPr>
            <p:nvPr/>
          </p:nvSpPr>
          <p:spPr bwMode="auto">
            <a:xfrm>
              <a:off x="184" y="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41" name="Group 33"/>
          <p:cNvGrpSpPr>
            <a:grpSpLocks/>
          </p:cNvGrpSpPr>
          <p:nvPr/>
        </p:nvGrpSpPr>
        <p:grpSpPr bwMode="auto">
          <a:xfrm>
            <a:off x="869950" y="3581400"/>
            <a:ext cx="1625600" cy="444500"/>
            <a:chOff x="0" y="0"/>
            <a:chExt cx="1024" cy="280"/>
          </a:xfrm>
        </p:grpSpPr>
        <p:graphicFrame>
          <p:nvGraphicFramePr>
            <p:cNvPr id="15392" name="Object 34"/>
            <p:cNvGraphicFramePr>
              <a:graphicFrameLocks noChangeAspect="1"/>
            </p:cNvGraphicFramePr>
            <p:nvPr/>
          </p:nvGraphicFramePr>
          <p:xfrm>
            <a:off x="0" y="8"/>
            <a:ext cx="10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2" r:id="rId29" imgW="1615542" imgH="426711" progId="Equation.3">
                    <p:embed/>
                  </p:oleObj>
                </mc:Choice>
                <mc:Fallback>
                  <p:oleObj r:id="rId29" imgW="1615542" imgH="426711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"/>
                          <a:ext cx="10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3" name="Line 35"/>
            <p:cNvSpPr>
              <a:spLocks noChangeShapeType="1"/>
            </p:cNvSpPr>
            <p:nvPr/>
          </p:nvSpPr>
          <p:spPr bwMode="auto">
            <a:xfrm>
              <a:off x="220" y="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Line 36"/>
            <p:cNvSpPr>
              <a:spLocks noChangeShapeType="1"/>
            </p:cNvSpPr>
            <p:nvPr/>
          </p:nvSpPr>
          <p:spPr bwMode="auto">
            <a:xfrm>
              <a:off x="560" y="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45" name="Group 37"/>
          <p:cNvGrpSpPr>
            <a:grpSpLocks/>
          </p:cNvGrpSpPr>
          <p:nvPr/>
        </p:nvGrpSpPr>
        <p:grpSpPr bwMode="auto">
          <a:xfrm>
            <a:off x="1600200" y="4267200"/>
            <a:ext cx="762000" cy="425450"/>
            <a:chOff x="0" y="0"/>
            <a:chExt cx="480" cy="268"/>
          </a:xfrm>
        </p:grpSpPr>
        <p:graphicFrame>
          <p:nvGraphicFramePr>
            <p:cNvPr id="15389" name="Object 38"/>
            <p:cNvGraphicFramePr>
              <a:graphicFrameLocks noChangeAspect="1"/>
            </p:cNvGraphicFramePr>
            <p:nvPr/>
          </p:nvGraphicFramePr>
          <p:xfrm>
            <a:off x="0" y="20"/>
            <a:ext cx="44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3" r:id="rId31" imgW="700982" imgH="388704" progId="Equation.3">
                    <p:embed/>
                  </p:oleObj>
                </mc:Choice>
                <mc:Fallback>
                  <p:oleObj r:id="rId31" imgW="700982" imgH="388704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"/>
                          <a:ext cx="44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0" name="Line 39"/>
            <p:cNvSpPr>
              <a:spLocks noChangeShapeType="1"/>
            </p:cNvSpPr>
            <p:nvPr/>
          </p:nvSpPr>
          <p:spPr bwMode="auto">
            <a:xfrm>
              <a:off x="0" y="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Line 40"/>
            <p:cNvSpPr>
              <a:spLocks noChangeShapeType="1"/>
            </p:cNvSpPr>
            <p:nvPr/>
          </p:nvSpPr>
          <p:spPr bwMode="auto">
            <a:xfrm>
              <a:off x="336" y="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49" name="Group 41"/>
          <p:cNvGrpSpPr>
            <a:grpSpLocks/>
          </p:cNvGrpSpPr>
          <p:nvPr/>
        </p:nvGrpSpPr>
        <p:grpSpPr bwMode="auto">
          <a:xfrm>
            <a:off x="3473450" y="4267200"/>
            <a:ext cx="1022350" cy="425450"/>
            <a:chOff x="0" y="0"/>
            <a:chExt cx="644" cy="268"/>
          </a:xfrm>
        </p:grpSpPr>
        <p:graphicFrame>
          <p:nvGraphicFramePr>
            <p:cNvPr id="15386" name="Object 42"/>
            <p:cNvGraphicFramePr>
              <a:graphicFrameLocks noChangeAspect="1"/>
            </p:cNvGraphicFramePr>
            <p:nvPr/>
          </p:nvGraphicFramePr>
          <p:xfrm>
            <a:off x="0" y="20"/>
            <a:ext cx="6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4" r:id="rId33" imgW="998133" imgH="388704" progId="Equation.3">
                    <p:embed/>
                  </p:oleObj>
                </mc:Choice>
                <mc:Fallback>
                  <p:oleObj r:id="rId33" imgW="998133" imgH="388704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"/>
                          <a:ext cx="63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7" name="Line 43"/>
            <p:cNvSpPr>
              <a:spLocks noChangeShapeType="1"/>
            </p:cNvSpPr>
            <p:nvPr/>
          </p:nvSpPr>
          <p:spPr bwMode="auto">
            <a:xfrm>
              <a:off x="10" y="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Line 44"/>
            <p:cNvSpPr>
              <a:spLocks noChangeShapeType="1"/>
            </p:cNvSpPr>
            <p:nvPr/>
          </p:nvSpPr>
          <p:spPr bwMode="auto">
            <a:xfrm>
              <a:off x="500" y="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utoUpdateAnimBg="0"/>
      <p:bldP spid="17414" grpId="0" animBg="1"/>
      <p:bldP spid="17415" grpId="0" animBg="1"/>
      <p:bldP spid="17416" grpId="0" animBg="1"/>
      <p:bldP spid="17417" grpId="0" animBg="1"/>
      <p:bldP spid="17424" grpId="0" animBg="1"/>
      <p:bldP spid="1742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683568" y="853827"/>
            <a:ext cx="8050088" cy="307922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514350" indent="-514350" algn="l">
              <a:buAutoNum type="arabicPeriod"/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在空间直角坐标系中，指出下列点各在哪个卦限？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a. (2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,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-3,4)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在第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卦限；</a:t>
            </a:r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pPr algn="l"/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   b. (2,3,-4)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在第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卦限；</a:t>
            </a:r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pPr algn="l"/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   c. (2,-3,-4)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在第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3]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卦限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; </a:t>
            </a:r>
          </a:p>
          <a:p>
            <a:pPr algn="l"/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   d. (-2,-3,4)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在第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4]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卦限。</a:t>
            </a:r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pPr algn="l"/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  (</a:t>
            </a:r>
            <a:r>
              <a:rPr lang="zh-CN" altLang="en-US" sz="2600" dirty="0" smtClean="0">
                <a:solidFill>
                  <a:srgbClr val="FF0000"/>
                </a:solidFill>
                <a:latin typeface="Microsoft Yahei"/>
                <a:ea typeface="Microsoft Yahei"/>
                <a:sym typeface="Microsoft Yahei"/>
              </a:rPr>
              <a:t>注：用阿拉伯数字填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)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89166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4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6289493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387412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2. (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a,b,c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关于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x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轴的对称点为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;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关于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yoz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平面的对称点为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. </a:t>
            </a:r>
          </a:p>
          <a:p>
            <a:pPr algn="l"/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pPr algn="l"/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3.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点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(1,-3,2)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关于点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(-1,2,1)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的对称点为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3]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pPr algn="l"/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89166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3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0585148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827584" y="1052737"/>
            <a:ext cx="7315200" cy="316835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4. 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已知𝑎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=(3,5,8),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𝑏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=(2,−4,−7),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𝑐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=(5,1,−4),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则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4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𝑎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+3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𝑏−𝑐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。</a:t>
            </a:r>
          </a:p>
          <a:p>
            <a:pPr algn="l"/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</a:p>
          <a:p>
            <a:pPr algn="l"/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5. 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试问当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c,d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为何值时，向量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(-2,3,d)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(c,-6,2)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平行？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c=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,d=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3]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.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89166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3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6003314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 flipV="1">
            <a:off x="8001000" y="4060825"/>
            <a:ext cx="533400" cy="762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228600"/>
            <a:ext cx="5632450" cy="685800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182F00"/>
                    </a:gs>
                    <a:gs pos="50000">
                      <a:srgbClr val="336600"/>
                    </a:gs>
                    <a:gs pos="100000">
                      <a:srgbClr val="182F00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1" charset="-122"/>
              </a:rPr>
              <a:t>五、向量的模、方向角、投影 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39750" y="936625"/>
            <a:ext cx="6013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1. </a:t>
            </a:r>
            <a:r>
              <a:rPr lang="zh-CN" altLang="en-US" b="1"/>
              <a:t>向量的模与两点间的距离公式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6489700" y="3184525"/>
          <a:ext cx="2501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7" r:id="rId3" imgW="2491662" imgH="563837" progId="Equation.3">
                  <p:embed/>
                </p:oleObj>
              </mc:Choice>
              <mc:Fallback>
                <p:oleObj r:id="rId3" imgW="2491662" imgH="56383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3184525"/>
                        <a:ext cx="2501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724400" y="14890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476500" y="3146425"/>
          <a:ext cx="40005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8" r:id="rId5" imgW="3992965" imgH="602060" progId="Equation.3">
                  <p:embed/>
                </p:oleObj>
              </mc:Choice>
              <mc:Fallback>
                <p:oleObj r:id="rId5" imgW="3992965" imgH="6020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146425"/>
                        <a:ext cx="40005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7283450" y="2211388"/>
            <a:ext cx="909638" cy="50641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8193088" y="1757363"/>
            <a:ext cx="0" cy="9604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V="1">
            <a:off x="7292975" y="1744663"/>
            <a:ext cx="909638" cy="454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515" name="Group 11"/>
          <p:cNvGrpSpPr>
            <a:grpSpLocks/>
          </p:cNvGrpSpPr>
          <p:nvPr/>
        </p:nvGrpSpPr>
        <p:grpSpPr bwMode="auto">
          <a:xfrm>
            <a:off x="6837363" y="936625"/>
            <a:ext cx="1966912" cy="2228850"/>
            <a:chOff x="0" y="0"/>
            <a:chExt cx="1239" cy="1404"/>
          </a:xfrm>
        </p:grpSpPr>
        <p:sp>
          <p:nvSpPr>
            <p:cNvPr id="16450" name="Line 12"/>
            <p:cNvSpPr>
              <a:spLocks noChangeShapeType="1"/>
            </p:cNvSpPr>
            <p:nvPr/>
          </p:nvSpPr>
          <p:spPr bwMode="auto">
            <a:xfrm>
              <a:off x="286" y="795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1" name="Line 13"/>
            <p:cNvSpPr>
              <a:spLocks noChangeShapeType="1"/>
            </p:cNvSpPr>
            <p:nvPr/>
          </p:nvSpPr>
          <p:spPr bwMode="auto">
            <a:xfrm flipV="1">
              <a:off x="286" y="0"/>
              <a:ext cx="0" cy="7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2" name="Line 14"/>
            <p:cNvSpPr>
              <a:spLocks noChangeShapeType="1"/>
            </p:cNvSpPr>
            <p:nvPr/>
          </p:nvSpPr>
          <p:spPr bwMode="auto">
            <a:xfrm flipH="1">
              <a:off x="0" y="795"/>
              <a:ext cx="281" cy="5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53" name="Object 15"/>
            <p:cNvGraphicFramePr>
              <a:graphicFrameLocks noChangeAspect="1"/>
            </p:cNvGraphicFramePr>
            <p:nvPr/>
          </p:nvGraphicFramePr>
          <p:xfrm>
            <a:off x="61" y="125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59" r:id="rId7" imgW="220920" imgH="236246" progId="Equation.3">
                    <p:embed/>
                  </p:oleObj>
                </mc:Choice>
                <mc:Fallback>
                  <p:oleObj r:id="rId7" imgW="220920" imgH="23624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" y="125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54" name="Object 16"/>
            <p:cNvGraphicFramePr>
              <a:graphicFrameLocks noChangeAspect="1"/>
            </p:cNvGraphicFramePr>
            <p:nvPr/>
          </p:nvGraphicFramePr>
          <p:xfrm>
            <a:off x="81" y="697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60" r:id="rId9" imgW="297151" imgH="312475" progId="Equation.3">
                    <p:embed/>
                  </p:oleObj>
                </mc:Choice>
                <mc:Fallback>
                  <p:oleObj r:id="rId9" imgW="297151" imgH="312475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" y="697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55" name="Object 17"/>
            <p:cNvGraphicFramePr>
              <a:graphicFrameLocks noChangeAspect="1"/>
            </p:cNvGraphicFramePr>
            <p:nvPr/>
          </p:nvGraphicFramePr>
          <p:xfrm>
            <a:off x="1087" y="841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61" r:id="rId11" imgW="236252" imgH="312475" progId="Equation.3">
                    <p:embed/>
                  </p:oleObj>
                </mc:Choice>
                <mc:Fallback>
                  <p:oleObj r:id="rId11" imgW="236252" imgH="31247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7" y="841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56" name="Object 18"/>
            <p:cNvGraphicFramePr>
              <a:graphicFrameLocks noChangeAspect="1"/>
            </p:cNvGraphicFramePr>
            <p:nvPr/>
          </p:nvGraphicFramePr>
          <p:xfrm>
            <a:off x="345" y="1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62" r:id="rId13" imgW="205803" imgH="205797" progId="Equation.3">
                    <p:embed/>
                  </p:oleObj>
                </mc:Choice>
                <mc:Fallback>
                  <p:oleObj r:id="rId13" imgW="205803" imgH="205797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" y="1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23" name="Object 19"/>
          <p:cNvGraphicFramePr>
            <a:graphicFrameLocks noChangeAspect="1"/>
          </p:cNvGraphicFramePr>
          <p:nvPr/>
        </p:nvGraphicFramePr>
        <p:xfrm>
          <a:off x="8077200" y="1371600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3" r:id="rId15" imgW="396273" imgH="297143" progId="Equation.3">
                  <p:embed/>
                </p:oleObj>
              </mc:Choice>
              <mc:Fallback>
                <p:oleObj r:id="rId15" imgW="396273" imgH="29714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1371600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Object 20"/>
          <p:cNvGraphicFramePr>
            <a:graphicFrameLocks noChangeAspect="1"/>
          </p:cNvGraphicFramePr>
          <p:nvPr/>
        </p:nvGraphicFramePr>
        <p:xfrm>
          <a:off x="8013700" y="2760663"/>
          <a:ext cx="342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4" r:id="rId17" imgW="335375" imgH="312475" progId="Equation.3">
                  <p:embed/>
                </p:oleObj>
              </mc:Choice>
              <mc:Fallback>
                <p:oleObj r:id="rId17" imgW="335375" imgH="31247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700" y="2760663"/>
                        <a:ext cx="342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21"/>
          <p:cNvGraphicFramePr>
            <a:graphicFrameLocks noChangeAspect="1"/>
          </p:cNvGraphicFramePr>
          <p:nvPr/>
        </p:nvGraphicFramePr>
        <p:xfrm>
          <a:off x="8383588" y="1816100"/>
          <a:ext cx="30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5" r:id="rId19" imgW="297151" imgH="388704" progId="Equation.3">
                  <p:embed/>
                </p:oleObj>
              </mc:Choice>
              <mc:Fallback>
                <p:oleObj r:id="rId19" imgW="297151" imgH="38870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3588" y="1816100"/>
                        <a:ext cx="30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22"/>
          <p:cNvGraphicFramePr>
            <a:graphicFrameLocks noChangeAspect="1"/>
          </p:cNvGraphicFramePr>
          <p:nvPr/>
        </p:nvGraphicFramePr>
        <p:xfrm>
          <a:off x="7002463" y="1109663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6" r:id="rId21" imgW="274260" imgH="297143" progId="Equation.3">
                  <p:embed/>
                </p:oleObj>
              </mc:Choice>
              <mc:Fallback>
                <p:oleObj r:id="rId21" imgW="274260" imgH="29714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63" y="1109663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7" name="Line 23"/>
          <p:cNvSpPr>
            <a:spLocks noChangeShapeType="1"/>
          </p:cNvSpPr>
          <p:nvPr/>
        </p:nvSpPr>
        <p:spPr bwMode="auto">
          <a:xfrm flipH="1">
            <a:off x="6992938" y="2717800"/>
            <a:ext cx="12128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 flipH="1">
            <a:off x="8205788" y="2211388"/>
            <a:ext cx="304800" cy="50641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7294563" y="1252538"/>
            <a:ext cx="911225" cy="5048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530" name="Object 26"/>
          <p:cNvGraphicFramePr>
            <a:graphicFrameLocks noChangeAspect="1"/>
          </p:cNvGraphicFramePr>
          <p:nvPr/>
        </p:nvGraphicFramePr>
        <p:xfrm>
          <a:off x="6686550" y="2519363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7" r:id="rId23" imgW="274260" imgH="297143" progId="Equation.3">
                  <p:embed/>
                </p:oleObj>
              </mc:Choice>
              <mc:Fallback>
                <p:oleObj r:id="rId23" imgW="274260" imgH="29714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2519363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1" name="Line 27"/>
          <p:cNvSpPr>
            <a:spLocks noChangeShapeType="1"/>
          </p:cNvSpPr>
          <p:nvPr/>
        </p:nvSpPr>
        <p:spPr bwMode="auto">
          <a:xfrm flipV="1">
            <a:off x="8193088" y="1757363"/>
            <a:ext cx="0" cy="960437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539750" y="2627313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/>
              <a:t>由勾股定理得</a:t>
            </a:r>
          </a:p>
        </p:txBody>
      </p:sp>
      <p:graphicFrame>
        <p:nvGraphicFramePr>
          <p:cNvPr id="21533" name="Object 29"/>
          <p:cNvGraphicFramePr>
            <a:graphicFrameLocks noChangeAspect="1"/>
          </p:cNvGraphicFramePr>
          <p:nvPr/>
        </p:nvGraphicFramePr>
        <p:xfrm>
          <a:off x="1676400" y="3935413"/>
          <a:ext cx="181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8" r:id="rId25" imgW="1806012" imgH="434269" progId="Equation.3">
                  <p:embed/>
                </p:oleObj>
              </mc:Choice>
              <mc:Fallback>
                <p:oleObj r:id="rId25" imgW="1806012" imgH="43426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35413"/>
                        <a:ext cx="1816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5943600" y="390842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/>
              <a:t>因</a:t>
            </a:r>
          </a:p>
        </p:txBody>
      </p:sp>
      <p:grpSp>
        <p:nvGrpSpPr>
          <p:cNvPr id="21535" name="Group 31"/>
          <p:cNvGrpSpPr>
            <a:grpSpLocks/>
          </p:cNvGrpSpPr>
          <p:nvPr/>
        </p:nvGrpSpPr>
        <p:grpSpPr bwMode="auto">
          <a:xfrm>
            <a:off x="7797800" y="4822825"/>
            <a:ext cx="279400" cy="381000"/>
            <a:chOff x="0" y="0"/>
            <a:chExt cx="176" cy="240"/>
          </a:xfrm>
        </p:grpSpPr>
        <p:sp>
          <p:nvSpPr>
            <p:cNvPr id="16448" name="Oval 32"/>
            <p:cNvSpPr>
              <a:spLocks noChangeArrowheads="1"/>
            </p:cNvSpPr>
            <p:nvPr/>
          </p:nvSpPr>
          <p:spPr bwMode="auto">
            <a:xfrm>
              <a:off x="94" y="0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49" name="Object 33"/>
            <p:cNvGraphicFramePr>
              <a:graphicFrameLocks noChangeAspect="1"/>
            </p:cNvGraphicFramePr>
            <p:nvPr/>
          </p:nvGraphicFramePr>
          <p:xfrm>
            <a:off x="0" y="48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69" r:id="rId27" imgW="274260" imgH="297143" progId="Equation.3">
                    <p:embed/>
                  </p:oleObj>
                </mc:Choice>
                <mc:Fallback>
                  <p:oleObj r:id="rId27" imgW="274260" imgH="297143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38" name="Group 34"/>
          <p:cNvGrpSpPr>
            <a:grpSpLocks/>
          </p:cNvGrpSpPr>
          <p:nvPr/>
        </p:nvGrpSpPr>
        <p:grpSpPr bwMode="auto">
          <a:xfrm>
            <a:off x="8483600" y="4043363"/>
            <a:ext cx="279400" cy="381000"/>
            <a:chOff x="0" y="0"/>
            <a:chExt cx="176" cy="240"/>
          </a:xfrm>
        </p:grpSpPr>
        <p:sp>
          <p:nvSpPr>
            <p:cNvPr id="16446" name="Oval 35"/>
            <p:cNvSpPr>
              <a:spLocks noChangeArrowheads="1"/>
            </p:cNvSpPr>
            <p:nvPr/>
          </p:nvSpPr>
          <p:spPr bwMode="auto">
            <a:xfrm>
              <a:off x="14" y="0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47" name="Object 36"/>
            <p:cNvGraphicFramePr>
              <a:graphicFrameLocks noChangeAspect="1"/>
            </p:cNvGraphicFramePr>
            <p:nvPr/>
          </p:nvGraphicFramePr>
          <p:xfrm>
            <a:off x="0" y="48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0" r:id="rId29" imgW="274260" imgH="297143" progId="Equation.3">
                    <p:embed/>
                  </p:oleObj>
                </mc:Choice>
                <mc:Fallback>
                  <p:oleObj r:id="rId29" imgW="274260" imgH="297143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41" name="Text Box 37"/>
          <p:cNvSpPr txBox="1">
            <a:spLocks noChangeArrowheads="1"/>
          </p:cNvSpPr>
          <p:nvPr/>
        </p:nvSpPr>
        <p:spPr bwMode="auto">
          <a:xfrm>
            <a:off x="200025" y="5051425"/>
            <a:ext cx="3482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/>
              <a:t>得两点间的距离公式</a:t>
            </a:r>
            <a:r>
              <a:rPr lang="en-US" altLang="zh-CN"/>
              <a:t>:</a:t>
            </a:r>
          </a:p>
        </p:txBody>
      </p:sp>
      <p:graphicFrame>
        <p:nvGraphicFramePr>
          <p:cNvPr id="21542" name="Object 38"/>
          <p:cNvGraphicFramePr>
            <a:graphicFrameLocks noChangeAspect="1"/>
          </p:cNvGraphicFramePr>
          <p:nvPr/>
        </p:nvGraphicFramePr>
        <p:xfrm>
          <a:off x="3276600" y="4594225"/>
          <a:ext cx="4000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1" r:id="rId31" imgW="3992965" imgH="434269" progId="Equation.3">
                  <p:embed/>
                </p:oleObj>
              </mc:Choice>
              <mc:Fallback>
                <p:oleObj r:id="rId31" imgW="3992965" imgH="434269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94225"/>
                        <a:ext cx="4000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3" name="Object 39"/>
          <p:cNvGraphicFramePr>
            <a:graphicFrameLocks noChangeAspect="1"/>
          </p:cNvGraphicFramePr>
          <p:nvPr/>
        </p:nvGraphicFramePr>
        <p:xfrm>
          <a:off x="2933700" y="5559425"/>
          <a:ext cx="5600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2" r:id="rId33" imgW="5593175" imgH="548721" progId="Equation.3">
                  <p:embed/>
                </p:oleObj>
              </mc:Choice>
              <mc:Fallback>
                <p:oleObj r:id="rId33" imgW="5593175" imgH="548721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5559425"/>
                        <a:ext cx="5600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539750" y="3876675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/>
              <a:t>对两点</a:t>
            </a:r>
          </a:p>
        </p:txBody>
      </p: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3429000" y="38766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/>
              <a:t>与</a:t>
            </a:r>
          </a:p>
        </p:txBody>
      </p:sp>
      <p:graphicFrame>
        <p:nvGraphicFramePr>
          <p:cNvPr id="21546" name="Object 42"/>
          <p:cNvGraphicFramePr>
            <a:graphicFrameLocks noChangeAspect="1"/>
          </p:cNvGraphicFramePr>
          <p:nvPr/>
        </p:nvGraphicFramePr>
        <p:xfrm>
          <a:off x="3860800" y="3935413"/>
          <a:ext cx="208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3" r:id="rId35" imgW="2072714" imgH="434269" progId="Equation.3">
                  <p:embed/>
                </p:oleObj>
              </mc:Choice>
              <mc:Fallback>
                <p:oleObj r:id="rId35" imgW="2072714" imgH="43426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3935413"/>
                        <a:ext cx="2082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47" name="Group 43"/>
          <p:cNvGrpSpPr>
            <a:grpSpLocks/>
          </p:cNvGrpSpPr>
          <p:nvPr/>
        </p:nvGrpSpPr>
        <p:grpSpPr bwMode="auto">
          <a:xfrm>
            <a:off x="2971800" y="1585913"/>
            <a:ext cx="1776413" cy="446087"/>
            <a:chOff x="0" y="0"/>
            <a:chExt cx="1119" cy="281"/>
          </a:xfrm>
        </p:grpSpPr>
        <p:graphicFrame>
          <p:nvGraphicFramePr>
            <p:cNvPr id="16444" name="Object 44"/>
            <p:cNvGraphicFramePr>
              <a:graphicFrameLocks noChangeAspect="1"/>
            </p:cNvGraphicFramePr>
            <p:nvPr/>
          </p:nvGraphicFramePr>
          <p:xfrm>
            <a:off x="0" y="0"/>
            <a:ext cx="111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4" r:id="rId37" imgW="1760230" imgH="434269" progId="Equation.3">
                    <p:embed/>
                  </p:oleObj>
                </mc:Choice>
                <mc:Fallback>
                  <p:oleObj r:id="rId37" imgW="1760230" imgH="434269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11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45" name="Line 45"/>
            <p:cNvSpPr>
              <a:spLocks noChangeShapeType="1"/>
            </p:cNvSpPr>
            <p:nvPr/>
          </p:nvSpPr>
          <p:spPr bwMode="auto">
            <a:xfrm>
              <a:off x="326" y="7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550" name="Group 46"/>
          <p:cNvGrpSpPr>
            <a:grpSpLocks/>
          </p:cNvGrpSpPr>
          <p:nvPr/>
        </p:nvGrpSpPr>
        <p:grpSpPr bwMode="auto">
          <a:xfrm>
            <a:off x="3035300" y="2155825"/>
            <a:ext cx="1765300" cy="371475"/>
            <a:chOff x="0" y="0"/>
            <a:chExt cx="1112" cy="234"/>
          </a:xfrm>
        </p:grpSpPr>
        <p:graphicFrame>
          <p:nvGraphicFramePr>
            <p:cNvPr id="16441" name="Object 47"/>
            <p:cNvGraphicFramePr>
              <a:graphicFrameLocks noChangeAspect="1"/>
            </p:cNvGraphicFramePr>
            <p:nvPr/>
          </p:nvGraphicFramePr>
          <p:xfrm>
            <a:off x="0" y="34"/>
            <a:ext cx="111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5" r:id="rId39" imgW="1760230" imgH="312475" progId="Equation.3">
                    <p:embed/>
                  </p:oleObj>
                </mc:Choice>
                <mc:Fallback>
                  <p:oleObj r:id="rId39" imgW="1760230" imgH="312475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4"/>
                          <a:ext cx="111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42" name="Line 48"/>
            <p:cNvSpPr>
              <a:spLocks noChangeShapeType="1"/>
            </p:cNvSpPr>
            <p:nvPr/>
          </p:nvSpPr>
          <p:spPr bwMode="auto">
            <a:xfrm>
              <a:off x="200" y="0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3" name="Line 49"/>
            <p:cNvSpPr>
              <a:spLocks noChangeShapeType="1"/>
            </p:cNvSpPr>
            <p:nvPr/>
          </p:nvSpPr>
          <p:spPr bwMode="auto">
            <a:xfrm>
              <a:off x="728" y="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554" name="Group 50"/>
          <p:cNvGrpSpPr>
            <a:grpSpLocks/>
          </p:cNvGrpSpPr>
          <p:nvPr/>
        </p:nvGrpSpPr>
        <p:grpSpPr bwMode="auto">
          <a:xfrm>
            <a:off x="1143000" y="5648325"/>
            <a:ext cx="1765300" cy="469900"/>
            <a:chOff x="0" y="0"/>
            <a:chExt cx="1112" cy="296"/>
          </a:xfrm>
        </p:grpSpPr>
        <p:graphicFrame>
          <p:nvGraphicFramePr>
            <p:cNvPr id="16439" name="Object 51"/>
            <p:cNvGraphicFramePr>
              <a:graphicFrameLocks noChangeAspect="1"/>
            </p:cNvGraphicFramePr>
            <p:nvPr/>
          </p:nvGraphicFramePr>
          <p:xfrm>
            <a:off x="0" y="0"/>
            <a:ext cx="111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6" r:id="rId41" imgW="1760230" imgH="464718" progId="Equation.3">
                    <p:embed/>
                  </p:oleObj>
                </mc:Choice>
                <mc:Fallback>
                  <p:oleObj r:id="rId41" imgW="1760230" imgH="464718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11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40" name="Line 52"/>
            <p:cNvSpPr>
              <a:spLocks noChangeShapeType="1"/>
            </p:cNvSpPr>
            <p:nvPr/>
          </p:nvSpPr>
          <p:spPr bwMode="auto">
            <a:xfrm>
              <a:off x="720" y="8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557" name="Group 53"/>
          <p:cNvGrpSpPr>
            <a:grpSpLocks/>
          </p:cNvGrpSpPr>
          <p:nvPr/>
        </p:nvGrpSpPr>
        <p:grpSpPr bwMode="auto">
          <a:xfrm>
            <a:off x="990600" y="4594225"/>
            <a:ext cx="2209800" cy="457200"/>
            <a:chOff x="0" y="0"/>
            <a:chExt cx="1392" cy="288"/>
          </a:xfrm>
        </p:grpSpPr>
        <p:graphicFrame>
          <p:nvGraphicFramePr>
            <p:cNvPr id="16435" name="Object 54"/>
            <p:cNvGraphicFramePr>
              <a:graphicFrameLocks noChangeAspect="1"/>
            </p:cNvGraphicFramePr>
            <p:nvPr/>
          </p:nvGraphicFramePr>
          <p:xfrm>
            <a:off x="0" y="40"/>
            <a:ext cx="138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7" r:id="rId43" imgW="2186953" imgH="388704" progId="Equation.3">
                    <p:embed/>
                  </p:oleObj>
                </mc:Choice>
                <mc:Fallback>
                  <p:oleObj r:id="rId43" imgW="2186953" imgH="388704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0"/>
                          <a:ext cx="138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6" name="Line 55"/>
            <p:cNvSpPr>
              <a:spLocks noChangeShapeType="1"/>
            </p:cNvSpPr>
            <p:nvPr/>
          </p:nvSpPr>
          <p:spPr bwMode="auto">
            <a:xfrm>
              <a:off x="30" y="0"/>
              <a:ext cx="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7" name="Line 56"/>
            <p:cNvSpPr>
              <a:spLocks noChangeShapeType="1"/>
            </p:cNvSpPr>
            <p:nvPr/>
          </p:nvSpPr>
          <p:spPr bwMode="auto">
            <a:xfrm>
              <a:off x="558" y="0"/>
              <a:ext cx="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8" name="Line 57"/>
            <p:cNvSpPr>
              <a:spLocks noChangeShapeType="1"/>
            </p:cNvSpPr>
            <p:nvPr/>
          </p:nvSpPr>
          <p:spPr bwMode="auto">
            <a:xfrm>
              <a:off x="1086" y="0"/>
              <a:ext cx="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562" name="Group 58"/>
          <p:cNvGrpSpPr>
            <a:grpSpLocks/>
          </p:cNvGrpSpPr>
          <p:nvPr/>
        </p:nvGrpSpPr>
        <p:grpSpPr bwMode="auto">
          <a:xfrm>
            <a:off x="676275" y="1611313"/>
            <a:ext cx="2236788" cy="420687"/>
            <a:chOff x="0" y="0"/>
            <a:chExt cx="1409" cy="265"/>
          </a:xfrm>
        </p:grpSpPr>
        <p:graphicFrame>
          <p:nvGraphicFramePr>
            <p:cNvPr id="16433" name="Object 59"/>
            <p:cNvGraphicFramePr>
              <a:graphicFrameLocks noChangeAspect="1"/>
            </p:cNvGraphicFramePr>
            <p:nvPr/>
          </p:nvGraphicFramePr>
          <p:xfrm>
            <a:off x="0" y="0"/>
            <a:ext cx="1409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8" r:id="rId45" imgW="2217402" imgH="411379" progId="Equation.3">
                    <p:embed/>
                  </p:oleObj>
                </mc:Choice>
                <mc:Fallback>
                  <p:oleObj r:id="rId45" imgW="2217402" imgH="411379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409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4" name="Line 60"/>
            <p:cNvSpPr>
              <a:spLocks noChangeShapeType="1"/>
            </p:cNvSpPr>
            <p:nvPr/>
          </p:nvSpPr>
          <p:spPr bwMode="auto">
            <a:xfrm>
              <a:off x="294" y="4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65" name="Group 61"/>
          <p:cNvGrpSpPr>
            <a:grpSpLocks/>
          </p:cNvGrpSpPr>
          <p:nvPr/>
        </p:nvGrpSpPr>
        <p:grpSpPr bwMode="auto">
          <a:xfrm>
            <a:off x="1787525" y="2155825"/>
            <a:ext cx="1184275" cy="369888"/>
            <a:chOff x="0" y="0"/>
            <a:chExt cx="746" cy="233"/>
          </a:xfrm>
        </p:grpSpPr>
        <p:graphicFrame>
          <p:nvGraphicFramePr>
            <p:cNvPr id="16430" name="Object 62"/>
            <p:cNvGraphicFramePr>
              <a:graphicFrameLocks noChangeAspect="1"/>
            </p:cNvGraphicFramePr>
            <p:nvPr/>
          </p:nvGraphicFramePr>
          <p:xfrm>
            <a:off x="18" y="33"/>
            <a:ext cx="7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9" r:id="rId47" imgW="1150596" imgH="312475" progId="Equation.3">
                    <p:embed/>
                  </p:oleObj>
                </mc:Choice>
                <mc:Fallback>
                  <p:oleObj r:id="rId47" imgW="1150596" imgH="312475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" y="33"/>
                          <a:ext cx="7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1" name="Line 63"/>
            <p:cNvSpPr>
              <a:spLocks noChangeShapeType="1"/>
            </p:cNvSpPr>
            <p:nvPr/>
          </p:nvSpPr>
          <p:spPr bwMode="auto">
            <a:xfrm>
              <a:off x="392" y="0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2" name="Line 64"/>
            <p:cNvSpPr>
              <a:spLocks noChangeShapeType="1"/>
            </p:cNvSpPr>
            <p:nvPr/>
          </p:nvSpPr>
          <p:spPr bwMode="auto">
            <a:xfrm>
              <a:off x="0" y="3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69" name="Group 65"/>
          <p:cNvGrpSpPr>
            <a:grpSpLocks/>
          </p:cNvGrpSpPr>
          <p:nvPr/>
        </p:nvGrpSpPr>
        <p:grpSpPr bwMode="auto">
          <a:xfrm>
            <a:off x="781050" y="3289300"/>
            <a:ext cx="1600200" cy="461963"/>
            <a:chOff x="0" y="0"/>
            <a:chExt cx="1008" cy="291"/>
          </a:xfrm>
        </p:grpSpPr>
        <p:graphicFrame>
          <p:nvGraphicFramePr>
            <p:cNvPr id="16428" name="Object 66"/>
            <p:cNvGraphicFramePr>
              <a:graphicFrameLocks noChangeAspect="1"/>
            </p:cNvGraphicFramePr>
            <p:nvPr/>
          </p:nvGraphicFramePr>
          <p:xfrm>
            <a:off x="0" y="0"/>
            <a:ext cx="100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0" r:id="rId49" imgW="1592651" imgH="449601" progId="Equation.3">
                    <p:embed/>
                  </p:oleObj>
                </mc:Choice>
                <mc:Fallback>
                  <p:oleObj r:id="rId49" imgW="1592651" imgH="449601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008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9" name="Line 67"/>
            <p:cNvSpPr>
              <a:spLocks noChangeShapeType="1"/>
            </p:cNvSpPr>
            <p:nvPr/>
          </p:nvSpPr>
          <p:spPr bwMode="auto">
            <a:xfrm>
              <a:off x="84" y="40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72" name="Group 68"/>
          <p:cNvGrpSpPr>
            <a:grpSpLocks/>
          </p:cNvGrpSpPr>
          <p:nvPr/>
        </p:nvGrpSpPr>
        <p:grpSpPr bwMode="auto">
          <a:xfrm>
            <a:off x="3048000" y="2155825"/>
            <a:ext cx="2525713" cy="446088"/>
            <a:chOff x="0" y="0"/>
            <a:chExt cx="1591" cy="281"/>
          </a:xfrm>
        </p:grpSpPr>
        <p:graphicFrame>
          <p:nvGraphicFramePr>
            <p:cNvPr id="16424" name="Object 69"/>
            <p:cNvGraphicFramePr>
              <a:graphicFrameLocks noChangeAspect="1"/>
            </p:cNvGraphicFramePr>
            <p:nvPr/>
          </p:nvGraphicFramePr>
          <p:xfrm>
            <a:off x="0" y="33"/>
            <a:ext cx="15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1" r:id="rId51" imgW="2491662" imgH="388704" progId="Equation.3">
                    <p:embed/>
                  </p:oleObj>
                </mc:Choice>
                <mc:Fallback>
                  <p:oleObj r:id="rId51" imgW="2491662" imgH="388704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3"/>
                          <a:ext cx="1576" cy="24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5" name="Line 70"/>
            <p:cNvSpPr>
              <a:spLocks noChangeShapeType="1"/>
            </p:cNvSpPr>
            <p:nvPr/>
          </p:nvSpPr>
          <p:spPr bwMode="auto">
            <a:xfrm>
              <a:off x="170" y="0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6" name="Line 71"/>
            <p:cNvSpPr>
              <a:spLocks noChangeShapeType="1"/>
            </p:cNvSpPr>
            <p:nvPr/>
          </p:nvSpPr>
          <p:spPr bwMode="auto">
            <a:xfrm>
              <a:off x="727" y="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7" name="Line 72"/>
            <p:cNvSpPr>
              <a:spLocks noChangeShapeType="1"/>
            </p:cNvSpPr>
            <p:nvPr/>
          </p:nvSpPr>
          <p:spPr bwMode="auto">
            <a:xfrm>
              <a:off x="1274" y="0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1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1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1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1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1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  <p:bldP spid="21508" grpId="0" autoUpdateAnimBg="0"/>
      <p:bldP spid="21510" grpId="0" autoUpdateAnimBg="0"/>
      <p:bldP spid="21512" grpId="0" animBg="1"/>
      <p:bldP spid="21513" grpId="0" animBg="1"/>
      <p:bldP spid="21514" grpId="0" animBg="1"/>
      <p:bldP spid="21527" grpId="0" animBg="1"/>
      <p:bldP spid="21528" grpId="0" animBg="1"/>
      <p:bldP spid="21529" grpId="0" animBg="1"/>
      <p:bldP spid="21531" grpId="0" animBg="1"/>
      <p:bldP spid="21532" grpId="0" build="p" autoUpdateAnimBg="0"/>
      <p:bldP spid="21534" grpId="0" build="p" autoUpdateAnimBg="0"/>
      <p:bldP spid="21541" grpId="0" build="p" autoUpdateAnimBg="0"/>
      <p:bldP spid="21544" grpId="0" build="p" autoUpdateAnimBg="0"/>
      <p:bldP spid="21545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/>
          <p:cNvSpPr>
            <a:spLocks noChangeArrowheads="1"/>
          </p:cNvSpPr>
          <p:nvPr/>
        </p:nvSpPr>
        <p:spPr bwMode="auto">
          <a:xfrm rot="3091529">
            <a:off x="6977062" y="4156076"/>
            <a:ext cx="1057275" cy="14478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395288"/>
            <a:ext cx="22860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1" charset="-122"/>
              </a:rPr>
              <a:t>例</a:t>
            </a:r>
            <a:r>
              <a:rPr lang="en-US" altLang="zh-CN" sz="2800" b="1" smtClean="0">
                <a:ea typeface="楷体_GB2312" pitchFamily="1" charset="-122"/>
              </a:rPr>
              <a:t>4.</a:t>
            </a:r>
            <a:r>
              <a:rPr lang="en-US" altLang="zh-CN" sz="2800" smtClean="0">
                <a:ea typeface="楷体_GB2312" pitchFamily="1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1" charset="-122"/>
              </a:rPr>
              <a:t>求证以</a:t>
            </a:r>
            <a:endParaRPr lang="zh-CN" altLang="en-US" sz="2800" smtClean="0">
              <a:ea typeface="楷体_GB2312" pitchFamily="1" charset="-122"/>
            </a:endParaRP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2438400" y="471488"/>
          <a:ext cx="51419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9" r:id="rId3" imgW="5135787" imgH="434269" progId="Equation.3">
                  <p:embed/>
                </p:oleObj>
              </mc:Choice>
              <mc:Fallback>
                <p:oleObj r:id="rId3" imgW="5135787" imgH="4342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71488"/>
                        <a:ext cx="51419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33400" y="15240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6248400" y="4440238"/>
          <a:ext cx="48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0" r:id="rId5" imgW="472505" imgH="434269" progId="Equation.3">
                  <p:embed/>
                </p:oleObj>
              </mc:Choice>
              <mc:Fallback>
                <p:oleObj r:id="rId5" imgW="472505" imgH="4342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440238"/>
                        <a:ext cx="48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7391400" y="5583238"/>
          <a:ext cx="52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1" r:id="rId7" imgW="510512" imgH="434269" progId="Equation.3">
                  <p:embed/>
                </p:oleObj>
              </mc:Choice>
              <mc:Fallback>
                <p:oleObj r:id="rId7" imgW="510512" imgH="43426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583238"/>
                        <a:ext cx="52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8077200" y="4427538"/>
          <a:ext cx="50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2" r:id="rId9" imgW="502954" imgH="434269" progId="Equation.3">
                  <p:embed/>
                </p:oleObj>
              </mc:Choice>
              <mc:Fallback>
                <p:oleObj r:id="rId9" imgW="502954" imgH="43426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427538"/>
                        <a:ext cx="508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479425" y="2139950"/>
          <a:ext cx="18145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3" r:id="rId11" imgW="1806012" imgH="464718" progId="Equation.3">
                  <p:embed/>
                </p:oleObj>
              </mc:Choice>
              <mc:Fallback>
                <p:oleObj r:id="rId11" imgW="1806012" imgH="46471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2139950"/>
                        <a:ext cx="18145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2320925" y="2057400"/>
          <a:ext cx="43846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4" r:id="rId13" imgW="4373906" imgH="540947" progId="Equation.3">
                  <p:embed/>
                </p:oleObj>
              </mc:Choice>
              <mc:Fallback>
                <p:oleObj r:id="rId13" imgW="4373906" imgH="54094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2057400"/>
                        <a:ext cx="438467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2590800" y="2071688"/>
          <a:ext cx="1143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5" r:id="rId15" imgW="1135479" imgH="510498" progId="Equation.3">
                  <p:embed/>
                </p:oleObj>
              </mc:Choice>
              <mc:Fallback>
                <p:oleObj r:id="rId15" imgW="1135479" imgH="51049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071688"/>
                        <a:ext cx="1143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3848100" y="2071688"/>
          <a:ext cx="1333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6" r:id="rId17" imgW="1325950" imgH="510498" progId="Equation.3">
                  <p:embed/>
                </p:oleObj>
              </mc:Choice>
              <mc:Fallback>
                <p:oleObj r:id="rId17" imgW="1325950" imgH="51049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2071688"/>
                        <a:ext cx="1333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5194300" y="2071688"/>
          <a:ext cx="1358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7" r:id="rId19" imgW="1348841" imgH="510498" progId="Equation.3">
                  <p:embed/>
                </p:oleObj>
              </mc:Choice>
              <mc:Fallback>
                <p:oleObj r:id="rId19" imgW="1348841" imgH="51049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2071688"/>
                        <a:ext cx="1358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6781800" y="2079625"/>
          <a:ext cx="91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8" r:id="rId21" imgW="906785" imgH="373372" progId="Equation.3">
                  <p:embed/>
                </p:oleObj>
              </mc:Choice>
              <mc:Fallback>
                <p:oleObj r:id="rId21" imgW="906785" imgH="37337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079625"/>
                        <a:ext cx="914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838200" y="2981325"/>
          <a:ext cx="144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9" r:id="rId23" imgW="1440189" imgH="464718" progId="Equation.3">
                  <p:embed/>
                </p:oleObj>
              </mc:Choice>
              <mc:Fallback>
                <p:oleObj r:id="rId23" imgW="1440189" imgH="46471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81325"/>
                        <a:ext cx="1447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2319338" y="2949575"/>
          <a:ext cx="43862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0" r:id="rId25" imgW="4373906" imgH="540947" progId="Equation.3">
                  <p:embed/>
                </p:oleObj>
              </mc:Choice>
              <mc:Fallback>
                <p:oleObj r:id="rId25" imgW="4373906" imgH="54094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2949575"/>
                        <a:ext cx="438626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2590800" y="2979738"/>
          <a:ext cx="1130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1" r:id="rId27" imgW="1120147" imgH="510498" progId="Equation.3">
                  <p:embed/>
                </p:oleObj>
              </mc:Choice>
              <mc:Fallback>
                <p:oleObj r:id="rId27" imgW="1120147" imgH="51049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979738"/>
                        <a:ext cx="1130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/>
          <p:cNvGraphicFramePr>
            <a:graphicFrameLocks noChangeAspect="1"/>
          </p:cNvGraphicFramePr>
          <p:nvPr/>
        </p:nvGraphicFramePr>
        <p:xfrm>
          <a:off x="3746500" y="2979738"/>
          <a:ext cx="1358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2" r:id="rId29" imgW="1348841" imgH="510498" progId="Equation.3">
                  <p:embed/>
                </p:oleObj>
              </mc:Choice>
              <mc:Fallback>
                <p:oleObj r:id="rId29" imgW="1348841" imgH="51049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2979738"/>
                        <a:ext cx="1358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9"/>
          <p:cNvGraphicFramePr>
            <a:graphicFrameLocks noChangeAspect="1"/>
          </p:cNvGraphicFramePr>
          <p:nvPr/>
        </p:nvGraphicFramePr>
        <p:xfrm>
          <a:off x="5156200" y="2979738"/>
          <a:ext cx="1397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3" r:id="rId31" imgW="1386848" imgH="510498" progId="Equation.3">
                  <p:embed/>
                </p:oleObj>
              </mc:Choice>
              <mc:Fallback>
                <p:oleObj r:id="rId31" imgW="1386848" imgH="51049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2979738"/>
                        <a:ext cx="1397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6781800" y="3043238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4" r:id="rId33" imgW="754323" imgH="388704" progId="Equation.3">
                  <p:embed/>
                </p:oleObj>
              </mc:Choice>
              <mc:Fallback>
                <p:oleObj r:id="rId33" imgW="754323" imgH="38870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043238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857250" y="3819525"/>
          <a:ext cx="1384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5" r:id="rId35" imgW="1379290" imgH="464718" progId="Equation.3">
                  <p:embed/>
                </p:oleObj>
              </mc:Choice>
              <mc:Fallback>
                <p:oleObj r:id="rId35" imgW="1379290" imgH="46471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819525"/>
                        <a:ext cx="1384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2235200" y="3733800"/>
          <a:ext cx="438626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6" r:id="rId37" imgW="4373906" imgH="540947" progId="Equation.3">
                  <p:embed/>
                </p:oleObj>
              </mc:Choice>
              <mc:Fallback>
                <p:oleObj r:id="rId37" imgW="4373906" imgH="54094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3733800"/>
                        <a:ext cx="438626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1" name="Object 23"/>
          <p:cNvGraphicFramePr>
            <a:graphicFrameLocks noChangeAspect="1"/>
          </p:cNvGraphicFramePr>
          <p:nvPr/>
        </p:nvGraphicFramePr>
        <p:xfrm>
          <a:off x="2540000" y="3741738"/>
          <a:ext cx="1130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7" r:id="rId39" imgW="1120147" imgH="510498" progId="Equation.3">
                  <p:embed/>
                </p:oleObj>
              </mc:Choice>
              <mc:Fallback>
                <p:oleObj r:id="rId39" imgW="1120147" imgH="51049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3741738"/>
                        <a:ext cx="1130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2" name="Object 24"/>
          <p:cNvGraphicFramePr>
            <a:graphicFrameLocks noChangeAspect="1"/>
          </p:cNvGraphicFramePr>
          <p:nvPr/>
        </p:nvGraphicFramePr>
        <p:xfrm>
          <a:off x="3765550" y="3741738"/>
          <a:ext cx="1397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8" r:id="rId41" imgW="1386848" imgH="510498" progId="Equation.3">
                  <p:embed/>
                </p:oleObj>
              </mc:Choice>
              <mc:Fallback>
                <p:oleObj r:id="rId41" imgW="1386848" imgH="510498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3741738"/>
                        <a:ext cx="1397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3" name="Object 25"/>
          <p:cNvGraphicFramePr>
            <a:graphicFrameLocks noChangeAspect="1"/>
          </p:cNvGraphicFramePr>
          <p:nvPr/>
        </p:nvGraphicFramePr>
        <p:xfrm>
          <a:off x="5199063" y="3741738"/>
          <a:ext cx="1333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9" r:id="rId43" imgW="1325950" imgH="510498" progId="Equation.3">
                  <p:embed/>
                </p:oleObj>
              </mc:Choice>
              <mc:Fallback>
                <p:oleObj r:id="rId43" imgW="1325950" imgH="51049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3741738"/>
                        <a:ext cx="1333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4" name="Object 26"/>
          <p:cNvGraphicFramePr>
            <a:graphicFrameLocks noChangeAspect="1"/>
          </p:cNvGraphicFramePr>
          <p:nvPr/>
        </p:nvGraphicFramePr>
        <p:xfrm>
          <a:off x="6781800" y="3756025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0" r:id="rId45" imgW="754323" imgH="388704" progId="Equation.3">
                  <p:embed/>
                </p:oleObj>
              </mc:Choice>
              <mc:Fallback>
                <p:oleObj r:id="rId45" imgW="754323" imgH="38870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756025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5" name="Object 27"/>
          <p:cNvGraphicFramePr>
            <a:graphicFrameLocks noChangeAspect="1"/>
          </p:cNvGraphicFramePr>
          <p:nvPr/>
        </p:nvGraphicFramePr>
        <p:xfrm>
          <a:off x="477838" y="4524375"/>
          <a:ext cx="28305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1" r:id="rId47" imgW="2827037" imgH="449601" progId="Equation.3">
                  <p:embed/>
                </p:oleObj>
              </mc:Choice>
              <mc:Fallback>
                <p:oleObj r:id="rId47" imgW="2827037" imgH="44960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4524375"/>
                        <a:ext cx="28305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381000" y="520382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22557" name="Object 29"/>
          <p:cNvGraphicFramePr>
            <a:graphicFrameLocks noChangeAspect="1"/>
          </p:cNvGraphicFramePr>
          <p:nvPr/>
        </p:nvGraphicFramePr>
        <p:xfrm>
          <a:off x="889000" y="5246688"/>
          <a:ext cx="17764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2" r:id="rId49" imgW="1767789" imgH="434269" progId="Equation.3">
                  <p:embed/>
                </p:oleObj>
              </mc:Choice>
              <mc:Fallback>
                <p:oleObj r:id="rId49" imgW="1767789" imgH="43426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5246688"/>
                        <a:ext cx="17764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2667000" y="5203825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为等腰三角形 </a:t>
            </a:r>
            <a:r>
              <a:rPr lang="en-US" altLang="zh-CN"/>
              <a:t>.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152400" y="1039813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的三角形是等腰三角形 </a:t>
            </a:r>
            <a:r>
              <a:rPr lang="en-US" altLang="zh-CN"/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 flipH="1">
            <a:off x="6629400" y="4432300"/>
            <a:ext cx="1431925" cy="479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7543800" y="3810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/>
              <a:t>为顶点</a:t>
            </a:r>
          </a:p>
        </p:txBody>
      </p:sp>
      <p:sp>
        <p:nvSpPr>
          <p:cNvPr id="22562" name="Line 34"/>
          <p:cNvSpPr>
            <a:spLocks noChangeShapeType="1"/>
          </p:cNvSpPr>
          <p:nvPr/>
        </p:nvSpPr>
        <p:spPr bwMode="auto">
          <a:xfrm flipV="1">
            <a:off x="7269163" y="4427538"/>
            <a:ext cx="804862" cy="13223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  <p:bldP spid="22533" grpId="0" autoUpdateAnimBg="0"/>
      <p:bldP spid="22556" grpId="0" autoUpdateAnimBg="0"/>
      <p:bldP spid="22558" grpId="0" autoUpdateAnimBg="0"/>
      <p:bldP spid="22560" grpId="0" animBg="1"/>
      <p:bldP spid="225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178050" y="4476750"/>
            <a:ext cx="643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 sz="3200" b="1"/>
              <a:t>四、利用坐标作向量的线性运算 </a:t>
            </a:r>
          </a:p>
        </p:txBody>
      </p:sp>
      <p:sp>
        <p:nvSpPr>
          <p:cNvPr id="307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209800" y="5334000"/>
            <a:ext cx="56388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2438400" cy="7620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第一节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78050" y="2286000"/>
            <a:ext cx="358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/>
              <a:t>一、向量的概念</a:t>
            </a:r>
          </a:p>
        </p:txBody>
      </p:sp>
      <p:sp>
        <p:nvSpPr>
          <p:cNvPr id="3079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178050" y="3001963"/>
            <a:ext cx="4832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 sz="3200" b="1"/>
              <a:t>二、向量的线性运算 </a:t>
            </a:r>
          </a:p>
        </p:txBody>
      </p:sp>
      <p:sp>
        <p:nvSpPr>
          <p:cNvPr id="3080" name="Text Box 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178050" y="3714750"/>
            <a:ext cx="4984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 sz="3200" b="1"/>
              <a:t>三、空间直角坐标系</a:t>
            </a:r>
          </a:p>
        </p:txBody>
      </p:sp>
      <p:sp>
        <p:nvSpPr>
          <p:cNvPr id="3081" name="Text Box 9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178050" y="5211763"/>
            <a:ext cx="597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 sz="3200" b="1"/>
              <a:t>五、向量的模、方向角、投影 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2133600" y="1100138"/>
            <a:ext cx="52101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向量及其线性运算 </a:t>
            </a:r>
          </a:p>
        </p:txBody>
      </p:sp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228600" y="4419600"/>
          <a:ext cx="1905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3" imgW="3390476" imgH="3409524" progId="Paint.Picture">
                  <p:embed/>
                </p:oleObj>
              </mc:Choice>
              <mc:Fallback>
                <p:oleObj r:id="rId3" imgW="3390476" imgH="3409524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19600"/>
                        <a:ext cx="19050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</a:t>
            </a:r>
            <a:r>
              <a:rPr lang="zh-CN" altLang="en-US" b="1">
                <a:solidFill>
                  <a:schemeClr val="accent2"/>
                </a:solidFill>
              </a:rPr>
              <a:t>八</a:t>
            </a:r>
            <a:r>
              <a:rPr lang="zh-CN" altLang="en-US">
                <a:solidFill>
                  <a:schemeClr val="accent2"/>
                </a:solidFill>
              </a:rPr>
              <a:t>章 </a:t>
            </a: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58775"/>
            <a:ext cx="380365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1" charset="-122"/>
              </a:rPr>
              <a:t>例</a:t>
            </a:r>
            <a:r>
              <a:rPr lang="en-US" altLang="zh-CN" sz="2800" b="1" smtClean="0">
                <a:ea typeface="楷体_GB2312" pitchFamily="1" charset="-122"/>
              </a:rPr>
              <a:t>5.</a:t>
            </a:r>
            <a:r>
              <a:rPr lang="en-US" altLang="zh-CN" sz="2800" smtClean="0">
                <a:ea typeface="楷体_GB2312" pitchFamily="1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1" charset="-122"/>
              </a:rPr>
              <a:t>在 </a:t>
            </a:r>
            <a:r>
              <a:rPr lang="en-US" altLang="zh-CN" sz="2800" i="1" smtClean="0">
                <a:solidFill>
                  <a:schemeClr val="tx1"/>
                </a:solidFill>
                <a:ea typeface="楷体_GB2312" pitchFamily="1" charset="-122"/>
              </a:rPr>
              <a:t>z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1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1" charset="-122"/>
              </a:rPr>
              <a:t>轴上求与两点</a:t>
            </a:r>
            <a:endParaRPr lang="zh-CN" altLang="en-US" sz="2800" smtClean="0">
              <a:ea typeface="楷体_GB2312" pitchFamily="1" charset="-122"/>
            </a:endParaRP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4140200" y="522288"/>
          <a:ext cx="1574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" r:id="rId3" imgW="1569760" imgH="396262" progId="Equation.3">
                  <p:embed/>
                </p:oleObj>
              </mc:Choice>
              <mc:Fallback>
                <p:oleObj r:id="rId3" imgW="1569760" imgH="39626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22288"/>
                        <a:ext cx="15748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696200" y="3952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等距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39750" y="1600200"/>
            <a:ext cx="2449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设该点为</a:t>
            </a: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2616200" y="1676400"/>
          <a:ext cx="166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r:id="rId5" imgW="1653550" imgH="396262" progId="Equation.3">
                  <p:embed/>
                </p:oleObj>
              </mc:Choice>
              <mc:Fallback>
                <p:oleObj r:id="rId5" imgW="1653550" imgH="39626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1676400"/>
                        <a:ext cx="1663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4368800" y="1689100"/>
          <a:ext cx="2641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6" r:id="rId7" imgW="2636566" imgH="464718" progId="Equation.3">
                  <p:embed/>
                </p:oleObj>
              </mc:Choice>
              <mc:Fallback>
                <p:oleObj r:id="rId7" imgW="2636566" imgH="46471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689100"/>
                        <a:ext cx="2641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1295400" y="2289175"/>
          <a:ext cx="3276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r:id="rId9" imgW="3268876" imgH="540947" progId="Equation.3">
                  <p:embed/>
                </p:oleObj>
              </mc:Choice>
              <mc:Fallback>
                <p:oleObj r:id="rId9" imgW="3268876" imgH="54094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9175"/>
                        <a:ext cx="3276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600200" y="2362200"/>
          <a:ext cx="825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8" r:id="rId11" imgW="815437" imgH="502940" progId="Equation.3">
                  <p:embed/>
                </p:oleObj>
              </mc:Choice>
              <mc:Fallback>
                <p:oleObj r:id="rId11" imgW="815437" imgH="5029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362200"/>
                        <a:ext cx="825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2476500" y="2362200"/>
          <a:ext cx="57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9" r:id="rId13" imgW="563852" imgH="411379" progId="Equation.3">
                  <p:embed/>
                </p:oleObj>
              </mc:Choice>
              <mc:Fallback>
                <p:oleObj r:id="rId13" imgW="563852" imgH="41137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2362200"/>
                        <a:ext cx="571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3009900" y="2362200"/>
          <a:ext cx="1409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0" r:id="rId15" imgW="1402181" imgH="502940" progId="Equation.3">
                  <p:embed/>
                </p:oleObj>
              </mc:Choice>
              <mc:Fallback>
                <p:oleObj r:id="rId15" imgW="1402181" imgH="5029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362200"/>
                        <a:ext cx="1409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4572000" y="2349500"/>
          <a:ext cx="3289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r:id="rId17" imgW="3284209" imgH="540947" progId="Equation.3">
                  <p:embed/>
                </p:oleObj>
              </mc:Choice>
              <mc:Fallback>
                <p:oleObj r:id="rId17" imgW="3284209" imgH="54094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349500"/>
                        <a:ext cx="3289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5194300" y="2397125"/>
          <a:ext cx="34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2" r:id="rId19" imgW="335375" imgH="426711" progId="Equation.3">
                  <p:embed/>
                </p:oleObj>
              </mc:Choice>
              <mc:Fallback>
                <p:oleObj r:id="rId19" imgW="335375" imgH="42671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2397125"/>
                        <a:ext cx="34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5588000" y="2393950"/>
          <a:ext cx="62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3" r:id="rId21" imgW="617193" imgH="426711" progId="Equation.3">
                  <p:embed/>
                </p:oleObj>
              </mc:Choice>
              <mc:Fallback>
                <p:oleObj r:id="rId21" imgW="617193" imgH="42671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2393950"/>
                        <a:ext cx="62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6248400" y="2371725"/>
          <a:ext cx="1612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" r:id="rId23" imgW="1607768" imgH="502940" progId="Equation.3">
                  <p:embed/>
                </p:oleObj>
              </mc:Choice>
              <mc:Fallback>
                <p:oleObj r:id="rId23" imgW="1607768" imgH="5029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371725"/>
                        <a:ext cx="1612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533400" y="305911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解得</a:t>
            </a:r>
          </a:p>
        </p:txBody>
      </p:sp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1371600" y="3060700"/>
          <a:ext cx="96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r:id="rId25" imgW="960126" imgH="510498" progId="Equation.3">
                  <p:embed/>
                </p:oleObj>
              </mc:Choice>
              <mc:Fallback>
                <p:oleObj r:id="rId25" imgW="960126" imgH="51049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60700"/>
                        <a:ext cx="965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2362200" y="29718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故所求点为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5638800" y="3952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及</a:t>
            </a:r>
          </a:p>
        </p:txBody>
      </p:sp>
      <p:graphicFrame>
        <p:nvGraphicFramePr>
          <p:cNvPr id="18452" name="Object 20"/>
          <p:cNvGraphicFramePr>
            <a:graphicFrameLocks noChangeAspect="1"/>
          </p:cNvGraphicFramePr>
          <p:nvPr/>
        </p:nvGraphicFramePr>
        <p:xfrm>
          <a:off x="6108700" y="522288"/>
          <a:ext cx="16637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6" r:id="rId27" imgW="1653550" imgH="396262" progId="Equation.3">
                  <p:embed/>
                </p:oleObj>
              </mc:Choice>
              <mc:Fallback>
                <p:oleObj r:id="rId27" imgW="1653550" imgH="39626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522288"/>
                        <a:ext cx="16637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3" name="Object 21"/>
          <p:cNvGraphicFramePr>
            <a:graphicFrameLocks noChangeAspect="1"/>
          </p:cNvGraphicFramePr>
          <p:nvPr/>
        </p:nvGraphicFramePr>
        <p:xfrm>
          <a:off x="4229100" y="3060700"/>
          <a:ext cx="1790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" r:id="rId29" imgW="1783121" imgH="510498" progId="Equation.3">
                  <p:embed/>
                </p:oleObj>
              </mc:Choice>
              <mc:Fallback>
                <p:oleObj r:id="rId29" imgW="1783121" imgH="51049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3060700"/>
                        <a:ext cx="1790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539750" y="3897313"/>
            <a:ext cx="1219200" cy="53816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思考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endParaRPr lang="en-US" altLang="zh-CN"/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358775" y="4572000"/>
            <a:ext cx="868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/>
              <a:t>如何求在</a:t>
            </a:r>
            <a:r>
              <a:rPr lang="zh-CN" altLang="en-US" i="1">
                <a:solidFill>
                  <a:schemeClr val="tx2"/>
                </a:solidFill>
              </a:rPr>
              <a:t> </a:t>
            </a:r>
            <a:r>
              <a:rPr lang="en-US" altLang="zh-CN" i="1">
                <a:solidFill>
                  <a:schemeClr val="tx2"/>
                </a:solidFill>
              </a:rPr>
              <a:t>xOy</a:t>
            </a:r>
            <a:r>
              <a:rPr lang="en-US" altLang="zh-CN"/>
              <a:t> </a:t>
            </a:r>
            <a:r>
              <a:rPr lang="zh-CN" altLang="en-US"/>
              <a:t>面上与</a:t>
            </a:r>
            <a:r>
              <a:rPr lang="en-US" altLang="zh-CN" i="1">
                <a:solidFill>
                  <a:schemeClr val="tx2"/>
                </a:solidFill>
              </a:rPr>
              <a:t>A</a:t>
            </a:r>
            <a:r>
              <a:rPr lang="en-US" altLang="zh-CN">
                <a:solidFill>
                  <a:schemeClr val="tx2"/>
                </a:solidFill>
              </a:rPr>
              <a:t> , </a:t>
            </a:r>
            <a:r>
              <a:rPr lang="en-US" altLang="zh-CN" i="1">
                <a:solidFill>
                  <a:schemeClr val="tx2"/>
                </a:solidFill>
              </a:rPr>
              <a:t>B</a:t>
            </a:r>
            <a:r>
              <a:rPr lang="en-US" altLang="zh-CN"/>
              <a:t> </a:t>
            </a:r>
            <a:r>
              <a:rPr lang="zh-CN" altLang="en-US"/>
              <a:t>等距离之点的轨迹方程</a:t>
            </a:r>
            <a:r>
              <a:rPr lang="en-US" altLang="zh-CN"/>
              <a:t>?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358775" y="5181600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如何求在空间与</a:t>
            </a:r>
            <a:r>
              <a:rPr lang="en-US" altLang="zh-CN" i="1">
                <a:solidFill>
                  <a:schemeClr val="tx2"/>
                </a:solidFill>
              </a:rPr>
              <a:t>A</a:t>
            </a:r>
            <a:r>
              <a:rPr lang="en-US" altLang="zh-CN">
                <a:solidFill>
                  <a:schemeClr val="tx2"/>
                </a:solidFill>
              </a:rPr>
              <a:t> , </a:t>
            </a:r>
            <a:r>
              <a:rPr lang="en-US" altLang="zh-CN" i="1">
                <a:solidFill>
                  <a:schemeClr val="tx2"/>
                </a:solidFill>
              </a:rPr>
              <a:t>B</a:t>
            </a:r>
            <a:r>
              <a:rPr lang="en-US" altLang="zh-CN"/>
              <a:t> </a:t>
            </a:r>
            <a:r>
              <a:rPr lang="zh-CN" altLang="en-US"/>
              <a:t>等距离之点的轨迹方程 </a:t>
            </a:r>
            <a:r>
              <a:rPr lang="en-US" altLang="zh-CN"/>
              <a:t>?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152400" y="944563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离的点 </a:t>
            </a:r>
            <a:r>
              <a:rPr lang="en-US" altLang="zh-CN"/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utoUpdateAnimBg="0"/>
      <p:bldP spid="23568" grpId="0" autoUpdateAnimBg="0"/>
      <p:bldP spid="23570" grpId="0" autoUpdateAnimBg="0"/>
      <p:bldP spid="23574" grpId="0" animBg="1" autoUpdateAnimBg="0"/>
      <p:bldP spid="23575" grpId="0" autoUpdateAnimBg="0"/>
      <p:bldP spid="2357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467544" y="1412776"/>
            <a:ext cx="8208912" cy="272199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514350" indent="-514350" algn="l">
              <a:buAutoNum type="arabicPeriod" startAt="6"/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已知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A(-1,2,-4),B(6,-2,t),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且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|AB|=9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，则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t=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.</a:t>
            </a:r>
          </a:p>
          <a:p>
            <a:pPr marL="514350" indent="-514350" algn="l">
              <a:buAutoNum type="arabicPeriod" startAt="6"/>
            </a:pPr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pPr marL="514350" indent="-514350" algn="l">
              <a:buAutoNum type="arabicPeriod" startAt="6"/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在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y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轴上与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A(1,-3,7),B(5,7,-5)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等距离的点的坐标为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</a:p>
          <a:p>
            <a:pPr marL="514350" indent="-514350" algn="l">
              <a:buAutoNum type="arabicPeriod" startAt="6"/>
            </a:pPr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pPr marL="514350" indent="-514350" algn="l">
              <a:buAutoNum type="arabicPeriod" startAt="6"/>
            </a:pPr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pPr marL="514350" indent="-514350" algn="l">
              <a:buAutoNum type="arabicPeriod" startAt="6"/>
            </a:pPr>
            <a:endParaRPr lang="zh-CN" altLang="en-US" sz="2600" dirty="0">
              <a:solidFill>
                <a:srgbClr val="639EF4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-10232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-10232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-10232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-10232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891665" y="690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-152400" y="-152400"/>
            <a:chExt cx="9144000" cy="635000"/>
          </a:xfrm>
        </p:grpSpPr>
        <p:sp>
          <p:nvSpPr>
            <p:cNvPr id="12" name="TitleBackground"/>
            <p:cNvSpPr/>
            <p:nvPr>
              <p:custDataLst>
                <p:tags r:id="rId18"/>
              </p:custDataLst>
            </p:nvPr>
          </p:nvSpPr>
          <p:spPr>
            <a:xfrm>
              <a:off x="-152400" y="-15240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9"/>
              </p:custDataLst>
            </p:nvPr>
          </p:nvSpPr>
          <p:spPr>
            <a:xfrm>
              <a:off x="-152400" y="-1524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20"/>
              </p:custDataLst>
            </p:nvPr>
          </p:nvSpPr>
          <p:spPr>
            <a:xfrm>
              <a:off x="101600" y="-15240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21"/>
              </p:custDataLst>
            </p:nvPr>
          </p:nvSpPr>
          <p:spPr>
            <a:xfrm>
              <a:off x="1739265" y="-4318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-152400" y="-15240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-152400" y="-15240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15"/>
              </p:custDataLst>
            </p:nvPr>
          </p:nvSpPr>
          <p:spPr>
            <a:xfrm>
              <a:off x="-152400" y="-1524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101600" y="-15240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739265" y="-4318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grpSp>
        <p:nvGrpSpPr>
          <p:cNvPr id="21" name="组合 20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-152400" y="-152400"/>
            <a:chExt cx="9144000" cy="635000"/>
          </a:xfrm>
        </p:grpSpPr>
        <p:sp>
          <p:nvSpPr>
            <p:cNvPr id="22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-152400" y="-15240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ColorBlock"/>
            <p:cNvSpPr/>
            <p:nvPr>
              <p:custDataLst>
                <p:tags r:id="rId11"/>
              </p:custDataLst>
            </p:nvPr>
          </p:nvSpPr>
          <p:spPr>
            <a:xfrm>
              <a:off x="-152400" y="-1524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101600" y="-15240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25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739265" y="-4318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5117989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8. 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在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yoz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面上，与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A(3,1,2),B(4,-2,-2),C(0,5,1)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三点距离均相等的点的坐标为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89166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3533777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9. 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与向量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a=(6,7,-6)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平行的单位向量为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89166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4037419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6400800" y="4100513"/>
            <a:ext cx="2374900" cy="2008187"/>
            <a:chOff x="0" y="0"/>
            <a:chExt cx="1496" cy="1265"/>
          </a:xfrm>
        </p:grpSpPr>
        <p:graphicFrame>
          <p:nvGraphicFramePr>
            <p:cNvPr id="20557" name="Object 3"/>
            <p:cNvGraphicFramePr>
              <a:graphicFrameLocks noChangeAspect="1"/>
            </p:cNvGraphicFramePr>
            <p:nvPr/>
          </p:nvGraphicFramePr>
          <p:xfrm>
            <a:off x="184" y="679"/>
            <a:ext cx="18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7" r:id="rId3" imgW="297151" imgH="312475" progId="Equation.3">
                    <p:embed/>
                  </p:oleObj>
                </mc:Choice>
                <mc:Fallback>
                  <p:oleObj r:id="rId3" imgW="297151" imgH="31247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" y="679"/>
                          <a:ext cx="18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58" name="Group 4"/>
            <p:cNvGrpSpPr>
              <a:grpSpLocks/>
            </p:cNvGrpSpPr>
            <p:nvPr/>
          </p:nvGrpSpPr>
          <p:grpSpPr bwMode="auto">
            <a:xfrm>
              <a:off x="0" y="0"/>
              <a:ext cx="1496" cy="1265"/>
              <a:chOff x="0" y="0"/>
              <a:chExt cx="1496" cy="1265"/>
            </a:xfrm>
          </p:grpSpPr>
          <p:sp>
            <p:nvSpPr>
              <p:cNvPr id="20559" name="Line 5"/>
              <p:cNvSpPr>
                <a:spLocks noChangeShapeType="1"/>
              </p:cNvSpPr>
              <p:nvPr/>
            </p:nvSpPr>
            <p:spPr bwMode="auto">
              <a:xfrm flipV="1">
                <a:off x="377" y="0"/>
                <a:ext cx="0" cy="7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560" name="Object 6"/>
              <p:cNvGraphicFramePr>
                <a:graphicFrameLocks noChangeAspect="1"/>
              </p:cNvGraphicFramePr>
              <p:nvPr/>
            </p:nvGraphicFramePr>
            <p:xfrm>
              <a:off x="1344" y="86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58" r:id="rId5" imgW="236252" imgH="312475" progId="Equation.3">
                      <p:embed/>
                    </p:oleObj>
                  </mc:Choice>
                  <mc:Fallback>
                    <p:oleObj r:id="rId5" imgW="236252" imgH="312475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86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61" name="Object 7"/>
              <p:cNvGraphicFramePr>
                <a:graphicFrameLocks noChangeAspect="1"/>
              </p:cNvGraphicFramePr>
              <p:nvPr/>
            </p:nvGraphicFramePr>
            <p:xfrm>
              <a:off x="192" y="48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59" r:id="rId7" imgW="205803" imgH="205797" progId="Equation.3">
                      <p:embed/>
                    </p:oleObj>
                  </mc:Choice>
                  <mc:Fallback>
                    <p:oleObj r:id="rId7" imgW="205803" imgH="205797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" y="48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62" name="Line 8"/>
              <p:cNvSpPr>
                <a:spLocks noChangeShapeType="1"/>
              </p:cNvSpPr>
              <p:nvPr/>
            </p:nvSpPr>
            <p:spPr bwMode="auto">
              <a:xfrm flipH="1" flipV="1">
                <a:off x="377" y="799"/>
                <a:ext cx="111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63" name="Line 9"/>
              <p:cNvSpPr>
                <a:spLocks noChangeShapeType="1"/>
              </p:cNvSpPr>
              <p:nvPr/>
            </p:nvSpPr>
            <p:spPr bwMode="auto">
              <a:xfrm flipH="1">
                <a:off x="0" y="799"/>
                <a:ext cx="377" cy="4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564" name="Object 10"/>
              <p:cNvGraphicFramePr>
                <a:graphicFrameLocks noChangeAspect="1"/>
              </p:cNvGraphicFramePr>
              <p:nvPr/>
            </p:nvGraphicFramePr>
            <p:xfrm>
              <a:off x="110" y="1112"/>
              <a:ext cx="145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60" r:id="rId9" imgW="220920" imgH="236246" progId="Equation.3">
                      <p:embed/>
                    </p:oleObj>
                  </mc:Choice>
                  <mc:Fallback>
                    <p:oleObj r:id="rId9" imgW="220920" imgH="236246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" y="1112"/>
                            <a:ext cx="145" cy="1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5611" name="AutoShape 11"/>
          <p:cNvSpPr>
            <a:spLocks noChangeArrowheads="1"/>
          </p:cNvSpPr>
          <p:nvPr/>
        </p:nvSpPr>
        <p:spPr bwMode="auto">
          <a:xfrm>
            <a:off x="6705600" y="4549775"/>
            <a:ext cx="1744663" cy="1147763"/>
          </a:xfrm>
          <a:prstGeom prst="cube">
            <a:avLst>
              <a:gd name="adj" fmla="val 25000"/>
            </a:avLst>
          </a:prstGeom>
          <a:noFill/>
          <a:ln w="19050">
            <a:solidFill>
              <a:srgbClr val="B2B2B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3366CC">
                    <a:alpha val="50195"/>
                  </a:srgbClr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4" name="Rectangle 12"/>
          <p:cNvSpPr>
            <a:spLocks noGrp="1" noChangeArrowheads="1"/>
          </p:cNvSpPr>
          <p:nvPr>
            <p:ph type="title"/>
          </p:nvPr>
        </p:nvSpPr>
        <p:spPr>
          <a:xfrm>
            <a:off x="539750" y="304800"/>
            <a:ext cx="4495800" cy="6096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1" charset="-122"/>
              </a:rPr>
              <a:t>2.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1" charset="-122"/>
              </a:rPr>
              <a:t>方向角与方向余弦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33400" y="908050"/>
            <a:ext cx="276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/>
              <a:t>设有两非零向量 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3810000" y="900113"/>
            <a:ext cx="2841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/>
              <a:t>任取空间一点 </a:t>
            </a:r>
            <a:r>
              <a:rPr lang="en-US" altLang="zh-CN" i="1"/>
              <a:t>O</a:t>
            </a:r>
            <a:r>
              <a:rPr lang="en-US" altLang="zh-CN"/>
              <a:t> ,</a:t>
            </a:r>
          </a:p>
        </p:txBody>
      </p:sp>
      <p:grpSp>
        <p:nvGrpSpPr>
          <p:cNvPr id="25615" name="Group 15"/>
          <p:cNvGrpSpPr>
            <a:grpSpLocks/>
          </p:cNvGrpSpPr>
          <p:nvPr/>
        </p:nvGrpSpPr>
        <p:grpSpPr bwMode="auto">
          <a:xfrm>
            <a:off x="6858000" y="2119313"/>
            <a:ext cx="1447800" cy="863600"/>
            <a:chOff x="0" y="0"/>
            <a:chExt cx="912" cy="544"/>
          </a:xfrm>
        </p:grpSpPr>
        <p:sp>
          <p:nvSpPr>
            <p:cNvPr id="20554" name="Line 16"/>
            <p:cNvSpPr>
              <a:spLocks noChangeShapeType="1"/>
            </p:cNvSpPr>
            <p:nvPr/>
          </p:nvSpPr>
          <p:spPr bwMode="auto">
            <a:xfrm flipV="1">
              <a:off x="223" y="104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55" name="Object 17"/>
            <p:cNvGraphicFramePr>
              <a:graphicFrameLocks noChangeAspect="1"/>
            </p:cNvGraphicFramePr>
            <p:nvPr/>
          </p:nvGraphicFramePr>
          <p:xfrm>
            <a:off x="0" y="344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1" r:id="rId11" imgW="297151" imgH="312475" progId="Equation.3">
                    <p:embed/>
                  </p:oleObj>
                </mc:Choice>
                <mc:Fallback>
                  <p:oleObj r:id="rId11" imgW="297151" imgH="31247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44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6" name="Object 18"/>
            <p:cNvGraphicFramePr>
              <a:graphicFrameLocks noChangeAspect="1"/>
            </p:cNvGraphicFramePr>
            <p:nvPr/>
          </p:nvGraphicFramePr>
          <p:xfrm>
            <a:off x="736" y="0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2" r:id="rId13" imgW="274260" imgH="297143" progId="Equation.3">
                    <p:embed/>
                  </p:oleObj>
                </mc:Choice>
                <mc:Fallback>
                  <p:oleObj r:id="rId13" imgW="274260" imgH="297143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6" y="0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19" name="Group 19"/>
          <p:cNvGrpSpPr>
            <a:grpSpLocks/>
          </p:cNvGrpSpPr>
          <p:nvPr/>
        </p:nvGrpSpPr>
        <p:grpSpPr bwMode="auto">
          <a:xfrm>
            <a:off x="7212013" y="2741613"/>
            <a:ext cx="1373187" cy="520700"/>
            <a:chOff x="0" y="0"/>
            <a:chExt cx="865" cy="328"/>
          </a:xfrm>
        </p:grpSpPr>
        <p:sp>
          <p:nvSpPr>
            <p:cNvPr id="20552" name="Line 20"/>
            <p:cNvSpPr>
              <a:spLocks noChangeShapeType="1"/>
            </p:cNvSpPr>
            <p:nvPr/>
          </p:nvSpPr>
          <p:spPr bwMode="auto">
            <a:xfrm>
              <a:off x="0" y="0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53" name="Object 21"/>
            <p:cNvGraphicFramePr>
              <a:graphicFrameLocks noChangeAspect="1"/>
            </p:cNvGraphicFramePr>
            <p:nvPr/>
          </p:nvGraphicFramePr>
          <p:xfrm>
            <a:off x="689" y="136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3" r:id="rId15" imgW="274260" imgH="297143" progId="Equation.3">
                    <p:embed/>
                  </p:oleObj>
                </mc:Choice>
                <mc:Fallback>
                  <p:oleObj r:id="rId15" imgW="274260" imgH="297143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" y="136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1447800" y="1447800"/>
            <a:ext cx="5356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/>
              <a:t>称 </a:t>
            </a:r>
            <a:r>
              <a:rPr lang="zh-CN" altLang="en-US" i="1">
                <a:solidFill>
                  <a:schemeClr val="tx2"/>
                </a:solidFill>
                <a:sym typeface="Symbol" pitchFamily="18" charset="2"/>
              </a:rPr>
              <a:t> </a:t>
            </a:r>
            <a:r>
              <a:rPr lang="en-US" altLang="zh-CN" i="1">
                <a:solidFill>
                  <a:schemeClr val="tx2"/>
                </a:solidFill>
                <a:sym typeface="Symbol" pitchFamily="18" charset="2"/>
              </a:rPr>
              <a:t>=∠AOB </a:t>
            </a:r>
            <a:r>
              <a:rPr lang="en-US" altLang="zh-CN">
                <a:solidFill>
                  <a:schemeClr val="tx2"/>
                </a:solidFill>
                <a:sym typeface="Symbol" pitchFamily="18" charset="2"/>
              </a:rPr>
              <a:t>(0≤</a:t>
            </a:r>
            <a:r>
              <a:rPr lang="en-US" altLang="zh-CN" i="1">
                <a:solidFill>
                  <a:schemeClr val="tx2"/>
                </a:solidFill>
                <a:sym typeface="Symbol" pitchFamily="18" charset="2"/>
              </a:rPr>
              <a:t> </a:t>
            </a:r>
            <a:r>
              <a:rPr lang="en-US" altLang="zh-CN">
                <a:solidFill>
                  <a:schemeClr val="tx2"/>
                </a:solidFill>
                <a:sym typeface="Symbol" pitchFamily="18" charset="2"/>
              </a:rPr>
              <a:t>≤</a:t>
            </a:r>
            <a:r>
              <a:rPr lang="en-US" altLang="zh-CN" i="1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altLang="zh-CN">
                <a:solidFill>
                  <a:schemeClr val="tx2"/>
                </a:solidFill>
                <a:sym typeface="Symbol" pitchFamily="18" charset="2"/>
              </a:rPr>
              <a:t> )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为向量</a:t>
            </a:r>
            <a:r>
              <a:rPr lang="zh-CN" altLang="en-US" i="1">
                <a:sym typeface="Symbol" pitchFamily="18" charset="2"/>
              </a:rPr>
              <a:t> </a:t>
            </a:r>
          </a:p>
        </p:txBody>
      </p:sp>
      <p:grpSp>
        <p:nvGrpSpPr>
          <p:cNvPr id="25623" name="Group 23"/>
          <p:cNvGrpSpPr>
            <a:grpSpLocks/>
          </p:cNvGrpSpPr>
          <p:nvPr/>
        </p:nvGrpSpPr>
        <p:grpSpPr bwMode="auto">
          <a:xfrm>
            <a:off x="7239000" y="2576513"/>
            <a:ext cx="582613" cy="317500"/>
            <a:chOff x="0" y="0"/>
            <a:chExt cx="367" cy="200"/>
          </a:xfrm>
        </p:grpSpPr>
        <p:sp>
          <p:nvSpPr>
            <p:cNvPr id="20550" name="Arc 24"/>
            <p:cNvSpPr>
              <a:spLocks/>
            </p:cNvSpPr>
            <p:nvPr/>
          </p:nvSpPr>
          <p:spPr bwMode="auto">
            <a:xfrm>
              <a:off x="0" y="19"/>
              <a:ext cx="175" cy="144"/>
            </a:xfrm>
            <a:custGeom>
              <a:avLst/>
              <a:gdLst>
                <a:gd name="T0" fmla="*/ 162 w 21600"/>
                <a:gd name="T1" fmla="*/ 0 h 17815"/>
                <a:gd name="T2" fmla="*/ 157 w 21600"/>
                <a:gd name="T3" fmla="*/ 144 h 17815"/>
                <a:gd name="T4" fmla="*/ 0 w 21600"/>
                <a:gd name="T5" fmla="*/ 67 h 178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815" fill="none" extrusionOk="0">
                  <a:moveTo>
                    <a:pt x="19957" y="-1"/>
                  </a:moveTo>
                  <a:cubicBezTo>
                    <a:pt x="21041" y="2619"/>
                    <a:pt x="21600" y="5427"/>
                    <a:pt x="21600" y="8263"/>
                  </a:cubicBezTo>
                  <a:cubicBezTo>
                    <a:pt x="21600" y="11575"/>
                    <a:pt x="20838" y="14843"/>
                    <a:pt x="19373" y="17815"/>
                  </a:cubicBezTo>
                </a:path>
                <a:path w="21600" h="17815" stroke="0" extrusionOk="0">
                  <a:moveTo>
                    <a:pt x="19957" y="-1"/>
                  </a:moveTo>
                  <a:cubicBezTo>
                    <a:pt x="21041" y="2619"/>
                    <a:pt x="21600" y="5427"/>
                    <a:pt x="21600" y="8263"/>
                  </a:cubicBezTo>
                  <a:cubicBezTo>
                    <a:pt x="21600" y="11575"/>
                    <a:pt x="20838" y="14843"/>
                    <a:pt x="19373" y="17815"/>
                  </a:cubicBezTo>
                  <a:lnTo>
                    <a:pt x="0" y="8263"/>
                  </a:lnTo>
                  <a:lnTo>
                    <a:pt x="19957" y="-1"/>
                  </a:lnTo>
                  <a:close/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51" name="Object 25"/>
            <p:cNvGraphicFramePr>
              <a:graphicFrameLocks noChangeAspect="1"/>
            </p:cNvGraphicFramePr>
            <p:nvPr/>
          </p:nvGraphicFramePr>
          <p:xfrm>
            <a:off x="199" y="0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4" r:id="rId17" imgW="259143" imgH="312475" progId="Equation.3">
                    <p:embed/>
                  </p:oleObj>
                </mc:Choice>
                <mc:Fallback>
                  <p:oleObj r:id="rId17" imgW="259143" imgH="312475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" y="0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7239000" y="1449388"/>
            <a:ext cx="1428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>
                <a:solidFill>
                  <a:schemeClr val="tx2"/>
                </a:solidFill>
              </a:rPr>
              <a:t>的夹角</a:t>
            </a:r>
            <a:r>
              <a:rPr lang="en-US" altLang="zh-CN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533400" y="2728913"/>
            <a:ext cx="5962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/>
              <a:t>类似可定义向量与轴</a:t>
            </a:r>
            <a:r>
              <a:rPr lang="en-US" altLang="zh-CN"/>
              <a:t>, </a:t>
            </a:r>
            <a:r>
              <a:rPr lang="zh-CN" altLang="en-US"/>
              <a:t>轴与轴的夹角 </a:t>
            </a:r>
            <a:r>
              <a:rPr lang="en-US" altLang="zh-CN"/>
              <a:t>. </a:t>
            </a: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4648200" y="3352800"/>
            <a:ext cx="4305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/>
              <a:t>与三坐标轴的夹角</a:t>
            </a:r>
            <a:r>
              <a:rPr lang="zh-CN" altLang="en-US" i="1">
                <a:sym typeface="Symbol" pitchFamily="18" charset="2"/>
              </a:rPr>
              <a:t></a:t>
            </a:r>
            <a:r>
              <a:rPr lang="zh-CN" altLang="en-US">
                <a:sym typeface="Symbol" pitchFamily="18" charset="2"/>
              </a:rPr>
              <a:t> 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</a:t>
            </a:r>
            <a:r>
              <a:rPr lang="en-US" altLang="zh-CN">
                <a:sym typeface="Symbol" pitchFamily="18" charset="2"/>
              </a:rPr>
              <a:t> , </a:t>
            </a:r>
            <a:r>
              <a:rPr lang="en-US" altLang="zh-CN" i="1">
                <a:sym typeface="Symbol" pitchFamily="18" charset="2"/>
              </a:rPr>
              <a:t>  </a:t>
            </a:r>
            <a:endParaRPr lang="en-US" altLang="zh-CN"/>
          </a:p>
        </p:txBody>
      </p:sp>
      <p:grpSp>
        <p:nvGrpSpPr>
          <p:cNvPr id="25629" name="Group 29"/>
          <p:cNvGrpSpPr>
            <a:grpSpLocks/>
          </p:cNvGrpSpPr>
          <p:nvPr/>
        </p:nvGrpSpPr>
        <p:grpSpPr bwMode="auto">
          <a:xfrm>
            <a:off x="6884988" y="5308600"/>
            <a:ext cx="441325" cy="392113"/>
            <a:chOff x="0" y="0"/>
            <a:chExt cx="278" cy="247"/>
          </a:xfrm>
        </p:grpSpPr>
        <p:sp>
          <p:nvSpPr>
            <p:cNvPr id="20548" name="Arc 30"/>
            <p:cNvSpPr>
              <a:spLocks/>
            </p:cNvSpPr>
            <p:nvPr/>
          </p:nvSpPr>
          <p:spPr bwMode="auto">
            <a:xfrm>
              <a:off x="0" y="0"/>
              <a:ext cx="175" cy="151"/>
            </a:xfrm>
            <a:custGeom>
              <a:avLst/>
              <a:gdLst>
                <a:gd name="T0" fmla="*/ 165 w 35240"/>
                <a:gd name="T1" fmla="*/ 0 h 30640"/>
                <a:gd name="T2" fmla="*/ 0 w 35240"/>
                <a:gd name="T3" fmla="*/ 127 h 30640"/>
                <a:gd name="T4" fmla="*/ 68 w 35240"/>
                <a:gd name="T5" fmla="*/ 45 h 306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240" h="30640" fill="none" extrusionOk="0">
                  <a:moveTo>
                    <a:pt x="33257" y="0"/>
                  </a:moveTo>
                  <a:cubicBezTo>
                    <a:pt x="34563" y="2834"/>
                    <a:pt x="35240" y="5918"/>
                    <a:pt x="35240" y="9040"/>
                  </a:cubicBezTo>
                  <a:cubicBezTo>
                    <a:pt x="35240" y="20969"/>
                    <a:pt x="25569" y="30640"/>
                    <a:pt x="13640" y="30640"/>
                  </a:cubicBezTo>
                  <a:cubicBezTo>
                    <a:pt x="8670" y="30640"/>
                    <a:pt x="3853" y="28926"/>
                    <a:pt x="-1" y="25788"/>
                  </a:cubicBezTo>
                </a:path>
                <a:path w="35240" h="30640" stroke="0" extrusionOk="0">
                  <a:moveTo>
                    <a:pt x="33257" y="0"/>
                  </a:moveTo>
                  <a:cubicBezTo>
                    <a:pt x="34563" y="2834"/>
                    <a:pt x="35240" y="5918"/>
                    <a:pt x="35240" y="9040"/>
                  </a:cubicBezTo>
                  <a:cubicBezTo>
                    <a:pt x="35240" y="20969"/>
                    <a:pt x="25569" y="30640"/>
                    <a:pt x="13640" y="30640"/>
                  </a:cubicBezTo>
                  <a:cubicBezTo>
                    <a:pt x="8670" y="30640"/>
                    <a:pt x="3853" y="28926"/>
                    <a:pt x="-1" y="25788"/>
                  </a:cubicBezTo>
                  <a:lnTo>
                    <a:pt x="13640" y="9040"/>
                  </a:lnTo>
                  <a:lnTo>
                    <a:pt x="33257" y="0"/>
                  </a:lnTo>
                  <a:close/>
                </a:path>
              </a:pathLst>
            </a:custGeom>
            <a:noFill/>
            <a:ln w="28575" cmpd="sng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49" name="Object 31"/>
            <p:cNvGraphicFramePr>
              <a:graphicFrameLocks noChangeAspect="1"/>
            </p:cNvGraphicFramePr>
            <p:nvPr/>
          </p:nvGraphicFramePr>
          <p:xfrm>
            <a:off x="127" y="110"/>
            <a:ext cx="151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5" r:id="rId19" imgW="259143" imgH="236246" progId="Equation.3">
                    <p:embed/>
                  </p:oleObj>
                </mc:Choice>
                <mc:Fallback>
                  <p:oleObj r:id="rId19" imgW="259143" imgH="236246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" y="110"/>
                          <a:ext cx="151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32" name="Line 32"/>
          <p:cNvSpPr>
            <a:spLocks noChangeShapeType="1"/>
          </p:cNvSpPr>
          <p:nvPr/>
        </p:nvSpPr>
        <p:spPr bwMode="auto">
          <a:xfrm flipV="1">
            <a:off x="7008813" y="4813300"/>
            <a:ext cx="1144587" cy="5556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633" name="Group 33"/>
          <p:cNvGrpSpPr>
            <a:grpSpLocks/>
          </p:cNvGrpSpPr>
          <p:nvPr/>
        </p:nvGrpSpPr>
        <p:grpSpPr bwMode="auto">
          <a:xfrm>
            <a:off x="7323138" y="5091113"/>
            <a:ext cx="482600" cy="354012"/>
            <a:chOff x="0" y="0"/>
            <a:chExt cx="304" cy="223"/>
          </a:xfrm>
        </p:grpSpPr>
        <p:graphicFrame>
          <p:nvGraphicFramePr>
            <p:cNvPr id="20546" name="Object 34"/>
            <p:cNvGraphicFramePr>
              <a:graphicFrameLocks noChangeAspect="1"/>
            </p:cNvGraphicFramePr>
            <p:nvPr/>
          </p:nvGraphicFramePr>
          <p:xfrm>
            <a:off x="139" y="0"/>
            <a:ext cx="165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6" r:id="rId21" imgW="282034" imgH="388704" progId="Equation.3">
                    <p:embed/>
                  </p:oleObj>
                </mc:Choice>
                <mc:Fallback>
                  <p:oleObj r:id="rId21" imgW="282034" imgH="388704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" y="0"/>
                          <a:ext cx="165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47" name="Arc 35"/>
            <p:cNvSpPr>
              <a:spLocks/>
            </p:cNvSpPr>
            <p:nvPr/>
          </p:nvSpPr>
          <p:spPr bwMode="auto">
            <a:xfrm>
              <a:off x="0" y="53"/>
              <a:ext cx="108" cy="131"/>
            </a:xfrm>
            <a:custGeom>
              <a:avLst/>
              <a:gdLst>
                <a:gd name="T0" fmla="*/ 90 w 21600"/>
                <a:gd name="T1" fmla="*/ 0 h 26312"/>
                <a:gd name="T2" fmla="*/ 81 w 21600"/>
                <a:gd name="T3" fmla="*/ 131 h 26312"/>
                <a:gd name="T4" fmla="*/ 0 w 21600"/>
                <a:gd name="T5" fmla="*/ 60 h 263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6312" fill="none" extrusionOk="0">
                  <a:moveTo>
                    <a:pt x="17939" y="0"/>
                  </a:moveTo>
                  <a:cubicBezTo>
                    <a:pt x="20325" y="3558"/>
                    <a:pt x="21600" y="7745"/>
                    <a:pt x="21600" y="12030"/>
                  </a:cubicBezTo>
                  <a:cubicBezTo>
                    <a:pt x="21600" y="17288"/>
                    <a:pt x="19681" y="22366"/>
                    <a:pt x="16204" y="26311"/>
                  </a:cubicBezTo>
                </a:path>
                <a:path w="21600" h="26312" stroke="0" extrusionOk="0">
                  <a:moveTo>
                    <a:pt x="17939" y="0"/>
                  </a:moveTo>
                  <a:cubicBezTo>
                    <a:pt x="20325" y="3558"/>
                    <a:pt x="21600" y="7745"/>
                    <a:pt x="21600" y="12030"/>
                  </a:cubicBezTo>
                  <a:cubicBezTo>
                    <a:pt x="21600" y="17288"/>
                    <a:pt x="19681" y="22366"/>
                    <a:pt x="16204" y="26311"/>
                  </a:cubicBezTo>
                  <a:lnTo>
                    <a:pt x="0" y="12030"/>
                  </a:lnTo>
                  <a:lnTo>
                    <a:pt x="17939" y="0"/>
                  </a:lnTo>
                  <a:close/>
                </a:path>
              </a:pathLst>
            </a:cu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36" name="Group 36"/>
          <p:cNvGrpSpPr>
            <a:grpSpLocks/>
          </p:cNvGrpSpPr>
          <p:nvPr/>
        </p:nvGrpSpPr>
        <p:grpSpPr bwMode="auto">
          <a:xfrm>
            <a:off x="7007225" y="4881563"/>
            <a:ext cx="373063" cy="514350"/>
            <a:chOff x="0" y="0"/>
            <a:chExt cx="235" cy="324"/>
          </a:xfrm>
        </p:grpSpPr>
        <p:sp>
          <p:nvSpPr>
            <p:cNvPr id="20544" name="Arc 37"/>
            <p:cNvSpPr>
              <a:spLocks/>
            </p:cNvSpPr>
            <p:nvPr/>
          </p:nvSpPr>
          <p:spPr bwMode="auto">
            <a:xfrm>
              <a:off x="0" y="146"/>
              <a:ext cx="151" cy="178"/>
            </a:xfrm>
            <a:custGeom>
              <a:avLst/>
              <a:gdLst>
                <a:gd name="T0" fmla="*/ 0 w 18242"/>
                <a:gd name="T1" fmla="*/ 0 h 21600"/>
                <a:gd name="T2" fmla="*/ 151 w 18242"/>
                <a:gd name="T3" fmla="*/ 83 h 21600"/>
                <a:gd name="T4" fmla="*/ 0 w 18242"/>
                <a:gd name="T5" fmla="*/ 17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42" h="21600" fill="none" extrusionOk="0">
                  <a:moveTo>
                    <a:pt x="-1" y="0"/>
                  </a:moveTo>
                  <a:cubicBezTo>
                    <a:pt x="7397" y="0"/>
                    <a:pt x="14281" y="3785"/>
                    <a:pt x="18242" y="10033"/>
                  </a:cubicBezTo>
                </a:path>
                <a:path w="18242" h="21600" stroke="0" extrusionOk="0">
                  <a:moveTo>
                    <a:pt x="-1" y="0"/>
                  </a:moveTo>
                  <a:cubicBezTo>
                    <a:pt x="7397" y="0"/>
                    <a:pt x="14281" y="3785"/>
                    <a:pt x="18242" y="1003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45" name="Object 38"/>
            <p:cNvGraphicFramePr>
              <a:graphicFrameLocks noChangeAspect="1"/>
            </p:cNvGraphicFramePr>
            <p:nvPr/>
          </p:nvGraphicFramePr>
          <p:xfrm>
            <a:off x="98" y="0"/>
            <a:ext cx="13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7" r:id="rId23" imgW="236252" imgH="312475" progId="Equation.3">
                    <p:embed/>
                  </p:oleObj>
                </mc:Choice>
                <mc:Fallback>
                  <p:oleObj r:id="rId23" imgW="236252" imgH="312475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" y="0"/>
                          <a:ext cx="137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39" name="Line 39"/>
          <p:cNvSpPr>
            <a:spLocks noChangeShapeType="1"/>
          </p:cNvSpPr>
          <p:nvPr/>
        </p:nvSpPr>
        <p:spPr bwMode="auto">
          <a:xfrm flipV="1">
            <a:off x="6705600" y="4837113"/>
            <a:ext cx="1447800" cy="863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228600" y="3962400"/>
            <a:ext cx="2055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>
                <a:sym typeface="Symbol" pitchFamily="18" charset="2"/>
              </a:rPr>
              <a:t>为其</a:t>
            </a:r>
            <a:r>
              <a:rPr lang="zh-CN" altLang="en-US" b="1">
                <a:solidFill>
                  <a:schemeClr val="tx2"/>
                </a:solidFill>
                <a:sym typeface="Symbol" pitchFamily="18" charset="2"/>
              </a:rPr>
              <a:t>方向角</a:t>
            </a:r>
            <a:r>
              <a:rPr lang="en-US" altLang="zh-CN">
                <a:sym typeface="Symbol" pitchFamily="18" charset="2"/>
              </a:rPr>
              <a:t>.</a:t>
            </a:r>
            <a:endParaRPr lang="en-US" altLang="zh-CN"/>
          </a:p>
        </p:txBody>
      </p:sp>
      <p:graphicFrame>
        <p:nvGraphicFramePr>
          <p:cNvPr id="25641" name="Object 41"/>
          <p:cNvGraphicFramePr>
            <a:graphicFrameLocks noChangeAspect="1"/>
          </p:cNvGraphicFramePr>
          <p:nvPr/>
        </p:nvGraphicFramePr>
        <p:xfrm>
          <a:off x="1181100" y="5383213"/>
          <a:ext cx="800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8" r:id="rId25" imgW="792546" imgH="236246" progId="Equation.3">
                  <p:embed/>
                </p:oleObj>
              </mc:Choice>
              <mc:Fallback>
                <p:oleObj r:id="rId25" imgW="792546" imgH="236246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5383213"/>
                        <a:ext cx="800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2" name="Object 42"/>
          <p:cNvGraphicFramePr>
            <a:graphicFrameLocks noChangeAspect="1"/>
          </p:cNvGraphicFramePr>
          <p:nvPr/>
        </p:nvGraphicFramePr>
        <p:xfrm>
          <a:off x="2971800" y="5078413"/>
          <a:ext cx="2425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9" r:id="rId27" imgW="2415647" imgH="998322" progId="Equation.3">
                  <p:embed/>
                </p:oleObj>
              </mc:Choice>
              <mc:Fallback>
                <p:oleObj r:id="rId27" imgW="2415647" imgH="998322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078413"/>
                        <a:ext cx="2425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3" name="Text Box 43"/>
          <p:cNvSpPr txBox="1">
            <a:spLocks noChangeArrowheads="1"/>
          </p:cNvSpPr>
          <p:nvPr/>
        </p:nvSpPr>
        <p:spPr bwMode="auto">
          <a:xfrm>
            <a:off x="577850" y="4557713"/>
            <a:ext cx="4991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/>
              <a:t>方向角的余弦称为其</a:t>
            </a:r>
            <a:r>
              <a:rPr lang="zh-CN" altLang="en-US" b="1">
                <a:solidFill>
                  <a:schemeClr val="tx2"/>
                </a:solidFill>
              </a:rPr>
              <a:t>方向余弦</a:t>
            </a:r>
            <a:r>
              <a:rPr lang="en-US" altLang="zh-CN" b="1">
                <a:solidFill>
                  <a:schemeClr val="tx2"/>
                </a:solidFill>
              </a:rPr>
              <a:t>.</a:t>
            </a:r>
            <a:r>
              <a:rPr lang="en-US" altLang="zh-CN"/>
              <a:t> </a:t>
            </a:r>
          </a:p>
        </p:txBody>
      </p:sp>
      <p:grpSp>
        <p:nvGrpSpPr>
          <p:cNvPr id="25644" name="Group 44"/>
          <p:cNvGrpSpPr>
            <a:grpSpLocks/>
          </p:cNvGrpSpPr>
          <p:nvPr/>
        </p:nvGrpSpPr>
        <p:grpSpPr bwMode="auto">
          <a:xfrm>
            <a:off x="6705600" y="914400"/>
            <a:ext cx="1574800" cy="457200"/>
            <a:chOff x="0" y="0"/>
            <a:chExt cx="992" cy="288"/>
          </a:xfrm>
        </p:grpSpPr>
        <p:grpSp>
          <p:nvGrpSpPr>
            <p:cNvPr id="20540" name="Group 45"/>
            <p:cNvGrpSpPr>
              <a:grpSpLocks/>
            </p:cNvGrpSpPr>
            <p:nvPr/>
          </p:nvGrpSpPr>
          <p:grpSpPr bwMode="auto">
            <a:xfrm>
              <a:off x="0" y="0"/>
              <a:ext cx="992" cy="288"/>
              <a:chOff x="0" y="0"/>
              <a:chExt cx="992" cy="288"/>
            </a:xfrm>
          </p:grpSpPr>
          <p:graphicFrame>
            <p:nvGraphicFramePr>
              <p:cNvPr id="20542" name="Object 46"/>
              <p:cNvGraphicFramePr>
                <a:graphicFrameLocks noChangeAspect="1"/>
              </p:cNvGraphicFramePr>
              <p:nvPr/>
            </p:nvGraphicFramePr>
            <p:xfrm>
              <a:off x="0" y="16"/>
              <a:ext cx="99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70" r:id="rId29" imgW="1569760" imgH="426711" progId="Equation.3">
                      <p:embed/>
                    </p:oleObj>
                  </mc:Choice>
                  <mc:Fallback>
                    <p:oleObj r:id="rId29" imgW="1569760" imgH="426711" progId="Equation.3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16"/>
                            <a:ext cx="992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43" name="Line 47"/>
              <p:cNvSpPr>
                <a:spLocks noChangeShapeType="1"/>
              </p:cNvSpPr>
              <p:nvPr/>
            </p:nvSpPr>
            <p:spPr bwMode="auto">
              <a:xfrm>
                <a:off x="272" y="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41" name="Line 48"/>
            <p:cNvSpPr>
              <a:spLocks noChangeShapeType="1"/>
            </p:cNvSpPr>
            <p:nvPr/>
          </p:nvSpPr>
          <p:spPr bwMode="auto">
            <a:xfrm>
              <a:off x="816" y="48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49" name="Group 49"/>
          <p:cNvGrpSpPr>
            <a:grpSpLocks/>
          </p:cNvGrpSpPr>
          <p:nvPr/>
        </p:nvGrpSpPr>
        <p:grpSpPr bwMode="auto">
          <a:xfrm>
            <a:off x="336550" y="1524000"/>
            <a:ext cx="1130300" cy="444500"/>
            <a:chOff x="0" y="0"/>
            <a:chExt cx="712" cy="280"/>
          </a:xfrm>
        </p:grpSpPr>
        <p:graphicFrame>
          <p:nvGraphicFramePr>
            <p:cNvPr id="20537" name="Object 50"/>
            <p:cNvGraphicFramePr>
              <a:graphicFrameLocks noChangeAspect="1"/>
            </p:cNvGraphicFramePr>
            <p:nvPr/>
          </p:nvGraphicFramePr>
          <p:xfrm>
            <a:off x="0" y="48"/>
            <a:ext cx="71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1" r:id="rId31" imgW="1120147" imgH="358040" progId="Equation.3">
                    <p:embed/>
                  </p:oleObj>
                </mc:Choice>
                <mc:Fallback>
                  <p:oleObj r:id="rId31" imgW="1120147" imgH="35804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71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8" name="Line 51"/>
            <p:cNvSpPr>
              <a:spLocks noChangeShapeType="1"/>
            </p:cNvSpPr>
            <p:nvPr/>
          </p:nvSpPr>
          <p:spPr bwMode="auto">
            <a:xfrm>
              <a:off x="12" y="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Line 52"/>
            <p:cNvSpPr>
              <a:spLocks noChangeShapeType="1"/>
            </p:cNvSpPr>
            <p:nvPr/>
          </p:nvSpPr>
          <p:spPr bwMode="auto">
            <a:xfrm>
              <a:off x="539" y="0"/>
              <a:ext cx="1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53" name="Group 53"/>
          <p:cNvGrpSpPr>
            <a:grpSpLocks/>
          </p:cNvGrpSpPr>
          <p:nvPr/>
        </p:nvGrpSpPr>
        <p:grpSpPr bwMode="auto">
          <a:xfrm>
            <a:off x="3143250" y="990600"/>
            <a:ext cx="698500" cy="423863"/>
            <a:chOff x="0" y="0"/>
            <a:chExt cx="440" cy="267"/>
          </a:xfrm>
        </p:grpSpPr>
        <p:graphicFrame>
          <p:nvGraphicFramePr>
            <p:cNvPr id="20534" name="Object 54"/>
            <p:cNvGraphicFramePr>
              <a:graphicFrameLocks noChangeAspect="1"/>
            </p:cNvGraphicFramePr>
            <p:nvPr/>
          </p:nvGraphicFramePr>
          <p:xfrm>
            <a:off x="0" y="11"/>
            <a:ext cx="44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2" r:id="rId33" imgW="693424" imgH="396262" progId="Equation.3">
                    <p:embed/>
                  </p:oleObj>
                </mc:Choice>
                <mc:Fallback>
                  <p:oleObj r:id="rId33" imgW="693424" imgH="396262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1"/>
                          <a:ext cx="44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>
              <a:off x="19" y="48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6" name="Line 56"/>
            <p:cNvSpPr>
              <a:spLocks noChangeShapeType="1"/>
            </p:cNvSpPr>
            <p:nvPr/>
          </p:nvSpPr>
          <p:spPr bwMode="auto">
            <a:xfrm>
              <a:off x="228" y="0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57" name="Group 57"/>
          <p:cNvGrpSpPr>
            <a:grpSpLocks/>
          </p:cNvGrpSpPr>
          <p:nvPr/>
        </p:nvGrpSpPr>
        <p:grpSpPr bwMode="auto">
          <a:xfrm>
            <a:off x="6705600" y="1524000"/>
            <a:ext cx="611188" cy="423863"/>
            <a:chOff x="0" y="0"/>
            <a:chExt cx="385" cy="267"/>
          </a:xfrm>
        </p:grpSpPr>
        <p:graphicFrame>
          <p:nvGraphicFramePr>
            <p:cNvPr id="20531" name="Object 58"/>
            <p:cNvGraphicFramePr>
              <a:graphicFrameLocks noChangeAspect="1"/>
            </p:cNvGraphicFramePr>
            <p:nvPr/>
          </p:nvGraphicFramePr>
          <p:xfrm>
            <a:off x="0" y="11"/>
            <a:ext cx="3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3" r:id="rId35" imgW="563852" imgH="396262" progId="Equation.3">
                    <p:embed/>
                  </p:oleObj>
                </mc:Choice>
                <mc:Fallback>
                  <p:oleObj r:id="rId35" imgW="563852" imgH="396262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1"/>
                          <a:ext cx="3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2" name="Line 59"/>
            <p:cNvSpPr>
              <a:spLocks noChangeShapeType="1"/>
            </p:cNvSpPr>
            <p:nvPr/>
          </p:nvSpPr>
          <p:spPr bwMode="auto">
            <a:xfrm>
              <a:off x="6" y="37"/>
              <a:ext cx="1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3" name="Line 60"/>
            <p:cNvSpPr>
              <a:spLocks noChangeShapeType="1"/>
            </p:cNvSpPr>
            <p:nvPr/>
          </p:nvSpPr>
          <p:spPr bwMode="auto">
            <a:xfrm>
              <a:off x="240" y="0"/>
              <a:ext cx="1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61" name="Group 61"/>
          <p:cNvGrpSpPr>
            <a:grpSpLocks/>
          </p:cNvGrpSpPr>
          <p:nvPr/>
        </p:nvGrpSpPr>
        <p:grpSpPr bwMode="auto">
          <a:xfrm>
            <a:off x="654050" y="3403600"/>
            <a:ext cx="3294063" cy="447675"/>
            <a:chOff x="0" y="0"/>
            <a:chExt cx="2075" cy="282"/>
          </a:xfrm>
        </p:grpSpPr>
        <p:graphicFrame>
          <p:nvGraphicFramePr>
            <p:cNvPr id="20528" name="Object 62"/>
            <p:cNvGraphicFramePr>
              <a:graphicFrameLocks noChangeAspect="1"/>
            </p:cNvGraphicFramePr>
            <p:nvPr/>
          </p:nvGraphicFramePr>
          <p:xfrm>
            <a:off x="0" y="0"/>
            <a:ext cx="207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4" r:id="rId37" imgW="3154637" imgH="426711" progId="Equation.3">
                    <p:embed/>
                  </p:oleObj>
                </mc:Choice>
                <mc:Fallback>
                  <p:oleObj r:id="rId37" imgW="3154637" imgH="426711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075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9" name="Line 63"/>
            <p:cNvSpPr>
              <a:spLocks noChangeShapeType="1"/>
            </p:cNvSpPr>
            <p:nvPr/>
          </p:nvSpPr>
          <p:spPr bwMode="auto">
            <a:xfrm>
              <a:off x="522" y="41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0" name="Line 64"/>
            <p:cNvSpPr>
              <a:spLocks noChangeShapeType="1"/>
            </p:cNvSpPr>
            <p:nvPr/>
          </p:nvSpPr>
          <p:spPr bwMode="auto">
            <a:xfrm>
              <a:off x="1855" y="0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65" name="Group 65"/>
          <p:cNvGrpSpPr>
            <a:grpSpLocks/>
          </p:cNvGrpSpPr>
          <p:nvPr/>
        </p:nvGrpSpPr>
        <p:grpSpPr bwMode="auto">
          <a:xfrm>
            <a:off x="4038600" y="3414713"/>
            <a:ext cx="685800" cy="461962"/>
            <a:chOff x="0" y="0"/>
            <a:chExt cx="432" cy="291"/>
          </a:xfrm>
        </p:grpSpPr>
        <p:graphicFrame>
          <p:nvGraphicFramePr>
            <p:cNvPr id="20526" name="Object 66"/>
            <p:cNvGraphicFramePr>
              <a:graphicFrameLocks noChangeAspect="1"/>
            </p:cNvGraphicFramePr>
            <p:nvPr/>
          </p:nvGraphicFramePr>
          <p:xfrm>
            <a:off x="0" y="0"/>
            <a:ext cx="41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5" r:id="rId39" imgW="624751" imgH="434269" progId="Equation.3">
                    <p:embed/>
                  </p:oleObj>
                </mc:Choice>
                <mc:Fallback>
                  <p:oleObj r:id="rId39" imgW="624751" imgH="434269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17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7" name="Line 67"/>
            <p:cNvSpPr>
              <a:spLocks noChangeShapeType="1"/>
            </p:cNvSpPr>
            <p:nvPr/>
          </p:nvSpPr>
          <p:spPr bwMode="auto">
            <a:xfrm>
              <a:off x="287" y="43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68" name="Group 68"/>
          <p:cNvGrpSpPr>
            <a:grpSpLocks/>
          </p:cNvGrpSpPr>
          <p:nvPr/>
        </p:nvGrpSpPr>
        <p:grpSpPr bwMode="auto">
          <a:xfrm>
            <a:off x="304800" y="1995488"/>
            <a:ext cx="2197100" cy="598487"/>
            <a:chOff x="0" y="0"/>
            <a:chExt cx="1384" cy="377"/>
          </a:xfrm>
        </p:grpSpPr>
        <p:graphicFrame>
          <p:nvGraphicFramePr>
            <p:cNvPr id="20522" name="Object 69"/>
            <p:cNvGraphicFramePr>
              <a:graphicFrameLocks noChangeAspect="1"/>
            </p:cNvGraphicFramePr>
            <p:nvPr/>
          </p:nvGraphicFramePr>
          <p:xfrm>
            <a:off x="0" y="105"/>
            <a:ext cx="138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6" r:id="rId41" imgW="2186953" imgH="426711" progId="Equation.3">
                    <p:embed/>
                  </p:oleObj>
                </mc:Choice>
                <mc:Fallback>
                  <p:oleObj r:id="rId41" imgW="2186953" imgH="426711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05"/>
                          <a:ext cx="138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3" name="Freeform 70"/>
            <p:cNvSpPr>
              <a:spLocks/>
            </p:cNvSpPr>
            <p:nvPr/>
          </p:nvSpPr>
          <p:spPr bwMode="auto">
            <a:xfrm>
              <a:off x="576" y="0"/>
              <a:ext cx="272" cy="91"/>
            </a:xfrm>
            <a:custGeom>
              <a:avLst/>
              <a:gdLst>
                <a:gd name="T0" fmla="*/ 0 w 1920"/>
                <a:gd name="T1" fmla="*/ 91 h 960"/>
                <a:gd name="T2" fmla="*/ 136 w 1920"/>
                <a:gd name="T3" fmla="*/ 0 h 960"/>
                <a:gd name="T4" fmla="*/ 272 w 1920"/>
                <a:gd name="T5" fmla="*/ 91 h 9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0" h="960">
                  <a:moveTo>
                    <a:pt x="0" y="960"/>
                  </a:moveTo>
                  <a:lnTo>
                    <a:pt x="960" y="0"/>
                  </a:lnTo>
                  <a:lnTo>
                    <a:pt x="1920" y="960"/>
                  </a:ln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4" name="Line 71"/>
            <p:cNvSpPr>
              <a:spLocks noChangeShapeType="1"/>
            </p:cNvSpPr>
            <p:nvPr/>
          </p:nvSpPr>
          <p:spPr bwMode="auto">
            <a:xfrm>
              <a:off x="562" y="17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Line 72"/>
            <p:cNvSpPr>
              <a:spLocks noChangeShapeType="1"/>
            </p:cNvSpPr>
            <p:nvPr/>
          </p:nvSpPr>
          <p:spPr bwMode="auto">
            <a:xfrm>
              <a:off x="791" y="125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73" name="Group 73"/>
          <p:cNvGrpSpPr>
            <a:grpSpLocks/>
          </p:cNvGrpSpPr>
          <p:nvPr/>
        </p:nvGrpSpPr>
        <p:grpSpPr bwMode="auto">
          <a:xfrm>
            <a:off x="2673350" y="1992313"/>
            <a:ext cx="1943100" cy="619125"/>
            <a:chOff x="0" y="0"/>
            <a:chExt cx="1224" cy="390"/>
          </a:xfrm>
        </p:grpSpPr>
        <p:sp>
          <p:nvSpPr>
            <p:cNvPr id="20517" name="Freeform 74"/>
            <p:cNvSpPr>
              <a:spLocks/>
            </p:cNvSpPr>
            <p:nvPr/>
          </p:nvSpPr>
          <p:spPr bwMode="auto">
            <a:xfrm>
              <a:off x="444" y="0"/>
              <a:ext cx="272" cy="91"/>
            </a:xfrm>
            <a:custGeom>
              <a:avLst/>
              <a:gdLst>
                <a:gd name="T0" fmla="*/ 0 w 1920"/>
                <a:gd name="T1" fmla="*/ 91 h 960"/>
                <a:gd name="T2" fmla="*/ 136 w 1920"/>
                <a:gd name="T3" fmla="*/ 0 h 960"/>
                <a:gd name="T4" fmla="*/ 272 w 1920"/>
                <a:gd name="T5" fmla="*/ 91 h 9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0" h="960">
                  <a:moveTo>
                    <a:pt x="0" y="960"/>
                  </a:moveTo>
                  <a:lnTo>
                    <a:pt x="960" y="0"/>
                  </a:lnTo>
                  <a:lnTo>
                    <a:pt x="1920" y="960"/>
                  </a:ln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18" name="Group 75"/>
            <p:cNvGrpSpPr>
              <a:grpSpLocks/>
            </p:cNvGrpSpPr>
            <p:nvPr/>
          </p:nvGrpSpPr>
          <p:grpSpPr bwMode="auto">
            <a:xfrm>
              <a:off x="0" y="118"/>
              <a:ext cx="1224" cy="272"/>
              <a:chOff x="0" y="0"/>
              <a:chExt cx="1224" cy="272"/>
            </a:xfrm>
          </p:grpSpPr>
          <p:graphicFrame>
            <p:nvGraphicFramePr>
              <p:cNvPr id="20519" name="Object 76"/>
              <p:cNvGraphicFramePr>
                <a:graphicFrameLocks noChangeAspect="1"/>
              </p:cNvGraphicFramePr>
              <p:nvPr/>
            </p:nvGraphicFramePr>
            <p:xfrm>
              <a:off x="0" y="0"/>
              <a:ext cx="122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77" r:id="rId43" imgW="1935584" imgH="426711" progId="Equation.3">
                      <p:embed/>
                    </p:oleObj>
                  </mc:Choice>
                  <mc:Fallback>
                    <p:oleObj r:id="rId43" imgW="1935584" imgH="426711" progId="Equation.3">
                      <p:embed/>
                      <p:pic>
                        <p:nvPicPr>
                          <p:cNvPr id="0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1224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20" name="Line 77"/>
              <p:cNvSpPr>
                <a:spLocks noChangeShapeType="1"/>
              </p:cNvSpPr>
              <p:nvPr/>
            </p:nvSpPr>
            <p:spPr bwMode="auto">
              <a:xfrm>
                <a:off x="374" y="9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1" name="Line 78"/>
              <p:cNvSpPr>
                <a:spLocks noChangeShapeType="1"/>
              </p:cNvSpPr>
              <p:nvPr/>
            </p:nvSpPr>
            <p:spPr bwMode="auto">
              <a:xfrm>
                <a:off x="623" y="53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5679" name="Group 79"/>
          <p:cNvGrpSpPr>
            <a:grpSpLocks/>
          </p:cNvGrpSpPr>
          <p:nvPr/>
        </p:nvGrpSpPr>
        <p:grpSpPr bwMode="auto">
          <a:xfrm>
            <a:off x="2012950" y="5105400"/>
            <a:ext cx="901700" cy="927100"/>
            <a:chOff x="0" y="0"/>
            <a:chExt cx="568" cy="584"/>
          </a:xfrm>
        </p:grpSpPr>
        <p:graphicFrame>
          <p:nvGraphicFramePr>
            <p:cNvPr id="20515" name="Object 80"/>
            <p:cNvGraphicFramePr>
              <a:graphicFrameLocks noChangeAspect="1"/>
            </p:cNvGraphicFramePr>
            <p:nvPr/>
          </p:nvGraphicFramePr>
          <p:xfrm>
            <a:off x="0" y="0"/>
            <a:ext cx="568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8" r:id="rId45" imgW="891453" imgH="922093" progId="Equation.3">
                    <p:embed/>
                  </p:oleObj>
                </mc:Choice>
                <mc:Fallback>
                  <p:oleObj r:id="rId45" imgW="891453" imgH="922093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568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6" name="Line 81"/>
            <p:cNvSpPr>
              <a:spLocks noChangeShapeType="1"/>
            </p:cNvSpPr>
            <p:nvPr/>
          </p:nvSpPr>
          <p:spPr bwMode="auto">
            <a:xfrm>
              <a:off x="305" y="343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82" name="Group 82"/>
          <p:cNvGrpSpPr>
            <a:grpSpLocks/>
          </p:cNvGrpSpPr>
          <p:nvPr/>
        </p:nvGrpSpPr>
        <p:grpSpPr bwMode="auto">
          <a:xfrm>
            <a:off x="7553325" y="4778375"/>
            <a:ext cx="228600" cy="250825"/>
            <a:chOff x="0" y="0"/>
            <a:chExt cx="144" cy="158"/>
          </a:xfrm>
        </p:grpSpPr>
        <p:graphicFrame>
          <p:nvGraphicFramePr>
            <p:cNvPr id="20513" name="Object 83"/>
            <p:cNvGraphicFramePr>
              <a:graphicFrameLocks noChangeAspect="1"/>
            </p:cNvGraphicFramePr>
            <p:nvPr/>
          </p:nvGraphicFramePr>
          <p:xfrm>
            <a:off x="0" y="21"/>
            <a:ext cx="121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9" r:id="rId47" imgW="182912" imgH="205797" progId="Equation.3">
                    <p:embed/>
                  </p:oleObj>
                </mc:Choice>
                <mc:Fallback>
                  <p:oleObj r:id="rId47" imgW="182912" imgH="205797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1"/>
                          <a:ext cx="121" cy="1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4" name="Line 84"/>
            <p:cNvSpPr>
              <a:spLocks noChangeShapeType="1"/>
            </p:cNvSpPr>
            <p:nvPr/>
          </p:nvSpPr>
          <p:spPr bwMode="auto">
            <a:xfrm>
              <a:off x="0" y="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5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5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5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5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1" grpId="0" animBg="1"/>
      <p:bldP spid="25613" grpId="0" build="p" autoUpdateAnimBg="0"/>
      <p:bldP spid="25614" grpId="0" build="p" autoUpdateAnimBg="0"/>
      <p:bldP spid="25622" grpId="0" build="p" autoUpdateAnimBg="0"/>
      <p:bldP spid="25626" grpId="0" build="p" autoUpdateAnimBg="0" advAuto="0"/>
      <p:bldP spid="25627" grpId="0" build="p" autoUpdateAnimBg="0"/>
      <p:bldP spid="25628" grpId="0" build="p" autoUpdateAnimBg="0" advAuto="0"/>
      <p:bldP spid="25632" grpId="0" animBg="1"/>
      <p:bldP spid="25639" grpId="0" animBg="1"/>
      <p:bldP spid="25640" grpId="0" build="p" autoUpdateAnimBg="0" advAuto="0"/>
      <p:bldP spid="2564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6400800" y="1573213"/>
          <a:ext cx="3016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8" r:id="rId3" imgW="297151" imgH="312475" progId="Equation.3">
                  <p:embed/>
                </p:oleObj>
              </mc:Choice>
              <mc:Fallback>
                <p:oleObj r:id="rId3" imgW="297151" imgH="31247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573213"/>
                        <a:ext cx="3016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6096000" y="506413"/>
            <a:ext cx="2374900" cy="2008187"/>
            <a:chOff x="0" y="0"/>
            <a:chExt cx="1496" cy="1265"/>
          </a:xfrm>
        </p:grpSpPr>
        <p:sp>
          <p:nvSpPr>
            <p:cNvPr id="21548" name="Line 4"/>
            <p:cNvSpPr>
              <a:spLocks noChangeShapeType="1"/>
            </p:cNvSpPr>
            <p:nvPr/>
          </p:nvSpPr>
          <p:spPr bwMode="auto">
            <a:xfrm flipV="1">
              <a:off x="377" y="0"/>
              <a:ext cx="0" cy="7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49" name="Object 5"/>
            <p:cNvGraphicFramePr>
              <a:graphicFrameLocks noChangeAspect="1"/>
            </p:cNvGraphicFramePr>
            <p:nvPr/>
          </p:nvGraphicFramePr>
          <p:xfrm>
            <a:off x="1344" y="86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9" r:id="rId5" imgW="236252" imgH="312475" progId="Equation.3">
                    <p:embed/>
                  </p:oleObj>
                </mc:Choice>
                <mc:Fallback>
                  <p:oleObj r:id="rId5" imgW="236252" imgH="31247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86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0" name="Object 6"/>
            <p:cNvGraphicFramePr>
              <a:graphicFrameLocks noChangeAspect="1"/>
            </p:cNvGraphicFramePr>
            <p:nvPr/>
          </p:nvGraphicFramePr>
          <p:xfrm>
            <a:off x="192" y="4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0" r:id="rId7" imgW="205803" imgH="205797" progId="Equation.3">
                    <p:embed/>
                  </p:oleObj>
                </mc:Choice>
                <mc:Fallback>
                  <p:oleObj r:id="rId7" imgW="205803" imgH="205797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4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1" name="Line 7"/>
            <p:cNvSpPr>
              <a:spLocks noChangeShapeType="1"/>
            </p:cNvSpPr>
            <p:nvPr/>
          </p:nvSpPr>
          <p:spPr bwMode="auto">
            <a:xfrm flipH="1" flipV="1">
              <a:off x="377" y="799"/>
              <a:ext cx="11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2" name="Line 8"/>
            <p:cNvSpPr>
              <a:spLocks noChangeShapeType="1"/>
            </p:cNvSpPr>
            <p:nvPr/>
          </p:nvSpPr>
          <p:spPr bwMode="auto">
            <a:xfrm flipH="1">
              <a:off x="0" y="799"/>
              <a:ext cx="377" cy="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53" name="Object 9"/>
            <p:cNvGraphicFramePr>
              <a:graphicFrameLocks noChangeAspect="1"/>
            </p:cNvGraphicFramePr>
            <p:nvPr/>
          </p:nvGraphicFramePr>
          <p:xfrm>
            <a:off x="110" y="1112"/>
            <a:ext cx="145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1" r:id="rId9" imgW="220920" imgH="236246" progId="Equation.3">
                    <p:embed/>
                  </p:oleObj>
                </mc:Choice>
                <mc:Fallback>
                  <p:oleObj r:id="rId9" imgW="220920" imgH="23624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" y="1112"/>
                          <a:ext cx="145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08" name="AutoShape 10"/>
          <p:cNvSpPr>
            <a:spLocks noChangeArrowheads="1"/>
          </p:cNvSpPr>
          <p:nvPr/>
        </p:nvSpPr>
        <p:spPr bwMode="auto">
          <a:xfrm>
            <a:off x="6400800" y="955675"/>
            <a:ext cx="1744663" cy="1147763"/>
          </a:xfrm>
          <a:prstGeom prst="cube">
            <a:avLst>
              <a:gd name="adj" fmla="val 25000"/>
            </a:avLst>
          </a:prstGeom>
          <a:noFill/>
          <a:ln w="19050">
            <a:solidFill>
              <a:srgbClr val="B2B2B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3366CC">
                    <a:alpha val="50195"/>
                  </a:srgbClr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509" name="Object 11"/>
          <p:cNvGraphicFramePr>
            <a:graphicFrameLocks noChangeAspect="1"/>
          </p:cNvGraphicFramePr>
          <p:nvPr/>
        </p:nvGraphicFramePr>
        <p:xfrm>
          <a:off x="7237413" y="1192213"/>
          <a:ext cx="23018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2" r:id="rId11" imgW="220920" imgH="282027" progId="Equation.3">
                  <p:embed/>
                </p:oleObj>
              </mc:Choice>
              <mc:Fallback>
                <p:oleObj r:id="rId11" imgW="220920" imgH="28202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413" y="1192213"/>
                        <a:ext cx="230187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0" name="Group 12"/>
          <p:cNvGrpSpPr>
            <a:grpSpLocks/>
          </p:cNvGrpSpPr>
          <p:nvPr/>
        </p:nvGrpSpPr>
        <p:grpSpPr bwMode="auto">
          <a:xfrm>
            <a:off x="6580188" y="1714500"/>
            <a:ext cx="441325" cy="392113"/>
            <a:chOff x="0" y="0"/>
            <a:chExt cx="278" cy="247"/>
          </a:xfrm>
        </p:grpSpPr>
        <p:sp>
          <p:nvSpPr>
            <p:cNvPr id="21546" name="Arc 13"/>
            <p:cNvSpPr>
              <a:spLocks/>
            </p:cNvSpPr>
            <p:nvPr/>
          </p:nvSpPr>
          <p:spPr bwMode="auto">
            <a:xfrm>
              <a:off x="0" y="0"/>
              <a:ext cx="175" cy="151"/>
            </a:xfrm>
            <a:custGeom>
              <a:avLst/>
              <a:gdLst>
                <a:gd name="T0" fmla="*/ 165 w 35240"/>
                <a:gd name="T1" fmla="*/ 0 h 30640"/>
                <a:gd name="T2" fmla="*/ 0 w 35240"/>
                <a:gd name="T3" fmla="*/ 127 h 30640"/>
                <a:gd name="T4" fmla="*/ 68 w 35240"/>
                <a:gd name="T5" fmla="*/ 45 h 306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240" h="30640" fill="none" extrusionOk="0">
                  <a:moveTo>
                    <a:pt x="33257" y="0"/>
                  </a:moveTo>
                  <a:cubicBezTo>
                    <a:pt x="34563" y="2834"/>
                    <a:pt x="35240" y="5918"/>
                    <a:pt x="35240" y="9040"/>
                  </a:cubicBezTo>
                  <a:cubicBezTo>
                    <a:pt x="35240" y="20969"/>
                    <a:pt x="25569" y="30640"/>
                    <a:pt x="13640" y="30640"/>
                  </a:cubicBezTo>
                  <a:cubicBezTo>
                    <a:pt x="8670" y="30640"/>
                    <a:pt x="3853" y="28926"/>
                    <a:pt x="-1" y="25788"/>
                  </a:cubicBezTo>
                </a:path>
                <a:path w="35240" h="30640" stroke="0" extrusionOk="0">
                  <a:moveTo>
                    <a:pt x="33257" y="0"/>
                  </a:moveTo>
                  <a:cubicBezTo>
                    <a:pt x="34563" y="2834"/>
                    <a:pt x="35240" y="5918"/>
                    <a:pt x="35240" y="9040"/>
                  </a:cubicBezTo>
                  <a:cubicBezTo>
                    <a:pt x="35240" y="20969"/>
                    <a:pt x="25569" y="30640"/>
                    <a:pt x="13640" y="30640"/>
                  </a:cubicBezTo>
                  <a:cubicBezTo>
                    <a:pt x="8670" y="30640"/>
                    <a:pt x="3853" y="28926"/>
                    <a:pt x="-1" y="25788"/>
                  </a:cubicBezTo>
                  <a:lnTo>
                    <a:pt x="13640" y="9040"/>
                  </a:lnTo>
                  <a:lnTo>
                    <a:pt x="33257" y="0"/>
                  </a:lnTo>
                  <a:close/>
                </a:path>
              </a:pathLst>
            </a:custGeom>
            <a:noFill/>
            <a:ln w="28575" cmpd="sng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47" name="Object 14"/>
            <p:cNvGraphicFramePr>
              <a:graphicFrameLocks noChangeAspect="1"/>
            </p:cNvGraphicFramePr>
            <p:nvPr/>
          </p:nvGraphicFramePr>
          <p:xfrm>
            <a:off x="127" y="110"/>
            <a:ext cx="151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3" r:id="rId13" imgW="259143" imgH="236246" progId="Equation.3">
                    <p:embed/>
                  </p:oleObj>
                </mc:Choice>
                <mc:Fallback>
                  <p:oleObj r:id="rId13" imgW="259143" imgH="236246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" y="110"/>
                          <a:ext cx="151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1" name="Line 15"/>
          <p:cNvSpPr>
            <a:spLocks noChangeShapeType="1"/>
          </p:cNvSpPr>
          <p:nvPr/>
        </p:nvSpPr>
        <p:spPr bwMode="auto">
          <a:xfrm flipV="1">
            <a:off x="6704013" y="1219200"/>
            <a:ext cx="1144587" cy="5556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512" name="Group 16"/>
          <p:cNvGrpSpPr>
            <a:grpSpLocks/>
          </p:cNvGrpSpPr>
          <p:nvPr/>
        </p:nvGrpSpPr>
        <p:grpSpPr bwMode="auto">
          <a:xfrm>
            <a:off x="7018338" y="1497013"/>
            <a:ext cx="482600" cy="354012"/>
            <a:chOff x="0" y="0"/>
            <a:chExt cx="304" cy="223"/>
          </a:xfrm>
        </p:grpSpPr>
        <p:graphicFrame>
          <p:nvGraphicFramePr>
            <p:cNvPr id="21544" name="Object 17"/>
            <p:cNvGraphicFramePr>
              <a:graphicFrameLocks noChangeAspect="1"/>
            </p:cNvGraphicFramePr>
            <p:nvPr/>
          </p:nvGraphicFramePr>
          <p:xfrm>
            <a:off x="139" y="0"/>
            <a:ext cx="165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4" r:id="rId15" imgW="282034" imgH="388704" progId="Equation.3">
                    <p:embed/>
                  </p:oleObj>
                </mc:Choice>
                <mc:Fallback>
                  <p:oleObj r:id="rId15" imgW="282034" imgH="388704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" y="0"/>
                          <a:ext cx="165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5" name="Arc 18"/>
            <p:cNvSpPr>
              <a:spLocks/>
            </p:cNvSpPr>
            <p:nvPr/>
          </p:nvSpPr>
          <p:spPr bwMode="auto">
            <a:xfrm>
              <a:off x="0" y="53"/>
              <a:ext cx="108" cy="131"/>
            </a:xfrm>
            <a:custGeom>
              <a:avLst/>
              <a:gdLst>
                <a:gd name="T0" fmla="*/ 90 w 21600"/>
                <a:gd name="T1" fmla="*/ 0 h 26312"/>
                <a:gd name="T2" fmla="*/ 81 w 21600"/>
                <a:gd name="T3" fmla="*/ 131 h 26312"/>
                <a:gd name="T4" fmla="*/ 0 w 21600"/>
                <a:gd name="T5" fmla="*/ 60 h 263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6312" fill="none" extrusionOk="0">
                  <a:moveTo>
                    <a:pt x="17939" y="0"/>
                  </a:moveTo>
                  <a:cubicBezTo>
                    <a:pt x="20325" y="3558"/>
                    <a:pt x="21600" y="7745"/>
                    <a:pt x="21600" y="12030"/>
                  </a:cubicBezTo>
                  <a:cubicBezTo>
                    <a:pt x="21600" y="17288"/>
                    <a:pt x="19681" y="22366"/>
                    <a:pt x="16204" y="26311"/>
                  </a:cubicBezTo>
                </a:path>
                <a:path w="21600" h="26312" stroke="0" extrusionOk="0">
                  <a:moveTo>
                    <a:pt x="17939" y="0"/>
                  </a:moveTo>
                  <a:cubicBezTo>
                    <a:pt x="20325" y="3558"/>
                    <a:pt x="21600" y="7745"/>
                    <a:pt x="21600" y="12030"/>
                  </a:cubicBezTo>
                  <a:cubicBezTo>
                    <a:pt x="21600" y="17288"/>
                    <a:pt x="19681" y="22366"/>
                    <a:pt x="16204" y="26311"/>
                  </a:cubicBezTo>
                  <a:lnTo>
                    <a:pt x="0" y="12030"/>
                  </a:lnTo>
                  <a:lnTo>
                    <a:pt x="17939" y="0"/>
                  </a:lnTo>
                  <a:close/>
                </a:path>
              </a:pathLst>
            </a:cu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513" name="Group 19"/>
          <p:cNvGrpSpPr>
            <a:grpSpLocks/>
          </p:cNvGrpSpPr>
          <p:nvPr/>
        </p:nvGrpSpPr>
        <p:grpSpPr bwMode="auto">
          <a:xfrm>
            <a:off x="6702425" y="1287463"/>
            <a:ext cx="373063" cy="514350"/>
            <a:chOff x="0" y="0"/>
            <a:chExt cx="235" cy="324"/>
          </a:xfrm>
        </p:grpSpPr>
        <p:sp>
          <p:nvSpPr>
            <p:cNvPr id="21542" name="Arc 20"/>
            <p:cNvSpPr>
              <a:spLocks/>
            </p:cNvSpPr>
            <p:nvPr/>
          </p:nvSpPr>
          <p:spPr bwMode="auto">
            <a:xfrm>
              <a:off x="0" y="146"/>
              <a:ext cx="151" cy="178"/>
            </a:xfrm>
            <a:custGeom>
              <a:avLst/>
              <a:gdLst>
                <a:gd name="T0" fmla="*/ 0 w 18242"/>
                <a:gd name="T1" fmla="*/ 0 h 21600"/>
                <a:gd name="T2" fmla="*/ 151 w 18242"/>
                <a:gd name="T3" fmla="*/ 83 h 21600"/>
                <a:gd name="T4" fmla="*/ 0 w 18242"/>
                <a:gd name="T5" fmla="*/ 17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42" h="21600" fill="none" extrusionOk="0">
                  <a:moveTo>
                    <a:pt x="-1" y="0"/>
                  </a:moveTo>
                  <a:cubicBezTo>
                    <a:pt x="7397" y="0"/>
                    <a:pt x="14281" y="3785"/>
                    <a:pt x="18242" y="10033"/>
                  </a:cubicBezTo>
                </a:path>
                <a:path w="18242" h="21600" stroke="0" extrusionOk="0">
                  <a:moveTo>
                    <a:pt x="-1" y="0"/>
                  </a:moveTo>
                  <a:cubicBezTo>
                    <a:pt x="7397" y="0"/>
                    <a:pt x="14281" y="3785"/>
                    <a:pt x="18242" y="1003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43" name="Object 21"/>
            <p:cNvGraphicFramePr>
              <a:graphicFrameLocks noChangeAspect="1"/>
            </p:cNvGraphicFramePr>
            <p:nvPr/>
          </p:nvGraphicFramePr>
          <p:xfrm>
            <a:off x="98" y="0"/>
            <a:ext cx="13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5" r:id="rId17" imgW="236252" imgH="312475" progId="Equation.3">
                    <p:embed/>
                  </p:oleObj>
                </mc:Choice>
                <mc:Fallback>
                  <p:oleObj r:id="rId17" imgW="236252" imgH="312475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" y="0"/>
                          <a:ext cx="137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14" name="Object 22"/>
          <p:cNvGraphicFramePr>
            <a:graphicFrameLocks noChangeAspect="1"/>
          </p:cNvGraphicFramePr>
          <p:nvPr/>
        </p:nvGraphicFramePr>
        <p:xfrm>
          <a:off x="800100" y="685800"/>
          <a:ext cx="800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6" r:id="rId19" imgW="792546" imgH="236246" progId="Equation.3">
                  <p:embed/>
                </p:oleObj>
              </mc:Choice>
              <mc:Fallback>
                <p:oleObj r:id="rId19" imgW="792546" imgH="23624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685800"/>
                        <a:ext cx="800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23"/>
          <p:cNvGraphicFramePr>
            <a:graphicFrameLocks noChangeAspect="1"/>
          </p:cNvGraphicFramePr>
          <p:nvPr/>
        </p:nvGraphicFramePr>
        <p:xfrm>
          <a:off x="2590800" y="381000"/>
          <a:ext cx="2425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7" r:id="rId21" imgW="2415647" imgH="998322" progId="Equation.3">
                  <p:embed/>
                </p:oleObj>
              </mc:Choice>
              <mc:Fallback>
                <p:oleObj r:id="rId21" imgW="2415647" imgH="998322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81000"/>
                        <a:ext cx="2425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7848600" y="1268413"/>
            <a:ext cx="304800" cy="5334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649" name="Object 25"/>
          <p:cNvGraphicFramePr>
            <a:graphicFrameLocks noChangeAspect="1"/>
          </p:cNvGraphicFramePr>
          <p:nvPr/>
        </p:nvGraphicFramePr>
        <p:xfrm>
          <a:off x="825500" y="1676400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8" r:id="rId23" imgW="815437" imgH="388704" progId="Equation.3">
                  <p:embed/>
                </p:oleObj>
              </mc:Choice>
              <mc:Fallback>
                <p:oleObj r:id="rId23" imgW="815437" imgH="38870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676400"/>
                        <a:ext cx="825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0" name="Object 26"/>
          <p:cNvGraphicFramePr>
            <a:graphicFrameLocks noChangeAspect="1"/>
          </p:cNvGraphicFramePr>
          <p:nvPr/>
        </p:nvGraphicFramePr>
        <p:xfrm>
          <a:off x="2628900" y="1447800"/>
          <a:ext cx="2425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9" r:id="rId25" imgW="2415647" imgH="998322" progId="Equation.3">
                  <p:embed/>
                </p:oleObj>
              </mc:Choice>
              <mc:Fallback>
                <p:oleObj r:id="rId25" imgW="2415647" imgH="998322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447800"/>
                        <a:ext cx="2425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1" name="Object 27"/>
          <p:cNvGraphicFramePr>
            <a:graphicFrameLocks noChangeAspect="1"/>
          </p:cNvGraphicFramePr>
          <p:nvPr/>
        </p:nvGraphicFramePr>
        <p:xfrm>
          <a:off x="857250" y="2806700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0" r:id="rId27" imgW="754323" imgH="312475" progId="Equation.3">
                  <p:embed/>
                </p:oleObj>
              </mc:Choice>
              <mc:Fallback>
                <p:oleObj r:id="rId27" imgW="754323" imgH="31247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806700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2" name="Object 28"/>
          <p:cNvGraphicFramePr>
            <a:graphicFrameLocks noChangeAspect="1"/>
          </p:cNvGraphicFramePr>
          <p:nvPr/>
        </p:nvGraphicFramePr>
        <p:xfrm>
          <a:off x="2628900" y="2501900"/>
          <a:ext cx="2425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1" r:id="rId29" imgW="2415647" imgH="998322" progId="Equation.3">
                  <p:embed/>
                </p:oleObj>
              </mc:Choice>
              <mc:Fallback>
                <p:oleObj r:id="rId29" imgW="2415647" imgH="99832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501900"/>
                        <a:ext cx="2425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3" name="Line 29"/>
          <p:cNvSpPr>
            <a:spLocks noChangeShapeType="1"/>
          </p:cNvSpPr>
          <p:nvPr/>
        </p:nvSpPr>
        <p:spPr bwMode="auto">
          <a:xfrm>
            <a:off x="6686550" y="949325"/>
            <a:ext cx="1166813" cy="304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654" name="Object 30"/>
          <p:cNvGraphicFramePr>
            <a:graphicFrameLocks noChangeAspect="1"/>
          </p:cNvGraphicFramePr>
          <p:nvPr/>
        </p:nvGraphicFramePr>
        <p:xfrm>
          <a:off x="3505200" y="3605213"/>
          <a:ext cx="40608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2" r:id="rId31" imgW="4053864" imgH="502940" progId="Equation.3">
                  <p:embed/>
                </p:oleObj>
              </mc:Choice>
              <mc:Fallback>
                <p:oleObj r:id="rId31" imgW="4053864" imgH="5029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605213"/>
                        <a:ext cx="40608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593725" y="3595688"/>
            <a:ext cx="2771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/>
              <a:t>方向余弦的性质</a:t>
            </a:r>
            <a:r>
              <a:rPr lang="en-US" altLang="zh-CN"/>
              <a:t>:</a:t>
            </a:r>
          </a:p>
        </p:txBody>
      </p:sp>
      <p:graphicFrame>
        <p:nvGraphicFramePr>
          <p:cNvPr id="26656" name="Object 32"/>
          <p:cNvGraphicFramePr>
            <a:graphicFrameLocks noChangeAspect="1"/>
          </p:cNvGraphicFramePr>
          <p:nvPr/>
        </p:nvGraphicFramePr>
        <p:xfrm>
          <a:off x="3355975" y="4965700"/>
          <a:ext cx="31972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3" r:id="rId33" imgW="3192861" imgH="396262" progId="Equation.3">
                  <p:embed/>
                </p:oleObj>
              </mc:Choice>
              <mc:Fallback>
                <p:oleObj r:id="rId33" imgW="3192861" imgH="396262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4965700"/>
                        <a:ext cx="31972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25" name="Group 33"/>
          <p:cNvGrpSpPr>
            <a:grpSpLocks/>
          </p:cNvGrpSpPr>
          <p:nvPr/>
        </p:nvGrpSpPr>
        <p:grpSpPr bwMode="auto">
          <a:xfrm>
            <a:off x="1676400" y="393700"/>
            <a:ext cx="901700" cy="927100"/>
            <a:chOff x="0" y="0"/>
            <a:chExt cx="568" cy="584"/>
          </a:xfrm>
        </p:grpSpPr>
        <p:graphicFrame>
          <p:nvGraphicFramePr>
            <p:cNvPr id="21540" name="Object 34"/>
            <p:cNvGraphicFramePr>
              <a:graphicFrameLocks noChangeAspect="1"/>
            </p:cNvGraphicFramePr>
            <p:nvPr/>
          </p:nvGraphicFramePr>
          <p:xfrm>
            <a:off x="0" y="0"/>
            <a:ext cx="568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4" r:id="rId35" imgW="891453" imgH="922093" progId="Equation.3">
                    <p:embed/>
                  </p:oleObj>
                </mc:Choice>
                <mc:Fallback>
                  <p:oleObj r:id="rId35" imgW="891453" imgH="922093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568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1" name="Line 35"/>
            <p:cNvSpPr>
              <a:spLocks noChangeShapeType="1"/>
            </p:cNvSpPr>
            <p:nvPr/>
          </p:nvSpPr>
          <p:spPr bwMode="auto">
            <a:xfrm>
              <a:off x="299" y="33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60" name="Group 36"/>
          <p:cNvGrpSpPr>
            <a:grpSpLocks/>
          </p:cNvGrpSpPr>
          <p:nvPr/>
        </p:nvGrpSpPr>
        <p:grpSpPr bwMode="auto">
          <a:xfrm>
            <a:off x="1676400" y="1460500"/>
            <a:ext cx="901700" cy="927100"/>
            <a:chOff x="0" y="0"/>
            <a:chExt cx="568" cy="584"/>
          </a:xfrm>
        </p:grpSpPr>
        <p:graphicFrame>
          <p:nvGraphicFramePr>
            <p:cNvPr id="21538" name="Object 37"/>
            <p:cNvGraphicFramePr>
              <a:graphicFrameLocks noChangeAspect="1"/>
            </p:cNvGraphicFramePr>
            <p:nvPr/>
          </p:nvGraphicFramePr>
          <p:xfrm>
            <a:off x="0" y="0"/>
            <a:ext cx="568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5" r:id="rId37" imgW="891453" imgH="922093" progId="Equation.3">
                    <p:embed/>
                  </p:oleObj>
                </mc:Choice>
                <mc:Fallback>
                  <p:oleObj r:id="rId37" imgW="891453" imgH="922093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568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9" name="Line 38"/>
            <p:cNvSpPr>
              <a:spLocks noChangeShapeType="1"/>
            </p:cNvSpPr>
            <p:nvPr/>
          </p:nvSpPr>
          <p:spPr bwMode="auto">
            <a:xfrm>
              <a:off x="299" y="34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63" name="Group 39"/>
          <p:cNvGrpSpPr>
            <a:grpSpLocks/>
          </p:cNvGrpSpPr>
          <p:nvPr/>
        </p:nvGrpSpPr>
        <p:grpSpPr bwMode="auto">
          <a:xfrm>
            <a:off x="1676400" y="2514600"/>
            <a:ext cx="901700" cy="927100"/>
            <a:chOff x="0" y="0"/>
            <a:chExt cx="568" cy="584"/>
          </a:xfrm>
        </p:grpSpPr>
        <p:graphicFrame>
          <p:nvGraphicFramePr>
            <p:cNvPr id="21536" name="Object 40"/>
            <p:cNvGraphicFramePr>
              <a:graphicFrameLocks noChangeAspect="1"/>
            </p:cNvGraphicFramePr>
            <p:nvPr/>
          </p:nvGraphicFramePr>
          <p:xfrm>
            <a:off x="0" y="0"/>
            <a:ext cx="568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6" r:id="rId39" imgW="891453" imgH="922093" progId="Equation.3">
                    <p:embed/>
                  </p:oleObj>
                </mc:Choice>
                <mc:Fallback>
                  <p:oleObj r:id="rId39" imgW="891453" imgH="922093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568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7" name="Line 41"/>
            <p:cNvSpPr>
              <a:spLocks noChangeShapeType="1"/>
            </p:cNvSpPr>
            <p:nvPr/>
          </p:nvSpPr>
          <p:spPr bwMode="auto">
            <a:xfrm>
              <a:off x="299" y="34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66" name="Group 42"/>
          <p:cNvGrpSpPr>
            <a:grpSpLocks/>
          </p:cNvGrpSpPr>
          <p:nvPr/>
        </p:nvGrpSpPr>
        <p:grpSpPr bwMode="auto">
          <a:xfrm>
            <a:off x="1981200" y="4737100"/>
            <a:ext cx="1300163" cy="927100"/>
            <a:chOff x="0" y="0"/>
            <a:chExt cx="819" cy="584"/>
          </a:xfrm>
        </p:grpSpPr>
        <p:graphicFrame>
          <p:nvGraphicFramePr>
            <p:cNvPr id="21532" name="Object 43"/>
            <p:cNvGraphicFramePr>
              <a:graphicFrameLocks noChangeAspect="1"/>
            </p:cNvGraphicFramePr>
            <p:nvPr/>
          </p:nvGraphicFramePr>
          <p:xfrm>
            <a:off x="4" y="0"/>
            <a:ext cx="815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7" r:id="rId41" imgW="1287726" imgH="922093" progId="Equation.3">
                    <p:embed/>
                  </p:oleObj>
                </mc:Choice>
                <mc:Fallback>
                  <p:oleObj r:id="rId41" imgW="1287726" imgH="922093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" y="0"/>
                          <a:ext cx="815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3" name="Line 44"/>
            <p:cNvSpPr>
              <a:spLocks noChangeShapeType="1"/>
            </p:cNvSpPr>
            <p:nvPr/>
          </p:nvSpPr>
          <p:spPr bwMode="auto">
            <a:xfrm>
              <a:off x="0" y="1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4" name="Line 45"/>
            <p:cNvSpPr>
              <a:spLocks noChangeShapeType="1"/>
            </p:cNvSpPr>
            <p:nvPr/>
          </p:nvSpPr>
          <p:spPr bwMode="auto">
            <a:xfrm>
              <a:off x="554" y="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Line 46"/>
            <p:cNvSpPr>
              <a:spLocks noChangeShapeType="1"/>
            </p:cNvSpPr>
            <p:nvPr/>
          </p:nvSpPr>
          <p:spPr bwMode="auto">
            <a:xfrm>
              <a:off x="554" y="3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71" name="Group 47"/>
          <p:cNvGrpSpPr>
            <a:grpSpLocks/>
          </p:cNvGrpSpPr>
          <p:nvPr/>
        </p:nvGrpSpPr>
        <p:grpSpPr bwMode="auto">
          <a:xfrm>
            <a:off x="723900" y="4273550"/>
            <a:ext cx="3021013" cy="444500"/>
            <a:chOff x="0" y="0"/>
            <a:chExt cx="1903" cy="280"/>
          </a:xfrm>
        </p:grpSpPr>
        <p:graphicFrame>
          <p:nvGraphicFramePr>
            <p:cNvPr id="21530" name="Object 48"/>
            <p:cNvGraphicFramePr>
              <a:graphicFrameLocks noChangeAspect="1"/>
            </p:cNvGraphicFramePr>
            <p:nvPr/>
          </p:nvGraphicFramePr>
          <p:xfrm>
            <a:off x="0" y="0"/>
            <a:ext cx="1903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8" r:id="rId43" imgW="3017507" imgH="434269" progId="Equation.3">
                    <p:embed/>
                  </p:oleObj>
                </mc:Choice>
                <mc:Fallback>
                  <p:oleObj r:id="rId43" imgW="3017507" imgH="434269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903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1" name="Line 49"/>
            <p:cNvSpPr>
              <a:spLocks noChangeShapeType="1"/>
            </p:cNvSpPr>
            <p:nvPr/>
          </p:nvSpPr>
          <p:spPr bwMode="auto">
            <a:xfrm>
              <a:off x="473" y="55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8" grpId="0" animBg="1"/>
      <p:bldP spid="26653" grpId="0" animBg="1"/>
      <p:bldP spid="2665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95288"/>
            <a:ext cx="243205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1" charset="-122"/>
              </a:rPr>
              <a:t>例</a:t>
            </a:r>
            <a:r>
              <a:rPr lang="en-US" altLang="zh-CN" sz="2800" b="1" smtClean="0">
                <a:ea typeface="楷体_GB2312" pitchFamily="1" charset="-122"/>
              </a:rPr>
              <a:t>7.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1" charset="-122"/>
              </a:rPr>
              <a:t>已知两点</a:t>
            </a:r>
            <a:endParaRPr lang="zh-CN" altLang="en-US" sz="2800" b="1" smtClean="0">
              <a:ea typeface="楷体_GB2312" pitchFamily="1" charset="-122"/>
            </a:endParaRP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819400" y="457200"/>
          <a:ext cx="2006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0" r:id="rId3" imgW="1996483" imgH="464718" progId="Equation.3">
                  <p:embed/>
                </p:oleObj>
              </mc:Choice>
              <mc:Fallback>
                <p:oleObj r:id="rId3" imgW="1996483" imgH="46471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57200"/>
                        <a:ext cx="2006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800600" y="395288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和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5257800" y="533400"/>
          <a:ext cx="181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" r:id="rId5" imgW="1806012" imgH="434269" progId="Equation.3">
                  <p:embed/>
                </p:oleObj>
              </mc:Choice>
              <mc:Fallback>
                <p:oleObj r:id="rId5" imgW="1806012" imgH="4342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33400"/>
                        <a:ext cx="1816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295400" y="114300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的模 、方向余弦和方向角 </a:t>
            </a:r>
            <a:r>
              <a:rPr lang="en-US" altLang="zh-CN"/>
              <a:t>.  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39750" y="1905000"/>
            <a:ext cx="771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3124200" y="2057400"/>
          <a:ext cx="78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2" r:id="rId7" imgW="777214" imgH="388704" progId="Equation.3">
                  <p:embed/>
                </p:oleObj>
              </mc:Choice>
              <mc:Fallback>
                <p:oleObj r:id="rId7" imgW="777214" imgH="38870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787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4038600" y="2057400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3" r:id="rId9" imgW="815437" imgH="388704" progId="Equation.3">
                  <p:embed/>
                </p:oleObj>
              </mc:Choice>
              <mc:Fallback>
                <p:oleObj r:id="rId9" imgW="815437" imgH="38870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057400"/>
                        <a:ext cx="825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4940300" y="1981200"/>
          <a:ext cx="1155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4" r:id="rId11" imgW="1150596" imgH="449601" progId="Equation.3">
                  <p:embed/>
                </p:oleObj>
              </mc:Choice>
              <mc:Fallback>
                <p:oleObj r:id="rId11" imgW="1150596" imgH="4496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1981200"/>
                        <a:ext cx="1155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7010400" y="4572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计算向量</a:t>
            </a:r>
          </a:p>
        </p:txBody>
      </p:sp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2590800" y="2590800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5" r:id="rId13" imgW="2202286" imgH="449601" progId="Equation.3">
                  <p:embed/>
                </p:oleObj>
              </mc:Choice>
              <mc:Fallback>
                <p:oleObj r:id="rId13" imgW="2202286" imgH="4496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90800"/>
                        <a:ext cx="220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2895600" y="3267075"/>
          <a:ext cx="31718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6" r:id="rId15" imgW="3169970" imgH="540947" progId="Equation.3">
                  <p:embed/>
                </p:oleObj>
              </mc:Choice>
              <mc:Fallback>
                <p:oleObj r:id="rId15" imgW="3169970" imgH="54094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67075"/>
                        <a:ext cx="31718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4"/>
          <p:cNvGraphicFramePr>
            <a:graphicFrameLocks noChangeAspect="1"/>
          </p:cNvGraphicFramePr>
          <p:nvPr/>
        </p:nvGraphicFramePr>
        <p:xfrm>
          <a:off x="6197600" y="3352800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7" r:id="rId17" imgW="502954" imgH="297143" progId="Equation.3">
                  <p:embed/>
                </p:oleObj>
              </mc:Choice>
              <mc:Fallback>
                <p:oleObj r:id="rId17" imgW="502954" imgH="29714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352800"/>
                        <a:ext cx="508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15"/>
          <p:cNvGraphicFramePr>
            <a:graphicFrameLocks noChangeAspect="1"/>
          </p:cNvGraphicFramePr>
          <p:nvPr/>
        </p:nvGraphicFramePr>
        <p:xfrm>
          <a:off x="1423988" y="4008438"/>
          <a:ext cx="1752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8" r:id="rId19" imgW="1744898" imgH="845864" progId="Equation.3">
                  <p:embed/>
                </p:oleObj>
              </mc:Choice>
              <mc:Fallback>
                <p:oleObj r:id="rId19" imgW="1744898" imgH="84586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4008438"/>
                        <a:ext cx="1752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Object 16"/>
          <p:cNvGraphicFramePr>
            <a:graphicFrameLocks noChangeAspect="1"/>
          </p:cNvGraphicFramePr>
          <p:nvPr/>
        </p:nvGraphicFramePr>
        <p:xfrm>
          <a:off x="3602038" y="4008438"/>
          <a:ext cx="153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9" r:id="rId21" imgW="1531537" imgH="845864" progId="Equation.3">
                  <p:embed/>
                </p:oleObj>
              </mc:Choice>
              <mc:Fallback>
                <p:oleObj r:id="rId21" imgW="1531537" imgH="84586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038" y="4008438"/>
                        <a:ext cx="1536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5" name="Object 17"/>
          <p:cNvGraphicFramePr>
            <a:graphicFrameLocks noChangeAspect="1"/>
          </p:cNvGraphicFramePr>
          <p:nvPr/>
        </p:nvGraphicFramePr>
        <p:xfrm>
          <a:off x="5524500" y="3962400"/>
          <a:ext cx="186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0" r:id="rId23" imgW="1859353" imgH="883871" progId="Equation.3">
                  <p:embed/>
                </p:oleObj>
              </mc:Choice>
              <mc:Fallback>
                <p:oleObj r:id="rId23" imgW="1859353" imgH="88387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3962400"/>
                        <a:ext cx="1866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6" name="Object 18"/>
          <p:cNvGraphicFramePr>
            <a:graphicFrameLocks noChangeAspect="1"/>
          </p:cNvGraphicFramePr>
          <p:nvPr/>
        </p:nvGraphicFramePr>
        <p:xfrm>
          <a:off x="1498600" y="5335588"/>
          <a:ext cx="558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1" r:id="rId25" imgW="548736" imgH="236246" progId="Equation.3">
                  <p:embed/>
                </p:oleObj>
              </mc:Choice>
              <mc:Fallback>
                <p:oleObj r:id="rId25" imgW="548736" imgH="23624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5335588"/>
                        <a:ext cx="558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7" name="Object 19"/>
          <p:cNvGraphicFramePr>
            <a:graphicFrameLocks noChangeAspect="1"/>
          </p:cNvGraphicFramePr>
          <p:nvPr/>
        </p:nvGraphicFramePr>
        <p:xfrm>
          <a:off x="2133600" y="5029200"/>
          <a:ext cx="647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2" r:id="rId27" imgW="640084" imgH="845864" progId="Equation.3">
                  <p:embed/>
                </p:oleObj>
              </mc:Choice>
              <mc:Fallback>
                <p:oleObj r:id="rId27" imgW="640084" imgH="84586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029200"/>
                        <a:ext cx="647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8" name="Object 20"/>
          <p:cNvGraphicFramePr>
            <a:graphicFrameLocks noChangeAspect="1"/>
          </p:cNvGraphicFramePr>
          <p:nvPr/>
        </p:nvGraphicFramePr>
        <p:xfrm>
          <a:off x="3581400" y="5270500"/>
          <a:ext cx="58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3" r:id="rId29" imgW="579185" imgH="388704" progId="Equation.3">
                  <p:embed/>
                </p:oleObj>
              </mc:Choice>
              <mc:Fallback>
                <p:oleObj r:id="rId29" imgW="579185" imgH="38870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270500"/>
                        <a:ext cx="584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9" name="Object 21"/>
          <p:cNvGraphicFramePr>
            <a:graphicFrameLocks noChangeAspect="1"/>
          </p:cNvGraphicFramePr>
          <p:nvPr/>
        </p:nvGraphicFramePr>
        <p:xfrm>
          <a:off x="4286250" y="5029200"/>
          <a:ext cx="419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4" r:id="rId31" imgW="411390" imgH="845864" progId="Equation.3">
                  <p:embed/>
                </p:oleObj>
              </mc:Choice>
              <mc:Fallback>
                <p:oleObj r:id="rId31" imgW="411390" imgH="84586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5029200"/>
                        <a:ext cx="419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0" name="Object 22"/>
          <p:cNvGraphicFramePr>
            <a:graphicFrameLocks noChangeAspect="1"/>
          </p:cNvGraphicFramePr>
          <p:nvPr/>
        </p:nvGraphicFramePr>
        <p:xfrm>
          <a:off x="5486400" y="5346700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5" r:id="rId33" imgW="548736" imgH="312475" progId="Equation.3">
                  <p:embed/>
                </p:oleObj>
              </mc:Choice>
              <mc:Fallback>
                <p:oleObj r:id="rId33" imgW="548736" imgH="31247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346700"/>
                        <a:ext cx="558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1" name="Object 23"/>
          <p:cNvGraphicFramePr>
            <a:graphicFrameLocks noChangeAspect="1"/>
          </p:cNvGraphicFramePr>
          <p:nvPr/>
        </p:nvGraphicFramePr>
        <p:xfrm>
          <a:off x="6089650" y="5029200"/>
          <a:ext cx="469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6" r:id="rId35" imgW="464730" imgH="845864" progId="Equation.3">
                  <p:embed/>
                </p:oleObj>
              </mc:Choice>
              <mc:Fallback>
                <p:oleObj r:id="rId35" imgW="464730" imgH="84586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5029200"/>
                        <a:ext cx="469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2" name="Object 24"/>
          <p:cNvGraphicFramePr>
            <a:graphicFrameLocks noChangeAspect="1"/>
          </p:cNvGraphicFramePr>
          <p:nvPr/>
        </p:nvGraphicFramePr>
        <p:xfrm>
          <a:off x="304800" y="1219200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7" r:id="rId37" imgW="983017" imgH="434269" progId="Equation.3">
                  <p:embed/>
                </p:oleObj>
              </mc:Choice>
              <mc:Fallback>
                <p:oleObj r:id="rId37" imgW="983017" imgH="43426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19200"/>
                        <a:ext cx="99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350838" y="1179513"/>
            <a:ext cx="792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674" name="Group 26"/>
          <p:cNvGrpSpPr>
            <a:grpSpLocks/>
          </p:cNvGrpSpPr>
          <p:nvPr/>
        </p:nvGrpSpPr>
        <p:grpSpPr bwMode="auto">
          <a:xfrm>
            <a:off x="1536700" y="1946275"/>
            <a:ext cx="1511300" cy="492125"/>
            <a:chOff x="0" y="0"/>
            <a:chExt cx="952" cy="310"/>
          </a:xfrm>
        </p:grpSpPr>
        <p:graphicFrame>
          <p:nvGraphicFramePr>
            <p:cNvPr id="22558" name="Object 27"/>
            <p:cNvGraphicFramePr>
              <a:graphicFrameLocks noChangeAspect="1"/>
            </p:cNvGraphicFramePr>
            <p:nvPr/>
          </p:nvGraphicFramePr>
          <p:xfrm>
            <a:off x="0" y="30"/>
            <a:ext cx="9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8" r:id="rId39" imgW="1501087" imgH="434269" progId="Equation.3">
                    <p:embed/>
                  </p:oleObj>
                </mc:Choice>
                <mc:Fallback>
                  <p:oleObj r:id="rId39" imgW="1501087" imgH="434269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0"/>
                          <a:ext cx="95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9" name="Line 28"/>
            <p:cNvSpPr>
              <a:spLocks noChangeShapeType="1"/>
            </p:cNvSpPr>
            <p:nvPr/>
          </p:nvSpPr>
          <p:spPr bwMode="auto">
            <a:xfrm>
              <a:off x="21" y="0"/>
              <a:ext cx="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677" name="Group 29"/>
          <p:cNvGrpSpPr>
            <a:grpSpLocks/>
          </p:cNvGrpSpPr>
          <p:nvPr/>
        </p:nvGrpSpPr>
        <p:grpSpPr bwMode="auto">
          <a:xfrm>
            <a:off x="1397000" y="3276600"/>
            <a:ext cx="1460500" cy="469900"/>
            <a:chOff x="0" y="0"/>
            <a:chExt cx="920" cy="296"/>
          </a:xfrm>
        </p:grpSpPr>
        <p:graphicFrame>
          <p:nvGraphicFramePr>
            <p:cNvPr id="22556" name="Object 30"/>
            <p:cNvGraphicFramePr>
              <a:graphicFrameLocks noChangeAspect="1"/>
            </p:cNvGraphicFramePr>
            <p:nvPr/>
          </p:nvGraphicFramePr>
          <p:xfrm>
            <a:off x="0" y="0"/>
            <a:ext cx="9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9" r:id="rId41" imgW="1455521" imgH="464718" progId="Equation.3">
                    <p:embed/>
                  </p:oleObj>
                </mc:Choice>
                <mc:Fallback>
                  <p:oleObj r:id="rId41" imgW="1455521" imgH="464718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92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7" name="Line 31"/>
            <p:cNvSpPr>
              <a:spLocks noChangeShapeType="1"/>
            </p:cNvSpPr>
            <p:nvPr/>
          </p:nvSpPr>
          <p:spPr bwMode="auto">
            <a:xfrm>
              <a:off x="109" y="0"/>
              <a:ext cx="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95288"/>
            <a:ext cx="433705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1" charset="-122"/>
              </a:rPr>
              <a:t>例</a:t>
            </a:r>
            <a:r>
              <a:rPr lang="en-US" altLang="zh-CN" sz="2800" b="1" smtClean="0">
                <a:ea typeface="楷体_GB2312" pitchFamily="1" charset="-122"/>
              </a:rPr>
              <a:t>8</a:t>
            </a:r>
            <a:r>
              <a:rPr lang="en-US" altLang="zh-CN" sz="2800" smtClean="0">
                <a:ea typeface="楷体_GB2312" pitchFamily="1" charset="-122"/>
              </a:rPr>
              <a:t>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1" charset="-122"/>
              </a:rPr>
              <a:t>设点 </a:t>
            </a:r>
            <a:r>
              <a:rPr lang="en-US" altLang="zh-CN" sz="2800" i="1" smtClean="0">
                <a:solidFill>
                  <a:schemeClr val="tx1"/>
                </a:solidFill>
                <a:ea typeface="楷体_GB2312" pitchFamily="1" charset="-122"/>
              </a:rPr>
              <a:t>A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1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1" charset="-122"/>
              </a:rPr>
              <a:t>位于第一卦限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1" charset="-122"/>
              </a:rPr>
              <a:t>,</a:t>
            </a:r>
            <a:endParaRPr lang="en-US" altLang="zh-CN" sz="2800" smtClean="0">
              <a:ea typeface="楷体_GB2312" pitchFamily="1" charset="-122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39750" y="1690688"/>
            <a:ext cx="189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  <a:r>
              <a:rPr lang="zh-CN" altLang="en-US"/>
              <a:t>已知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6850" y="9906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/>
              <a:t>角依次为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733550" y="962025"/>
          <a:ext cx="8890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4" r:id="rId3" imgW="769655" imgH="563837" progId="Equation.3">
                  <p:embed/>
                </p:oleObj>
              </mc:Choice>
              <mc:Fallback>
                <p:oleObj r:id="rId3" imgW="769655" imgH="56383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962025"/>
                        <a:ext cx="8890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470400" y="1004888"/>
            <a:ext cx="414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/>
              <a:t>求点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的坐标 </a:t>
            </a:r>
            <a:r>
              <a:rPr lang="en-US" altLang="zh-CN"/>
              <a:t>.  </a:t>
            </a:r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1987550" y="1524000"/>
          <a:ext cx="21129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5" r:id="rId5" imgW="2103163" imgH="845864" progId="Equation.3">
                  <p:embed/>
                </p:oleObj>
              </mc:Choice>
              <mc:Fallback>
                <p:oleObj r:id="rId5" imgW="2103163" imgH="84586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1524000"/>
                        <a:ext cx="211296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251325" y="16446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/>
              <a:t>则</a:t>
            </a:r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1981200" y="2376488"/>
          <a:ext cx="391636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6" r:id="rId7" imgW="3901401" imgH="510498" progId="Equation.3">
                  <p:embed/>
                </p:oleObj>
              </mc:Choice>
              <mc:Fallback>
                <p:oleObj r:id="rId7" imgW="3901401" imgH="51049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76488"/>
                        <a:ext cx="3916363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6019800" y="2222500"/>
          <a:ext cx="520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7" r:id="rId9" imgW="510512" imgH="815415" progId="Equation.3">
                  <p:embed/>
                </p:oleObj>
              </mc:Choice>
              <mc:Fallback>
                <p:oleObj r:id="rId9" imgW="510512" imgH="81541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222500"/>
                        <a:ext cx="520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746125" y="3084513"/>
            <a:ext cx="3246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/>
              <a:t>因点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在第一卦限 </a:t>
            </a:r>
            <a:r>
              <a:rPr lang="en-US" altLang="zh-CN"/>
              <a:t>,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3886200" y="308292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/>
              <a:t>故</a:t>
            </a:r>
          </a:p>
        </p:txBody>
      </p:sp>
      <p:graphicFrame>
        <p:nvGraphicFramePr>
          <p:cNvPr id="28685" name="Object 13"/>
          <p:cNvGraphicFramePr>
            <a:graphicFrameLocks noChangeAspect="1"/>
          </p:cNvGraphicFramePr>
          <p:nvPr/>
        </p:nvGraphicFramePr>
        <p:xfrm>
          <a:off x="4343400" y="2947988"/>
          <a:ext cx="14239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8" r:id="rId11" imgW="1417298" imgH="815415" progId="Equation.3">
                  <p:embed/>
                </p:oleObj>
              </mc:Choice>
              <mc:Fallback>
                <p:oleObj r:id="rId11" imgW="1417298" imgH="81541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947988"/>
                        <a:ext cx="1423988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734050" y="30607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/>
              <a:t>于是</a:t>
            </a:r>
          </a:p>
        </p:txBody>
      </p:sp>
      <p:graphicFrame>
        <p:nvGraphicFramePr>
          <p:cNvPr id="28687" name="Object 15"/>
          <p:cNvGraphicFramePr>
            <a:graphicFrameLocks noChangeAspect="1"/>
          </p:cNvGraphicFramePr>
          <p:nvPr/>
        </p:nvGraphicFramePr>
        <p:xfrm>
          <a:off x="4143375" y="3838575"/>
          <a:ext cx="7032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9" r:id="rId13" imgW="693424" imgH="411379" progId="Equation.3">
                  <p:embed/>
                </p:oleObj>
              </mc:Choice>
              <mc:Fallback>
                <p:oleObj r:id="rId13" imgW="693424" imgH="4113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3838575"/>
                        <a:ext cx="7032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6"/>
          <p:cNvGraphicFramePr>
            <a:graphicFrameLocks noChangeAspect="1"/>
          </p:cNvGraphicFramePr>
          <p:nvPr/>
        </p:nvGraphicFramePr>
        <p:xfrm>
          <a:off x="4781550" y="3935413"/>
          <a:ext cx="93345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0" r:id="rId15" imgW="883894" imgH="312475" progId="Equation.3">
                  <p:embed/>
                </p:oleObj>
              </mc:Choice>
              <mc:Fallback>
                <p:oleObj r:id="rId15" imgW="883894" imgH="31247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3935413"/>
                        <a:ext cx="933450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Object 17"/>
          <p:cNvGraphicFramePr>
            <a:graphicFrameLocks noChangeAspect="1"/>
          </p:cNvGraphicFramePr>
          <p:nvPr/>
        </p:nvGraphicFramePr>
        <p:xfrm>
          <a:off x="5791200" y="3854450"/>
          <a:ext cx="946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1" r:id="rId17" imgW="891453" imgH="388704" progId="Equation.3">
                  <p:embed/>
                </p:oleObj>
              </mc:Choice>
              <mc:Fallback>
                <p:oleObj r:id="rId17" imgW="891453" imgH="38870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854450"/>
                        <a:ext cx="9461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0" name="Object 18"/>
          <p:cNvGraphicFramePr>
            <a:graphicFrameLocks noChangeAspect="1"/>
          </p:cNvGraphicFramePr>
          <p:nvPr/>
        </p:nvGraphicFramePr>
        <p:xfrm>
          <a:off x="6808788" y="3810000"/>
          <a:ext cx="9636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2" r:id="rId19" imgW="906785" imgH="411379" progId="Equation.3">
                  <p:embed/>
                </p:oleObj>
              </mc:Choice>
              <mc:Fallback>
                <p:oleObj r:id="rId19" imgW="906785" imgH="41137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8788" y="3810000"/>
                        <a:ext cx="96361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1" name="Object 19"/>
          <p:cNvGraphicFramePr>
            <a:graphicFrameLocks noChangeAspect="1"/>
          </p:cNvGraphicFramePr>
          <p:nvPr/>
        </p:nvGraphicFramePr>
        <p:xfrm>
          <a:off x="4841875" y="4711700"/>
          <a:ext cx="18637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3" r:id="rId21" imgW="1844020" imgH="449601" progId="Equation.3">
                  <p:embed/>
                </p:oleObj>
              </mc:Choice>
              <mc:Fallback>
                <p:oleObj r:id="rId21" imgW="1844020" imgH="44960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4711700"/>
                        <a:ext cx="18637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593725" y="5500688"/>
            <a:ext cx="2801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/>
              <a:t>故点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的坐标为 </a:t>
            </a:r>
          </a:p>
        </p:txBody>
      </p:sp>
      <p:graphicFrame>
        <p:nvGraphicFramePr>
          <p:cNvPr id="28693" name="Object 21"/>
          <p:cNvGraphicFramePr>
            <a:graphicFrameLocks noChangeAspect="1"/>
          </p:cNvGraphicFramePr>
          <p:nvPr/>
        </p:nvGraphicFramePr>
        <p:xfrm>
          <a:off x="3216275" y="5564188"/>
          <a:ext cx="16605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4" r:id="rId23" imgW="1645991" imgH="449601" progId="Equation.3">
                  <p:embed/>
                </p:oleObj>
              </mc:Choice>
              <mc:Fallback>
                <p:oleObj r:id="rId23" imgW="1645991" imgH="44960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5564188"/>
                        <a:ext cx="16605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4678363" y="447675"/>
            <a:ext cx="4084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/>
              <a:t>向径 </a:t>
            </a:r>
            <a:r>
              <a:rPr lang="en-US" altLang="zh-CN" i="1"/>
              <a:t>OA</a:t>
            </a:r>
            <a:r>
              <a:rPr lang="en-US" altLang="zh-CN"/>
              <a:t> </a:t>
            </a:r>
            <a:r>
              <a:rPr lang="zh-CN" altLang="en-US"/>
              <a:t>与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轴 </a:t>
            </a:r>
            <a:r>
              <a:rPr lang="en-US" altLang="zh-CN" i="1"/>
              <a:t>y </a:t>
            </a:r>
            <a:r>
              <a:rPr lang="zh-CN" altLang="en-US"/>
              <a:t>轴的夹 </a:t>
            </a:r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>
            <a:off x="5562600" y="533400"/>
            <a:ext cx="468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696" name="Group 24"/>
          <p:cNvGrpSpPr>
            <a:grpSpLocks/>
          </p:cNvGrpSpPr>
          <p:nvPr/>
        </p:nvGrpSpPr>
        <p:grpSpPr bwMode="auto">
          <a:xfrm>
            <a:off x="2667000" y="1066800"/>
            <a:ext cx="1879600" cy="474663"/>
            <a:chOff x="0" y="0"/>
            <a:chExt cx="1184" cy="299"/>
          </a:xfrm>
        </p:grpSpPr>
        <p:graphicFrame>
          <p:nvGraphicFramePr>
            <p:cNvPr id="23590" name="Object 25"/>
            <p:cNvGraphicFramePr>
              <a:graphicFrameLocks noChangeAspect="1"/>
            </p:cNvGraphicFramePr>
            <p:nvPr/>
          </p:nvGraphicFramePr>
          <p:xfrm>
            <a:off x="0" y="3"/>
            <a:ext cx="118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5" r:id="rId25" imgW="1874469" imgH="464718" progId="Equation.3">
                    <p:embed/>
                  </p:oleObj>
                </mc:Choice>
                <mc:Fallback>
                  <p:oleObj r:id="rId25" imgW="1874469" imgH="464718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"/>
                          <a:ext cx="118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1" name="Line 26"/>
            <p:cNvSpPr>
              <a:spLocks noChangeShapeType="1"/>
            </p:cNvSpPr>
            <p:nvPr/>
          </p:nvSpPr>
          <p:spPr bwMode="auto">
            <a:xfrm>
              <a:off x="377" y="0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699" name="Group 27"/>
          <p:cNvGrpSpPr>
            <a:grpSpLocks/>
          </p:cNvGrpSpPr>
          <p:nvPr/>
        </p:nvGrpSpPr>
        <p:grpSpPr bwMode="auto">
          <a:xfrm>
            <a:off x="1974850" y="3884613"/>
            <a:ext cx="509588" cy="381000"/>
            <a:chOff x="0" y="0"/>
            <a:chExt cx="321" cy="240"/>
          </a:xfrm>
        </p:grpSpPr>
        <p:graphicFrame>
          <p:nvGraphicFramePr>
            <p:cNvPr id="23588" name="Object 28"/>
            <p:cNvGraphicFramePr>
              <a:graphicFrameLocks noChangeAspect="1"/>
            </p:cNvGraphicFramePr>
            <p:nvPr/>
          </p:nvGraphicFramePr>
          <p:xfrm>
            <a:off x="0" y="41"/>
            <a:ext cx="32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6" r:id="rId27" imgW="502954" imgH="312475" progId="Equation.3">
                    <p:embed/>
                  </p:oleObj>
                </mc:Choice>
                <mc:Fallback>
                  <p:oleObj r:id="rId27" imgW="502954" imgH="312475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1"/>
                          <a:ext cx="32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9" name="Line 29"/>
            <p:cNvSpPr>
              <a:spLocks noChangeShapeType="1"/>
            </p:cNvSpPr>
            <p:nvPr/>
          </p:nvSpPr>
          <p:spPr bwMode="auto">
            <a:xfrm>
              <a:off x="0" y="0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3578" name="Picture 30" descr="机动">
            <a:hlinkClick r:id="rId29" action="ppaction://hlinkpres?slideindex=1&amp;slidetitle=1,第二节   数量积、向量积、                混合积"/>
          </p:cNvPr>
          <p:cNvPicPr>
            <a:picLocks noChangeAspect="1" noChangeArrowheads="1"/>
          </p:cNvPicPr>
          <p:nvPr/>
        </p:nvPicPr>
        <p:blipFill>
          <a:blip r:embed="rId3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9" name="Text Box 31"/>
          <p:cNvSpPr txBox="1">
            <a:spLocks noChangeArrowheads="1"/>
          </p:cNvSpPr>
          <p:nvPr/>
        </p:nvSpPr>
        <p:spPr bwMode="auto">
          <a:xfrm>
            <a:off x="6019800" y="6600825"/>
            <a:ext cx="692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 sz="1000">
                <a:latin typeface="楷体_GB2312" pitchFamily="1" charset="-122"/>
              </a:rPr>
              <a:t>第二节  </a:t>
            </a:r>
          </a:p>
        </p:txBody>
      </p:sp>
      <p:grpSp>
        <p:nvGrpSpPr>
          <p:cNvPr id="28704" name="Group 32"/>
          <p:cNvGrpSpPr>
            <a:grpSpLocks/>
          </p:cNvGrpSpPr>
          <p:nvPr/>
        </p:nvGrpSpPr>
        <p:grpSpPr bwMode="auto">
          <a:xfrm>
            <a:off x="2514600" y="3876675"/>
            <a:ext cx="1528763" cy="466725"/>
            <a:chOff x="0" y="0"/>
            <a:chExt cx="963" cy="294"/>
          </a:xfrm>
        </p:grpSpPr>
        <p:graphicFrame>
          <p:nvGraphicFramePr>
            <p:cNvPr id="23585" name="Object 33"/>
            <p:cNvGraphicFramePr>
              <a:graphicFrameLocks noChangeAspect="1"/>
            </p:cNvGraphicFramePr>
            <p:nvPr/>
          </p:nvGraphicFramePr>
          <p:xfrm>
            <a:off x="0" y="0"/>
            <a:ext cx="963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7" r:id="rId31" imgW="1516420" imgH="464718" progId="Equation.3">
                    <p:embed/>
                  </p:oleObj>
                </mc:Choice>
                <mc:Fallback>
                  <p:oleObj r:id="rId31" imgW="1516420" imgH="464718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963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251" y="3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680" y="31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8708" name="Object 36"/>
          <p:cNvGraphicFramePr>
            <a:graphicFrameLocks noChangeAspect="1"/>
          </p:cNvGraphicFramePr>
          <p:nvPr/>
        </p:nvGraphicFramePr>
        <p:xfrm>
          <a:off x="2514600" y="4760913"/>
          <a:ext cx="7032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8" r:id="rId33" imgW="693424" imgH="411379" progId="Equation.3">
                  <p:embed/>
                </p:oleObj>
              </mc:Choice>
              <mc:Fallback>
                <p:oleObj r:id="rId33" imgW="693424" imgH="41137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760913"/>
                        <a:ext cx="7032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9" name="Object 37"/>
          <p:cNvGraphicFramePr>
            <a:graphicFrameLocks noChangeAspect="1"/>
          </p:cNvGraphicFramePr>
          <p:nvPr/>
        </p:nvGraphicFramePr>
        <p:xfrm>
          <a:off x="3181350" y="4530725"/>
          <a:ext cx="37306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9" r:id="rId35" imgW="350491" imgH="815415" progId="Equation.3">
                  <p:embed/>
                </p:oleObj>
              </mc:Choice>
              <mc:Fallback>
                <p:oleObj r:id="rId35" imgW="350491" imgH="815415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4530725"/>
                        <a:ext cx="373063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0" name="Object 38"/>
          <p:cNvGraphicFramePr>
            <a:graphicFrameLocks noChangeAspect="1"/>
          </p:cNvGraphicFramePr>
          <p:nvPr/>
        </p:nvGraphicFramePr>
        <p:xfrm>
          <a:off x="3552825" y="4503738"/>
          <a:ext cx="639763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0" r:id="rId37" imgW="602076" imgH="853422" progId="Equation.3">
                  <p:embed/>
                </p:oleObj>
              </mc:Choice>
              <mc:Fallback>
                <p:oleObj r:id="rId37" imgW="602076" imgH="853422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4503738"/>
                        <a:ext cx="639763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1" name="Object 39"/>
          <p:cNvGraphicFramePr>
            <a:graphicFrameLocks noChangeAspect="1"/>
          </p:cNvGraphicFramePr>
          <p:nvPr/>
        </p:nvGraphicFramePr>
        <p:xfrm>
          <a:off x="4267200" y="4530725"/>
          <a:ext cx="46831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1" r:id="rId39" imgW="434281" imgH="815415" progId="Equation.3">
                  <p:embed/>
                </p:oleObj>
              </mc:Choice>
              <mc:Fallback>
                <p:oleObj r:id="rId39" imgW="434281" imgH="815415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30725"/>
                        <a:ext cx="468313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  <p:bldP spid="28676" grpId="0" build="p" autoUpdateAnimBg="0" advAuto="0"/>
      <p:bldP spid="28678" grpId="0" build="p" autoUpdateAnimBg="0" advAuto="0"/>
      <p:bldP spid="28680" grpId="0" build="p" autoUpdateAnimBg="0"/>
      <p:bldP spid="28683" grpId="0" build="p" autoUpdateAnimBg="0"/>
      <p:bldP spid="28684" grpId="0" build="p" autoUpdateAnimBg="0"/>
      <p:bldP spid="28686" grpId="0" build="p" autoUpdateAnimBg="0"/>
      <p:bldP spid="28692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algn="l"/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10.  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设向量</a:t>
                </a:r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a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与</a:t>
                </a:r>
                <a:r>
                  <a:rPr lang="en-US" altLang="zh-CN" sz="2600" dirty="0" err="1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x,y,z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轴正向的夹角依次为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𝛼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,</m:t>
                    </m:r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𝛽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,</m:t>
                    </m:r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，当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cos</m:t>
                    </m:r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𝛽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时，则向量</a:t>
                </a:r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a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（）</a:t>
                </a:r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blipFill rotWithShape="1">
                <a:blip r:embed="rId20"/>
                <a:stretch>
                  <a:fillRect l="-1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平行与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xoy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平面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平行与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yoz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平面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平行于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xoz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平面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垂直于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xoz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平面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89166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205473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chemeClr val="bg2"/>
                    </a:solidFill>
                  </a:rPr>
                  <a:t>11.  </a:t>
                </a:r>
                <a:r>
                  <a:rPr lang="zh-CN" altLang="zh-CN" sz="2800" dirty="0" smtClean="0">
                    <a:solidFill>
                      <a:schemeClr val="bg2"/>
                    </a:solidFill>
                  </a:rPr>
                  <a:t>向径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𝑂𝑀</m:t>
                        </m:r>
                      </m:e>
                    </m:acc>
                  </m:oMath>
                </a14:m>
                <a:r>
                  <a:rPr lang="zh-CN" altLang="zh-CN" sz="2800" dirty="0" smtClean="0">
                    <a:solidFill>
                      <a:schemeClr val="bg2"/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zh-CN" sz="2800" dirty="0" smtClean="0">
                    <a:solidFill>
                      <a:schemeClr val="bg2"/>
                    </a:solidFill>
                  </a:rPr>
                  <a:t>轴</a:t>
                </a:r>
                <a:r>
                  <a:rPr lang="zh-CN" altLang="zh-CN" sz="2800" dirty="0">
                    <a:solidFill>
                      <a:schemeClr val="bg2"/>
                    </a:solidFill>
                  </a:rPr>
                  <a:t>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2800">
                            <a:solidFill>
                              <a:schemeClr val="bg2"/>
                            </a:solidFill>
                            <a:latin typeface="Cambria Math"/>
                          </a:rPr>
                          <m:t>45</m:t>
                        </m:r>
                      </m:e>
                      <m:sup>
                        <m:r>
                          <a:rPr lang="zh-CN" altLang="en-US" sz="2800">
                            <a:solidFill>
                              <a:schemeClr val="bg2"/>
                            </a:solidFill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zh-CN" sz="2800" dirty="0">
                    <a:solidFill>
                      <a:schemeClr val="bg2"/>
                    </a:solidFill>
                  </a:rPr>
                  <a:t>角，与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zh-CN" altLang="zh-CN" sz="2800" dirty="0">
                    <a:solidFill>
                      <a:schemeClr val="bg2"/>
                    </a:solidFill>
                  </a:rPr>
                  <a:t>轴成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2800">
                            <a:solidFill>
                              <a:schemeClr val="bg2"/>
                            </a:solidFill>
                            <a:latin typeface="Cambria Math"/>
                          </a:rPr>
                          <m:t>60</m:t>
                        </m:r>
                      </m:e>
                      <m:sup>
                        <m:r>
                          <a:rPr lang="zh-CN" altLang="en-US" sz="2800">
                            <a:solidFill>
                              <a:schemeClr val="bg2"/>
                            </a:solidFill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zh-CN" sz="2800" dirty="0">
                    <a:solidFill>
                      <a:schemeClr val="bg2"/>
                    </a:solidFill>
                  </a:rPr>
                  <a:t>角，其模长为</a:t>
                </a:r>
                <a:r>
                  <a:rPr lang="en-US" altLang="zh-CN" sz="2800" dirty="0">
                    <a:solidFill>
                      <a:schemeClr val="bg2"/>
                    </a:solidFill>
                  </a:rPr>
                  <a:t>6</a:t>
                </a:r>
                <a:r>
                  <a:rPr lang="zh-CN" altLang="zh-CN" sz="2800" dirty="0">
                    <a:solidFill>
                      <a:schemeClr val="bg2"/>
                    </a:solidFill>
                  </a:rPr>
                  <a:t>，在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zh-CN" altLang="zh-CN" sz="2800" dirty="0">
                    <a:solidFill>
                      <a:schemeClr val="bg2"/>
                    </a:solidFill>
                  </a:rPr>
                  <a:t>轴上的投影为负值，则点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𝑀</m:t>
                    </m:r>
                  </m:oMath>
                </a14:m>
                <a:r>
                  <a:rPr lang="zh-CN" altLang="zh-CN" sz="2800" dirty="0">
                    <a:solidFill>
                      <a:schemeClr val="bg2"/>
                    </a:solidFill>
                  </a:rPr>
                  <a:t>的坐标为</a:t>
                </a:r>
                <a:r>
                  <a:rPr lang="en-US" altLang="zh-CN" sz="2800" dirty="0">
                    <a:solidFill>
                      <a:schemeClr val="bg2"/>
                    </a:solidFill>
                  </a:rPr>
                  <a:t>____</a:t>
                </a:r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blipFill rotWithShape="1">
                <a:blip r:embed="rId20"/>
                <a:stretch>
                  <a:fillRect l="-1667" r="-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828800" y="278606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sz="28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  <m:r>
                            <a:rPr lang="zh-CN" altLang="en-US" sz="28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,3,−3</m:t>
                          </m:r>
                        </m:e>
                      </m:d>
                    </m:oMath>
                  </m:oMathPara>
                </a14:m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1828800" y="2786063"/>
                <a:ext cx="6400800" cy="642938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828800" y="364331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CN" altLang="en-US" sz="28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  <m:r>
                            <a:rPr lang="zh-CN" altLang="en-US" sz="28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,3,−3</m:t>
                          </m:r>
                        </m:e>
                      </m:d>
                    </m:oMath>
                  </m:oMathPara>
                </a14:m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1828800" y="3643313"/>
                <a:ext cx="6400800" cy="642938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828800" y="450056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8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zh-CN" altLang="en-US" sz="280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80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zh-CN" altLang="en-US" sz="28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,−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  <m:r>
                            <a:rPr lang="zh-CN" altLang="en-US" sz="28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,−3</m:t>
                          </m:r>
                        </m:e>
                      </m:d>
                    </m:oMath>
                  </m:oMathPara>
                </a14:m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1828800" y="4500563"/>
                <a:ext cx="6400800" cy="642938"/>
              </a:xfrm>
              <a:prstGeom prst="rect">
                <a:avLst/>
              </a:prstGeom>
              <a:blipFill rotWithShape="1">
                <a:blip r:embed="rId26"/>
                <a:stretch>
                  <a:fillRect t="-16038" b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828800" y="535781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CN" altLang="en-US" sz="28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  <m:r>
                            <a:rPr lang="zh-CN" altLang="en-US" sz="28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0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zh-CN" altLang="en-US" sz="28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3,−3</m:t>
                          </m:r>
                        </m:e>
                      </m:d>
                    </m:oMath>
                  </m:oMathPara>
                </a14:m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1828800" y="5357813"/>
                <a:ext cx="6400800" cy="642938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89166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6780485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931863" y="1828800"/>
            <a:ext cx="1582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表示法</a:t>
            </a:r>
            <a:r>
              <a:rPr lang="en-US" altLang="zh-CN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931863" y="2489200"/>
            <a:ext cx="2039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向量的模 </a:t>
            </a:r>
            <a:r>
              <a:rPr lang="en-US" altLang="zh-CN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760663" y="2489200"/>
            <a:ext cx="2116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向量的大小</a:t>
            </a:r>
            <a:r>
              <a:rPr lang="en-US" altLang="zh-CN"/>
              <a:t>,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4813300" y="2571750"/>
          <a:ext cx="1993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r:id="rId3" imgW="1988924" imgH="449601" progId="Equation.3">
                  <p:embed/>
                </p:oleObj>
              </mc:Choice>
              <mc:Fallback>
                <p:oleObj r:id="rId3" imgW="1988924" imgH="4496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2571750"/>
                        <a:ext cx="1993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>
          <a:xfrm>
            <a:off x="539750" y="395288"/>
            <a:ext cx="3352800" cy="7620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1" charset="-122"/>
              </a:rPr>
              <a:t>一、向量的概念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39750" y="118903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向量</a:t>
            </a:r>
            <a:r>
              <a:rPr lang="en-US" altLang="zh-CN">
                <a:solidFill>
                  <a:schemeClr val="tx2"/>
                </a:solidFill>
              </a:rPr>
              <a:t>:</a:t>
            </a:r>
            <a:endParaRPr lang="en-US" altLang="zh-CN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6781800" y="120173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又称</a:t>
            </a:r>
            <a:r>
              <a:rPr lang="zh-CN" altLang="en-US">
                <a:solidFill>
                  <a:schemeClr val="tx2"/>
                </a:solidFill>
              </a:rPr>
              <a:t>矢量</a:t>
            </a:r>
            <a:r>
              <a:rPr lang="en-US" altLang="zh-CN"/>
              <a:t>). </a:t>
            </a:r>
          </a:p>
        </p:txBody>
      </p:sp>
      <p:grpSp>
        <p:nvGrpSpPr>
          <p:cNvPr id="5129" name="Group 9"/>
          <p:cNvGrpSpPr>
            <a:grpSpLocks/>
          </p:cNvGrpSpPr>
          <p:nvPr/>
        </p:nvGrpSpPr>
        <p:grpSpPr bwMode="auto">
          <a:xfrm>
            <a:off x="7086600" y="3429000"/>
            <a:ext cx="1524000" cy="1158875"/>
            <a:chOff x="0" y="0"/>
            <a:chExt cx="960" cy="730"/>
          </a:xfrm>
        </p:grpSpPr>
        <p:sp>
          <p:nvSpPr>
            <p:cNvPr id="4126" name="Line 10"/>
            <p:cNvSpPr>
              <a:spLocks noChangeShapeType="1"/>
            </p:cNvSpPr>
            <p:nvPr/>
          </p:nvSpPr>
          <p:spPr bwMode="auto">
            <a:xfrm flipV="1">
              <a:off x="288" y="149"/>
              <a:ext cx="672" cy="57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27" name="Object 11"/>
            <p:cNvGraphicFramePr>
              <a:graphicFrameLocks noChangeAspect="1"/>
            </p:cNvGraphicFramePr>
            <p:nvPr/>
          </p:nvGraphicFramePr>
          <p:xfrm>
            <a:off x="0" y="437"/>
            <a:ext cx="312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4" r:id="rId5" imgW="220920" imgH="205797" progId="Equation.3">
                    <p:embed/>
                  </p:oleObj>
                </mc:Choice>
                <mc:Fallback>
                  <p:oleObj r:id="rId5" imgW="220920" imgH="205797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37"/>
                          <a:ext cx="312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8" name="Object 12"/>
            <p:cNvGraphicFramePr>
              <a:graphicFrameLocks noChangeAspect="1"/>
            </p:cNvGraphicFramePr>
            <p:nvPr/>
          </p:nvGraphicFramePr>
          <p:xfrm>
            <a:off x="471" y="0"/>
            <a:ext cx="345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5" r:id="rId7" imgW="243811" imgH="205797" progId="Equation.3">
                    <p:embed/>
                  </p:oleObj>
                </mc:Choice>
                <mc:Fallback>
                  <p:oleObj r:id="rId7" imgW="243811" imgH="205797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" y="0"/>
                          <a:ext cx="345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1524000" y="1189038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既有</a:t>
            </a:r>
            <a:r>
              <a:rPr lang="zh-CN" altLang="en-US">
                <a:solidFill>
                  <a:schemeClr val="tx2"/>
                </a:solidFill>
              </a:rPr>
              <a:t>大小</a:t>
            </a:r>
            <a:r>
              <a:rPr lang="en-US" altLang="zh-CN"/>
              <a:t>, </a:t>
            </a:r>
            <a:r>
              <a:rPr lang="zh-CN" altLang="en-US"/>
              <a:t>又有</a:t>
            </a:r>
            <a:r>
              <a:rPr lang="zh-CN" altLang="en-US">
                <a:solidFill>
                  <a:schemeClr val="tx2"/>
                </a:solidFill>
              </a:rPr>
              <a:t>方向</a:t>
            </a:r>
            <a:r>
              <a:rPr lang="zh-CN" altLang="en-US"/>
              <a:t>的量称为向量</a:t>
            </a:r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566738" y="37592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单位向量</a:t>
            </a:r>
            <a:r>
              <a:rPr lang="en-US" altLang="zh-CN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2209800" y="376555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模为 </a:t>
            </a:r>
            <a:r>
              <a:rPr lang="en-US" altLang="zh-CN"/>
              <a:t>1 </a:t>
            </a:r>
            <a:r>
              <a:rPr lang="zh-CN" altLang="en-US"/>
              <a:t>的向量</a:t>
            </a:r>
            <a:r>
              <a:rPr lang="en-US" altLang="zh-CN"/>
              <a:t>,</a:t>
            </a:r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566738" y="45100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零向量</a:t>
            </a:r>
            <a:r>
              <a:rPr lang="en-US" altLang="zh-CN">
                <a:solidFill>
                  <a:schemeClr val="tx2"/>
                </a:solidFill>
              </a:rPr>
              <a:t>:</a:t>
            </a:r>
            <a:endParaRPr lang="en-US" altLang="zh-CN">
              <a:solidFill>
                <a:srgbClr val="66FF66"/>
              </a:solidFill>
            </a:endParaRP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1905000" y="4475163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模为 </a:t>
            </a:r>
            <a:r>
              <a:rPr lang="en-US" altLang="zh-CN"/>
              <a:t>0 </a:t>
            </a:r>
            <a:r>
              <a:rPr lang="zh-CN" altLang="en-US"/>
              <a:t>的向量</a:t>
            </a:r>
            <a:r>
              <a:rPr lang="en-US" altLang="zh-CN"/>
              <a:t>,</a:t>
            </a:r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2286000" y="1830388"/>
            <a:ext cx="276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/>
              <a:t>有向线段 </a:t>
            </a:r>
            <a:r>
              <a:rPr lang="en-US" altLang="zh-CN" i="1"/>
              <a:t>M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en-US" altLang="zh-CN" i="1"/>
              <a:t>M</a:t>
            </a:r>
            <a:r>
              <a:rPr lang="en-US" altLang="zh-CN" baseline="-25000"/>
              <a:t>2 </a:t>
            </a:r>
            <a:r>
              <a:rPr lang="en-US" altLang="zh-CN"/>
              <a:t>,</a:t>
            </a:r>
            <a:endParaRPr lang="en-US" altLang="zh-CN" baseline="-25000"/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4953000" y="1782763"/>
            <a:ext cx="109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 sz="3200"/>
              <a:t>或 </a:t>
            </a:r>
            <a:r>
              <a:rPr lang="en-US" altLang="zh-CN" sz="3200" i="1"/>
              <a:t>a ,</a:t>
            </a:r>
          </a:p>
        </p:txBody>
      </p:sp>
      <p:graphicFrame>
        <p:nvGraphicFramePr>
          <p:cNvPr id="5142" name="Object 22"/>
          <p:cNvGraphicFramePr>
            <a:graphicFrameLocks noChangeAspect="1"/>
          </p:cNvGraphicFramePr>
          <p:nvPr/>
        </p:nvGraphicFramePr>
        <p:xfrm>
          <a:off x="6934200" y="2578100"/>
          <a:ext cx="990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r:id="rId9" imgW="983017" imgH="464718" progId="Equation.3">
                  <p:embed/>
                </p:oleObj>
              </mc:Choice>
              <mc:Fallback>
                <p:oleObj r:id="rId9" imgW="983017" imgH="46471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578100"/>
                        <a:ext cx="990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3" name="Object 23"/>
          <p:cNvGraphicFramePr>
            <a:graphicFrameLocks noChangeAspect="1"/>
          </p:cNvGraphicFramePr>
          <p:nvPr/>
        </p:nvGraphicFramePr>
        <p:xfrm>
          <a:off x="7969250" y="2584450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r:id="rId11" imgW="929676" imgH="449601" progId="Equation.3">
                  <p:embed/>
                </p:oleObj>
              </mc:Choice>
              <mc:Fallback>
                <p:oleObj r:id="rId11" imgW="929676" imgH="44960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2584450"/>
                        <a:ext cx="93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4" name="Line 24"/>
          <p:cNvSpPr>
            <a:spLocks noChangeShapeType="1"/>
          </p:cNvSpPr>
          <p:nvPr/>
        </p:nvSpPr>
        <p:spPr bwMode="auto">
          <a:xfrm flipV="1">
            <a:off x="3886200" y="1905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5" name="Line 25"/>
          <p:cNvSpPr>
            <a:spLocks noChangeShapeType="1"/>
          </p:cNvSpPr>
          <p:nvPr/>
        </p:nvSpPr>
        <p:spPr bwMode="auto">
          <a:xfrm>
            <a:off x="5505450" y="192881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6" name="Line 26"/>
          <p:cNvSpPr>
            <a:spLocks noChangeShapeType="1"/>
          </p:cNvSpPr>
          <p:nvPr/>
        </p:nvSpPr>
        <p:spPr bwMode="auto">
          <a:xfrm>
            <a:off x="5649913" y="257175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>
            <a:off x="7467600" y="2590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48" name="Group 28"/>
          <p:cNvGrpSpPr>
            <a:grpSpLocks/>
          </p:cNvGrpSpPr>
          <p:nvPr/>
        </p:nvGrpSpPr>
        <p:grpSpPr bwMode="auto">
          <a:xfrm>
            <a:off x="4495800" y="3763963"/>
            <a:ext cx="2514600" cy="519112"/>
            <a:chOff x="0" y="0"/>
            <a:chExt cx="1584" cy="327"/>
          </a:xfrm>
        </p:grpSpPr>
        <p:sp>
          <p:nvSpPr>
            <p:cNvPr id="4124" name="Text Box 29"/>
            <p:cNvSpPr txBox="1">
              <a:spLocks noChangeArrowheads="1"/>
            </p:cNvSpPr>
            <p:nvPr/>
          </p:nvSpPr>
          <p:spPr bwMode="auto">
            <a:xfrm>
              <a:off x="0" y="0"/>
              <a:ext cx="15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/>
                <a:t>记作 </a:t>
              </a:r>
              <a:r>
                <a:rPr lang="en-US" altLang="zh-CN" i="1"/>
                <a:t>e</a:t>
              </a:r>
              <a:r>
                <a:rPr lang="en-US" altLang="zh-CN" baseline="30000"/>
                <a:t> </a:t>
              </a:r>
              <a:r>
                <a:rPr lang="zh-CN" altLang="en-US"/>
                <a:t>或</a:t>
              </a:r>
              <a:r>
                <a:rPr lang="en-US" altLang="zh-CN" b="1" i="1"/>
                <a:t>e </a:t>
              </a:r>
              <a:r>
                <a:rPr lang="en-US" altLang="zh-CN"/>
                <a:t>.</a:t>
              </a:r>
            </a:p>
          </p:txBody>
        </p:sp>
        <p:sp>
          <p:nvSpPr>
            <p:cNvPr id="4125" name="Line 30"/>
            <p:cNvSpPr>
              <a:spLocks noChangeShapeType="1"/>
            </p:cNvSpPr>
            <p:nvPr/>
          </p:nvSpPr>
          <p:spPr bwMode="auto">
            <a:xfrm>
              <a:off x="575" y="77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51" name="Text Box 31"/>
          <p:cNvSpPr txBox="1">
            <a:spLocks noChangeArrowheads="1"/>
          </p:cNvSpPr>
          <p:nvPr/>
        </p:nvSpPr>
        <p:spPr bwMode="auto">
          <a:xfrm>
            <a:off x="5943600" y="1782763"/>
            <a:ext cx="109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 sz="3200"/>
              <a:t>或 </a:t>
            </a:r>
            <a:r>
              <a:rPr lang="en-US" altLang="zh-CN" sz="3200" b="1" i="1"/>
              <a:t>a</a:t>
            </a:r>
            <a:r>
              <a:rPr lang="en-US" altLang="zh-CN" sz="3200" i="1"/>
              <a:t> .</a:t>
            </a:r>
          </a:p>
        </p:txBody>
      </p:sp>
      <p:grpSp>
        <p:nvGrpSpPr>
          <p:cNvPr id="5152" name="Group 32"/>
          <p:cNvGrpSpPr>
            <a:grpSpLocks/>
          </p:cNvGrpSpPr>
          <p:nvPr/>
        </p:nvGrpSpPr>
        <p:grpSpPr bwMode="auto">
          <a:xfrm>
            <a:off x="4279900" y="4572000"/>
            <a:ext cx="1816100" cy="431800"/>
            <a:chOff x="0" y="0"/>
            <a:chExt cx="1144" cy="272"/>
          </a:xfrm>
        </p:grpSpPr>
        <p:graphicFrame>
          <p:nvGraphicFramePr>
            <p:cNvPr id="4122" name="Object 33"/>
            <p:cNvGraphicFramePr>
              <a:graphicFrameLocks noChangeAspect="1"/>
            </p:cNvGraphicFramePr>
            <p:nvPr/>
          </p:nvGraphicFramePr>
          <p:xfrm>
            <a:off x="0" y="0"/>
            <a:ext cx="114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8" r:id="rId13" imgW="1806012" imgH="426711" progId="Equation.3">
                    <p:embed/>
                  </p:oleObj>
                </mc:Choice>
                <mc:Fallback>
                  <p:oleObj r:id="rId13" imgW="1806012" imgH="426711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14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3" name="Line 34"/>
            <p:cNvSpPr>
              <a:spLocks noChangeShapeType="1"/>
            </p:cNvSpPr>
            <p:nvPr/>
          </p:nvSpPr>
          <p:spPr bwMode="auto">
            <a:xfrm>
              <a:off x="448" y="5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autoUpdateAnimBg="0"/>
      <p:bldP spid="5124" grpId="0" autoUpdateAnimBg="0"/>
      <p:bldP spid="5127" grpId="0" autoUpdateAnimBg="0"/>
      <p:bldP spid="5128" grpId="0" build="p" autoUpdateAnimBg="0"/>
      <p:bldP spid="5133" grpId="0" build="p" autoUpdateAnimBg="0"/>
      <p:bldP spid="5136" grpId="0" autoUpdateAnimBg="0"/>
      <p:bldP spid="5137" grpId="0" autoUpdateAnimBg="0"/>
      <p:bldP spid="5138" grpId="0" autoUpdateAnimBg="0"/>
      <p:bldP spid="5139" grpId="0" autoUpdateAnimBg="0"/>
      <p:bldP spid="5140" grpId="0" build="p" autoUpdateAnimBg="0"/>
      <p:bldP spid="5141" grpId="0" build="p" autoUpdateAnimBg="0"/>
      <p:bldP spid="5144" grpId="0" animBg="1"/>
      <p:bldP spid="5145" grpId="0" animBg="1"/>
      <p:bldP spid="5146" grpId="0" animBg="1"/>
      <p:bldP spid="5147" grpId="0" animBg="1"/>
      <p:bldP spid="515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algn="l"/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12.  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已知</a:t>
                </a:r>
                <a:r>
                  <a:rPr lang="zh-CN" altLang="en-US" sz="2600" dirty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𝑂𝑃</m:t>
                        </m:r>
                      </m:e>
                    </m:acc>
                  </m:oMath>
                </a14:m>
                <a:r>
                  <a:rPr lang="zh-CN" altLang="en-US" sz="2600" dirty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为单位向量，与</a:t>
                </a:r>
                <a:r>
                  <a:rPr lang="en-US" altLang="zh-CN" sz="2600" dirty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z</a:t>
                </a:r>
                <a:r>
                  <a:rPr lang="zh-CN" altLang="en-US" sz="2600" dirty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轴正向夹角为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zh-CN" altLang="en-US" sz="2800">
                            <a:solidFill>
                              <a:schemeClr val="bg2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zh-CN" altLang="en-US" sz="2600" dirty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，且另外两个方向角相等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，求点</a:t>
                </a:r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P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的坐标。</a:t>
                </a:r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blipFill rotWithShape="1">
                <a:blip r:embed="rId23"/>
                <a:stretch>
                  <a:fillRect l="-1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正常使用主观题需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2.0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>
            <p:custDataLst>
              <p:tags r:id="rId6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9779000" y="1270000"/>
                <a:ext cx="3332480" cy="783869"/>
              </a:xfrm>
              <a:prstGeom prst="rect">
                <a:avLst/>
              </a:prstGeom>
              <a:noFill/>
            </p:spPr>
            <p:txBody>
              <a:bodyPr vert="horz" rtlCol="0" anchor="t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zh-CN" altLang="en-US" sz="2000" i="1">
                                      <a:solidFill>
                                        <a:schemeClr val="bg2"/>
                                      </a:solidFill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000">
                                      <a:solidFill>
                                        <a:schemeClr val="bg2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zh-CN" altLang="en-US" sz="200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  <m:r>
                            <a:rPr lang="zh-CN" altLang="en-US" sz="20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zh-CN" altLang="en-US" sz="2000" i="1">
                                      <a:solidFill>
                                        <a:schemeClr val="bg2"/>
                                      </a:solidFill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000">
                                      <a:solidFill>
                                        <a:schemeClr val="bg2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zh-CN" altLang="en-US" sz="200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  <m:r>
                            <a:rPr lang="zh-CN" altLang="en-US" sz="20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zh-CN" altLang="en-US" sz="2000" i="1">
                                      <a:solidFill>
                                        <a:schemeClr val="bg2"/>
                                      </a:solidFill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000">
                                      <a:solidFill>
                                        <a:schemeClr val="bg2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zh-CN" altLang="en-US" sz="200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4"/>
                </p:custDataLst>
              </p:nvPr>
            </p:nvSpPr>
            <p:spPr>
              <a:xfrm>
                <a:off x="9779000" y="1270000"/>
                <a:ext cx="3332480" cy="78386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2" name="RemarkBack"/>
            <p:cNvSpPr/>
            <p:nvPr>
              <p:custDataLst>
                <p:tags r:id="rId18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Block"/>
            <p:cNvSpPr/>
            <p:nvPr>
              <p:custDataLst>
                <p:tags r:id="rId19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TitleText"/>
            <p:cNvSpPr txBox="1"/>
            <p:nvPr>
              <p:custDataLst>
                <p:tags r:id="rId20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sp>
        <p:nvSpPr>
          <p:cNvPr id="18" name="RemarkBack"/>
          <p:cNvSpPr/>
          <p:nvPr>
            <p:custDataLst>
              <p:tags r:id="rId9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markBlock"/>
          <p:cNvSpPr/>
          <p:nvPr>
            <p:custDataLst>
              <p:tags r:id="rId10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markTitleText"/>
          <p:cNvSpPr txBox="1"/>
          <p:nvPr>
            <p:custDataLst>
              <p:tags r:id="rId11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9" name="组合 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89166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9784925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algn="l"/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13.  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已知向量</a:t>
                </a:r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a=(2,-3,6)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和</a:t>
                </a:r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b=(-1,2,-2),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向量</a:t>
                </a:r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c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在向量</a:t>
                </a:r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a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与</a:t>
                </a:r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b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的夹角的平分线上，且</a:t>
                </a:r>
                <a14:m>
                  <m:oMath xmlns:m="http://schemas.openxmlformats.org/officeDocument/2006/math"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|</m:t>
                    </m:r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𝑐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|=3</m:t>
                    </m:r>
                    <m:rad>
                      <m:radPr>
                        <m:degHide m:val="on"/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zh-CN" altLang="en-US" sz="2800">
                            <a:solidFill>
                              <a:schemeClr val="bg2"/>
                            </a:solidFill>
                            <a:latin typeface="Cambria Math"/>
                          </a:rPr>
                          <m:t>42</m:t>
                        </m:r>
                      </m:e>
                    </m:rad>
                  </m:oMath>
                </a14:m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，则</a:t>
                </a:r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c=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 </a:t>
                </a:r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[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填空</a:t>
                </a:r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1] </a:t>
                </a:r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blipFill rotWithShape="1">
                <a:blip r:embed="rId13"/>
                <a:stretch>
                  <a:fillRect l="-1417" r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89166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2986857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5943600" y="3124200"/>
            <a:ext cx="2590800" cy="315913"/>
            <a:chOff x="0" y="0"/>
            <a:chExt cx="1632" cy="199"/>
          </a:xfrm>
        </p:grpSpPr>
        <p:grpSp>
          <p:nvGrpSpPr>
            <p:cNvPr id="24648" name="Group 3"/>
            <p:cNvGrpSpPr>
              <a:grpSpLocks/>
            </p:cNvGrpSpPr>
            <p:nvPr/>
          </p:nvGrpSpPr>
          <p:grpSpPr bwMode="auto">
            <a:xfrm>
              <a:off x="0" y="0"/>
              <a:ext cx="1632" cy="192"/>
              <a:chOff x="0" y="0"/>
              <a:chExt cx="1632" cy="192"/>
            </a:xfrm>
          </p:grpSpPr>
          <p:graphicFrame>
            <p:nvGraphicFramePr>
              <p:cNvPr id="24650" name="Object 4"/>
              <p:cNvGraphicFramePr>
                <a:graphicFrameLocks noChangeAspect="1"/>
              </p:cNvGraphicFramePr>
              <p:nvPr/>
            </p:nvGraphicFramePr>
            <p:xfrm>
              <a:off x="1488" y="48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24" r:id="rId3" imgW="205803" imgH="220914" progId="Equation.3">
                      <p:embed/>
                    </p:oleObj>
                  </mc:Choice>
                  <mc:Fallback>
                    <p:oleObj r:id="rId3" imgW="205803" imgH="220914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48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51" name="Line 5"/>
              <p:cNvSpPr>
                <a:spLocks noChangeShapeType="1"/>
              </p:cNvSpPr>
              <p:nvPr/>
            </p:nvSpPr>
            <p:spPr bwMode="auto">
              <a:xfrm>
                <a:off x="0" y="0"/>
                <a:ext cx="16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4649" name="Object 6"/>
            <p:cNvGraphicFramePr>
              <a:graphicFrameLocks noChangeAspect="1"/>
            </p:cNvGraphicFramePr>
            <p:nvPr/>
          </p:nvGraphicFramePr>
          <p:xfrm>
            <a:off x="775" y="0"/>
            <a:ext cx="18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5" r:id="rId5" imgW="282034" imgH="312475" progId="Equation.3">
                    <p:embed/>
                  </p:oleObj>
                </mc:Choice>
                <mc:Fallback>
                  <p:oleObj r:id="rId5" imgW="282034" imgH="31247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" y="0"/>
                          <a:ext cx="18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3" name="Freeform 7"/>
          <p:cNvSpPr>
            <a:spLocks/>
          </p:cNvSpPr>
          <p:nvPr/>
        </p:nvSpPr>
        <p:spPr bwMode="auto">
          <a:xfrm>
            <a:off x="6019800" y="2209800"/>
            <a:ext cx="762000" cy="1066800"/>
          </a:xfrm>
          <a:custGeom>
            <a:avLst/>
            <a:gdLst>
              <a:gd name="T0" fmla="*/ 762000 w 432"/>
              <a:gd name="T1" fmla="*/ 0 h 1056"/>
              <a:gd name="T2" fmla="*/ 0 w 432"/>
              <a:gd name="T3" fmla="*/ 242455 h 1056"/>
              <a:gd name="T4" fmla="*/ 0 w 432"/>
              <a:gd name="T5" fmla="*/ 1066800 h 1056"/>
              <a:gd name="T6" fmla="*/ 762000 w 432"/>
              <a:gd name="T7" fmla="*/ 824345 h 1056"/>
              <a:gd name="T8" fmla="*/ 762000 w 432"/>
              <a:gd name="T9" fmla="*/ 0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056">
                <a:moveTo>
                  <a:pt x="432" y="0"/>
                </a:moveTo>
                <a:lnTo>
                  <a:pt x="0" y="240"/>
                </a:lnTo>
                <a:lnTo>
                  <a:pt x="0" y="1056"/>
                </a:lnTo>
                <a:lnTo>
                  <a:pt x="432" y="816"/>
                </a:lnTo>
                <a:lnTo>
                  <a:pt x="432" y="0"/>
                </a:lnTo>
                <a:close/>
              </a:path>
            </a:pathLst>
          </a:custGeom>
          <a:solidFill>
            <a:srgbClr val="00CC00">
              <a:alpha val="50195"/>
            </a:srgbClr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704" name="Group 8"/>
          <p:cNvGrpSpPr>
            <a:grpSpLocks/>
          </p:cNvGrpSpPr>
          <p:nvPr/>
        </p:nvGrpSpPr>
        <p:grpSpPr bwMode="auto">
          <a:xfrm>
            <a:off x="304800" y="2224088"/>
            <a:ext cx="2820988" cy="442912"/>
            <a:chOff x="0" y="0"/>
            <a:chExt cx="1777" cy="279"/>
          </a:xfrm>
        </p:grpSpPr>
        <p:graphicFrame>
          <p:nvGraphicFramePr>
            <p:cNvPr id="24645" name="Object 9"/>
            <p:cNvGraphicFramePr>
              <a:graphicFrameLocks noChangeAspect="1"/>
            </p:cNvGraphicFramePr>
            <p:nvPr/>
          </p:nvGraphicFramePr>
          <p:xfrm>
            <a:off x="0" y="0"/>
            <a:ext cx="1777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6" r:id="rId7" imgW="2796587" imgH="434269" progId="Equation.3">
                    <p:embed/>
                  </p:oleObj>
                </mc:Choice>
                <mc:Fallback>
                  <p:oleObj r:id="rId7" imgW="2796587" imgH="434269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777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46" name="Line 10"/>
            <p:cNvSpPr>
              <a:spLocks noChangeShapeType="1"/>
            </p:cNvSpPr>
            <p:nvPr/>
          </p:nvSpPr>
          <p:spPr bwMode="auto">
            <a:xfrm>
              <a:off x="938" y="2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7" name="Line 11"/>
            <p:cNvSpPr>
              <a:spLocks noChangeShapeType="1"/>
            </p:cNvSpPr>
            <p:nvPr/>
          </p:nvSpPr>
          <p:spPr bwMode="auto">
            <a:xfrm>
              <a:off x="1466" y="2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6248400" y="3167063"/>
          <a:ext cx="4730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7" r:id="rId9" imgW="464730" imgH="312475" progId="Equation.3">
                  <p:embed/>
                </p:oleObj>
              </mc:Choice>
              <mc:Fallback>
                <p:oleObj r:id="rId9" imgW="464730" imgH="31247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167063"/>
                        <a:ext cx="47307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13"/>
          <p:cNvSpPr>
            <a:spLocks noGrp="1" noChangeArrowheads="1"/>
          </p:cNvSpPr>
          <p:nvPr>
            <p:ph type="title"/>
          </p:nvPr>
        </p:nvSpPr>
        <p:spPr>
          <a:xfrm>
            <a:off x="539750" y="304800"/>
            <a:ext cx="4337050" cy="6096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1" charset="-122"/>
              </a:rPr>
              <a:t>3.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1" charset="-122"/>
              </a:rPr>
              <a:t>向量在轴上的投影</a:t>
            </a:r>
          </a:p>
        </p:txBody>
      </p:sp>
      <p:pic>
        <p:nvPicPr>
          <p:cNvPr id="24583" name="Picture 14" descr="机动">
            <a:hlinkClick r:id="rId11" action="ppaction://hlinkpres?slideindex=1&amp;slidetitle=1,第二节   数量积、向量积、                混合积"/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6019800" y="6600825"/>
            <a:ext cx="628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 sz="1000">
                <a:latin typeface="楷体_GB2312" pitchFamily="1" charset="-122"/>
              </a:rPr>
              <a:t>第二节 </a:t>
            </a:r>
          </a:p>
        </p:txBody>
      </p:sp>
      <p:grpSp>
        <p:nvGrpSpPr>
          <p:cNvPr id="29712" name="Group 16"/>
          <p:cNvGrpSpPr>
            <a:grpSpLocks/>
          </p:cNvGrpSpPr>
          <p:nvPr/>
        </p:nvGrpSpPr>
        <p:grpSpPr bwMode="auto">
          <a:xfrm>
            <a:off x="5943600" y="1600200"/>
            <a:ext cx="2590800" cy="315913"/>
            <a:chOff x="0" y="0"/>
            <a:chExt cx="1632" cy="199"/>
          </a:xfrm>
        </p:grpSpPr>
        <p:graphicFrame>
          <p:nvGraphicFramePr>
            <p:cNvPr id="24641" name="Object 17"/>
            <p:cNvGraphicFramePr>
              <a:graphicFrameLocks noChangeAspect="1"/>
            </p:cNvGraphicFramePr>
            <p:nvPr/>
          </p:nvGraphicFramePr>
          <p:xfrm>
            <a:off x="48" y="0"/>
            <a:ext cx="18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8" r:id="rId13" imgW="282034" imgH="312475" progId="Equation.3">
                    <p:embed/>
                  </p:oleObj>
                </mc:Choice>
                <mc:Fallback>
                  <p:oleObj r:id="rId13" imgW="282034" imgH="31247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0"/>
                          <a:ext cx="18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642" name="Group 18"/>
            <p:cNvGrpSpPr>
              <a:grpSpLocks/>
            </p:cNvGrpSpPr>
            <p:nvPr/>
          </p:nvGrpSpPr>
          <p:grpSpPr bwMode="auto">
            <a:xfrm>
              <a:off x="0" y="0"/>
              <a:ext cx="1632" cy="192"/>
              <a:chOff x="0" y="0"/>
              <a:chExt cx="1632" cy="192"/>
            </a:xfrm>
          </p:grpSpPr>
          <p:graphicFrame>
            <p:nvGraphicFramePr>
              <p:cNvPr id="24643" name="Object 19"/>
              <p:cNvGraphicFramePr>
                <a:graphicFrameLocks noChangeAspect="1"/>
              </p:cNvGraphicFramePr>
              <p:nvPr/>
            </p:nvGraphicFramePr>
            <p:xfrm>
              <a:off x="1488" y="48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29" r:id="rId15" imgW="205803" imgH="220914" progId="Equation.3">
                      <p:embed/>
                    </p:oleObj>
                  </mc:Choice>
                  <mc:Fallback>
                    <p:oleObj r:id="rId15" imgW="205803" imgH="220914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48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44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16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9717" name="Group 21"/>
          <p:cNvGrpSpPr>
            <a:grpSpLocks/>
          </p:cNvGrpSpPr>
          <p:nvPr/>
        </p:nvGrpSpPr>
        <p:grpSpPr bwMode="auto">
          <a:xfrm>
            <a:off x="6248400" y="685800"/>
            <a:ext cx="1143000" cy="914400"/>
            <a:chOff x="0" y="0"/>
            <a:chExt cx="720" cy="576"/>
          </a:xfrm>
        </p:grpSpPr>
        <p:sp>
          <p:nvSpPr>
            <p:cNvPr id="24637" name="Line 22"/>
            <p:cNvSpPr>
              <a:spLocks noChangeShapeType="1"/>
            </p:cNvSpPr>
            <p:nvPr/>
          </p:nvSpPr>
          <p:spPr bwMode="auto">
            <a:xfrm>
              <a:off x="112" y="231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38" name="Group 23"/>
            <p:cNvGrpSpPr>
              <a:grpSpLocks/>
            </p:cNvGrpSpPr>
            <p:nvPr/>
          </p:nvGrpSpPr>
          <p:grpSpPr bwMode="auto">
            <a:xfrm>
              <a:off x="0" y="0"/>
              <a:ext cx="720" cy="576"/>
              <a:chOff x="0" y="0"/>
              <a:chExt cx="720" cy="576"/>
            </a:xfrm>
          </p:grpSpPr>
          <p:sp>
            <p:nvSpPr>
              <p:cNvPr id="24639" name="Line 24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72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4640" name="Object 25"/>
              <p:cNvGraphicFramePr>
                <a:graphicFrameLocks noChangeAspect="1"/>
              </p:cNvGraphicFramePr>
              <p:nvPr/>
            </p:nvGraphicFramePr>
            <p:xfrm>
              <a:off x="96" y="268"/>
              <a:ext cx="145" cy="1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30" r:id="rId17" imgW="220920" imgH="220914" progId="Equation.3">
                      <p:embed/>
                    </p:oleObj>
                  </mc:Choice>
                  <mc:Fallback>
                    <p:oleObj r:id="rId17" imgW="220920" imgH="220914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" y="268"/>
                            <a:ext cx="145" cy="1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9722" name="Group 26"/>
          <p:cNvGrpSpPr>
            <a:grpSpLocks/>
          </p:cNvGrpSpPr>
          <p:nvPr/>
        </p:nvGrpSpPr>
        <p:grpSpPr bwMode="auto">
          <a:xfrm>
            <a:off x="247650" y="1524000"/>
            <a:ext cx="3829050" cy="519113"/>
            <a:chOff x="0" y="0"/>
            <a:chExt cx="2412" cy="327"/>
          </a:xfrm>
        </p:grpSpPr>
        <p:sp>
          <p:nvSpPr>
            <p:cNvPr id="24635" name="Line 27"/>
            <p:cNvSpPr>
              <a:spLocks noChangeShapeType="1"/>
            </p:cNvSpPr>
            <p:nvPr/>
          </p:nvSpPr>
          <p:spPr bwMode="auto">
            <a:xfrm>
              <a:off x="344" y="82"/>
              <a:ext cx="1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6" name="Text Box 28"/>
            <p:cNvSpPr txBox="1">
              <a:spLocks noChangeArrowheads="1"/>
            </p:cNvSpPr>
            <p:nvPr/>
          </p:nvSpPr>
          <p:spPr bwMode="auto">
            <a:xfrm>
              <a:off x="0" y="0"/>
              <a:ext cx="2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/>
              <a:r>
                <a:rPr lang="zh-CN" altLang="en-US"/>
                <a:t>则</a:t>
              </a:r>
              <a:r>
                <a:rPr lang="zh-CN" altLang="en-US">
                  <a:solidFill>
                    <a:schemeClr val="tx2"/>
                  </a:solidFill>
                </a:rPr>
                <a:t> </a:t>
              </a:r>
              <a:r>
                <a:rPr lang="en-US" altLang="zh-CN" i="1">
                  <a:solidFill>
                    <a:schemeClr val="tx2"/>
                  </a:solidFill>
                </a:rPr>
                <a:t>a</a:t>
              </a:r>
              <a:r>
                <a:rPr lang="en-US" altLang="zh-CN"/>
                <a:t> </a:t>
              </a:r>
              <a:r>
                <a:rPr lang="zh-CN" altLang="en-US"/>
                <a:t>在轴 </a:t>
              </a:r>
              <a:r>
                <a:rPr lang="en-US" altLang="zh-CN" i="1"/>
                <a:t>u</a:t>
              </a:r>
              <a:r>
                <a:rPr lang="en-US" altLang="zh-CN"/>
                <a:t> </a:t>
              </a:r>
              <a:r>
                <a:rPr lang="zh-CN" altLang="en-US"/>
                <a:t>上的</a:t>
              </a:r>
              <a:r>
                <a:rPr lang="zh-CN" altLang="en-US">
                  <a:solidFill>
                    <a:schemeClr val="tx2"/>
                  </a:solidFill>
                </a:rPr>
                <a:t>投影为 </a:t>
              </a:r>
            </a:p>
          </p:txBody>
        </p:sp>
      </p:grp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136525" y="3783013"/>
            <a:ext cx="107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/>
              <a:t>例如</a:t>
            </a:r>
            <a:r>
              <a:rPr lang="en-US" altLang="zh-CN"/>
              <a:t>, </a:t>
            </a:r>
          </a:p>
        </p:txBody>
      </p:sp>
      <p:grpSp>
        <p:nvGrpSpPr>
          <p:cNvPr id="29726" name="Group 30"/>
          <p:cNvGrpSpPr>
            <a:grpSpLocks/>
          </p:cNvGrpSpPr>
          <p:nvPr/>
        </p:nvGrpSpPr>
        <p:grpSpPr bwMode="auto">
          <a:xfrm>
            <a:off x="1111250" y="3863975"/>
            <a:ext cx="2149475" cy="479425"/>
            <a:chOff x="0" y="0"/>
            <a:chExt cx="1354" cy="302"/>
          </a:xfrm>
        </p:grpSpPr>
        <p:graphicFrame>
          <p:nvGraphicFramePr>
            <p:cNvPr id="24633" name="Object 31"/>
            <p:cNvGraphicFramePr>
              <a:graphicFrameLocks noChangeAspect="1"/>
            </p:cNvGraphicFramePr>
            <p:nvPr/>
          </p:nvGraphicFramePr>
          <p:xfrm>
            <a:off x="0" y="0"/>
            <a:ext cx="1354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1" r:id="rId19" imgW="2126054" imgH="472492" progId="Equation.3">
                    <p:embed/>
                  </p:oleObj>
                </mc:Choice>
                <mc:Fallback>
                  <p:oleObj r:id="rId19" imgW="2126054" imgH="47249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354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34" name="Line 32"/>
            <p:cNvSpPr>
              <a:spLocks noChangeShapeType="1"/>
            </p:cNvSpPr>
            <p:nvPr/>
          </p:nvSpPr>
          <p:spPr bwMode="auto">
            <a:xfrm>
              <a:off x="8" y="41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29" name="Text Box 33"/>
          <p:cNvSpPr txBox="1">
            <a:spLocks noChangeArrowheads="1"/>
          </p:cNvSpPr>
          <p:nvPr/>
        </p:nvSpPr>
        <p:spPr bwMode="auto">
          <a:xfrm>
            <a:off x="3184525" y="3797300"/>
            <a:ext cx="4184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/>
              <a:t>在坐标轴上的投影分别为 </a:t>
            </a:r>
          </a:p>
        </p:txBody>
      </p:sp>
      <p:grpSp>
        <p:nvGrpSpPr>
          <p:cNvPr id="29730" name="Group 34"/>
          <p:cNvGrpSpPr>
            <a:grpSpLocks/>
          </p:cNvGrpSpPr>
          <p:nvPr/>
        </p:nvGrpSpPr>
        <p:grpSpPr bwMode="auto">
          <a:xfrm>
            <a:off x="877888" y="922338"/>
            <a:ext cx="4487862" cy="519112"/>
            <a:chOff x="0" y="0"/>
            <a:chExt cx="2827" cy="327"/>
          </a:xfrm>
        </p:grpSpPr>
        <p:sp>
          <p:nvSpPr>
            <p:cNvPr id="24631" name="Text Box 35"/>
            <p:cNvSpPr txBox="1">
              <a:spLocks noChangeArrowheads="1"/>
            </p:cNvSpPr>
            <p:nvPr/>
          </p:nvSpPr>
          <p:spPr bwMode="auto">
            <a:xfrm>
              <a:off x="0" y="0"/>
              <a:ext cx="28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/>
              <a:r>
                <a:rPr lang="zh-CN" altLang="en-US"/>
                <a:t>设 </a:t>
              </a:r>
              <a:r>
                <a:rPr lang="en-US" altLang="zh-CN" i="1"/>
                <a:t>a</a:t>
              </a:r>
              <a:r>
                <a:rPr lang="en-US" altLang="zh-CN"/>
                <a:t> </a:t>
              </a:r>
              <a:r>
                <a:rPr lang="zh-CN" altLang="en-US"/>
                <a:t>与 </a:t>
              </a:r>
              <a:r>
                <a:rPr lang="en-US" altLang="zh-CN" i="1"/>
                <a:t>u</a:t>
              </a:r>
              <a:r>
                <a:rPr lang="en-US" altLang="zh-CN"/>
                <a:t> </a:t>
              </a:r>
              <a:r>
                <a:rPr lang="zh-CN" altLang="en-US"/>
                <a:t>轴正向的夹角为</a:t>
              </a:r>
              <a:r>
                <a:rPr lang="zh-CN" altLang="en-US" i="1">
                  <a:sym typeface="Symbol" pitchFamily="18" charset="2"/>
                </a:rPr>
                <a:t></a:t>
              </a:r>
              <a:r>
                <a:rPr lang="zh-CN" altLang="en-US">
                  <a:sym typeface="Symbol" pitchFamily="18" charset="2"/>
                </a:rPr>
                <a:t> </a:t>
              </a:r>
              <a:r>
                <a:rPr lang="en-US" altLang="zh-CN">
                  <a:sym typeface="Symbol" pitchFamily="18" charset="2"/>
                </a:rPr>
                <a:t>,</a:t>
              </a:r>
              <a:endParaRPr lang="en-US" altLang="zh-CN" i="1"/>
            </a:p>
          </p:txBody>
        </p:sp>
        <p:sp>
          <p:nvSpPr>
            <p:cNvPr id="24632" name="Line 36"/>
            <p:cNvSpPr>
              <a:spLocks noChangeShapeType="1"/>
            </p:cNvSpPr>
            <p:nvPr/>
          </p:nvSpPr>
          <p:spPr bwMode="auto">
            <a:xfrm>
              <a:off x="338" y="9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33" name="Group 37"/>
          <p:cNvGrpSpPr>
            <a:grpSpLocks/>
          </p:cNvGrpSpPr>
          <p:nvPr/>
        </p:nvGrpSpPr>
        <p:grpSpPr bwMode="auto">
          <a:xfrm>
            <a:off x="6248400" y="2328863"/>
            <a:ext cx="1066800" cy="795337"/>
            <a:chOff x="0" y="0"/>
            <a:chExt cx="672" cy="501"/>
          </a:xfrm>
        </p:grpSpPr>
        <p:sp>
          <p:nvSpPr>
            <p:cNvPr id="24629" name="Line 38"/>
            <p:cNvSpPr>
              <a:spLocks noChangeShapeType="1"/>
            </p:cNvSpPr>
            <p:nvPr/>
          </p:nvSpPr>
          <p:spPr bwMode="auto">
            <a:xfrm flipH="1" flipV="1">
              <a:off x="240" y="165"/>
              <a:ext cx="43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630" name="Object 39"/>
            <p:cNvGraphicFramePr>
              <a:graphicFrameLocks noChangeAspect="1"/>
            </p:cNvGraphicFramePr>
            <p:nvPr/>
          </p:nvGraphicFramePr>
          <p:xfrm>
            <a:off x="0" y="0"/>
            <a:ext cx="25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2" r:id="rId21" imgW="388715" imgH="282027" progId="Equation.3">
                    <p:embed/>
                  </p:oleObj>
                </mc:Choice>
                <mc:Fallback>
                  <p:oleObj r:id="rId21" imgW="388715" imgH="282027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5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36" name="Line 40"/>
          <p:cNvSpPr>
            <a:spLocks noChangeShapeType="1"/>
          </p:cNvSpPr>
          <p:nvPr/>
        </p:nvSpPr>
        <p:spPr bwMode="auto">
          <a:xfrm flipH="1">
            <a:off x="6477000" y="2601913"/>
            <a:ext cx="152400" cy="522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737" name="Group 41"/>
          <p:cNvGrpSpPr>
            <a:grpSpLocks/>
          </p:cNvGrpSpPr>
          <p:nvPr/>
        </p:nvGrpSpPr>
        <p:grpSpPr bwMode="auto">
          <a:xfrm>
            <a:off x="5829300" y="1074738"/>
            <a:ext cx="682625" cy="533400"/>
            <a:chOff x="0" y="0"/>
            <a:chExt cx="430" cy="336"/>
          </a:xfrm>
        </p:grpSpPr>
        <p:graphicFrame>
          <p:nvGraphicFramePr>
            <p:cNvPr id="24626" name="Object 42"/>
            <p:cNvGraphicFramePr>
              <a:graphicFrameLocks noChangeAspect="1"/>
            </p:cNvGraphicFramePr>
            <p:nvPr/>
          </p:nvGraphicFramePr>
          <p:xfrm>
            <a:off x="0" y="0"/>
            <a:ext cx="162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3" r:id="rId23" imgW="243811" imgH="297143" progId="Equation.3">
                    <p:embed/>
                  </p:oleObj>
                </mc:Choice>
                <mc:Fallback>
                  <p:oleObj r:id="rId23" imgW="243811" imgH="297143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62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7" name="Arc 43"/>
            <p:cNvSpPr>
              <a:spLocks/>
            </p:cNvSpPr>
            <p:nvPr/>
          </p:nvSpPr>
          <p:spPr bwMode="auto">
            <a:xfrm>
              <a:off x="258" y="227"/>
              <a:ext cx="172" cy="109"/>
            </a:xfrm>
            <a:custGeom>
              <a:avLst/>
              <a:gdLst>
                <a:gd name="T0" fmla="*/ 134 w 21600"/>
                <a:gd name="T1" fmla="*/ 0 h 13597"/>
                <a:gd name="T2" fmla="*/ 172 w 21600"/>
                <a:gd name="T3" fmla="*/ 109 h 13597"/>
                <a:gd name="T4" fmla="*/ 0 w 21600"/>
                <a:gd name="T5" fmla="*/ 109 h 135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3597" fill="none" extrusionOk="0">
                  <a:moveTo>
                    <a:pt x="16783" y="0"/>
                  </a:moveTo>
                  <a:cubicBezTo>
                    <a:pt x="19899" y="3846"/>
                    <a:pt x="21600" y="8646"/>
                    <a:pt x="21600" y="13597"/>
                  </a:cubicBezTo>
                </a:path>
                <a:path w="21600" h="13597" stroke="0" extrusionOk="0">
                  <a:moveTo>
                    <a:pt x="16783" y="0"/>
                  </a:moveTo>
                  <a:cubicBezTo>
                    <a:pt x="19899" y="3846"/>
                    <a:pt x="21600" y="8646"/>
                    <a:pt x="21600" y="13597"/>
                  </a:cubicBezTo>
                  <a:lnTo>
                    <a:pt x="0" y="13597"/>
                  </a:lnTo>
                  <a:lnTo>
                    <a:pt x="16783" y="0"/>
                  </a:lnTo>
                  <a:close/>
                </a:path>
              </a:pathLst>
            </a:cu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8" name="Line 44"/>
            <p:cNvSpPr>
              <a:spLocks noChangeShapeType="1"/>
            </p:cNvSpPr>
            <p:nvPr/>
          </p:nvSpPr>
          <p:spPr bwMode="auto">
            <a:xfrm>
              <a:off x="162" y="144"/>
              <a:ext cx="240" cy="16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41" name="Text Box 45"/>
          <p:cNvSpPr txBox="1">
            <a:spLocks noChangeArrowheads="1"/>
          </p:cNvSpPr>
          <p:nvPr/>
        </p:nvSpPr>
        <p:spPr bwMode="auto">
          <a:xfrm>
            <a:off x="3124200" y="2209800"/>
            <a:ext cx="806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en-US" altLang="zh-CN"/>
              <a:t>, </a:t>
            </a:r>
            <a:r>
              <a:rPr lang="zh-CN" altLang="en-US"/>
              <a:t>即 </a:t>
            </a:r>
          </a:p>
        </p:txBody>
      </p:sp>
      <p:grpSp>
        <p:nvGrpSpPr>
          <p:cNvPr id="29742" name="Group 46"/>
          <p:cNvGrpSpPr>
            <a:grpSpLocks/>
          </p:cNvGrpSpPr>
          <p:nvPr/>
        </p:nvGrpSpPr>
        <p:grpSpPr bwMode="auto">
          <a:xfrm>
            <a:off x="1828800" y="3048000"/>
            <a:ext cx="2247900" cy="457200"/>
            <a:chOff x="0" y="0"/>
            <a:chExt cx="1416" cy="288"/>
          </a:xfrm>
        </p:grpSpPr>
        <p:graphicFrame>
          <p:nvGraphicFramePr>
            <p:cNvPr id="24623" name="Object 47"/>
            <p:cNvGraphicFramePr>
              <a:graphicFrameLocks noChangeAspect="1"/>
            </p:cNvGraphicFramePr>
            <p:nvPr/>
          </p:nvGraphicFramePr>
          <p:xfrm>
            <a:off x="0" y="0"/>
            <a:ext cx="1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4" r:id="rId25" imgW="2240293" imgH="449601" progId="Equation.3">
                    <p:embed/>
                  </p:oleObj>
                </mc:Choice>
                <mc:Fallback>
                  <p:oleObj r:id="rId25" imgW="2240293" imgH="449601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4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4" name="Line 48"/>
            <p:cNvSpPr>
              <a:spLocks noChangeShapeType="1"/>
            </p:cNvSpPr>
            <p:nvPr/>
          </p:nvSpPr>
          <p:spPr bwMode="auto">
            <a:xfrm>
              <a:off x="105" y="33"/>
              <a:ext cx="13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5" name="Line 49"/>
            <p:cNvSpPr>
              <a:spLocks noChangeShapeType="1"/>
            </p:cNvSpPr>
            <p:nvPr/>
          </p:nvSpPr>
          <p:spPr bwMode="auto">
            <a:xfrm>
              <a:off x="742" y="33"/>
              <a:ext cx="1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46" name="Group 50"/>
          <p:cNvGrpSpPr>
            <a:grpSpLocks/>
          </p:cNvGrpSpPr>
          <p:nvPr/>
        </p:nvGrpSpPr>
        <p:grpSpPr bwMode="auto">
          <a:xfrm>
            <a:off x="7162800" y="2647950"/>
            <a:ext cx="409575" cy="488950"/>
            <a:chOff x="0" y="0"/>
            <a:chExt cx="258" cy="308"/>
          </a:xfrm>
        </p:grpSpPr>
        <p:graphicFrame>
          <p:nvGraphicFramePr>
            <p:cNvPr id="24621" name="Object 51"/>
            <p:cNvGraphicFramePr>
              <a:graphicFrameLocks noChangeAspect="1"/>
            </p:cNvGraphicFramePr>
            <p:nvPr/>
          </p:nvGraphicFramePr>
          <p:xfrm>
            <a:off x="96" y="0"/>
            <a:ext cx="162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5" r:id="rId27" imgW="243811" imgH="297143" progId="Equation.3">
                    <p:embed/>
                  </p:oleObj>
                </mc:Choice>
                <mc:Fallback>
                  <p:oleObj r:id="rId27" imgW="243811" imgH="297143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0"/>
                          <a:ext cx="162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2" name="Arc 52"/>
            <p:cNvSpPr>
              <a:spLocks/>
            </p:cNvSpPr>
            <p:nvPr/>
          </p:nvSpPr>
          <p:spPr bwMode="auto">
            <a:xfrm>
              <a:off x="0" y="190"/>
              <a:ext cx="192" cy="118"/>
            </a:xfrm>
            <a:custGeom>
              <a:avLst/>
              <a:gdLst>
                <a:gd name="T0" fmla="*/ 0 w 40049"/>
                <a:gd name="T1" fmla="*/ 44 h 27557"/>
                <a:gd name="T2" fmla="*/ 188 w 40049"/>
                <a:gd name="T3" fmla="*/ 118 h 27557"/>
                <a:gd name="T4" fmla="*/ 88 w 40049"/>
                <a:gd name="T5" fmla="*/ 92 h 275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049" h="27557" fill="none" extrusionOk="0">
                  <a:moveTo>
                    <a:pt x="-1" y="10366"/>
                  </a:moveTo>
                  <a:cubicBezTo>
                    <a:pt x="3919" y="3928"/>
                    <a:pt x="10911" y="-1"/>
                    <a:pt x="18449" y="0"/>
                  </a:cubicBezTo>
                  <a:cubicBezTo>
                    <a:pt x="30378" y="0"/>
                    <a:pt x="40049" y="9670"/>
                    <a:pt x="40049" y="21600"/>
                  </a:cubicBezTo>
                  <a:cubicBezTo>
                    <a:pt x="40049" y="23615"/>
                    <a:pt x="39767" y="25620"/>
                    <a:pt x="39211" y="27557"/>
                  </a:cubicBezTo>
                </a:path>
                <a:path w="40049" h="27557" stroke="0" extrusionOk="0">
                  <a:moveTo>
                    <a:pt x="-1" y="10366"/>
                  </a:moveTo>
                  <a:cubicBezTo>
                    <a:pt x="3919" y="3928"/>
                    <a:pt x="10911" y="-1"/>
                    <a:pt x="18449" y="0"/>
                  </a:cubicBezTo>
                  <a:cubicBezTo>
                    <a:pt x="30378" y="0"/>
                    <a:pt x="40049" y="9670"/>
                    <a:pt x="40049" y="21600"/>
                  </a:cubicBezTo>
                  <a:cubicBezTo>
                    <a:pt x="40049" y="23615"/>
                    <a:pt x="39767" y="25620"/>
                    <a:pt x="39211" y="27557"/>
                  </a:cubicBezTo>
                  <a:lnTo>
                    <a:pt x="18449" y="21600"/>
                  </a:lnTo>
                  <a:lnTo>
                    <a:pt x="-1" y="10366"/>
                  </a:lnTo>
                  <a:close/>
                </a:path>
              </a:pathLst>
            </a:custGeom>
            <a:noFill/>
            <a:ln w="254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49" name="Group 53"/>
          <p:cNvGrpSpPr>
            <a:grpSpLocks/>
          </p:cNvGrpSpPr>
          <p:nvPr/>
        </p:nvGrpSpPr>
        <p:grpSpPr bwMode="auto">
          <a:xfrm>
            <a:off x="3962400" y="1603375"/>
            <a:ext cx="1201738" cy="454025"/>
            <a:chOff x="0" y="0"/>
            <a:chExt cx="757" cy="286"/>
          </a:xfrm>
        </p:grpSpPr>
        <p:graphicFrame>
          <p:nvGraphicFramePr>
            <p:cNvPr id="24619" name="Object 54"/>
            <p:cNvGraphicFramePr>
              <a:graphicFrameLocks noChangeAspect="1"/>
            </p:cNvGraphicFramePr>
            <p:nvPr/>
          </p:nvGraphicFramePr>
          <p:xfrm>
            <a:off x="0" y="0"/>
            <a:ext cx="757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6" r:id="rId29" imgW="1188820" imgH="449601" progId="Equation.3">
                    <p:embed/>
                  </p:oleObj>
                </mc:Choice>
                <mc:Fallback>
                  <p:oleObj r:id="rId29" imgW="1188820" imgH="449601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57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0" name="Line 55"/>
            <p:cNvSpPr>
              <a:spLocks noChangeShapeType="1"/>
            </p:cNvSpPr>
            <p:nvPr/>
          </p:nvSpPr>
          <p:spPr bwMode="auto">
            <a:xfrm>
              <a:off x="87" y="33"/>
              <a:ext cx="1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9752" name="Object 56"/>
          <p:cNvGraphicFramePr>
            <a:graphicFrameLocks noChangeAspect="1"/>
          </p:cNvGraphicFramePr>
          <p:nvPr/>
        </p:nvGraphicFramePr>
        <p:xfrm>
          <a:off x="7204075" y="3863975"/>
          <a:ext cx="13303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7" r:id="rId31" imgW="1310617" imgH="472492" progId="Equation.3">
                  <p:embed/>
                </p:oleObj>
              </mc:Choice>
              <mc:Fallback>
                <p:oleObj r:id="rId31" imgW="1310617" imgH="472492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4075" y="3863975"/>
                        <a:ext cx="13303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53" name="Rectangle 57"/>
          <p:cNvSpPr>
            <a:spLocks noChangeArrowheads="1"/>
          </p:cNvSpPr>
          <p:nvPr/>
        </p:nvSpPr>
        <p:spPr bwMode="auto">
          <a:xfrm>
            <a:off x="533400" y="44196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/>
              <a:t>投影的性质</a:t>
            </a:r>
            <a:endParaRPr lang="zh-CN" altLang="en-US" sz="2400">
              <a:ea typeface="宋体" pitchFamily="2" charset="-122"/>
            </a:endParaRPr>
          </a:p>
        </p:txBody>
      </p:sp>
      <p:grpSp>
        <p:nvGrpSpPr>
          <p:cNvPr id="29754" name="Group 58"/>
          <p:cNvGrpSpPr>
            <a:grpSpLocks/>
          </p:cNvGrpSpPr>
          <p:nvPr/>
        </p:nvGrpSpPr>
        <p:grpSpPr bwMode="auto">
          <a:xfrm>
            <a:off x="990600" y="5653088"/>
            <a:ext cx="2959100" cy="519112"/>
            <a:chOff x="0" y="0"/>
            <a:chExt cx="1864" cy="327"/>
          </a:xfrm>
        </p:grpSpPr>
        <p:grpSp>
          <p:nvGrpSpPr>
            <p:cNvPr id="24614" name="Group 59"/>
            <p:cNvGrpSpPr>
              <a:grpSpLocks/>
            </p:cNvGrpSpPr>
            <p:nvPr/>
          </p:nvGrpSpPr>
          <p:grpSpPr bwMode="auto">
            <a:xfrm>
              <a:off x="0" y="0"/>
              <a:ext cx="1864" cy="327"/>
              <a:chOff x="0" y="0"/>
              <a:chExt cx="1864" cy="327"/>
            </a:xfrm>
          </p:grpSpPr>
          <p:sp>
            <p:nvSpPr>
              <p:cNvPr id="24617" name="Text Box 6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5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9pPr>
              </a:lstStyle>
              <a:p>
                <a:pPr algn="l"/>
                <a:r>
                  <a:rPr lang="en-US" altLang="zh-CN"/>
                  <a:t>2) </a:t>
                </a:r>
              </a:p>
            </p:txBody>
          </p:sp>
          <p:graphicFrame>
            <p:nvGraphicFramePr>
              <p:cNvPr id="24618" name="Object 61"/>
              <p:cNvGraphicFramePr>
                <a:graphicFrameLocks noChangeAspect="1"/>
              </p:cNvGraphicFramePr>
              <p:nvPr/>
            </p:nvGraphicFramePr>
            <p:xfrm>
              <a:off x="453" y="55"/>
              <a:ext cx="1411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38" r:id="rId33" imgW="2217402" imgH="426711" progId="Equation.3">
                      <p:embed/>
                    </p:oleObj>
                  </mc:Choice>
                  <mc:Fallback>
                    <p:oleObj r:id="rId33" imgW="2217402" imgH="426711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" y="55"/>
                            <a:ext cx="1411" cy="2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615" name="Line 62"/>
            <p:cNvSpPr>
              <a:spLocks noChangeShapeType="1"/>
            </p:cNvSpPr>
            <p:nvPr/>
          </p:nvSpPr>
          <p:spPr bwMode="auto">
            <a:xfrm>
              <a:off x="728" y="8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6" name="Line 63"/>
            <p:cNvSpPr>
              <a:spLocks noChangeShapeType="1"/>
            </p:cNvSpPr>
            <p:nvPr/>
          </p:nvSpPr>
          <p:spPr bwMode="auto">
            <a:xfrm>
              <a:off x="1535" y="80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60" name="Group 64"/>
          <p:cNvGrpSpPr>
            <a:grpSpLocks/>
          </p:cNvGrpSpPr>
          <p:nvPr/>
        </p:nvGrpSpPr>
        <p:grpSpPr bwMode="auto">
          <a:xfrm>
            <a:off x="990600" y="5043488"/>
            <a:ext cx="3935413" cy="519112"/>
            <a:chOff x="0" y="0"/>
            <a:chExt cx="2479" cy="327"/>
          </a:xfrm>
        </p:grpSpPr>
        <p:sp>
          <p:nvSpPr>
            <p:cNvPr id="24608" name="Text Box 65"/>
            <p:cNvSpPr txBox="1">
              <a:spLocks noChangeArrowheads="1"/>
            </p:cNvSpPr>
            <p:nvPr/>
          </p:nvSpPr>
          <p:spPr bwMode="auto">
            <a:xfrm>
              <a:off x="0" y="0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/>
              <a:r>
                <a:rPr lang="en-US" altLang="zh-CN"/>
                <a:t>1) </a:t>
              </a:r>
            </a:p>
          </p:txBody>
        </p:sp>
        <p:graphicFrame>
          <p:nvGraphicFramePr>
            <p:cNvPr id="24609" name="Object 66"/>
            <p:cNvGraphicFramePr>
              <a:graphicFrameLocks noChangeAspect="1"/>
            </p:cNvGraphicFramePr>
            <p:nvPr/>
          </p:nvGraphicFramePr>
          <p:xfrm>
            <a:off x="432" y="55"/>
            <a:ext cx="204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9" r:id="rId35" imgW="3215536" imgH="426711" progId="Equation.3">
                    <p:embed/>
                  </p:oleObj>
                </mc:Choice>
                <mc:Fallback>
                  <p:oleObj r:id="rId35" imgW="3215536" imgH="426711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55"/>
                          <a:ext cx="2047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0" name="Line 67"/>
            <p:cNvSpPr>
              <a:spLocks noChangeShapeType="1"/>
            </p:cNvSpPr>
            <p:nvPr/>
          </p:nvSpPr>
          <p:spPr bwMode="auto">
            <a:xfrm>
              <a:off x="550" y="8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1" name="Line 68"/>
            <p:cNvSpPr>
              <a:spLocks noChangeShapeType="1"/>
            </p:cNvSpPr>
            <p:nvPr/>
          </p:nvSpPr>
          <p:spPr bwMode="auto">
            <a:xfrm>
              <a:off x="863" y="59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2" name="Line 69"/>
            <p:cNvSpPr>
              <a:spLocks noChangeShapeType="1"/>
            </p:cNvSpPr>
            <p:nvPr/>
          </p:nvSpPr>
          <p:spPr bwMode="auto">
            <a:xfrm>
              <a:off x="1531" y="6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3" name="Line 70"/>
            <p:cNvSpPr>
              <a:spLocks noChangeShapeType="1"/>
            </p:cNvSpPr>
            <p:nvPr/>
          </p:nvSpPr>
          <p:spPr bwMode="auto">
            <a:xfrm>
              <a:off x="2159" y="45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67" name="Text Box 71"/>
          <p:cNvSpPr txBox="1">
            <a:spLocks noChangeArrowheads="1"/>
          </p:cNvSpPr>
          <p:nvPr/>
        </p:nvSpPr>
        <p:spPr bwMode="auto">
          <a:xfrm>
            <a:off x="4479925" y="5699125"/>
            <a:ext cx="1773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en-US" altLang="zh-CN"/>
              <a:t>(</a:t>
            </a:r>
            <a:r>
              <a:rPr lang="en-US" altLang="zh-CN" i="1">
                <a:sym typeface="Symbol" pitchFamily="18" charset="2"/>
              </a:rPr>
              <a:t></a:t>
            </a:r>
            <a:r>
              <a:rPr lang="zh-CN" altLang="en-US">
                <a:sym typeface="Symbol" pitchFamily="18" charset="2"/>
              </a:rPr>
              <a:t>为实数</a:t>
            </a:r>
            <a:r>
              <a:rPr lang="en-US" altLang="zh-CN">
                <a:sym typeface="Symbol" pitchFamily="18" charset="2"/>
              </a:rPr>
              <a:t>) </a:t>
            </a:r>
            <a:endParaRPr lang="en-US" altLang="zh-CN"/>
          </a:p>
        </p:txBody>
      </p:sp>
      <p:sp>
        <p:nvSpPr>
          <p:cNvPr id="29768" name="Freeform 72"/>
          <p:cNvSpPr>
            <a:spLocks/>
          </p:cNvSpPr>
          <p:nvPr/>
        </p:nvSpPr>
        <p:spPr bwMode="auto">
          <a:xfrm>
            <a:off x="6837363" y="228600"/>
            <a:ext cx="762000" cy="1524000"/>
          </a:xfrm>
          <a:custGeom>
            <a:avLst/>
            <a:gdLst>
              <a:gd name="T0" fmla="*/ 762000 w 432"/>
              <a:gd name="T1" fmla="*/ 0 h 1056"/>
              <a:gd name="T2" fmla="*/ 0 w 432"/>
              <a:gd name="T3" fmla="*/ 346364 h 1056"/>
              <a:gd name="T4" fmla="*/ 0 w 432"/>
              <a:gd name="T5" fmla="*/ 1524000 h 1056"/>
              <a:gd name="T6" fmla="*/ 762000 w 432"/>
              <a:gd name="T7" fmla="*/ 1177636 h 1056"/>
              <a:gd name="T8" fmla="*/ 762000 w 432"/>
              <a:gd name="T9" fmla="*/ 0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056">
                <a:moveTo>
                  <a:pt x="432" y="0"/>
                </a:moveTo>
                <a:lnTo>
                  <a:pt x="0" y="240"/>
                </a:lnTo>
                <a:lnTo>
                  <a:pt x="0" y="1056"/>
                </a:lnTo>
                <a:lnTo>
                  <a:pt x="432" y="816"/>
                </a:lnTo>
                <a:lnTo>
                  <a:pt x="432" y="0"/>
                </a:lnTo>
                <a:close/>
              </a:path>
            </a:pathLst>
          </a:custGeom>
          <a:solidFill>
            <a:srgbClr val="00CC00">
              <a:alpha val="50195"/>
            </a:srgbClr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769" name="Object 73"/>
          <p:cNvGraphicFramePr>
            <a:graphicFrameLocks noChangeAspect="1"/>
          </p:cNvGraphicFramePr>
          <p:nvPr/>
        </p:nvGraphicFramePr>
        <p:xfrm>
          <a:off x="7010400" y="1600200"/>
          <a:ext cx="47307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0" r:id="rId37" imgW="464730" imgH="312475" progId="Equation.3">
                  <p:embed/>
                </p:oleObj>
              </mc:Choice>
              <mc:Fallback>
                <p:oleObj r:id="rId37" imgW="464730" imgH="312475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600200"/>
                        <a:ext cx="47307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70" name="Object 74"/>
          <p:cNvGraphicFramePr>
            <a:graphicFrameLocks noChangeAspect="1"/>
          </p:cNvGraphicFramePr>
          <p:nvPr/>
        </p:nvGraphicFramePr>
        <p:xfrm>
          <a:off x="7239000" y="304800"/>
          <a:ext cx="3968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1" r:id="rId39" imgW="388715" imgH="282027" progId="Equation.3">
                  <p:embed/>
                </p:oleObj>
              </mc:Choice>
              <mc:Fallback>
                <p:oleObj r:id="rId39" imgW="388715" imgH="282027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04800"/>
                        <a:ext cx="39687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71" name="Line 75"/>
          <p:cNvSpPr>
            <a:spLocks noChangeShapeType="1"/>
          </p:cNvSpPr>
          <p:nvPr/>
        </p:nvSpPr>
        <p:spPr bwMode="auto">
          <a:xfrm flipH="1">
            <a:off x="7162800" y="685800"/>
            <a:ext cx="228600" cy="914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9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9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9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9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nimBg="1"/>
      <p:bldP spid="29725" grpId="0" build="p" autoUpdateAnimBg="0"/>
      <p:bldP spid="29729" grpId="0" build="p" autoUpdateAnimBg="0" advAuto="0"/>
      <p:bldP spid="29736" grpId="0" animBg="1"/>
      <p:bldP spid="29741" grpId="0" build="p" autoUpdateAnimBg="0"/>
      <p:bldP spid="29753" grpId="0" build="p" autoUpdateAnimBg="0"/>
      <p:bldP spid="29767" grpId="0" build="p" autoUpdateAnimBg="0" advAuto="0"/>
      <p:bldP spid="29768" grpId="0" animBg="1"/>
      <p:bldP spid="2977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17475"/>
            <a:ext cx="1670050" cy="6096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rgbClr val="FFFF00"/>
                </a:solidFill>
                <a:ea typeface="楷体_GB2312" pitchFamily="1" charset="-122"/>
              </a:rPr>
              <a:t>备用题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609600" y="25146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zh-CN" altLang="en-US"/>
              <a:t>因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47700" y="793750"/>
            <a:ext cx="1028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FF00"/>
                </a:solidFill>
              </a:rPr>
              <a:t>1.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设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96850" y="1446213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</a:rPr>
              <a:t>求向量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657600" y="1447800"/>
            <a:ext cx="5121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</a:rPr>
              <a:t>在 </a:t>
            </a:r>
            <a:r>
              <a:rPr lang="en-US" altLang="zh-CN" i="1">
                <a:solidFill>
                  <a:srgbClr val="FFFFFF"/>
                </a:solidFill>
              </a:rPr>
              <a:t>x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轴上的投影及在 </a:t>
            </a:r>
            <a:r>
              <a:rPr lang="en-US" altLang="zh-CN" i="1">
                <a:solidFill>
                  <a:srgbClr val="FFFFFF"/>
                </a:solidFill>
              </a:rPr>
              <a:t>y </a:t>
            </a:r>
            <a:r>
              <a:rPr lang="zh-CN" altLang="en-US">
                <a:solidFill>
                  <a:srgbClr val="FFFFFF"/>
                </a:solidFill>
              </a:rPr>
              <a:t>轴上的分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228600" y="1995488"/>
            <a:ext cx="98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</a:rPr>
              <a:t>向量</a:t>
            </a:r>
            <a:r>
              <a:rPr lang="en-US" altLang="zh-CN">
                <a:solidFill>
                  <a:srgbClr val="FFFFFF"/>
                </a:solidFill>
              </a:rPr>
              <a:t>.</a:t>
            </a:r>
          </a:p>
        </p:txBody>
      </p:sp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4953000" y="4946650"/>
          <a:ext cx="10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3" r:id="rId3" imgW="1005908" imgH="434269" progId="Equation.3">
                  <p:embed/>
                </p:oleObj>
              </mc:Choice>
              <mc:Fallback>
                <p:oleObj r:id="rId3" imgW="1005908" imgH="43426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946650"/>
                        <a:ext cx="101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447800" y="5500688"/>
            <a:ext cx="3363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</a:rPr>
              <a:t>在 </a:t>
            </a:r>
            <a:r>
              <a:rPr lang="en-US" altLang="zh-CN" i="1">
                <a:solidFill>
                  <a:srgbClr val="FFFF00"/>
                </a:solidFill>
              </a:rPr>
              <a:t>y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轴上的分向量为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1447800" y="4876800"/>
            <a:ext cx="3363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</a:rPr>
              <a:t>故在 </a:t>
            </a:r>
            <a:r>
              <a:rPr lang="en-US" altLang="zh-CN" i="1">
                <a:solidFill>
                  <a:srgbClr val="FFFF00"/>
                </a:solidFill>
              </a:rPr>
              <a:t>x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轴上的投影为</a:t>
            </a:r>
          </a:p>
        </p:txBody>
      </p:sp>
      <p:grpSp>
        <p:nvGrpSpPr>
          <p:cNvPr id="26635" name="Group 11"/>
          <p:cNvGrpSpPr>
            <a:grpSpLocks/>
          </p:cNvGrpSpPr>
          <p:nvPr/>
        </p:nvGrpSpPr>
        <p:grpSpPr bwMode="auto">
          <a:xfrm>
            <a:off x="1524000" y="884238"/>
            <a:ext cx="2527300" cy="411162"/>
            <a:chOff x="0" y="0"/>
            <a:chExt cx="1592" cy="259"/>
          </a:xfrm>
        </p:grpSpPr>
        <p:graphicFrame>
          <p:nvGraphicFramePr>
            <p:cNvPr id="26684" name="Object 12"/>
            <p:cNvGraphicFramePr>
              <a:graphicFrameLocks noChangeAspect="1"/>
            </p:cNvGraphicFramePr>
            <p:nvPr/>
          </p:nvGraphicFramePr>
          <p:xfrm>
            <a:off x="0" y="11"/>
            <a:ext cx="15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4" r:id="rId5" imgW="2522328" imgH="388704" progId="Equation.3">
                    <p:embed/>
                  </p:oleObj>
                </mc:Choice>
                <mc:Fallback>
                  <p:oleObj r:id="rId5" imgW="2522328" imgH="388704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1"/>
                          <a:ext cx="15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85" name="Line 13"/>
            <p:cNvSpPr>
              <a:spLocks noChangeShapeType="1"/>
            </p:cNvSpPr>
            <p:nvPr/>
          </p:nvSpPr>
          <p:spPr bwMode="auto">
            <a:xfrm>
              <a:off x="30" y="1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6" name="Line 14"/>
            <p:cNvSpPr>
              <a:spLocks noChangeShapeType="1"/>
            </p:cNvSpPr>
            <p:nvPr/>
          </p:nvSpPr>
          <p:spPr bwMode="auto">
            <a:xfrm>
              <a:off x="519" y="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7" name="Line 15"/>
            <p:cNvSpPr>
              <a:spLocks noChangeShapeType="1"/>
            </p:cNvSpPr>
            <p:nvPr/>
          </p:nvSpPr>
          <p:spPr bwMode="auto">
            <a:xfrm>
              <a:off x="960" y="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8" name="Line 16"/>
            <p:cNvSpPr>
              <a:spLocks noChangeShapeType="1"/>
            </p:cNvSpPr>
            <p:nvPr/>
          </p:nvSpPr>
          <p:spPr bwMode="auto">
            <a:xfrm>
              <a:off x="1349" y="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36" name="Group 17"/>
          <p:cNvGrpSpPr>
            <a:grpSpLocks/>
          </p:cNvGrpSpPr>
          <p:nvPr/>
        </p:nvGrpSpPr>
        <p:grpSpPr bwMode="auto">
          <a:xfrm>
            <a:off x="4167188" y="879475"/>
            <a:ext cx="2501900" cy="415925"/>
            <a:chOff x="0" y="0"/>
            <a:chExt cx="1576" cy="262"/>
          </a:xfrm>
        </p:grpSpPr>
        <p:graphicFrame>
          <p:nvGraphicFramePr>
            <p:cNvPr id="26679" name="Object 18"/>
            <p:cNvGraphicFramePr>
              <a:graphicFrameLocks noChangeAspect="1"/>
            </p:cNvGraphicFramePr>
            <p:nvPr/>
          </p:nvGraphicFramePr>
          <p:xfrm>
            <a:off x="0" y="14"/>
            <a:ext cx="15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5" r:id="rId7" imgW="2491662" imgH="388704" progId="Equation.3">
                    <p:embed/>
                  </p:oleObj>
                </mc:Choice>
                <mc:Fallback>
                  <p:oleObj r:id="rId7" imgW="2491662" imgH="388704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"/>
                          <a:ext cx="157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80" name="Line 19"/>
            <p:cNvSpPr>
              <a:spLocks noChangeShapeType="1"/>
            </p:cNvSpPr>
            <p:nvPr/>
          </p:nvSpPr>
          <p:spPr bwMode="auto">
            <a:xfrm>
              <a:off x="7" y="3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1" name="Line 20"/>
            <p:cNvSpPr>
              <a:spLocks noChangeShapeType="1"/>
            </p:cNvSpPr>
            <p:nvPr/>
          </p:nvSpPr>
          <p:spPr bwMode="auto">
            <a:xfrm>
              <a:off x="480" y="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2" name="Line 21"/>
            <p:cNvSpPr>
              <a:spLocks noChangeShapeType="1"/>
            </p:cNvSpPr>
            <p:nvPr/>
          </p:nvSpPr>
          <p:spPr bwMode="auto">
            <a:xfrm>
              <a:off x="912" y="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3" name="Line 22"/>
            <p:cNvSpPr>
              <a:spLocks noChangeShapeType="1"/>
            </p:cNvSpPr>
            <p:nvPr/>
          </p:nvSpPr>
          <p:spPr bwMode="auto">
            <a:xfrm>
              <a:off x="1340" y="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37" name="Group 23"/>
          <p:cNvGrpSpPr>
            <a:grpSpLocks/>
          </p:cNvGrpSpPr>
          <p:nvPr/>
        </p:nvGrpSpPr>
        <p:grpSpPr bwMode="auto">
          <a:xfrm>
            <a:off x="6692900" y="865188"/>
            <a:ext cx="2209800" cy="430212"/>
            <a:chOff x="0" y="0"/>
            <a:chExt cx="1392" cy="271"/>
          </a:xfrm>
        </p:grpSpPr>
        <p:graphicFrame>
          <p:nvGraphicFramePr>
            <p:cNvPr id="26674" name="Object 24"/>
            <p:cNvGraphicFramePr>
              <a:graphicFrameLocks noChangeAspect="1"/>
            </p:cNvGraphicFramePr>
            <p:nvPr/>
          </p:nvGraphicFramePr>
          <p:xfrm>
            <a:off x="0" y="23"/>
            <a:ext cx="13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6" r:id="rId9" imgW="2202286" imgH="388704" progId="Equation.3">
                    <p:embed/>
                  </p:oleObj>
                </mc:Choice>
                <mc:Fallback>
                  <p:oleObj r:id="rId9" imgW="2202286" imgH="388704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3"/>
                          <a:ext cx="13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75" name="Line 25"/>
            <p:cNvSpPr>
              <a:spLocks noChangeShapeType="1"/>
            </p:cNvSpPr>
            <p:nvPr/>
          </p:nvSpPr>
          <p:spPr bwMode="auto">
            <a:xfrm>
              <a:off x="528" y="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6" name="Line 26"/>
            <p:cNvSpPr>
              <a:spLocks noChangeShapeType="1"/>
            </p:cNvSpPr>
            <p:nvPr/>
          </p:nvSpPr>
          <p:spPr bwMode="auto">
            <a:xfrm>
              <a:off x="816" y="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7" name="Line 27"/>
            <p:cNvSpPr>
              <a:spLocks noChangeShapeType="1"/>
            </p:cNvSpPr>
            <p:nvPr/>
          </p:nvSpPr>
          <p:spPr bwMode="auto">
            <a:xfrm>
              <a:off x="1248" y="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8" name="Line 28"/>
            <p:cNvSpPr>
              <a:spLocks noChangeShapeType="1"/>
            </p:cNvSpPr>
            <p:nvPr/>
          </p:nvSpPr>
          <p:spPr bwMode="auto">
            <a:xfrm>
              <a:off x="48" y="4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73" name="Group 29"/>
          <p:cNvGrpSpPr>
            <a:grpSpLocks/>
          </p:cNvGrpSpPr>
          <p:nvPr/>
        </p:nvGrpSpPr>
        <p:grpSpPr bwMode="auto">
          <a:xfrm>
            <a:off x="1371600" y="1543050"/>
            <a:ext cx="2322513" cy="393700"/>
            <a:chOff x="0" y="0"/>
            <a:chExt cx="1463" cy="248"/>
          </a:xfrm>
        </p:grpSpPr>
        <p:graphicFrame>
          <p:nvGraphicFramePr>
            <p:cNvPr id="26669" name="Object 30"/>
            <p:cNvGraphicFramePr>
              <a:graphicFrameLocks noChangeAspect="1"/>
            </p:cNvGraphicFramePr>
            <p:nvPr/>
          </p:nvGraphicFramePr>
          <p:xfrm>
            <a:off x="0" y="0"/>
            <a:ext cx="14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7" r:id="rId11" imgW="2301192" imgH="388704" progId="Equation.3">
                    <p:embed/>
                  </p:oleObj>
                </mc:Choice>
                <mc:Fallback>
                  <p:oleObj r:id="rId11" imgW="2301192" imgH="388704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45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70" name="Line 31"/>
            <p:cNvSpPr>
              <a:spLocks noChangeShapeType="1"/>
            </p:cNvSpPr>
            <p:nvPr/>
          </p:nvSpPr>
          <p:spPr bwMode="auto">
            <a:xfrm>
              <a:off x="8" y="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1" name="Line 32"/>
            <p:cNvSpPr>
              <a:spLocks noChangeShapeType="1"/>
            </p:cNvSpPr>
            <p:nvPr/>
          </p:nvSpPr>
          <p:spPr bwMode="auto">
            <a:xfrm>
              <a:off x="487" y="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2" name="Line 33"/>
            <p:cNvSpPr>
              <a:spLocks noChangeShapeType="1"/>
            </p:cNvSpPr>
            <p:nvPr/>
          </p:nvSpPr>
          <p:spPr bwMode="auto">
            <a:xfrm>
              <a:off x="967" y="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3" name="Line 34"/>
            <p:cNvSpPr>
              <a:spLocks noChangeShapeType="1"/>
            </p:cNvSpPr>
            <p:nvPr/>
          </p:nvSpPr>
          <p:spPr bwMode="auto">
            <a:xfrm>
              <a:off x="1319" y="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79" name="Group 35"/>
          <p:cNvGrpSpPr>
            <a:grpSpLocks/>
          </p:cNvGrpSpPr>
          <p:nvPr/>
        </p:nvGrpSpPr>
        <p:grpSpPr bwMode="auto">
          <a:xfrm>
            <a:off x="2097088" y="2590800"/>
            <a:ext cx="2322512" cy="393700"/>
            <a:chOff x="0" y="0"/>
            <a:chExt cx="1463" cy="248"/>
          </a:xfrm>
        </p:grpSpPr>
        <p:graphicFrame>
          <p:nvGraphicFramePr>
            <p:cNvPr id="26664" name="Object 36"/>
            <p:cNvGraphicFramePr>
              <a:graphicFrameLocks noChangeAspect="1"/>
            </p:cNvGraphicFramePr>
            <p:nvPr/>
          </p:nvGraphicFramePr>
          <p:xfrm>
            <a:off x="0" y="0"/>
            <a:ext cx="14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8" r:id="rId13" imgW="2301192" imgH="388704" progId="Equation.3">
                    <p:embed/>
                  </p:oleObj>
                </mc:Choice>
                <mc:Fallback>
                  <p:oleObj r:id="rId13" imgW="2301192" imgH="388704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45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5" name="Line 37"/>
            <p:cNvSpPr>
              <a:spLocks noChangeShapeType="1"/>
            </p:cNvSpPr>
            <p:nvPr/>
          </p:nvSpPr>
          <p:spPr bwMode="auto">
            <a:xfrm>
              <a:off x="8" y="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6" name="Line 38"/>
            <p:cNvSpPr>
              <a:spLocks noChangeShapeType="1"/>
            </p:cNvSpPr>
            <p:nvPr/>
          </p:nvSpPr>
          <p:spPr bwMode="auto">
            <a:xfrm>
              <a:off x="487" y="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7" name="Line 39"/>
            <p:cNvSpPr>
              <a:spLocks noChangeShapeType="1"/>
            </p:cNvSpPr>
            <p:nvPr/>
          </p:nvSpPr>
          <p:spPr bwMode="auto">
            <a:xfrm>
              <a:off x="967" y="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8" name="Line 40"/>
            <p:cNvSpPr>
              <a:spLocks noChangeShapeType="1"/>
            </p:cNvSpPr>
            <p:nvPr/>
          </p:nvSpPr>
          <p:spPr bwMode="auto">
            <a:xfrm>
              <a:off x="1319" y="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85" name="Group 41"/>
          <p:cNvGrpSpPr>
            <a:grpSpLocks/>
          </p:cNvGrpSpPr>
          <p:nvPr/>
        </p:nvGrpSpPr>
        <p:grpSpPr bwMode="auto">
          <a:xfrm>
            <a:off x="2355850" y="3124200"/>
            <a:ext cx="2565400" cy="458788"/>
            <a:chOff x="0" y="0"/>
            <a:chExt cx="1616" cy="289"/>
          </a:xfrm>
        </p:grpSpPr>
        <p:graphicFrame>
          <p:nvGraphicFramePr>
            <p:cNvPr id="26660" name="Object 42"/>
            <p:cNvGraphicFramePr>
              <a:graphicFrameLocks noChangeAspect="1"/>
            </p:cNvGraphicFramePr>
            <p:nvPr/>
          </p:nvGraphicFramePr>
          <p:xfrm>
            <a:off x="0" y="41"/>
            <a:ext cx="161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9" r:id="rId15" imgW="2560335" imgH="388704" progId="Equation.3">
                    <p:embed/>
                  </p:oleObj>
                </mc:Choice>
                <mc:Fallback>
                  <p:oleObj r:id="rId15" imgW="2560335" imgH="388704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1"/>
                          <a:ext cx="161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1" name="Line 43"/>
            <p:cNvSpPr>
              <a:spLocks noChangeShapeType="1"/>
            </p:cNvSpPr>
            <p:nvPr/>
          </p:nvSpPr>
          <p:spPr bwMode="auto">
            <a:xfrm>
              <a:off x="484" y="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2" name="Line 44"/>
            <p:cNvSpPr>
              <a:spLocks noChangeShapeType="1"/>
            </p:cNvSpPr>
            <p:nvPr/>
          </p:nvSpPr>
          <p:spPr bwMode="auto">
            <a:xfrm>
              <a:off x="964" y="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Line 45"/>
            <p:cNvSpPr>
              <a:spLocks noChangeShapeType="1"/>
            </p:cNvSpPr>
            <p:nvPr/>
          </p:nvSpPr>
          <p:spPr bwMode="auto">
            <a:xfrm>
              <a:off x="1396" y="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90" name="Group 46"/>
          <p:cNvGrpSpPr>
            <a:grpSpLocks/>
          </p:cNvGrpSpPr>
          <p:nvPr/>
        </p:nvGrpSpPr>
        <p:grpSpPr bwMode="auto">
          <a:xfrm>
            <a:off x="4965700" y="3124200"/>
            <a:ext cx="2578100" cy="457200"/>
            <a:chOff x="0" y="0"/>
            <a:chExt cx="1624" cy="288"/>
          </a:xfrm>
        </p:grpSpPr>
        <p:graphicFrame>
          <p:nvGraphicFramePr>
            <p:cNvPr id="26656" name="Object 47"/>
            <p:cNvGraphicFramePr>
              <a:graphicFrameLocks noChangeAspect="1"/>
            </p:cNvGraphicFramePr>
            <p:nvPr/>
          </p:nvGraphicFramePr>
          <p:xfrm>
            <a:off x="0" y="40"/>
            <a:ext cx="162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0" r:id="rId17" imgW="2567894" imgH="388704" progId="Equation.3">
                    <p:embed/>
                  </p:oleObj>
                </mc:Choice>
                <mc:Fallback>
                  <p:oleObj r:id="rId17" imgW="2567894" imgH="388704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0"/>
                          <a:ext cx="162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7" name="Line 48"/>
            <p:cNvSpPr>
              <a:spLocks noChangeShapeType="1"/>
            </p:cNvSpPr>
            <p:nvPr/>
          </p:nvSpPr>
          <p:spPr bwMode="auto">
            <a:xfrm>
              <a:off x="472" y="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Line 49"/>
            <p:cNvSpPr>
              <a:spLocks noChangeShapeType="1"/>
            </p:cNvSpPr>
            <p:nvPr/>
          </p:nvSpPr>
          <p:spPr bwMode="auto">
            <a:xfrm>
              <a:off x="952" y="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Line 50"/>
            <p:cNvSpPr>
              <a:spLocks noChangeShapeType="1"/>
            </p:cNvSpPr>
            <p:nvPr/>
          </p:nvSpPr>
          <p:spPr bwMode="auto">
            <a:xfrm>
              <a:off x="1384" y="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95" name="Group 51"/>
          <p:cNvGrpSpPr>
            <a:grpSpLocks/>
          </p:cNvGrpSpPr>
          <p:nvPr/>
        </p:nvGrpSpPr>
        <p:grpSpPr bwMode="auto">
          <a:xfrm>
            <a:off x="4972050" y="3733800"/>
            <a:ext cx="2159000" cy="431800"/>
            <a:chOff x="0" y="0"/>
            <a:chExt cx="1360" cy="272"/>
          </a:xfrm>
        </p:grpSpPr>
        <p:graphicFrame>
          <p:nvGraphicFramePr>
            <p:cNvPr id="26652" name="Object 52"/>
            <p:cNvGraphicFramePr>
              <a:graphicFrameLocks noChangeAspect="1"/>
            </p:cNvGraphicFramePr>
            <p:nvPr/>
          </p:nvGraphicFramePr>
          <p:xfrm>
            <a:off x="0" y="24"/>
            <a:ext cx="136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1" r:id="rId19" imgW="2148945" imgH="388704" progId="Equation.3">
                    <p:embed/>
                  </p:oleObj>
                </mc:Choice>
                <mc:Fallback>
                  <p:oleObj r:id="rId19" imgW="2148945" imgH="388704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4"/>
                          <a:ext cx="136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3" name="Line 53"/>
            <p:cNvSpPr>
              <a:spLocks noChangeShapeType="1"/>
            </p:cNvSpPr>
            <p:nvPr/>
          </p:nvSpPr>
          <p:spPr bwMode="auto">
            <a:xfrm>
              <a:off x="372" y="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4" name="Line 54"/>
            <p:cNvSpPr>
              <a:spLocks noChangeShapeType="1"/>
            </p:cNvSpPr>
            <p:nvPr/>
          </p:nvSpPr>
          <p:spPr bwMode="auto">
            <a:xfrm>
              <a:off x="708" y="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5" name="Line 55"/>
            <p:cNvSpPr>
              <a:spLocks noChangeShapeType="1"/>
            </p:cNvSpPr>
            <p:nvPr/>
          </p:nvSpPr>
          <p:spPr bwMode="auto">
            <a:xfrm>
              <a:off x="1140" y="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00" name="Group 56"/>
          <p:cNvGrpSpPr>
            <a:grpSpLocks/>
          </p:cNvGrpSpPr>
          <p:nvPr/>
        </p:nvGrpSpPr>
        <p:grpSpPr bwMode="auto">
          <a:xfrm>
            <a:off x="2425700" y="4267200"/>
            <a:ext cx="2463800" cy="431800"/>
            <a:chOff x="0" y="0"/>
            <a:chExt cx="1552" cy="272"/>
          </a:xfrm>
        </p:grpSpPr>
        <p:graphicFrame>
          <p:nvGraphicFramePr>
            <p:cNvPr id="26648" name="Object 57"/>
            <p:cNvGraphicFramePr>
              <a:graphicFrameLocks noChangeAspect="1"/>
            </p:cNvGraphicFramePr>
            <p:nvPr/>
          </p:nvGraphicFramePr>
          <p:xfrm>
            <a:off x="0" y="24"/>
            <a:ext cx="15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2" r:id="rId21" imgW="2453655" imgH="388704" progId="Equation.3">
                    <p:embed/>
                  </p:oleObj>
                </mc:Choice>
                <mc:Fallback>
                  <p:oleObj r:id="rId21" imgW="2453655" imgH="388704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4"/>
                          <a:ext cx="155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9" name="Line 58"/>
            <p:cNvSpPr>
              <a:spLocks noChangeShapeType="1"/>
            </p:cNvSpPr>
            <p:nvPr/>
          </p:nvSpPr>
          <p:spPr bwMode="auto">
            <a:xfrm>
              <a:off x="392" y="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0" name="Line 59"/>
            <p:cNvSpPr>
              <a:spLocks noChangeShapeType="1"/>
            </p:cNvSpPr>
            <p:nvPr/>
          </p:nvSpPr>
          <p:spPr bwMode="auto">
            <a:xfrm>
              <a:off x="872" y="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Line 60"/>
            <p:cNvSpPr>
              <a:spLocks noChangeShapeType="1"/>
            </p:cNvSpPr>
            <p:nvPr/>
          </p:nvSpPr>
          <p:spPr bwMode="auto">
            <a:xfrm>
              <a:off x="1400" y="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05" name="Group 61"/>
          <p:cNvGrpSpPr>
            <a:grpSpLocks/>
          </p:cNvGrpSpPr>
          <p:nvPr/>
        </p:nvGrpSpPr>
        <p:grpSpPr bwMode="auto">
          <a:xfrm>
            <a:off x="4953000" y="5562600"/>
            <a:ext cx="1447800" cy="495300"/>
            <a:chOff x="0" y="0"/>
            <a:chExt cx="912" cy="312"/>
          </a:xfrm>
        </p:grpSpPr>
        <p:graphicFrame>
          <p:nvGraphicFramePr>
            <p:cNvPr id="26645" name="Object 62"/>
            <p:cNvGraphicFramePr>
              <a:graphicFrameLocks noChangeAspect="1"/>
            </p:cNvGraphicFramePr>
            <p:nvPr/>
          </p:nvGraphicFramePr>
          <p:xfrm>
            <a:off x="0" y="8"/>
            <a:ext cx="86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3" r:id="rId23" imgW="1363957" imgH="472492" progId="Equation.3">
                    <p:embed/>
                  </p:oleObj>
                </mc:Choice>
                <mc:Fallback>
                  <p:oleObj r:id="rId23" imgW="1363957" imgH="472492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"/>
                          <a:ext cx="86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6" name="Line 63"/>
            <p:cNvSpPr>
              <a:spLocks noChangeShapeType="1"/>
            </p:cNvSpPr>
            <p:nvPr/>
          </p:nvSpPr>
          <p:spPr bwMode="auto">
            <a:xfrm>
              <a:off x="288" y="0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7" name="Line 64"/>
            <p:cNvSpPr>
              <a:spLocks noChangeShapeType="1"/>
            </p:cNvSpPr>
            <p:nvPr/>
          </p:nvSpPr>
          <p:spPr bwMode="auto">
            <a:xfrm>
              <a:off x="768" y="0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49" grpId="0" build="p" autoUpdateAnimBg="0"/>
      <p:bldP spid="31750" grpId="0" build="p" autoUpdateAnimBg="0" advAuto="0"/>
      <p:bldP spid="31751" grpId="0" build="p" autoUpdateAnimBg="0" advAuto="0"/>
      <p:bldP spid="31753" grpId="0" build="p" autoUpdateAnimBg="0"/>
      <p:bldP spid="31754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5950" y="511175"/>
            <a:ext cx="984250" cy="479425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rgbClr val="FFFF00"/>
                </a:solidFill>
                <a:ea typeface="楷体_GB2312" pitchFamily="1" charset="-122"/>
              </a:rPr>
              <a:t>2.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1" charset="-122"/>
              </a:rPr>
              <a:t>设</a:t>
            </a:r>
            <a:endParaRPr lang="zh-CN" altLang="en-US" sz="2800" b="1" smtClean="0">
              <a:solidFill>
                <a:srgbClr val="FFFF00"/>
              </a:solidFill>
              <a:ea typeface="楷体_GB2312" pitchFamily="1" charset="-122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800600" y="4445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</a:rPr>
              <a:t>求以向量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52400" y="1157288"/>
            <a:ext cx="4362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</a:rPr>
              <a:t>行四边形的对角线的长度 </a:t>
            </a:r>
            <a:r>
              <a:rPr lang="en-US" altLang="zh-CN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57200" y="4891088"/>
            <a:ext cx="5518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</a:rPr>
              <a:t>该平行四边形的对角线的长度各为</a:t>
            </a: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5930900" y="4860925"/>
          <a:ext cx="1155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6" r:id="rId3" imgW="1150596" imgH="502940" progId="Equation.3">
                  <p:embed/>
                </p:oleObj>
              </mc:Choice>
              <mc:Fallback>
                <p:oleObj r:id="rId3" imgW="1150596" imgH="5029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4860925"/>
                        <a:ext cx="1155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066800" y="1843088"/>
            <a:ext cx="2406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对角线的长为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539750" y="1828800"/>
            <a:ext cx="777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00"/>
                </a:solidFill>
              </a:rPr>
              <a:t>解：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7146925" y="44608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>
                <a:solidFill>
                  <a:srgbClr val="FFFFFF"/>
                </a:solidFill>
              </a:rPr>
              <a:t>为边的平</a:t>
            </a:r>
          </a:p>
        </p:txBody>
      </p:sp>
      <p:grpSp>
        <p:nvGrpSpPr>
          <p:cNvPr id="32778" name="Group 10"/>
          <p:cNvGrpSpPr>
            <a:grpSpLocks/>
          </p:cNvGrpSpPr>
          <p:nvPr/>
        </p:nvGrpSpPr>
        <p:grpSpPr bwMode="auto">
          <a:xfrm>
            <a:off x="7467600" y="3921125"/>
            <a:ext cx="323850" cy="269875"/>
            <a:chOff x="0" y="0"/>
            <a:chExt cx="204" cy="170"/>
          </a:xfrm>
        </p:grpSpPr>
        <p:graphicFrame>
          <p:nvGraphicFramePr>
            <p:cNvPr id="27706" name="Object 11"/>
            <p:cNvGraphicFramePr>
              <a:graphicFrameLocks noChangeAspect="1"/>
            </p:cNvGraphicFramePr>
            <p:nvPr/>
          </p:nvGraphicFramePr>
          <p:xfrm>
            <a:off x="0" y="18"/>
            <a:ext cx="19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7" r:id="rId5" imgW="297151" imgH="236246" progId="Equation.3">
                    <p:embed/>
                  </p:oleObj>
                </mc:Choice>
                <mc:Fallback>
                  <p:oleObj r:id="rId5" imgW="297151" imgH="23624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8"/>
                          <a:ext cx="19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707" name="Line 12"/>
            <p:cNvSpPr>
              <a:spLocks noChangeShapeType="1"/>
            </p:cNvSpPr>
            <p:nvPr/>
          </p:nvSpPr>
          <p:spPr bwMode="auto">
            <a:xfrm>
              <a:off x="0" y="0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781" name="Group 13"/>
          <p:cNvGrpSpPr>
            <a:grpSpLocks/>
          </p:cNvGrpSpPr>
          <p:nvPr/>
        </p:nvGrpSpPr>
        <p:grpSpPr bwMode="auto">
          <a:xfrm>
            <a:off x="5638800" y="3360738"/>
            <a:ext cx="254000" cy="296862"/>
            <a:chOff x="0" y="0"/>
            <a:chExt cx="160" cy="187"/>
          </a:xfrm>
        </p:grpSpPr>
        <p:graphicFrame>
          <p:nvGraphicFramePr>
            <p:cNvPr id="27704" name="Object 14"/>
            <p:cNvGraphicFramePr>
              <a:graphicFrameLocks noChangeAspect="1"/>
            </p:cNvGraphicFramePr>
            <p:nvPr/>
          </p:nvGraphicFramePr>
          <p:xfrm>
            <a:off x="0" y="34"/>
            <a:ext cx="145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8" r:id="rId7" imgW="220920" imgH="236246" progId="Equation.3">
                    <p:embed/>
                  </p:oleObj>
                </mc:Choice>
                <mc:Fallback>
                  <p:oleObj r:id="rId7" imgW="220920" imgH="236246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4"/>
                          <a:ext cx="145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705" name="Line 15"/>
            <p:cNvSpPr>
              <a:spLocks noChangeShapeType="1"/>
            </p:cNvSpPr>
            <p:nvPr/>
          </p:nvSpPr>
          <p:spPr bwMode="auto">
            <a:xfrm>
              <a:off x="1" y="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60" name="Group 16"/>
          <p:cNvGrpSpPr>
            <a:grpSpLocks/>
          </p:cNvGrpSpPr>
          <p:nvPr/>
        </p:nvGrpSpPr>
        <p:grpSpPr bwMode="auto">
          <a:xfrm>
            <a:off x="6400800" y="609600"/>
            <a:ext cx="785813" cy="369888"/>
            <a:chOff x="0" y="0"/>
            <a:chExt cx="495" cy="233"/>
          </a:xfrm>
        </p:grpSpPr>
        <p:graphicFrame>
          <p:nvGraphicFramePr>
            <p:cNvPr id="27701" name="Object 17"/>
            <p:cNvGraphicFramePr>
              <a:graphicFrameLocks noChangeAspect="1"/>
            </p:cNvGraphicFramePr>
            <p:nvPr/>
          </p:nvGraphicFramePr>
          <p:xfrm>
            <a:off x="4" y="33"/>
            <a:ext cx="4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9" r:id="rId9" imgW="739206" imgH="312475" progId="Equation.3">
                    <p:embed/>
                  </p:oleObj>
                </mc:Choice>
                <mc:Fallback>
                  <p:oleObj r:id="rId9" imgW="739206" imgH="31247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" y="33"/>
                          <a:ext cx="47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702" name="Line 18"/>
            <p:cNvSpPr>
              <a:spLocks noChangeShapeType="1"/>
            </p:cNvSpPr>
            <p:nvPr/>
          </p:nvSpPr>
          <p:spPr bwMode="auto">
            <a:xfrm>
              <a:off x="336" y="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3" name="Line 19"/>
            <p:cNvSpPr>
              <a:spLocks noChangeShapeType="1"/>
            </p:cNvSpPr>
            <p:nvPr/>
          </p:nvSpPr>
          <p:spPr bwMode="auto">
            <a:xfrm>
              <a:off x="0" y="0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788" name="Group 20"/>
          <p:cNvGrpSpPr>
            <a:grpSpLocks/>
          </p:cNvGrpSpPr>
          <p:nvPr/>
        </p:nvGrpSpPr>
        <p:grpSpPr bwMode="auto">
          <a:xfrm>
            <a:off x="3429000" y="1905000"/>
            <a:ext cx="1181100" cy="393700"/>
            <a:chOff x="0" y="0"/>
            <a:chExt cx="744" cy="248"/>
          </a:xfrm>
        </p:grpSpPr>
        <p:graphicFrame>
          <p:nvGraphicFramePr>
            <p:cNvPr id="27698" name="Object 21"/>
            <p:cNvGraphicFramePr>
              <a:graphicFrameLocks noChangeAspect="1"/>
            </p:cNvGraphicFramePr>
            <p:nvPr/>
          </p:nvGraphicFramePr>
          <p:xfrm>
            <a:off x="0" y="0"/>
            <a:ext cx="74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0" r:id="rId11" imgW="1173487" imgH="388704" progId="Equation.3">
                    <p:embed/>
                  </p:oleObj>
                </mc:Choice>
                <mc:Fallback>
                  <p:oleObj r:id="rId11" imgW="1173487" imgH="388704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4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99" name="Line 22"/>
            <p:cNvSpPr>
              <a:spLocks noChangeShapeType="1"/>
            </p:cNvSpPr>
            <p:nvPr/>
          </p:nvSpPr>
          <p:spPr bwMode="auto">
            <a:xfrm>
              <a:off x="461" y="2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0" name="Line 23"/>
            <p:cNvSpPr>
              <a:spLocks noChangeShapeType="1"/>
            </p:cNvSpPr>
            <p:nvPr/>
          </p:nvSpPr>
          <p:spPr bwMode="auto">
            <a:xfrm>
              <a:off x="80" y="24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792" name="Group 24"/>
          <p:cNvGrpSpPr>
            <a:grpSpLocks/>
          </p:cNvGrpSpPr>
          <p:nvPr/>
        </p:nvGrpSpPr>
        <p:grpSpPr bwMode="auto">
          <a:xfrm>
            <a:off x="4730750" y="1905000"/>
            <a:ext cx="1066800" cy="393700"/>
            <a:chOff x="0" y="0"/>
            <a:chExt cx="672" cy="248"/>
          </a:xfrm>
        </p:grpSpPr>
        <p:graphicFrame>
          <p:nvGraphicFramePr>
            <p:cNvPr id="27695" name="Object 25"/>
            <p:cNvGraphicFramePr>
              <a:graphicFrameLocks noChangeAspect="1"/>
            </p:cNvGraphicFramePr>
            <p:nvPr/>
          </p:nvGraphicFramePr>
          <p:xfrm>
            <a:off x="0" y="0"/>
            <a:ext cx="67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1" r:id="rId13" imgW="1059248" imgH="388704" progId="Equation.3">
                    <p:embed/>
                  </p:oleObj>
                </mc:Choice>
                <mc:Fallback>
                  <p:oleObj r:id="rId13" imgW="1059248" imgH="388704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67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96" name="Line 26"/>
            <p:cNvSpPr>
              <a:spLocks noChangeShapeType="1"/>
            </p:cNvSpPr>
            <p:nvPr/>
          </p:nvSpPr>
          <p:spPr bwMode="auto">
            <a:xfrm>
              <a:off x="457" y="2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7" name="Line 27"/>
            <p:cNvSpPr>
              <a:spLocks noChangeShapeType="1"/>
            </p:cNvSpPr>
            <p:nvPr/>
          </p:nvSpPr>
          <p:spPr bwMode="auto">
            <a:xfrm>
              <a:off x="88" y="24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796" name="Group 28"/>
          <p:cNvGrpSpPr>
            <a:grpSpLocks/>
          </p:cNvGrpSpPr>
          <p:nvPr/>
        </p:nvGrpSpPr>
        <p:grpSpPr bwMode="auto">
          <a:xfrm>
            <a:off x="1482725" y="2547938"/>
            <a:ext cx="3086100" cy="406400"/>
            <a:chOff x="0" y="0"/>
            <a:chExt cx="1944" cy="256"/>
          </a:xfrm>
        </p:grpSpPr>
        <p:graphicFrame>
          <p:nvGraphicFramePr>
            <p:cNvPr id="27692" name="Object 29"/>
            <p:cNvGraphicFramePr>
              <a:graphicFrameLocks noChangeAspect="1"/>
            </p:cNvGraphicFramePr>
            <p:nvPr/>
          </p:nvGraphicFramePr>
          <p:xfrm>
            <a:off x="0" y="0"/>
            <a:ext cx="19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2" r:id="rId15" imgW="3078406" imgH="396262" progId="Equation.3">
                    <p:embed/>
                  </p:oleObj>
                </mc:Choice>
                <mc:Fallback>
                  <p:oleObj r:id="rId15" imgW="3078406" imgH="396262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9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93" name="Line 30"/>
            <p:cNvSpPr>
              <a:spLocks noChangeShapeType="1"/>
            </p:cNvSpPr>
            <p:nvPr/>
          </p:nvSpPr>
          <p:spPr bwMode="auto">
            <a:xfrm>
              <a:off x="746" y="27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4" name="Line 31"/>
            <p:cNvSpPr>
              <a:spLocks noChangeShapeType="1"/>
            </p:cNvSpPr>
            <p:nvPr/>
          </p:nvSpPr>
          <p:spPr bwMode="auto">
            <a:xfrm>
              <a:off x="362" y="27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800" name="Group 32"/>
          <p:cNvGrpSpPr>
            <a:grpSpLocks/>
          </p:cNvGrpSpPr>
          <p:nvPr/>
        </p:nvGrpSpPr>
        <p:grpSpPr bwMode="auto">
          <a:xfrm>
            <a:off x="2043113" y="3087688"/>
            <a:ext cx="2527300" cy="406400"/>
            <a:chOff x="0" y="0"/>
            <a:chExt cx="1592" cy="256"/>
          </a:xfrm>
        </p:grpSpPr>
        <p:graphicFrame>
          <p:nvGraphicFramePr>
            <p:cNvPr id="27689" name="Object 33"/>
            <p:cNvGraphicFramePr>
              <a:graphicFrameLocks noChangeAspect="1"/>
            </p:cNvGraphicFramePr>
            <p:nvPr/>
          </p:nvGraphicFramePr>
          <p:xfrm>
            <a:off x="0" y="0"/>
            <a:ext cx="159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3" r:id="rId17" imgW="2514553" imgH="396262" progId="Equation.3">
                    <p:embed/>
                  </p:oleObj>
                </mc:Choice>
                <mc:Fallback>
                  <p:oleObj r:id="rId17" imgW="2514553" imgH="39626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59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90" name="Line 34"/>
            <p:cNvSpPr>
              <a:spLocks noChangeShapeType="1"/>
            </p:cNvSpPr>
            <p:nvPr/>
          </p:nvSpPr>
          <p:spPr bwMode="auto">
            <a:xfrm>
              <a:off x="393" y="23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1" name="Line 35"/>
            <p:cNvSpPr>
              <a:spLocks noChangeShapeType="1"/>
            </p:cNvSpPr>
            <p:nvPr/>
          </p:nvSpPr>
          <p:spPr bwMode="auto">
            <a:xfrm>
              <a:off x="9" y="23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804" name="Group 36"/>
          <p:cNvGrpSpPr>
            <a:grpSpLocks/>
          </p:cNvGrpSpPr>
          <p:nvPr/>
        </p:nvGrpSpPr>
        <p:grpSpPr bwMode="auto">
          <a:xfrm>
            <a:off x="1422400" y="3632200"/>
            <a:ext cx="2463800" cy="482600"/>
            <a:chOff x="0" y="0"/>
            <a:chExt cx="1552" cy="304"/>
          </a:xfrm>
        </p:grpSpPr>
        <p:graphicFrame>
          <p:nvGraphicFramePr>
            <p:cNvPr id="27686" name="Object 37"/>
            <p:cNvGraphicFramePr>
              <a:graphicFrameLocks noChangeAspect="1"/>
            </p:cNvGraphicFramePr>
            <p:nvPr/>
          </p:nvGraphicFramePr>
          <p:xfrm>
            <a:off x="0" y="0"/>
            <a:ext cx="155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4" r:id="rId19" imgW="2453655" imgH="472492" progId="Equation.3">
                    <p:embed/>
                  </p:oleObj>
                </mc:Choice>
                <mc:Fallback>
                  <p:oleObj r:id="rId19" imgW="2453655" imgH="472492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55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87" name="Line 38"/>
            <p:cNvSpPr>
              <a:spLocks noChangeShapeType="1"/>
            </p:cNvSpPr>
            <p:nvPr/>
          </p:nvSpPr>
          <p:spPr bwMode="auto">
            <a:xfrm>
              <a:off x="826" y="6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8" name="Line 39"/>
            <p:cNvSpPr>
              <a:spLocks noChangeShapeType="1"/>
            </p:cNvSpPr>
            <p:nvPr/>
          </p:nvSpPr>
          <p:spPr bwMode="auto">
            <a:xfrm>
              <a:off x="448" y="64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808" name="Group 40"/>
          <p:cNvGrpSpPr>
            <a:grpSpLocks/>
          </p:cNvGrpSpPr>
          <p:nvPr/>
        </p:nvGrpSpPr>
        <p:grpSpPr bwMode="auto">
          <a:xfrm>
            <a:off x="2057400" y="4254500"/>
            <a:ext cx="2082800" cy="482600"/>
            <a:chOff x="0" y="0"/>
            <a:chExt cx="1312" cy="304"/>
          </a:xfrm>
        </p:grpSpPr>
        <p:graphicFrame>
          <p:nvGraphicFramePr>
            <p:cNvPr id="27683" name="Object 41"/>
            <p:cNvGraphicFramePr>
              <a:graphicFrameLocks noChangeAspect="1"/>
            </p:cNvGraphicFramePr>
            <p:nvPr/>
          </p:nvGraphicFramePr>
          <p:xfrm>
            <a:off x="0" y="0"/>
            <a:ext cx="131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5" r:id="rId21" imgW="2072714" imgH="472492" progId="Equation.3">
                    <p:embed/>
                  </p:oleObj>
                </mc:Choice>
                <mc:Fallback>
                  <p:oleObj r:id="rId21" imgW="2072714" imgH="472492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31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84" name="Line 42"/>
            <p:cNvSpPr>
              <a:spLocks noChangeShapeType="1"/>
            </p:cNvSpPr>
            <p:nvPr/>
          </p:nvSpPr>
          <p:spPr bwMode="auto">
            <a:xfrm>
              <a:off x="465" y="5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5" name="Line 43"/>
            <p:cNvSpPr>
              <a:spLocks noChangeShapeType="1"/>
            </p:cNvSpPr>
            <p:nvPr/>
          </p:nvSpPr>
          <p:spPr bwMode="auto">
            <a:xfrm>
              <a:off x="96" y="56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67" name="Group 44"/>
          <p:cNvGrpSpPr>
            <a:grpSpLocks/>
          </p:cNvGrpSpPr>
          <p:nvPr/>
        </p:nvGrpSpPr>
        <p:grpSpPr bwMode="auto">
          <a:xfrm>
            <a:off x="3048000" y="533400"/>
            <a:ext cx="1803400" cy="457200"/>
            <a:chOff x="0" y="0"/>
            <a:chExt cx="1136" cy="288"/>
          </a:xfrm>
        </p:grpSpPr>
        <p:graphicFrame>
          <p:nvGraphicFramePr>
            <p:cNvPr id="27679" name="Object 45"/>
            <p:cNvGraphicFramePr>
              <a:graphicFrameLocks noChangeAspect="1"/>
            </p:cNvGraphicFramePr>
            <p:nvPr/>
          </p:nvGraphicFramePr>
          <p:xfrm>
            <a:off x="0" y="32"/>
            <a:ext cx="113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6" r:id="rId23" imgW="1798238" imgH="396262" progId="Equation.3">
                    <p:embed/>
                  </p:oleObj>
                </mc:Choice>
                <mc:Fallback>
                  <p:oleObj r:id="rId23" imgW="1798238" imgH="396262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2"/>
                          <a:ext cx="113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80" name="Line 46"/>
            <p:cNvSpPr>
              <a:spLocks noChangeShapeType="1"/>
            </p:cNvSpPr>
            <p:nvPr/>
          </p:nvSpPr>
          <p:spPr bwMode="auto">
            <a:xfrm>
              <a:off x="12" y="4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1" name="Line 47"/>
            <p:cNvSpPr>
              <a:spLocks noChangeShapeType="1"/>
            </p:cNvSpPr>
            <p:nvPr/>
          </p:nvSpPr>
          <p:spPr bwMode="auto">
            <a:xfrm>
              <a:off x="634" y="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2" name="Line 48"/>
            <p:cNvSpPr>
              <a:spLocks noChangeShapeType="1"/>
            </p:cNvSpPr>
            <p:nvPr/>
          </p:nvSpPr>
          <p:spPr bwMode="auto">
            <a:xfrm>
              <a:off x="931" y="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68" name="Group 49"/>
          <p:cNvGrpSpPr>
            <a:grpSpLocks/>
          </p:cNvGrpSpPr>
          <p:nvPr/>
        </p:nvGrpSpPr>
        <p:grpSpPr bwMode="auto">
          <a:xfrm>
            <a:off x="1473200" y="577850"/>
            <a:ext cx="1422400" cy="412750"/>
            <a:chOff x="0" y="0"/>
            <a:chExt cx="896" cy="260"/>
          </a:xfrm>
        </p:grpSpPr>
        <p:graphicFrame>
          <p:nvGraphicFramePr>
            <p:cNvPr id="27675" name="Object 50"/>
            <p:cNvGraphicFramePr>
              <a:graphicFrameLocks noChangeAspect="1"/>
            </p:cNvGraphicFramePr>
            <p:nvPr/>
          </p:nvGraphicFramePr>
          <p:xfrm>
            <a:off x="16" y="20"/>
            <a:ext cx="8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7" r:id="rId25" imgW="1386848" imgH="373372" progId="Equation.3">
                    <p:embed/>
                  </p:oleObj>
                </mc:Choice>
                <mc:Fallback>
                  <p:oleObj r:id="rId25" imgW="1386848" imgH="373372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" y="20"/>
                          <a:ext cx="88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6" name="Line 51"/>
            <p:cNvSpPr>
              <a:spLocks noChangeShapeType="1"/>
            </p:cNvSpPr>
            <p:nvPr/>
          </p:nvSpPr>
          <p:spPr bwMode="auto">
            <a:xfrm>
              <a:off x="0" y="24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7" name="Line 52"/>
            <p:cNvSpPr>
              <a:spLocks noChangeShapeType="1"/>
            </p:cNvSpPr>
            <p:nvPr/>
          </p:nvSpPr>
          <p:spPr bwMode="auto">
            <a:xfrm>
              <a:off x="412" y="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8" name="Line 53"/>
            <p:cNvSpPr>
              <a:spLocks noChangeShapeType="1"/>
            </p:cNvSpPr>
            <p:nvPr/>
          </p:nvSpPr>
          <p:spPr bwMode="auto">
            <a:xfrm>
              <a:off x="715" y="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822" name="Line 54"/>
          <p:cNvSpPr>
            <a:spLocks noChangeShapeType="1"/>
          </p:cNvSpPr>
          <p:nvPr/>
        </p:nvSpPr>
        <p:spPr bwMode="auto">
          <a:xfrm flipH="1">
            <a:off x="6513513" y="2878138"/>
            <a:ext cx="1366837" cy="91281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23" name="Line 55"/>
          <p:cNvSpPr>
            <a:spLocks noChangeShapeType="1"/>
          </p:cNvSpPr>
          <p:nvPr/>
        </p:nvSpPr>
        <p:spPr bwMode="auto">
          <a:xfrm flipH="1" flipV="1">
            <a:off x="7880350" y="2897188"/>
            <a:ext cx="806450" cy="912812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24" name="Line 56"/>
          <p:cNvSpPr>
            <a:spLocks noChangeShapeType="1"/>
          </p:cNvSpPr>
          <p:nvPr/>
        </p:nvSpPr>
        <p:spPr bwMode="auto">
          <a:xfrm flipH="1">
            <a:off x="6519863" y="3808413"/>
            <a:ext cx="2166937" cy="0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25" name="Line 57"/>
          <p:cNvSpPr>
            <a:spLocks noChangeShapeType="1"/>
          </p:cNvSpPr>
          <p:nvPr/>
        </p:nvSpPr>
        <p:spPr bwMode="auto">
          <a:xfrm flipH="1">
            <a:off x="5715000" y="2897188"/>
            <a:ext cx="2166938" cy="0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26" name="Line 58"/>
          <p:cNvSpPr>
            <a:spLocks noChangeShapeType="1"/>
          </p:cNvSpPr>
          <p:nvPr/>
        </p:nvSpPr>
        <p:spPr bwMode="auto">
          <a:xfrm flipH="1" flipV="1">
            <a:off x="5724525" y="2895600"/>
            <a:ext cx="803275" cy="912813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27" name="Line 59"/>
          <p:cNvSpPr>
            <a:spLocks noChangeShapeType="1"/>
          </p:cNvSpPr>
          <p:nvPr/>
        </p:nvSpPr>
        <p:spPr bwMode="auto">
          <a:xfrm flipH="1" flipV="1">
            <a:off x="5749925" y="2897188"/>
            <a:ext cx="2936875" cy="8985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utoUpdateAnimBg="0"/>
      <p:bldP spid="32775" grpId="0" build="p" autoUpdateAnimBg="0"/>
      <p:bldP spid="32776" grpId="0" build="p" autoUpdateAnimBg="0"/>
      <p:bldP spid="32822" grpId="0" animBg="1"/>
      <p:bldP spid="32823" grpId="0" animBg="1"/>
      <p:bldP spid="32824" grpId="0" animBg="1"/>
      <p:bldP spid="32825" grpId="0" animBg="1"/>
      <p:bldP spid="32826" grpId="0" animBg="1"/>
      <p:bldP spid="328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371600" y="23622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规定</a:t>
            </a:r>
            <a:r>
              <a:rPr lang="en-US" altLang="zh-CN"/>
              <a:t>: </a:t>
            </a:r>
            <a:r>
              <a:rPr lang="zh-CN" altLang="en-US">
                <a:solidFill>
                  <a:schemeClr val="tx2"/>
                </a:solidFill>
              </a:rPr>
              <a:t>零向量与任何向量平行 </a:t>
            </a:r>
            <a:r>
              <a:rPr lang="en-US" altLang="zh-CN"/>
              <a:t>;</a:t>
            </a: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539750" y="822325"/>
            <a:ext cx="5486400" cy="519113"/>
            <a:chOff x="0" y="0"/>
            <a:chExt cx="3456" cy="327"/>
          </a:xfrm>
        </p:grpSpPr>
        <p:sp>
          <p:nvSpPr>
            <p:cNvPr id="515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34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/>
                <a:t>若向量 </a:t>
              </a:r>
              <a:r>
                <a:rPr lang="en-US" altLang="zh-CN" i="1"/>
                <a:t>a </a:t>
              </a:r>
              <a:r>
                <a:rPr lang="zh-CN" altLang="en-US"/>
                <a:t>与 </a:t>
              </a:r>
              <a:r>
                <a:rPr lang="en-US" altLang="zh-CN" i="1"/>
                <a:t>b</a:t>
              </a:r>
              <a:r>
                <a:rPr lang="zh-CN" altLang="en-US"/>
                <a:t>大小相等</a:t>
              </a:r>
              <a:r>
                <a:rPr lang="en-US" altLang="zh-CN"/>
                <a:t>, </a:t>
              </a:r>
              <a:r>
                <a:rPr lang="zh-CN" altLang="en-US"/>
                <a:t>方向相同</a:t>
              </a:r>
              <a:r>
                <a:rPr lang="en-US" altLang="zh-CN"/>
                <a:t>, </a:t>
              </a:r>
              <a:endParaRPr lang="en-US" altLang="zh-CN" i="1"/>
            </a:p>
          </p:txBody>
        </p:sp>
        <p:sp>
          <p:nvSpPr>
            <p:cNvPr id="5155" name="Line 5"/>
            <p:cNvSpPr>
              <a:spLocks noChangeShapeType="1"/>
            </p:cNvSpPr>
            <p:nvPr/>
          </p:nvSpPr>
          <p:spPr bwMode="auto">
            <a:xfrm>
              <a:off x="748" y="92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6" name="Line 6"/>
            <p:cNvSpPr>
              <a:spLocks noChangeShapeType="1"/>
            </p:cNvSpPr>
            <p:nvPr/>
          </p:nvSpPr>
          <p:spPr bwMode="auto">
            <a:xfrm>
              <a:off x="1200" y="48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51" name="Group 7"/>
          <p:cNvGrpSpPr>
            <a:grpSpLocks/>
          </p:cNvGrpSpPr>
          <p:nvPr/>
        </p:nvGrpSpPr>
        <p:grpSpPr bwMode="auto">
          <a:xfrm>
            <a:off x="5867400" y="822325"/>
            <a:ext cx="2819400" cy="519113"/>
            <a:chOff x="0" y="0"/>
            <a:chExt cx="1776" cy="327"/>
          </a:xfrm>
        </p:grpSpPr>
        <p:sp>
          <p:nvSpPr>
            <p:cNvPr id="5151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1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/>
                <a:t>则称 </a:t>
              </a:r>
              <a:r>
                <a:rPr lang="en-US" altLang="zh-CN" i="1"/>
                <a:t>a </a:t>
              </a:r>
              <a:r>
                <a:rPr lang="zh-CN" altLang="en-US"/>
                <a:t>与 </a:t>
              </a:r>
              <a:r>
                <a:rPr lang="en-US" altLang="zh-CN" i="1"/>
                <a:t>b </a:t>
              </a:r>
              <a:r>
                <a:rPr lang="zh-CN" altLang="en-US">
                  <a:solidFill>
                    <a:schemeClr val="tx2"/>
                  </a:solidFill>
                </a:rPr>
                <a:t>相等</a:t>
              </a:r>
              <a:r>
                <a:rPr lang="en-US" altLang="zh-CN" i="1"/>
                <a:t>,</a:t>
              </a:r>
              <a:endParaRPr lang="en-US" altLang="zh-CN"/>
            </a:p>
          </p:txBody>
        </p:sp>
        <p:sp>
          <p:nvSpPr>
            <p:cNvPr id="5152" name="Line 9"/>
            <p:cNvSpPr>
              <a:spLocks noChangeShapeType="1"/>
            </p:cNvSpPr>
            <p:nvPr/>
          </p:nvSpPr>
          <p:spPr bwMode="auto">
            <a:xfrm>
              <a:off x="528" y="9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3" name="Line 10"/>
            <p:cNvSpPr>
              <a:spLocks noChangeShapeType="1"/>
            </p:cNvSpPr>
            <p:nvPr/>
          </p:nvSpPr>
          <p:spPr bwMode="auto">
            <a:xfrm>
              <a:off x="971" y="6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59" name="Group 15"/>
          <p:cNvGrpSpPr>
            <a:grpSpLocks/>
          </p:cNvGrpSpPr>
          <p:nvPr/>
        </p:nvGrpSpPr>
        <p:grpSpPr bwMode="auto">
          <a:xfrm>
            <a:off x="539750" y="1752600"/>
            <a:ext cx="5029200" cy="519113"/>
            <a:chOff x="0" y="0"/>
            <a:chExt cx="3168" cy="327"/>
          </a:xfrm>
        </p:grpSpPr>
        <p:sp>
          <p:nvSpPr>
            <p:cNvPr id="5148" name="Text Box 16"/>
            <p:cNvSpPr txBox="1">
              <a:spLocks noChangeArrowheads="1"/>
            </p:cNvSpPr>
            <p:nvPr/>
          </p:nvSpPr>
          <p:spPr bwMode="auto">
            <a:xfrm>
              <a:off x="0" y="0"/>
              <a:ext cx="31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/>
                <a:t>若向量 </a:t>
              </a:r>
              <a:r>
                <a:rPr lang="en-US" altLang="zh-CN" i="1"/>
                <a:t>a </a:t>
              </a:r>
              <a:r>
                <a:rPr lang="zh-CN" altLang="en-US"/>
                <a:t>与 </a:t>
              </a:r>
              <a:r>
                <a:rPr lang="en-US" altLang="zh-CN" i="1"/>
                <a:t>b </a:t>
              </a:r>
              <a:r>
                <a:rPr lang="zh-CN" altLang="en-US"/>
                <a:t>方向相同或相反</a:t>
              </a:r>
              <a:r>
                <a:rPr lang="en-US" altLang="zh-CN"/>
                <a:t>,</a:t>
              </a:r>
            </a:p>
          </p:txBody>
        </p:sp>
        <p:sp>
          <p:nvSpPr>
            <p:cNvPr id="5149" name="Line 17"/>
            <p:cNvSpPr>
              <a:spLocks noChangeShapeType="1"/>
            </p:cNvSpPr>
            <p:nvPr/>
          </p:nvSpPr>
          <p:spPr bwMode="auto">
            <a:xfrm>
              <a:off x="747" y="9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" name="Line 18"/>
            <p:cNvSpPr>
              <a:spLocks noChangeShapeType="1"/>
            </p:cNvSpPr>
            <p:nvPr/>
          </p:nvSpPr>
          <p:spPr bwMode="auto">
            <a:xfrm>
              <a:off x="1200" y="5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63" name="Group 19"/>
          <p:cNvGrpSpPr>
            <a:grpSpLocks/>
          </p:cNvGrpSpPr>
          <p:nvPr/>
        </p:nvGrpSpPr>
        <p:grpSpPr bwMode="auto">
          <a:xfrm>
            <a:off x="5334000" y="1766888"/>
            <a:ext cx="2971800" cy="519112"/>
            <a:chOff x="0" y="0"/>
            <a:chExt cx="1872" cy="327"/>
          </a:xfrm>
        </p:grpSpPr>
        <p:sp>
          <p:nvSpPr>
            <p:cNvPr id="5145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1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/>
                <a:t>则称 </a:t>
              </a:r>
              <a:r>
                <a:rPr lang="en-US" altLang="zh-CN" i="1"/>
                <a:t>a </a:t>
              </a:r>
              <a:r>
                <a:rPr lang="zh-CN" altLang="en-US"/>
                <a:t>与 </a:t>
              </a:r>
              <a:r>
                <a:rPr lang="en-US" altLang="zh-CN" i="1"/>
                <a:t>b </a:t>
              </a:r>
              <a:r>
                <a:rPr lang="zh-CN" altLang="en-US">
                  <a:solidFill>
                    <a:schemeClr val="tx2"/>
                  </a:solidFill>
                </a:rPr>
                <a:t>平行</a:t>
              </a:r>
              <a:r>
                <a:rPr lang="en-US" altLang="zh-CN">
                  <a:solidFill>
                    <a:schemeClr val="tx2"/>
                  </a:solidFill>
                </a:rPr>
                <a:t>,</a:t>
              </a:r>
              <a:endParaRPr lang="en-US" altLang="zh-CN" i="1"/>
            </a:p>
          </p:txBody>
        </p:sp>
        <p:sp>
          <p:nvSpPr>
            <p:cNvPr id="5146" name="Line 21"/>
            <p:cNvSpPr>
              <a:spLocks noChangeShapeType="1"/>
            </p:cNvSpPr>
            <p:nvPr/>
          </p:nvSpPr>
          <p:spPr bwMode="auto">
            <a:xfrm>
              <a:off x="528" y="8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7" name="Line 22"/>
            <p:cNvSpPr>
              <a:spLocks noChangeShapeType="1"/>
            </p:cNvSpPr>
            <p:nvPr/>
          </p:nvSpPr>
          <p:spPr bwMode="auto">
            <a:xfrm>
              <a:off x="971" y="5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67" name="Group 23"/>
          <p:cNvGrpSpPr>
            <a:grpSpLocks/>
          </p:cNvGrpSpPr>
          <p:nvPr/>
        </p:nvGrpSpPr>
        <p:grpSpPr bwMode="auto">
          <a:xfrm>
            <a:off x="234950" y="2362200"/>
            <a:ext cx="1295400" cy="519113"/>
            <a:chOff x="0" y="0"/>
            <a:chExt cx="816" cy="327"/>
          </a:xfrm>
        </p:grpSpPr>
        <p:sp>
          <p:nvSpPr>
            <p:cNvPr id="5142" name="Text Box 24"/>
            <p:cNvSpPr txBox="1">
              <a:spLocks noChangeArrowheads="1"/>
            </p:cNvSpPr>
            <p:nvPr/>
          </p:nvSpPr>
          <p:spPr bwMode="auto">
            <a:xfrm>
              <a:off x="0" y="0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 </a:t>
              </a:r>
              <a:r>
                <a:rPr lang="en-US" altLang="zh-CN" i="1"/>
                <a:t>a</a:t>
              </a:r>
              <a:r>
                <a:rPr lang="en-US" altLang="zh-CN"/>
                <a:t>∥</a:t>
              </a:r>
              <a:r>
                <a:rPr lang="en-US" altLang="zh-CN" i="1"/>
                <a:t>b </a:t>
              </a:r>
              <a:r>
                <a:rPr lang="en-US" altLang="zh-CN"/>
                <a:t>;</a:t>
              </a:r>
            </a:p>
          </p:txBody>
        </p:sp>
        <p:sp>
          <p:nvSpPr>
            <p:cNvPr id="5143" name="Line 25"/>
            <p:cNvSpPr>
              <a:spLocks noChangeShapeType="1"/>
            </p:cNvSpPr>
            <p:nvPr/>
          </p:nvSpPr>
          <p:spPr bwMode="auto">
            <a:xfrm>
              <a:off x="96" y="8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Line 26"/>
            <p:cNvSpPr>
              <a:spLocks noChangeShapeType="1"/>
            </p:cNvSpPr>
            <p:nvPr/>
          </p:nvSpPr>
          <p:spPr bwMode="auto">
            <a:xfrm>
              <a:off x="432" y="4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71" name="Group 27"/>
          <p:cNvGrpSpPr>
            <a:grpSpLocks/>
          </p:cNvGrpSpPr>
          <p:nvPr/>
        </p:nvGrpSpPr>
        <p:grpSpPr bwMode="auto">
          <a:xfrm>
            <a:off x="539750" y="2971800"/>
            <a:ext cx="8070850" cy="519113"/>
            <a:chOff x="0" y="0"/>
            <a:chExt cx="5084" cy="327"/>
          </a:xfrm>
        </p:grpSpPr>
        <p:sp>
          <p:nvSpPr>
            <p:cNvPr id="5139" name="Text Box 28"/>
            <p:cNvSpPr txBox="1">
              <a:spLocks noChangeArrowheads="1"/>
            </p:cNvSpPr>
            <p:nvPr/>
          </p:nvSpPr>
          <p:spPr bwMode="auto">
            <a:xfrm>
              <a:off x="0" y="0"/>
              <a:ext cx="50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/>
                <a:t>与 </a:t>
              </a:r>
              <a:r>
                <a:rPr lang="en-US" altLang="zh-CN" i="1"/>
                <a:t>a</a:t>
              </a:r>
              <a:r>
                <a:rPr lang="en-US" altLang="zh-CN"/>
                <a:t> </a:t>
              </a:r>
              <a:r>
                <a:rPr lang="zh-CN" altLang="en-US"/>
                <a:t>的模相同</a:t>
              </a:r>
              <a:r>
                <a:rPr lang="en-US" altLang="zh-CN"/>
                <a:t>, </a:t>
              </a:r>
              <a:r>
                <a:rPr lang="zh-CN" altLang="en-US"/>
                <a:t>但方向相反的向量称为 </a:t>
              </a:r>
              <a:r>
                <a:rPr lang="en-US" altLang="zh-CN" i="1"/>
                <a:t>a</a:t>
              </a:r>
              <a:r>
                <a:rPr lang="en-US" altLang="zh-CN"/>
                <a:t> </a:t>
              </a:r>
              <a:r>
                <a:rPr lang="zh-CN" altLang="en-US"/>
                <a:t>的</a:t>
              </a:r>
              <a:r>
                <a:rPr lang="zh-CN" altLang="en-US">
                  <a:solidFill>
                    <a:schemeClr val="tx2"/>
                  </a:solidFill>
                </a:rPr>
                <a:t>负向量</a:t>
              </a:r>
              <a:r>
                <a:rPr lang="en-US" altLang="zh-CN"/>
                <a:t>,</a:t>
              </a:r>
            </a:p>
          </p:txBody>
        </p:sp>
        <p:sp>
          <p:nvSpPr>
            <p:cNvPr id="5140" name="Line 29"/>
            <p:cNvSpPr>
              <a:spLocks noChangeShapeType="1"/>
            </p:cNvSpPr>
            <p:nvPr/>
          </p:nvSpPr>
          <p:spPr bwMode="auto">
            <a:xfrm>
              <a:off x="299" y="8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1" name="Line 30"/>
            <p:cNvSpPr>
              <a:spLocks noChangeShapeType="1"/>
            </p:cNvSpPr>
            <p:nvPr/>
          </p:nvSpPr>
          <p:spPr bwMode="auto">
            <a:xfrm>
              <a:off x="3792" y="8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7943850" y="17526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/>
              <a:t>记作</a:t>
            </a: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609600" y="4114800"/>
            <a:ext cx="5340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/>
              <a:t>因平行向量可平移到同一直线上</a:t>
            </a:r>
            <a:r>
              <a:rPr lang="en-US" altLang="zh-CN"/>
              <a:t>, 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5791200" y="4114800"/>
            <a:ext cx="3117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/>
              <a:t>故两向量平行又称 </a:t>
            </a:r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234950" y="4676775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/>
              <a:t>两向量</a:t>
            </a:r>
            <a:r>
              <a:rPr lang="zh-CN" altLang="en-US">
                <a:solidFill>
                  <a:schemeClr val="tx2"/>
                </a:solidFill>
              </a:rPr>
              <a:t>共线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609600" y="5272088"/>
            <a:ext cx="6802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/>
              <a:t>若 </a:t>
            </a:r>
            <a:r>
              <a:rPr lang="en-US" altLang="zh-CN" i="1"/>
              <a:t>k</a:t>
            </a:r>
            <a:r>
              <a:rPr lang="en-US" altLang="zh-CN"/>
              <a:t> (≥3)</a:t>
            </a:r>
            <a:r>
              <a:rPr lang="zh-CN" altLang="en-US"/>
              <a:t>个向量经平移可移到同一平面上 </a:t>
            </a:r>
            <a:r>
              <a:rPr lang="en-US" altLang="zh-CN"/>
              <a:t>,</a:t>
            </a:r>
          </a:p>
        </p:txBody>
      </p: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7315200" y="5280025"/>
            <a:ext cx="1585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/>
              <a:t>则称此 </a:t>
            </a:r>
            <a:r>
              <a:rPr lang="en-US" altLang="zh-CN" i="1"/>
              <a:t>k </a:t>
            </a:r>
          </a:p>
        </p:txBody>
      </p:sp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304800" y="5781675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/>
              <a:t>个向量</a:t>
            </a:r>
            <a:r>
              <a:rPr lang="zh-CN" altLang="en-US">
                <a:solidFill>
                  <a:schemeClr val="tx2"/>
                </a:solidFill>
              </a:rPr>
              <a:t>共面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  <p:grpSp>
        <p:nvGrpSpPr>
          <p:cNvPr id="6182" name="Group 38"/>
          <p:cNvGrpSpPr>
            <a:grpSpLocks/>
          </p:cNvGrpSpPr>
          <p:nvPr/>
        </p:nvGrpSpPr>
        <p:grpSpPr bwMode="auto">
          <a:xfrm>
            <a:off x="228600" y="3519488"/>
            <a:ext cx="1828800" cy="519112"/>
            <a:chOff x="0" y="0"/>
            <a:chExt cx="1152" cy="327"/>
          </a:xfrm>
        </p:grpSpPr>
        <p:sp>
          <p:nvSpPr>
            <p:cNvPr id="5137" name="Text Box 39"/>
            <p:cNvSpPr txBox="1">
              <a:spLocks noChangeArrowheads="1"/>
            </p:cNvSpPr>
            <p:nvPr/>
          </p:nvSpPr>
          <p:spPr bwMode="auto">
            <a:xfrm>
              <a:off x="0" y="0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/>
                <a:t>记作－</a:t>
              </a:r>
              <a:r>
                <a:rPr lang="en-US" altLang="zh-CN" i="1"/>
                <a:t>a</a:t>
              </a:r>
              <a:r>
                <a:rPr lang="en-US" altLang="zh-CN"/>
                <a:t> ;</a:t>
              </a:r>
            </a:p>
          </p:txBody>
        </p:sp>
        <p:sp>
          <p:nvSpPr>
            <p:cNvPr id="5138" name="Line 40"/>
            <p:cNvSpPr>
              <a:spLocks noChangeShapeType="1"/>
            </p:cNvSpPr>
            <p:nvPr/>
          </p:nvSpPr>
          <p:spPr bwMode="auto">
            <a:xfrm>
              <a:off x="719" y="9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  <p:bldP spid="6175" grpId="0" build="p" autoUpdateAnimBg="0"/>
      <p:bldP spid="6176" grpId="0" build="p" autoUpdateAnimBg="0"/>
      <p:bldP spid="6177" grpId="0" build="p" autoUpdateAnimBg="0"/>
      <p:bldP spid="6178" grpId="0" build="p" autoUpdateAnimBg="0" advAuto="0"/>
      <p:bldP spid="6179" grpId="0" build="p" autoUpdateAnimBg="0"/>
      <p:bldP spid="6180" grpId="0" build="p" autoUpdateAnimBg="0"/>
      <p:bldP spid="6181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28600"/>
            <a:ext cx="4032250" cy="6096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1" charset="-122"/>
              </a:rPr>
              <a:t>二、向量的线性运算</a:t>
            </a: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2743200" y="3919538"/>
            <a:ext cx="10017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V="1">
            <a:off x="3744913" y="3200400"/>
            <a:ext cx="438150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V="1">
            <a:off x="2743200" y="3200400"/>
            <a:ext cx="1439863" cy="7191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609600" y="9144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1. </a:t>
            </a:r>
            <a:r>
              <a:rPr lang="zh-CN" altLang="en-US" b="1"/>
              <a:t>向量的加法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539750" y="29098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三角形法则</a:t>
            </a:r>
            <a:r>
              <a:rPr lang="en-US" altLang="zh-CN"/>
              <a:t>: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539750" y="14620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平行四边形法则</a:t>
            </a:r>
            <a:r>
              <a:rPr lang="en-US" altLang="zh-CN"/>
              <a:t>:</a:t>
            </a:r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3138488" y="2660650"/>
            <a:ext cx="103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 flipV="1">
            <a:off x="3138488" y="1947863"/>
            <a:ext cx="452437" cy="719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 flipV="1">
            <a:off x="4194175" y="1947863"/>
            <a:ext cx="454025" cy="7191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3611563" y="1947863"/>
            <a:ext cx="103663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 flipV="1">
            <a:off x="3159125" y="1947863"/>
            <a:ext cx="1489075" cy="719137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539750" y="43434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/>
              <a:t>运算规律 </a:t>
            </a:r>
            <a:r>
              <a:rPr lang="en-US" altLang="zh-CN" dirty="0"/>
              <a:t>:</a:t>
            </a: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2278063" y="4343400"/>
            <a:ext cx="1531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交换律</a:t>
            </a: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2297113" y="493236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结合律</a:t>
            </a: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539750" y="5548313"/>
            <a:ext cx="594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三角形法则可推广到多个向量相加 </a:t>
            </a:r>
            <a:r>
              <a:rPr lang="en-US" altLang="zh-CN"/>
              <a:t>.</a:t>
            </a:r>
          </a:p>
        </p:txBody>
      </p:sp>
      <p:grpSp>
        <p:nvGrpSpPr>
          <p:cNvPr id="7196" name="Group 28"/>
          <p:cNvGrpSpPr>
            <a:grpSpLocks/>
          </p:cNvGrpSpPr>
          <p:nvPr/>
        </p:nvGrpSpPr>
        <p:grpSpPr bwMode="auto">
          <a:xfrm>
            <a:off x="3065463" y="2085975"/>
            <a:ext cx="252412" cy="377825"/>
            <a:chOff x="0" y="0"/>
            <a:chExt cx="159" cy="238"/>
          </a:xfrm>
        </p:grpSpPr>
        <p:graphicFrame>
          <p:nvGraphicFramePr>
            <p:cNvPr id="6201" name="Object 29"/>
            <p:cNvGraphicFramePr>
              <a:graphicFrameLocks noChangeAspect="1"/>
            </p:cNvGraphicFramePr>
            <p:nvPr/>
          </p:nvGraphicFramePr>
          <p:xfrm>
            <a:off x="11" y="30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3" r:id="rId3" imgW="205803" imgH="320033" progId="Equation.3">
                    <p:embed/>
                  </p:oleObj>
                </mc:Choice>
                <mc:Fallback>
                  <p:oleObj r:id="rId3" imgW="205803" imgH="320033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" y="30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2" name="Line 30"/>
            <p:cNvSpPr>
              <a:spLocks noChangeShapeType="1"/>
            </p:cNvSpPr>
            <p:nvPr/>
          </p:nvSpPr>
          <p:spPr bwMode="auto">
            <a:xfrm>
              <a:off x="0" y="0"/>
              <a:ext cx="159" cy="0"/>
            </a:xfrm>
            <a:prstGeom prst="line">
              <a:avLst/>
            </a:prstGeom>
            <a:noFill/>
            <a:ln w="9525">
              <a:solidFill>
                <a:srgbClr val="66FF66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99" name="Group 31"/>
          <p:cNvGrpSpPr>
            <a:grpSpLocks/>
          </p:cNvGrpSpPr>
          <p:nvPr/>
        </p:nvGrpSpPr>
        <p:grpSpPr bwMode="auto">
          <a:xfrm>
            <a:off x="3962400" y="3505200"/>
            <a:ext cx="252413" cy="377825"/>
            <a:chOff x="0" y="0"/>
            <a:chExt cx="159" cy="238"/>
          </a:xfrm>
        </p:grpSpPr>
        <p:graphicFrame>
          <p:nvGraphicFramePr>
            <p:cNvPr id="6199" name="Object 32"/>
            <p:cNvGraphicFramePr>
              <a:graphicFrameLocks noChangeAspect="1"/>
            </p:cNvGraphicFramePr>
            <p:nvPr/>
          </p:nvGraphicFramePr>
          <p:xfrm>
            <a:off x="11" y="30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4" r:id="rId5" imgW="205803" imgH="320033" progId="Equation.3">
                    <p:embed/>
                  </p:oleObj>
                </mc:Choice>
                <mc:Fallback>
                  <p:oleObj r:id="rId5" imgW="205803" imgH="320033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" y="30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0" name="Line 33"/>
            <p:cNvSpPr>
              <a:spLocks noChangeShapeType="1"/>
            </p:cNvSpPr>
            <p:nvPr/>
          </p:nvSpPr>
          <p:spPr bwMode="auto">
            <a:xfrm>
              <a:off x="0" y="0"/>
              <a:ext cx="159" cy="0"/>
            </a:xfrm>
            <a:prstGeom prst="line">
              <a:avLst/>
            </a:prstGeom>
            <a:noFill/>
            <a:ln w="9525">
              <a:solidFill>
                <a:srgbClr val="66FF66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02" name="Group 34"/>
          <p:cNvGrpSpPr>
            <a:grpSpLocks/>
          </p:cNvGrpSpPr>
          <p:nvPr/>
        </p:nvGrpSpPr>
        <p:grpSpPr bwMode="auto">
          <a:xfrm>
            <a:off x="3784600" y="4419600"/>
            <a:ext cx="1878013" cy="381000"/>
            <a:chOff x="0" y="0"/>
            <a:chExt cx="1183" cy="240"/>
          </a:xfrm>
        </p:grpSpPr>
        <p:graphicFrame>
          <p:nvGraphicFramePr>
            <p:cNvPr id="6194" name="Object 35"/>
            <p:cNvGraphicFramePr>
              <a:graphicFrameLocks noChangeAspect="1"/>
            </p:cNvGraphicFramePr>
            <p:nvPr/>
          </p:nvGraphicFramePr>
          <p:xfrm>
            <a:off x="0" y="32"/>
            <a:ext cx="115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5" r:id="rId7" imgW="1821129" imgH="320033" progId="Equation.3">
                    <p:embed/>
                  </p:oleObj>
                </mc:Choice>
                <mc:Fallback>
                  <p:oleObj r:id="rId7" imgW="1821129" imgH="320033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2"/>
                          <a:ext cx="115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5" name="Line 36"/>
            <p:cNvSpPr>
              <a:spLocks noChangeShapeType="1"/>
            </p:cNvSpPr>
            <p:nvPr/>
          </p:nvSpPr>
          <p:spPr bwMode="auto">
            <a:xfrm>
              <a:off x="16" y="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6" name="Line 37"/>
            <p:cNvSpPr>
              <a:spLocks noChangeShapeType="1"/>
            </p:cNvSpPr>
            <p:nvPr/>
          </p:nvSpPr>
          <p:spPr bwMode="auto">
            <a:xfrm>
              <a:off x="337" y="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7" name="Line 38"/>
            <p:cNvSpPr>
              <a:spLocks noChangeShapeType="1"/>
            </p:cNvSpPr>
            <p:nvPr/>
          </p:nvSpPr>
          <p:spPr bwMode="auto">
            <a:xfrm>
              <a:off x="688" y="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8" name="Line 39"/>
            <p:cNvSpPr>
              <a:spLocks noChangeShapeType="1"/>
            </p:cNvSpPr>
            <p:nvPr/>
          </p:nvSpPr>
          <p:spPr bwMode="auto">
            <a:xfrm>
              <a:off x="1024" y="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08" name="Group 40"/>
          <p:cNvGrpSpPr>
            <a:grpSpLocks/>
          </p:cNvGrpSpPr>
          <p:nvPr/>
        </p:nvGrpSpPr>
        <p:grpSpPr bwMode="auto">
          <a:xfrm>
            <a:off x="3733800" y="4953000"/>
            <a:ext cx="1624013" cy="452438"/>
            <a:chOff x="0" y="0"/>
            <a:chExt cx="1023" cy="285"/>
          </a:xfrm>
        </p:grpSpPr>
        <p:graphicFrame>
          <p:nvGraphicFramePr>
            <p:cNvPr id="6190" name="Object 41"/>
            <p:cNvGraphicFramePr>
              <a:graphicFrameLocks noChangeAspect="1"/>
            </p:cNvGraphicFramePr>
            <p:nvPr/>
          </p:nvGraphicFramePr>
          <p:xfrm>
            <a:off x="0" y="29"/>
            <a:ext cx="99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6" r:id="rId9" imgW="1569760" imgH="396262" progId="Equation.3">
                    <p:embed/>
                  </p:oleObj>
                </mc:Choice>
                <mc:Fallback>
                  <p:oleObj r:id="rId9" imgW="1569760" imgH="396262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9"/>
                          <a:ext cx="99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1" name="Line 42"/>
            <p:cNvSpPr>
              <a:spLocks noChangeShapeType="1"/>
            </p:cNvSpPr>
            <p:nvPr/>
          </p:nvSpPr>
          <p:spPr bwMode="auto">
            <a:xfrm>
              <a:off x="96" y="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2" name="Line 43"/>
            <p:cNvSpPr>
              <a:spLocks noChangeShapeType="1"/>
            </p:cNvSpPr>
            <p:nvPr/>
          </p:nvSpPr>
          <p:spPr bwMode="auto">
            <a:xfrm>
              <a:off x="432" y="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3" name="Line 44"/>
            <p:cNvSpPr>
              <a:spLocks noChangeShapeType="1"/>
            </p:cNvSpPr>
            <p:nvPr/>
          </p:nvSpPr>
          <p:spPr bwMode="auto">
            <a:xfrm>
              <a:off x="864" y="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13" name="Group 45"/>
          <p:cNvGrpSpPr>
            <a:grpSpLocks/>
          </p:cNvGrpSpPr>
          <p:nvPr/>
        </p:nvGrpSpPr>
        <p:grpSpPr bwMode="auto">
          <a:xfrm>
            <a:off x="5372100" y="4953000"/>
            <a:ext cx="1866900" cy="452438"/>
            <a:chOff x="0" y="0"/>
            <a:chExt cx="1176" cy="285"/>
          </a:xfrm>
        </p:grpSpPr>
        <p:graphicFrame>
          <p:nvGraphicFramePr>
            <p:cNvPr id="6186" name="Object 46"/>
            <p:cNvGraphicFramePr>
              <a:graphicFrameLocks noChangeAspect="1"/>
            </p:cNvGraphicFramePr>
            <p:nvPr/>
          </p:nvGraphicFramePr>
          <p:xfrm>
            <a:off x="0" y="29"/>
            <a:ext cx="117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" r:id="rId11" imgW="1859353" imgH="396262" progId="Equation.3">
                    <p:embed/>
                  </p:oleObj>
                </mc:Choice>
                <mc:Fallback>
                  <p:oleObj r:id="rId11" imgW="1859353" imgH="396262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9"/>
                          <a:ext cx="117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7" name="Line 47"/>
            <p:cNvSpPr>
              <a:spLocks noChangeShapeType="1"/>
            </p:cNvSpPr>
            <p:nvPr/>
          </p:nvSpPr>
          <p:spPr bwMode="auto">
            <a:xfrm>
              <a:off x="168" y="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8" name="Line 48"/>
            <p:cNvSpPr>
              <a:spLocks noChangeShapeType="1"/>
            </p:cNvSpPr>
            <p:nvPr/>
          </p:nvSpPr>
          <p:spPr bwMode="auto">
            <a:xfrm>
              <a:off x="600" y="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9" name="Line 49"/>
            <p:cNvSpPr>
              <a:spLocks noChangeShapeType="1"/>
            </p:cNvSpPr>
            <p:nvPr/>
          </p:nvSpPr>
          <p:spPr bwMode="auto">
            <a:xfrm>
              <a:off x="936" y="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18" name="Group 50"/>
          <p:cNvGrpSpPr>
            <a:grpSpLocks/>
          </p:cNvGrpSpPr>
          <p:nvPr/>
        </p:nvGrpSpPr>
        <p:grpSpPr bwMode="auto">
          <a:xfrm>
            <a:off x="7291388" y="4953000"/>
            <a:ext cx="1547812" cy="381000"/>
            <a:chOff x="0" y="0"/>
            <a:chExt cx="975" cy="240"/>
          </a:xfrm>
        </p:grpSpPr>
        <p:graphicFrame>
          <p:nvGraphicFramePr>
            <p:cNvPr id="6182" name="Object 51"/>
            <p:cNvGraphicFramePr>
              <a:graphicFrameLocks noChangeAspect="1"/>
            </p:cNvGraphicFramePr>
            <p:nvPr/>
          </p:nvGraphicFramePr>
          <p:xfrm>
            <a:off x="0" y="32"/>
            <a:ext cx="9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" r:id="rId13" imgW="1531537" imgH="320033" progId="Equation.3">
                    <p:embed/>
                  </p:oleObj>
                </mc:Choice>
                <mc:Fallback>
                  <p:oleObj r:id="rId13" imgW="1531537" imgH="320033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2"/>
                          <a:ext cx="96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3" name="Line 52"/>
            <p:cNvSpPr>
              <a:spLocks noChangeShapeType="1"/>
            </p:cNvSpPr>
            <p:nvPr/>
          </p:nvSpPr>
          <p:spPr bwMode="auto">
            <a:xfrm>
              <a:off x="192" y="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4" name="Line 53"/>
            <p:cNvSpPr>
              <a:spLocks noChangeShapeType="1"/>
            </p:cNvSpPr>
            <p:nvPr/>
          </p:nvSpPr>
          <p:spPr bwMode="auto">
            <a:xfrm>
              <a:off x="513" y="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5" name="Line 54"/>
            <p:cNvSpPr>
              <a:spLocks noChangeShapeType="1"/>
            </p:cNvSpPr>
            <p:nvPr/>
          </p:nvSpPr>
          <p:spPr bwMode="auto">
            <a:xfrm>
              <a:off x="816" y="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50" name="Group 82"/>
          <p:cNvGrpSpPr>
            <a:grpSpLocks/>
          </p:cNvGrpSpPr>
          <p:nvPr/>
        </p:nvGrpSpPr>
        <p:grpSpPr bwMode="auto">
          <a:xfrm>
            <a:off x="3581400" y="2740025"/>
            <a:ext cx="250825" cy="307975"/>
            <a:chOff x="0" y="0"/>
            <a:chExt cx="158" cy="194"/>
          </a:xfrm>
        </p:grpSpPr>
        <p:graphicFrame>
          <p:nvGraphicFramePr>
            <p:cNvPr id="6180" name="Object 83"/>
            <p:cNvGraphicFramePr>
              <a:graphicFrameLocks noChangeAspect="1"/>
            </p:cNvGraphicFramePr>
            <p:nvPr/>
          </p:nvGraphicFramePr>
          <p:xfrm>
            <a:off x="0" y="4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9" r:id="rId15" imgW="220920" imgH="236246" progId="Equation.3">
                    <p:embed/>
                  </p:oleObj>
                </mc:Choice>
                <mc:Fallback>
                  <p:oleObj r:id="rId15" imgW="220920" imgH="236246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1" name="Line 84"/>
            <p:cNvSpPr>
              <a:spLocks noChangeShapeType="1"/>
            </p:cNvSpPr>
            <p:nvPr/>
          </p:nvSpPr>
          <p:spPr bwMode="auto">
            <a:xfrm>
              <a:off x="14" y="0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53" name="Group 85"/>
          <p:cNvGrpSpPr>
            <a:grpSpLocks/>
          </p:cNvGrpSpPr>
          <p:nvPr/>
        </p:nvGrpSpPr>
        <p:grpSpPr bwMode="auto">
          <a:xfrm>
            <a:off x="3124200" y="4035425"/>
            <a:ext cx="250825" cy="307975"/>
            <a:chOff x="0" y="0"/>
            <a:chExt cx="158" cy="194"/>
          </a:xfrm>
        </p:grpSpPr>
        <p:graphicFrame>
          <p:nvGraphicFramePr>
            <p:cNvPr id="6178" name="Object 86"/>
            <p:cNvGraphicFramePr>
              <a:graphicFrameLocks noChangeAspect="1"/>
            </p:cNvGraphicFramePr>
            <p:nvPr/>
          </p:nvGraphicFramePr>
          <p:xfrm>
            <a:off x="0" y="4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0" r:id="rId17" imgW="220920" imgH="236246" progId="Equation.3">
                    <p:embed/>
                  </p:oleObj>
                </mc:Choice>
                <mc:Fallback>
                  <p:oleObj r:id="rId17" imgW="220920" imgH="236246" progId="Equation.3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9" name="Line 87"/>
            <p:cNvSpPr>
              <a:spLocks noChangeShapeType="1"/>
            </p:cNvSpPr>
            <p:nvPr/>
          </p:nvSpPr>
          <p:spPr bwMode="auto">
            <a:xfrm>
              <a:off x="14" y="0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56" name="Group 88"/>
          <p:cNvGrpSpPr>
            <a:grpSpLocks/>
          </p:cNvGrpSpPr>
          <p:nvPr/>
        </p:nvGrpSpPr>
        <p:grpSpPr bwMode="auto">
          <a:xfrm>
            <a:off x="3505200" y="2085975"/>
            <a:ext cx="785813" cy="352425"/>
            <a:chOff x="0" y="0"/>
            <a:chExt cx="495" cy="222"/>
          </a:xfrm>
        </p:grpSpPr>
        <p:graphicFrame>
          <p:nvGraphicFramePr>
            <p:cNvPr id="6175" name="Object 89"/>
            <p:cNvGraphicFramePr>
              <a:graphicFrameLocks noChangeAspect="1"/>
            </p:cNvGraphicFramePr>
            <p:nvPr/>
          </p:nvGraphicFramePr>
          <p:xfrm>
            <a:off x="0" y="14"/>
            <a:ext cx="47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1" r:id="rId19" imgW="739206" imgH="320033" progId="Equation.3">
                    <p:embed/>
                  </p:oleObj>
                </mc:Choice>
                <mc:Fallback>
                  <p:oleObj r:id="rId19" imgW="739206" imgH="320033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"/>
                          <a:ext cx="47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6" name="Line 90"/>
            <p:cNvSpPr>
              <a:spLocks noChangeShapeType="1"/>
            </p:cNvSpPr>
            <p:nvPr/>
          </p:nvSpPr>
          <p:spPr bwMode="auto">
            <a:xfrm>
              <a:off x="336" y="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7" name="Line 91"/>
            <p:cNvSpPr>
              <a:spLocks noChangeShapeType="1"/>
            </p:cNvSpPr>
            <p:nvPr/>
          </p:nvSpPr>
          <p:spPr bwMode="auto">
            <a:xfrm>
              <a:off x="0" y="3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60" name="Group 92"/>
          <p:cNvGrpSpPr>
            <a:grpSpLocks/>
          </p:cNvGrpSpPr>
          <p:nvPr/>
        </p:nvGrpSpPr>
        <p:grpSpPr bwMode="auto">
          <a:xfrm>
            <a:off x="2819400" y="3228975"/>
            <a:ext cx="785813" cy="352425"/>
            <a:chOff x="0" y="0"/>
            <a:chExt cx="495" cy="222"/>
          </a:xfrm>
        </p:grpSpPr>
        <p:graphicFrame>
          <p:nvGraphicFramePr>
            <p:cNvPr id="6172" name="Object 93"/>
            <p:cNvGraphicFramePr>
              <a:graphicFrameLocks noChangeAspect="1"/>
            </p:cNvGraphicFramePr>
            <p:nvPr/>
          </p:nvGraphicFramePr>
          <p:xfrm>
            <a:off x="0" y="14"/>
            <a:ext cx="47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2" r:id="rId21" imgW="739206" imgH="320033" progId="Equation.3">
                    <p:embed/>
                  </p:oleObj>
                </mc:Choice>
                <mc:Fallback>
                  <p:oleObj r:id="rId21" imgW="739206" imgH="320033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"/>
                          <a:ext cx="47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3" name="Line 94"/>
            <p:cNvSpPr>
              <a:spLocks noChangeShapeType="1"/>
            </p:cNvSpPr>
            <p:nvPr/>
          </p:nvSpPr>
          <p:spPr bwMode="auto">
            <a:xfrm>
              <a:off x="336" y="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" name="Line 95"/>
            <p:cNvSpPr>
              <a:spLocks noChangeShapeType="1"/>
            </p:cNvSpPr>
            <p:nvPr/>
          </p:nvSpPr>
          <p:spPr bwMode="auto">
            <a:xfrm>
              <a:off x="0" y="3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1" grpId="0" animBg="1"/>
      <p:bldP spid="7182" grpId="0" animBg="1"/>
      <p:bldP spid="7183" grpId="0" animBg="1"/>
      <p:bldP spid="7184" grpId="0" autoUpdateAnimBg="0"/>
      <p:bldP spid="7185" grpId="0" autoUpdateAnimBg="0"/>
      <p:bldP spid="7186" grpId="0" autoUpdateAnimBg="0"/>
      <p:bldP spid="7187" grpId="0" animBg="1"/>
      <p:bldP spid="7188" grpId="0" animBg="1"/>
      <p:bldP spid="7189" grpId="0" animBg="1"/>
      <p:bldP spid="7190" grpId="0" animBg="1"/>
      <p:bldP spid="7191" grpId="0" animBg="1"/>
      <p:bldP spid="7192" grpId="0" autoUpdateAnimBg="0"/>
      <p:bldP spid="7193" grpId="0" autoUpdateAnimBg="0"/>
      <p:bldP spid="7194" grpId="0" autoUpdateAnimBg="0"/>
      <p:bldP spid="719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2057400" y="4800600"/>
            <a:ext cx="2174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 flipV="1">
            <a:off x="4232275" y="3606800"/>
            <a:ext cx="2320925" cy="119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 flipH="1" flipV="1">
            <a:off x="2636838" y="2630488"/>
            <a:ext cx="3916362" cy="976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V="1">
            <a:off x="2636838" y="1219200"/>
            <a:ext cx="2755900" cy="1411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5386388" y="1246188"/>
            <a:ext cx="1014412" cy="1085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V="1">
            <a:off x="2057400" y="2305050"/>
            <a:ext cx="4351338" cy="249555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00" name="Group 8"/>
          <p:cNvGrpSpPr>
            <a:grpSpLocks/>
          </p:cNvGrpSpPr>
          <p:nvPr/>
        </p:nvGrpSpPr>
        <p:grpSpPr bwMode="auto">
          <a:xfrm>
            <a:off x="4014788" y="3276600"/>
            <a:ext cx="252412" cy="304800"/>
            <a:chOff x="0" y="0"/>
            <a:chExt cx="159" cy="192"/>
          </a:xfrm>
        </p:grpSpPr>
        <p:graphicFrame>
          <p:nvGraphicFramePr>
            <p:cNvPr id="7200" name="Object 9"/>
            <p:cNvGraphicFramePr>
              <a:graphicFrameLocks noChangeAspect="1"/>
            </p:cNvGraphicFramePr>
            <p:nvPr/>
          </p:nvGraphicFramePr>
          <p:xfrm>
            <a:off x="0" y="40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0" r:id="rId3" imgW="182912" imgH="236246" progId="Equation.3">
                    <p:embed/>
                  </p:oleObj>
                </mc:Choice>
                <mc:Fallback>
                  <p:oleObj r:id="rId3" imgW="182912" imgH="23624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0"/>
                          <a:ext cx="12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1" name="Line 10"/>
            <p:cNvSpPr>
              <a:spLocks noChangeShapeType="1"/>
            </p:cNvSpPr>
            <p:nvPr/>
          </p:nvSpPr>
          <p:spPr bwMode="auto">
            <a:xfrm>
              <a:off x="0" y="0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3" name="Group 11"/>
          <p:cNvGrpSpPr>
            <a:grpSpLocks/>
          </p:cNvGrpSpPr>
          <p:nvPr/>
        </p:nvGrpSpPr>
        <p:grpSpPr bwMode="auto">
          <a:xfrm>
            <a:off x="4267200" y="2667000"/>
            <a:ext cx="342900" cy="444500"/>
            <a:chOff x="0" y="0"/>
            <a:chExt cx="216" cy="280"/>
          </a:xfrm>
        </p:grpSpPr>
        <p:graphicFrame>
          <p:nvGraphicFramePr>
            <p:cNvPr id="7198" name="Object 12"/>
            <p:cNvGraphicFramePr>
              <a:graphicFrameLocks noChangeAspect="1"/>
            </p:cNvGraphicFramePr>
            <p:nvPr/>
          </p:nvGraphicFramePr>
          <p:xfrm>
            <a:off x="0" y="0"/>
            <a:ext cx="2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1" r:id="rId5" imgW="335375" imgH="434269" progId="Equation.3">
                    <p:embed/>
                  </p:oleObj>
                </mc:Choice>
                <mc:Fallback>
                  <p:oleObj r:id="rId5" imgW="335375" imgH="434269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9" name="Line 13"/>
            <p:cNvSpPr>
              <a:spLocks noChangeShapeType="1"/>
            </p:cNvSpPr>
            <p:nvPr/>
          </p:nvSpPr>
          <p:spPr bwMode="auto">
            <a:xfrm>
              <a:off x="9" y="4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6" name="Group 14"/>
          <p:cNvGrpSpPr>
            <a:grpSpLocks/>
          </p:cNvGrpSpPr>
          <p:nvPr/>
        </p:nvGrpSpPr>
        <p:grpSpPr bwMode="auto">
          <a:xfrm>
            <a:off x="3594100" y="1552575"/>
            <a:ext cx="368300" cy="444500"/>
            <a:chOff x="0" y="0"/>
            <a:chExt cx="232" cy="280"/>
          </a:xfrm>
        </p:grpSpPr>
        <p:graphicFrame>
          <p:nvGraphicFramePr>
            <p:cNvPr id="7196" name="Object 15"/>
            <p:cNvGraphicFramePr>
              <a:graphicFrameLocks noChangeAspect="1"/>
            </p:cNvGraphicFramePr>
            <p:nvPr/>
          </p:nvGraphicFramePr>
          <p:xfrm>
            <a:off x="0" y="0"/>
            <a:ext cx="2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2" r:id="rId7" imgW="358050" imgH="434269" progId="Equation.3">
                    <p:embed/>
                  </p:oleObj>
                </mc:Choice>
                <mc:Fallback>
                  <p:oleObj r:id="rId7" imgW="358050" imgH="434269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3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7" name="Line 16"/>
            <p:cNvSpPr>
              <a:spLocks noChangeShapeType="1"/>
            </p:cNvSpPr>
            <p:nvPr/>
          </p:nvSpPr>
          <p:spPr bwMode="auto">
            <a:xfrm>
              <a:off x="22" y="3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9" name="Group 17"/>
          <p:cNvGrpSpPr>
            <a:grpSpLocks/>
          </p:cNvGrpSpPr>
          <p:nvPr/>
        </p:nvGrpSpPr>
        <p:grpSpPr bwMode="auto">
          <a:xfrm>
            <a:off x="5283200" y="1612900"/>
            <a:ext cx="355600" cy="444500"/>
            <a:chOff x="0" y="0"/>
            <a:chExt cx="224" cy="280"/>
          </a:xfrm>
        </p:grpSpPr>
        <p:graphicFrame>
          <p:nvGraphicFramePr>
            <p:cNvPr id="7194" name="Object 18"/>
            <p:cNvGraphicFramePr>
              <a:graphicFrameLocks noChangeAspect="1"/>
            </p:cNvGraphicFramePr>
            <p:nvPr/>
          </p:nvGraphicFramePr>
          <p:xfrm>
            <a:off x="0" y="0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3" r:id="rId9" imgW="350491" imgH="434269" progId="Equation.3">
                    <p:embed/>
                  </p:oleObj>
                </mc:Choice>
                <mc:Fallback>
                  <p:oleObj r:id="rId9" imgW="350491" imgH="434269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5" name="Line 19"/>
            <p:cNvSpPr>
              <a:spLocks noChangeShapeType="1"/>
            </p:cNvSpPr>
            <p:nvPr/>
          </p:nvSpPr>
          <p:spPr bwMode="auto">
            <a:xfrm>
              <a:off x="22" y="1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12" name="Group 20"/>
          <p:cNvGrpSpPr>
            <a:grpSpLocks/>
          </p:cNvGrpSpPr>
          <p:nvPr/>
        </p:nvGrpSpPr>
        <p:grpSpPr bwMode="auto">
          <a:xfrm>
            <a:off x="5334000" y="4267200"/>
            <a:ext cx="368300" cy="444500"/>
            <a:chOff x="0" y="0"/>
            <a:chExt cx="232" cy="280"/>
          </a:xfrm>
        </p:grpSpPr>
        <p:graphicFrame>
          <p:nvGraphicFramePr>
            <p:cNvPr id="7192" name="Object 21"/>
            <p:cNvGraphicFramePr>
              <a:graphicFrameLocks noChangeAspect="1"/>
            </p:cNvGraphicFramePr>
            <p:nvPr/>
          </p:nvGraphicFramePr>
          <p:xfrm>
            <a:off x="0" y="0"/>
            <a:ext cx="2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4" r:id="rId11" imgW="358050" imgH="434269" progId="Equation.3">
                    <p:embed/>
                  </p:oleObj>
                </mc:Choice>
                <mc:Fallback>
                  <p:oleObj r:id="rId11" imgW="358050" imgH="434269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3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3" name="Line 22"/>
            <p:cNvSpPr>
              <a:spLocks noChangeShapeType="1"/>
            </p:cNvSpPr>
            <p:nvPr/>
          </p:nvSpPr>
          <p:spPr bwMode="auto">
            <a:xfrm>
              <a:off x="24" y="2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15" name="Group 23"/>
          <p:cNvGrpSpPr>
            <a:grpSpLocks/>
          </p:cNvGrpSpPr>
          <p:nvPr/>
        </p:nvGrpSpPr>
        <p:grpSpPr bwMode="auto">
          <a:xfrm>
            <a:off x="3011488" y="4889500"/>
            <a:ext cx="317500" cy="444500"/>
            <a:chOff x="0" y="0"/>
            <a:chExt cx="200" cy="280"/>
          </a:xfrm>
        </p:grpSpPr>
        <p:graphicFrame>
          <p:nvGraphicFramePr>
            <p:cNvPr id="7190" name="Object 24"/>
            <p:cNvGraphicFramePr>
              <a:graphicFrameLocks noChangeAspect="1"/>
            </p:cNvGraphicFramePr>
            <p:nvPr/>
          </p:nvGraphicFramePr>
          <p:xfrm>
            <a:off x="0" y="0"/>
            <a:ext cx="20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5" r:id="rId13" imgW="312484" imgH="434269" progId="Equation.3">
                    <p:embed/>
                  </p:oleObj>
                </mc:Choice>
                <mc:Fallback>
                  <p:oleObj r:id="rId13" imgW="312484" imgH="434269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0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1" name="Line 25"/>
            <p:cNvSpPr>
              <a:spLocks noChangeShapeType="1"/>
            </p:cNvSpPr>
            <p:nvPr/>
          </p:nvSpPr>
          <p:spPr bwMode="auto">
            <a:xfrm>
              <a:off x="23" y="3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2" name="Group 26"/>
          <p:cNvGrpSpPr>
            <a:grpSpLocks/>
          </p:cNvGrpSpPr>
          <p:nvPr/>
        </p:nvGrpSpPr>
        <p:grpSpPr bwMode="auto">
          <a:xfrm>
            <a:off x="838200" y="609600"/>
            <a:ext cx="3657600" cy="444500"/>
            <a:chOff x="0" y="0"/>
            <a:chExt cx="2304" cy="280"/>
          </a:xfrm>
        </p:grpSpPr>
        <p:graphicFrame>
          <p:nvGraphicFramePr>
            <p:cNvPr id="7183" name="Object 27"/>
            <p:cNvGraphicFramePr>
              <a:graphicFrameLocks noChangeAspect="1"/>
            </p:cNvGraphicFramePr>
            <p:nvPr/>
          </p:nvGraphicFramePr>
          <p:xfrm>
            <a:off x="8" y="0"/>
            <a:ext cx="229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6" r:id="rId15" imgW="3634700" imgH="434269" progId="Equation.3">
                    <p:embed/>
                  </p:oleObj>
                </mc:Choice>
                <mc:Fallback>
                  <p:oleObj r:id="rId15" imgW="3634700" imgH="434269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" y="0"/>
                          <a:ext cx="229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4" name="Line 28"/>
            <p:cNvSpPr>
              <a:spLocks noChangeShapeType="1"/>
            </p:cNvSpPr>
            <p:nvPr/>
          </p:nvSpPr>
          <p:spPr bwMode="auto">
            <a:xfrm>
              <a:off x="0" y="25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Line 29"/>
            <p:cNvSpPr>
              <a:spLocks noChangeShapeType="1"/>
            </p:cNvSpPr>
            <p:nvPr/>
          </p:nvSpPr>
          <p:spPr bwMode="auto">
            <a:xfrm>
              <a:off x="369" y="25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30"/>
            <p:cNvSpPr>
              <a:spLocks noChangeShapeType="1"/>
            </p:cNvSpPr>
            <p:nvPr/>
          </p:nvSpPr>
          <p:spPr bwMode="auto">
            <a:xfrm>
              <a:off x="768" y="25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31"/>
            <p:cNvSpPr>
              <a:spLocks noChangeShapeType="1"/>
            </p:cNvSpPr>
            <p:nvPr/>
          </p:nvSpPr>
          <p:spPr bwMode="auto">
            <a:xfrm>
              <a:off x="1233" y="25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Line 32"/>
            <p:cNvSpPr>
              <a:spLocks noChangeShapeType="1"/>
            </p:cNvSpPr>
            <p:nvPr/>
          </p:nvSpPr>
          <p:spPr bwMode="auto">
            <a:xfrm>
              <a:off x="1665" y="25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Line 33"/>
            <p:cNvSpPr>
              <a:spLocks noChangeShapeType="1"/>
            </p:cNvSpPr>
            <p:nvPr/>
          </p:nvSpPr>
          <p:spPr bwMode="auto">
            <a:xfrm>
              <a:off x="2097" y="25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  <p:bldP spid="8195" grpId="0" animBg="1"/>
      <p:bldP spid="8196" grpId="0" animBg="1"/>
      <p:bldP spid="8197" grpId="0" animBg="1"/>
      <p:bldP spid="8198" grpId="0" animBg="1"/>
      <p:bldP spid="81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33400"/>
            <a:ext cx="2743200" cy="6096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1" charset="-122"/>
              </a:rPr>
              <a:t>2.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1" charset="-122"/>
              </a:rPr>
              <a:t>向量的减法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 flipV="1">
            <a:off x="6210300" y="2362200"/>
            <a:ext cx="1800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V="1">
            <a:off x="6210300" y="1524000"/>
            <a:ext cx="1066800" cy="827088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5476875" y="1524000"/>
            <a:ext cx="1800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 flipH="1" flipV="1">
            <a:off x="5524500" y="1524000"/>
            <a:ext cx="685800" cy="838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 flipH="1" flipV="1">
            <a:off x="7277100" y="1524000"/>
            <a:ext cx="685800" cy="838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539750" y="3048000"/>
            <a:ext cx="2203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三角不等式</a:t>
            </a:r>
          </a:p>
        </p:txBody>
      </p:sp>
      <p:grpSp>
        <p:nvGrpSpPr>
          <p:cNvPr id="9225" name="Group 9"/>
          <p:cNvGrpSpPr>
            <a:grpSpLocks/>
          </p:cNvGrpSpPr>
          <p:nvPr/>
        </p:nvGrpSpPr>
        <p:grpSpPr bwMode="auto">
          <a:xfrm>
            <a:off x="1804988" y="1295400"/>
            <a:ext cx="785812" cy="384175"/>
            <a:chOff x="0" y="0"/>
            <a:chExt cx="495" cy="242"/>
          </a:xfrm>
        </p:grpSpPr>
        <p:graphicFrame>
          <p:nvGraphicFramePr>
            <p:cNvPr id="8250" name="Object 10"/>
            <p:cNvGraphicFramePr>
              <a:graphicFrameLocks noChangeAspect="1"/>
            </p:cNvGraphicFramePr>
            <p:nvPr/>
          </p:nvGraphicFramePr>
          <p:xfrm>
            <a:off x="9" y="34"/>
            <a:ext cx="46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5" r:id="rId3" imgW="731432" imgH="320033" progId="Equation.3">
                    <p:embed/>
                  </p:oleObj>
                </mc:Choice>
                <mc:Fallback>
                  <p:oleObj r:id="rId3" imgW="731432" imgH="32003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" y="34"/>
                          <a:ext cx="46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51" name="Line 11"/>
            <p:cNvSpPr>
              <a:spLocks noChangeShapeType="1"/>
            </p:cNvSpPr>
            <p:nvPr/>
          </p:nvSpPr>
          <p:spPr bwMode="auto">
            <a:xfrm>
              <a:off x="0" y="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2" name="Line 12"/>
            <p:cNvSpPr>
              <a:spLocks noChangeShapeType="1"/>
            </p:cNvSpPr>
            <p:nvPr/>
          </p:nvSpPr>
          <p:spPr bwMode="auto">
            <a:xfrm>
              <a:off x="336" y="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29" name="Group 13"/>
          <p:cNvGrpSpPr>
            <a:grpSpLocks/>
          </p:cNvGrpSpPr>
          <p:nvPr/>
        </p:nvGrpSpPr>
        <p:grpSpPr bwMode="auto">
          <a:xfrm>
            <a:off x="2654300" y="1295400"/>
            <a:ext cx="1536700" cy="460375"/>
            <a:chOff x="0" y="0"/>
            <a:chExt cx="968" cy="290"/>
          </a:xfrm>
        </p:grpSpPr>
        <p:graphicFrame>
          <p:nvGraphicFramePr>
            <p:cNvPr id="8247" name="Object 14"/>
            <p:cNvGraphicFramePr>
              <a:graphicFrameLocks noChangeAspect="1"/>
            </p:cNvGraphicFramePr>
            <p:nvPr/>
          </p:nvGraphicFramePr>
          <p:xfrm>
            <a:off x="0" y="34"/>
            <a:ext cx="96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6" r:id="rId5" imgW="1531537" imgH="396262" progId="Equation.3">
                    <p:embed/>
                  </p:oleObj>
                </mc:Choice>
                <mc:Fallback>
                  <p:oleObj r:id="rId5" imgW="1531537" imgH="396262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4"/>
                          <a:ext cx="96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8" name="Line 15"/>
            <p:cNvSpPr>
              <a:spLocks noChangeShapeType="1"/>
            </p:cNvSpPr>
            <p:nvPr/>
          </p:nvSpPr>
          <p:spPr bwMode="auto">
            <a:xfrm>
              <a:off x="185" y="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9" name="Line 16"/>
            <p:cNvSpPr>
              <a:spLocks noChangeShapeType="1"/>
            </p:cNvSpPr>
            <p:nvPr/>
          </p:nvSpPr>
          <p:spPr bwMode="auto">
            <a:xfrm>
              <a:off x="728" y="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33" name="Group 17"/>
          <p:cNvGrpSpPr>
            <a:grpSpLocks/>
          </p:cNvGrpSpPr>
          <p:nvPr/>
        </p:nvGrpSpPr>
        <p:grpSpPr bwMode="auto">
          <a:xfrm>
            <a:off x="628650" y="1981200"/>
            <a:ext cx="2794000" cy="463550"/>
            <a:chOff x="0" y="0"/>
            <a:chExt cx="1760" cy="292"/>
          </a:xfrm>
        </p:grpSpPr>
        <p:graphicFrame>
          <p:nvGraphicFramePr>
            <p:cNvPr id="8244" name="Object 18"/>
            <p:cNvGraphicFramePr>
              <a:graphicFrameLocks noChangeAspect="1"/>
            </p:cNvGraphicFramePr>
            <p:nvPr/>
          </p:nvGraphicFramePr>
          <p:xfrm>
            <a:off x="0" y="4"/>
            <a:ext cx="17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7" r:id="rId7" imgW="2788813" imgH="449601" progId="Equation.3">
                    <p:embed/>
                  </p:oleObj>
                </mc:Choice>
                <mc:Fallback>
                  <p:oleObj r:id="rId7" imgW="2788813" imgH="449601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"/>
                          <a:ext cx="176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5" name="Line 19"/>
            <p:cNvSpPr>
              <a:spLocks noChangeShapeType="1"/>
            </p:cNvSpPr>
            <p:nvPr/>
          </p:nvSpPr>
          <p:spPr bwMode="auto">
            <a:xfrm>
              <a:off x="708" y="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6" name="Line 20"/>
            <p:cNvSpPr>
              <a:spLocks noChangeShapeType="1"/>
            </p:cNvSpPr>
            <p:nvPr/>
          </p:nvSpPr>
          <p:spPr bwMode="auto">
            <a:xfrm>
              <a:off x="1044" y="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37" name="Group 21"/>
          <p:cNvGrpSpPr>
            <a:grpSpLocks/>
          </p:cNvGrpSpPr>
          <p:nvPr/>
        </p:nvGrpSpPr>
        <p:grpSpPr bwMode="auto">
          <a:xfrm>
            <a:off x="1863725" y="2667000"/>
            <a:ext cx="792163" cy="312738"/>
            <a:chOff x="0" y="0"/>
            <a:chExt cx="499" cy="197"/>
          </a:xfrm>
        </p:grpSpPr>
        <p:graphicFrame>
          <p:nvGraphicFramePr>
            <p:cNvPr id="8241" name="Object 22"/>
            <p:cNvGraphicFramePr>
              <a:graphicFrameLocks noChangeAspect="1"/>
            </p:cNvGraphicFramePr>
            <p:nvPr/>
          </p:nvGraphicFramePr>
          <p:xfrm>
            <a:off x="0" y="45"/>
            <a:ext cx="48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8" r:id="rId9" imgW="754323" imgH="236246" progId="Equation.3">
                    <p:embed/>
                  </p:oleObj>
                </mc:Choice>
                <mc:Fallback>
                  <p:oleObj r:id="rId9" imgW="754323" imgH="236246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5"/>
                          <a:ext cx="48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2" name="Line 23"/>
            <p:cNvSpPr>
              <a:spLocks noChangeShapeType="1"/>
            </p:cNvSpPr>
            <p:nvPr/>
          </p:nvSpPr>
          <p:spPr bwMode="auto">
            <a:xfrm>
              <a:off x="11" y="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3" name="Line 24"/>
            <p:cNvSpPr>
              <a:spLocks noChangeShapeType="1"/>
            </p:cNvSpPr>
            <p:nvPr/>
          </p:nvSpPr>
          <p:spPr bwMode="auto">
            <a:xfrm>
              <a:off x="340" y="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41" name="Group 25"/>
          <p:cNvGrpSpPr>
            <a:grpSpLocks/>
          </p:cNvGrpSpPr>
          <p:nvPr/>
        </p:nvGrpSpPr>
        <p:grpSpPr bwMode="auto">
          <a:xfrm>
            <a:off x="2705100" y="2641600"/>
            <a:ext cx="1562100" cy="406400"/>
            <a:chOff x="0" y="0"/>
            <a:chExt cx="984" cy="256"/>
          </a:xfrm>
        </p:grpSpPr>
        <p:graphicFrame>
          <p:nvGraphicFramePr>
            <p:cNvPr id="8238" name="Object 26"/>
            <p:cNvGraphicFramePr>
              <a:graphicFrameLocks noChangeAspect="1"/>
            </p:cNvGraphicFramePr>
            <p:nvPr/>
          </p:nvGraphicFramePr>
          <p:xfrm>
            <a:off x="0" y="0"/>
            <a:ext cx="9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9" r:id="rId11" imgW="1554428" imgH="396262" progId="Equation.3">
                    <p:embed/>
                  </p:oleObj>
                </mc:Choice>
                <mc:Fallback>
                  <p:oleObj r:id="rId11" imgW="1554428" imgH="396262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9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9" name="Line 27"/>
            <p:cNvSpPr>
              <a:spLocks noChangeShapeType="1"/>
            </p:cNvSpPr>
            <p:nvPr/>
          </p:nvSpPr>
          <p:spPr bwMode="auto">
            <a:xfrm>
              <a:off x="191" y="1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0" name="Line 28"/>
            <p:cNvSpPr>
              <a:spLocks noChangeShapeType="1"/>
            </p:cNvSpPr>
            <p:nvPr/>
          </p:nvSpPr>
          <p:spPr bwMode="auto">
            <a:xfrm>
              <a:off x="728" y="1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45" name="Group 29"/>
          <p:cNvGrpSpPr>
            <a:grpSpLocks/>
          </p:cNvGrpSpPr>
          <p:nvPr/>
        </p:nvGrpSpPr>
        <p:grpSpPr bwMode="auto">
          <a:xfrm>
            <a:off x="1828800" y="3784600"/>
            <a:ext cx="2754313" cy="482600"/>
            <a:chOff x="0" y="0"/>
            <a:chExt cx="1735" cy="304"/>
          </a:xfrm>
        </p:grpSpPr>
        <p:graphicFrame>
          <p:nvGraphicFramePr>
            <p:cNvPr id="8233" name="Object 30"/>
            <p:cNvGraphicFramePr>
              <a:graphicFrameLocks noChangeAspect="1"/>
            </p:cNvGraphicFramePr>
            <p:nvPr/>
          </p:nvGraphicFramePr>
          <p:xfrm>
            <a:off x="0" y="8"/>
            <a:ext cx="173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0" r:id="rId13" imgW="2750805" imgH="464718" progId="Equation.3">
                    <p:embed/>
                  </p:oleObj>
                </mc:Choice>
                <mc:Fallback>
                  <p:oleObj r:id="rId13" imgW="2750805" imgH="464718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"/>
                          <a:ext cx="173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4" name="Line 31"/>
            <p:cNvSpPr>
              <a:spLocks noChangeShapeType="1"/>
            </p:cNvSpPr>
            <p:nvPr/>
          </p:nvSpPr>
          <p:spPr bwMode="auto">
            <a:xfrm>
              <a:off x="96" y="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5" name="Line 32"/>
            <p:cNvSpPr>
              <a:spLocks noChangeShapeType="1"/>
            </p:cNvSpPr>
            <p:nvPr/>
          </p:nvSpPr>
          <p:spPr bwMode="auto">
            <a:xfrm>
              <a:off x="417" y="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6" name="Line 33"/>
            <p:cNvSpPr>
              <a:spLocks noChangeShapeType="1"/>
            </p:cNvSpPr>
            <p:nvPr/>
          </p:nvSpPr>
          <p:spPr bwMode="auto">
            <a:xfrm>
              <a:off x="993" y="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7" name="Line 34"/>
            <p:cNvSpPr>
              <a:spLocks noChangeShapeType="1"/>
            </p:cNvSpPr>
            <p:nvPr/>
          </p:nvSpPr>
          <p:spPr bwMode="auto">
            <a:xfrm>
              <a:off x="1488" y="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51" name="Group 35"/>
          <p:cNvGrpSpPr>
            <a:grpSpLocks/>
          </p:cNvGrpSpPr>
          <p:nvPr/>
        </p:nvGrpSpPr>
        <p:grpSpPr bwMode="auto">
          <a:xfrm>
            <a:off x="5029200" y="1828800"/>
            <a:ext cx="785813" cy="406400"/>
            <a:chOff x="0" y="0"/>
            <a:chExt cx="495" cy="256"/>
          </a:xfrm>
        </p:grpSpPr>
        <p:graphicFrame>
          <p:nvGraphicFramePr>
            <p:cNvPr id="8230" name="Object 36"/>
            <p:cNvGraphicFramePr>
              <a:graphicFrameLocks noChangeAspect="1"/>
            </p:cNvGraphicFramePr>
            <p:nvPr/>
          </p:nvGraphicFramePr>
          <p:xfrm>
            <a:off x="0" y="48"/>
            <a:ext cx="46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1" r:id="rId15" imgW="731432" imgH="320033" progId="Equation.3">
                    <p:embed/>
                  </p:oleObj>
                </mc:Choice>
                <mc:Fallback>
                  <p:oleObj r:id="rId15" imgW="731432" imgH="320033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46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1" name="Line 37"/>
            <p:cNvSpPr>
              <a:spLocks noChangeShapeType="1"/>
            </p:cNvSpPr>
            <p:nvPr/>
          </p:nvSpPr>
          <p:spPr bwMode="auto">
            <a:xfrm>
              <a:off x="0" y="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Line 38"/>
            <p:cNvSpPr>
              <a:spLocks noChangeShapeType="1"/>
            </p:cNvSpPr>
            <p:nvPr/>
          </p:nvSpPr>
          <p:spPr bwMode="auto">
            <a:xfrm>
              <a:off x="336" y="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55" name="Group 39"/>
          <p:cNvGrpSpPr>
            <a:grpSpLocks/>
          </p:cNvGrpSpPr>
          <p:nvPr/>
        </p:nvGrpSpPr>
        <p:grpSpPr bwMode="auto">
          <a:xfrm>
            <a:off x="6892925" y="2514600"/>
            <a:ext cx="269875" cy="304800"/>
            <a:chOff x="0" y="0"/>
            <a:chExt cx="170" cy="192"/>
          </a:xfrm>
        </p:grpSpPr>
        <p:graphicFrame>
          <p:nvGraphicFramePr>
            <p:cNvPr id="8228" name="Object 40"/>
            <p:cNvGraphicFramePr>
              <a:graphicFrameLocks noChangeAspect="1"/>
            </p:cNvGraphicFramePr>
            <p:nvPr/>
          </p:nvGraphicFramePr>
          <p:xfrm>
            <a:off x="0" y="4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2" r:id="rId17" imgW="220920" imgH="236246" progId="Equation.3">
                    <p:embed/>
                  </p:oleObj>
                </mc:Choice>
                <mc:Fallback>
                  <p:oleObj r:id="rId17" imgW="220920" imgH="236246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1" y="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58" name="Group 42"/>
          <p:cNvGrpSpPr>
            <a:grpSpLocks/>
          </p:cNvGrpSpPr>
          <p:nvPr/>
        </p:nvGrpSpPr>
        <p:grpSpPr bwMode="auto">
          <a:xfrm>
            <a:off x="6477000" y="1600200"/>
            <a:ext cx="252413" cy="379413"/>
            <a:chOff x="0" y="0"/>
            <a:chExt cx="159" cy="239"/>
          </a:xfrm>
        </p:grpSpPr>
        <p:graphicFrame>
          <p:nvGraphicFramePr>
            <p:cNvPr id="8226" name="Object 43"/>
            <p:cNvGraphicFramePr>
              <a:graphicFrameLocks noChangeAspect="1"/>
            </p:cNvGraphicFramePr>
            <p:nvPr/>
          </p:nvGraphicFramePr>
          <p:xfrm>
            <a:off x="22" y="31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3" r:id="rId19" imgW="205803" imgH="320033" progId="Equation.3">
                    <p:embed/>
                  </p:oleObj>
                </mc:Choice>
                <mc:Fallback>
                  <p:oleObj r:id="rId19" imgW="205803" imgH="320033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" y="31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7" name="Line 44"/>
            <p:cNvSpPr>
              <a:spLocks noChangeShapeType="1"/>
            </p:cNvSpPr>
            <p:nvPr/>
          </p:nvSpPr>
          <p:spPr bwMode="auto">
            <a:xfrm>
              <a:off x="0" y="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61" name="Group 45"/>
          <p:cNvGrpSpPr>
            <a:grpSpLocks/>
          </p:cNvGrpSpPr>
          <p:nvPr/>
        </p:nvGrpSpPr>
        <p:grpSpPr bwMode="auto">
          <a:xfrm>
            <a:off x="7620000" y="1524000"/>
            <a:ext cx="785813" cy="366713"/>
            <a:chOff x="0" y="0"/>
            <a:chExt cx="495" cy="231"/>
          </a:xfrm>
        </p:grpSpPr>
        <p:graphicFrame>
          <p:nvGraphicFramePr>
            <p:cNvPr id="8223" name="Object 46"/>
            <p:cNvGraphicFramePr>
              <a:graphicFrameLocks noChangeAspect="1"/>
            </p:cNvGraphicFramePr>
            <p:nvPr/>
          </p:nvGraphicFramePr>
          <p:xfrm>
            <a:off x="4" y="23"/>
            <a:ext cx="46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4" r:id="rId21" imgW="731432" imgH="320033" progId="Equation.3">
                    <p:embed/>
                  </p:oleObj>
                </mc:Choice>
                <mc:Fallback>
                  <p:oleObj r:id="rId21" imgW="731432" imgH="320033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" y="23"/>
                          <a:ext cx="46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4" name="Line 47"/>
            <p:cNvSpPr>
              <a:spLocks noChangeShapeType="1"/>
            </p:cNvSpPr>
            <p:nvPr/>
          </p:nvSpPr>
          <p:spPr bwMode="auto">
            <a:xfrm>
              <a:off x="0" y="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Line 48"/>
            <p:cNvSpPr>
              <a:spLocks noChangeShapeType="1"/>
            </p:cNvSpPr>
            <p:nvPr/>
          </p:nvSpPr>
          <p:spPr bwMode="auto">
            <a:xfrm>
              <a:off x="336" y="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65" name="Group 49"/>
          <p:cNvGrpSpPr>
            <a:grpSpLocks/>
          </p:cNvGrpSpPr>
          <p:nvPr/>
        </p:nvGrpSpPr>
        <p:grpSpPr bwMode="auto">
          <a:xfrm>
            <a:off x="5988050" y="1066800"/>
            <a:ext cx="512763" cy="349250"/>
            <a:chOff x="0" y="0"/>
            <a:chExt cx="323" cy="220"/>
          </a:xfrm>
        </p:grpSpPr>
        <p:graphicFrame>
          <p:nvGraphicFramePr>
            <p:cNvPr id="8221" name="Object 50"/>
            <p:cNvGraphicFramePr>
              <a:graphicFrameLocks noChangeAspect="1"/>
            </p:cNvGraphicFramePr>
            <p:nvPr/>
          </p:nvGraphicFramePr>
          <p:xfrm>
            <a:off x="0" y="68"/>
            <a:ext cx="31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" r:id="rId23" imgW="487621" imgH="236246" progId="Equation.3">
                    <p:embed/>
                  </p:oleObj>
                </mc:Choice>
                <mc:Fallback>
                  <p:oleObj r:id="rId23" imgW="487621" imgH="236246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68"/>
                          <a:ext cx="31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2" name="Line 51"/>
            <p:cNvSpPr>
              <a:spLocks noChangeShapeType="1"/>
            </p:cNvSpPr>
            <p:nvPr/>
          </p:nvSpPr>
          <p:spPr bwMode="auto">
            <a:xfrm>
              <a:off x="164" y="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68" name="Group 52"/>
          <p:cNvGrpSpPr>
            <a:grpSpLocks/>
          </p:cNvGrpSpPr>
          <p:nvPr/>
        </p:nvGrpSpPr>
        <p:grpSpPr bwMode="auto">
          <a:xfrm>
            <a:off x="4305300" y="2601913"/>
            <a:ext cx="519113" cy="369887"/>
            <a:chOff x="0" y="0"/>
            <a:chExt cx="327" cy="233"/>
          </a:xfrm>
        </p:grpSpPr>
        <p:graphicFrame>
          <p:nvGraphicFramePr>
            <p:cNvPr id="8219" name="Object 53"/>
            <p:cNvGraphicFramePr>
              <a:graphicFrameLocks noChangeAspect="1"/>
            </p:cNvGraphicFramePr>
            <p:nvPr/>
          </p:nvGraphicFramePr>
          <p:xfrm>
            <a:off x="0" y="33"/>
            <a:ext cx="31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6" r:id="rId25" imgW="487621" imgH="312475" progId="Equation.3">
                    <p:embed/>
                  </p:oleObj>
                </mc:Choice>
                <mc:Fallback>
                  <p:oleObj r:id="rId25" imgW="487621" imgH="312475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3"/>
                          <a:ext cx="31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0" name="Line 54"/>
            <p:cNvSpPr>
              <a:spLocks noChangeShapeType="1"/>
            </p:cNvSpPr>
            <p:nvPr/>
          </p:nvSpPr>
          <p:spPr bwMode="auto">
            <a:xfrm>
              <a:off x="168" y="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71" name="Group 55"/>
          <p:cNvGrpSpPr>
            <a:grpSpLocks/>
          </p:cNvGrpSpPr>
          <p:nvPr/>
        </p:nvGrpSpPr>
        <p:grpSpPr bwMode="auto">
          <a:xfrm>
            <a:off x="1828800" y="4460875"/>
            <a:ext cx="2716213" cy="492125"/>
            <a:chOff x="0" y="0"/>
            <a:chExt cx="1711" cy="310"/>
          </a:xfrm>
        </p:grpSpPr>
        <p:graphicFrame>
          <p:nvGraphicFramePr>
            <p:cNvPr id="8214" name="Object 56"/>
            <p:cNvGraphicFramePr>
              <a:graphicFrameLocks noChangeAspect="1"/>
            </p:cNvGraphicFramePr>
            <p:nvPr/>
          </p:nvGraphicFramePr>
          <p:xfrm>
            <a:off x="0" y="14"/>
            <a:ext cx="171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7" r:id="rId27" imgW="2712798" imgH="464718" progId="Equation.3">
                    <p:embed/>
                  </p:oleObj>
                </mc:Choice>
                <mc:Fallback>
                  <p:oleObj r:id="rId27" imgW="2712798" imgH="464718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"/>
                          <a:ext cx="171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5" name="Line 57"/>
            <p:cNvSpPr>
              <a:spLocks noChangeShapeType="1"/>
            </p:cNvSpPr>
            <p:nvPr/>
          </p:nvSpPr>
          <p:spPr bwMode="auto">
            <a:xfrm>
              <a:off x="112" y="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Line 58"/>
            <p:cNvSpPr>
              <a:spLocks noChangeShapeType="1"/>
            </p:cNvSpPr>
            <p:nvPr/>
          </p:nvSpPr>
          <p:spPr bwMode="auto">
            <a:xfrm>
              <a:off x="960" y="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Line 59"/>
            <p:cNvSpPr>
              <a:spLocks noChangeShapeType="1"/>
            </p:cNvSpPr>
            <p:nvPr/>
          </p:nvSpPr>
          <p:spPr bwMode="auto">
            <a:xfrm>
              <a:off x="1473" y="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Line 60"/>
            <p:cNvSpPr>
              <a:spLocks noChangeShapeType="1"/>
            </p:cNvSpPr>
            <p:nvPr/>
          </p:nvSpPr>
          <p:spPr bwMode="auto">
            <a:xfrm>
              <a:off x="432" y="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/>
      <p:bldP spid="9220" grpId="0" animBg="1"/>
      <p:bldP spid="9221" grpId="0" animBg="1"/>
      <p:bldP spid="9222" grpId="0" animBg="1"/>
      <p:bldP spid="9223" grpId="0" animBg="1"/>
      <p:bldP spid="922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7391400" y="28956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可见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7543800" y="3429000"/>
            <a:ext cx="1016000" cy="393700"/>
            <a:chOff x="0" y="0"/>
            <a:chExt cx="640" cy="248"/>
          </a:xfrm>
        </p:grpSpPr>
        <p:graphicFrame>
          <p:nvGraphicFramePr>
            <p:cNvPr id="9279" name="Object 4"/>
            <p:cNvGraphicFramePr>
              <a:graphicFrameLocks noChangeAspect="1"/>
            </p:cNvGraphicFramePr>
            <p:nvPr/>
          </p:nvGraphicFramePr>
          <p:xfrm>
            <a:off x="0" y="0"/>
            <a:ext cx="64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6" r:id="rId3" imgW="1005908" imgH="388704" progId="Equation.3">
                    <p:embed/>
                  </p:oleObj>
                </mc:Choice>
                <mc:Fallback>
                  <p:oleObj r:id="rId3" imgW="1005908" imgH="388704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64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80" name="Line 5"/>
            <p:cNvSpPr>
              <a:spLocks noChangeShapeType="1"/>
            </p:cNvSpPr>
            <p:nvPr/>
          </p:nvSpPr>
          <p:spPr bwMode="auto">
            <a:xfrm>
              <a:off x="96" y="23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1" name="Line 6"/>
            <p:cNvSpPr>
              <a:spLocks noChangeShapeType="1"/>
            </p:cNvSpPr>
            <p:nvPr/>
          </p:nvSpPr>
          <p:spPr bwMode="auto">
            <a:xfrm>
              <a:off x="432" y="23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47" name="Group 7"/>
          <p:cNvGrpSpPr>
            <a:grpSpLocks/>
          </p:cNvGrpSpPr>
          <p:nvPr/>
        </p:nvGrpSpPr>
        <p:grpSpPr bwMode="auto">
          <a:xfrm>
            <a:off x="7283450" y="3906838"/>
            <a:ext cx="1536700" cy="393700"/>
            <a:chOff x="0" y="0"/>
            <a:chExt cx="968" cy="248"/>
          </a:xfrm>
        </p:grpSpPr>
        <p:graphicFrame>
          <p:nvGraphicFramePr>
            <p:cNvPr id="9276" name="Object 8"/>
            <p:cNvGraphicFramePr>
              <a:graphicFrameLocks noChangeAspect="1"/>
            </p:cNvGraphicFramePr>
            <p:nvPr/>
          </p:nvGraphicFramePr>
          <p:xfrm>
            <a:off x="0" y="0"/>
            <a:ext cx="9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7" r:id="rId5" imgW="1531537" imgH="388704" progId="Equation.3">
                    <p:embed/>
                  </p:oleObj>
                </mc:Choice>
                <mc:Fallback>
                  <p:oleObj r:id="rId5" imgW="1531537" imgH="388704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96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77" name="Line 9"/>
            <p:cNvSpPr>
              <a:spLocks noChangeShapeType="1"/>
            </p:cNvSpPr>
            <p:nvPr/>
          </p:nvSpPr>
          <p:spPr bwMode="auto">
            <a:xfrm>
              <a:off x="260" y="10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8" name="Line 10"/>
            <p:cNvSpPr>
              <a:spLocks noChangeShapeType="1"/>
            </p:cNvSpPr>
            <p:nvPr/>
          </p:nvSpPr>
          <p:spPr bwMode="auto">
            <a:xfrm>
              <a:off x="732" y="10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7162800" y="2971800"/>
            <a:ext cx="18288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Rectangle 12"/>
          <p:cNvSpPr>
            <a:spLocks noGrp="1" noChangeArrowheads="1"/>
          </p:cNvSpPr>
          <p:nvPr>
            <p:ph type="title"/>
          </p:nvPr>
        </p:nvSpPr>
        <p:spPr>
          <a:xfrm>
            <a:off x="539750" y="395288"/>
            <a:ext cx="32766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1" charset="-122"/>
              </a:rPr>
              <a:t>3.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1" charset="-122"/>
              </a:rPr>
              <a:t>向量与数的乘法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539750" y="9906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i="1">
                <a:sym typeface="Symbol" pitchFamily="18" charset="2"/>
              </a:rPr>
              <a:t>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/>
              <a:t>是一个数 </a:t>
            </a:r>
            <a:r>
              <a:rPr lang="en-US" altLang="zh-CN"/>
              <a:t>,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838200" y="1524000"/>
            <a:ext cx="1289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规定 </a:t>
            </a:r>
            <a:r>
              <a:rPr lang="en-US" altLang="zh-CN"/>
              <a:t>:</a:t>
            </a:r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1952625" y="1612900"/>
          <a:ext cx="1295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" r:id="rId7" imgW="1287726" imgH="434269" progId="Equation.3">
                  <p:embed/>
                </p:oleObj>
              </mc:Choice>
              <mc:Fallback>
                <p:oleObj r:id="rId7" imgW="1287726" imgH="43426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1612900"/>
                        <a:ext cx="1295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1952625" y="2146300"/>
          <a:ext cx="125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" r:id="rId9" imgW="1249718" imgH="434269" progId="Equation.3">
                  <p:embed/>
                </p:oleObj>
              </mc:Choice>
              <mc:Fallback>
                <p:oleObj r:id="rId9" imgW="1249718" imgH="43426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2146300"/>
                        <a:ext cx="125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1952625" y="2679700"/>
          <a:ext cx="125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" r:id="rId11" imgW="1249718" imgH="434269" progId="Equation.3">
                  <p:embed/>
                </p:oleObj>
              </mc:Choice>
              <mc:Fallback>
                <p:oleObj r:id="rId11" imgW="1249718" imgH="43426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2679700"/>
                        <a:ext cx="125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838200" y="3200400"/>
            <a:ext cx="993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/>
              <a:t>总之</a:t>
            </a:r>
            <a:r>
              <a:rPr lang="en-US" altLang="zh-CN"/>
              <a:t>: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39750" y="38100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运算律 </a:t>
            </a:r>
            <a:r>
              <a:rPr lang="en-US" altLang="zh-CN">
                <a:solidFill>
                  <a:schemeClr val="tx2"/>
                </a:solidFill>
                <a:sym typeface="Wingdings" pitchFamily="2" charset="2"/>
              </a:rPr>
              <a:t>: (</a:t>
            </a:r>
            <a:r>
              <a:rPr lang="zh-CN" altLang="en-US">
                <a:solidFill>
                  <a:schemeClr val="tx2"/>
                </a:solidFill>
                <a:sym typeface="Wingdings" pitchFamily="2" charset="2"/>
              </a:rPr>
              <a:t>略</a:t>
            </a:r>
            <a:r>
              <a:rPr lang="en-US" altLang="zh-CN">
                <a:solidFill>
                  <a:schemeClr val="tx2"/>
                </a:solidFill>
                <a:sym typeface="Wingdings" pitchFamily="2" charset="2"/>
              </a:rPr>
              <a:t>)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5791200" y="478155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因此</a:t>
            </a:r>
          </a:p>
        </p:txBody>
      </p:sp>
      <p:grpSp>
        <p:nvGrpSpPr>
          <p:cNvPr id="10263" name="Group 23"/>
          <p:cNvGrpSpPr>
            <a:grpSpLocks/>
          </p:cNvGrpSpPr>
          <p:nvPr/>
        </p:nvGrpSpPr>
        <p:grpSpPr bwMode="auto">
          <a:xfrm>
            <a:off x="3335338" y="1584325"/>
            <a:ext cx="2044700" cy="431800"/>
            <a:chOff x="0" y="0"/>
            <a:chExt cx="1288" cy="272"/>
          </a:xfrm>
        </p:grpSpPr>
        <p:graphicFrame>
          <p:nvGraphicFramePr>
            <p:cNvPr id="9273" name="Object 24"/>
            <p:cNvGraphicFramePr>
              <a:graphicFrameLocks noChangeAspect="1"/>
            </p:cNvGraphicFramePr>
            <p:nvPr/>
          </p:nvGraphicFramePr>
          <p:xfrm>
            <a:off x="0" y="0"/>
            <a:ext cx="12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1" r:id="rId13" imgW="2034490" imgH="426711" progId="Equation.3">
                    <p:embed/>
                  </p:oleObj>
                </mc:Choice>
                <mc:Fallback>
                  <p:oleObj r:id="rId13" imgW="2034490" imgH="426711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2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74" name="Line 25"/>
            <p:cNvSpPr>
              <a:spLocks noChangeShapeType="1"/>
            </p:cNvSpPr>
            <p:nvPr/>
          </p:nvSpPr>
          <p:spPr bwMode="auto">
            <a:xfrm>
              <a:off x="211" y="49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5" name="Line 26"/>
            <p:cNvSpPr>
              <a:spLocks noChangeShapeType="1"/>
            </p:cNvSpPr>
            <p:nvPr/>
          </p:nvSpPr>
          <p:spPr bwMode="auto">
            <a:xfrm>
              <a:off x="620" y="49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67" name="Group 27"/>
          <p:cNvGrpSpPr>
            <a:grpSpLocks/>
          </p:cNvGrpSpPr>
          <p:nvPr/>
        </p:nvGrpSpPr>
        <p:grpSpPr bwMode="auto">
          <a:xfrm>
            <a:off x="2514600" y="990600"/>
            <a:ext cx="5791200" cy="519113"/>
            <a:chOff x="0" y="0"/>
            <a:chExt cx="3648" cy="327"/>
          </a:xfrm>
        </p:grpSpPr>
        <p:sp>
          <p:nvSpPr>
            <p:cNvPr id="9269" name="Text Box 28"/>
            <p:cNvSpPr txBox="1">
              <a:spLocks noChangeArrowheads="1"/>
            </p:cNvSpPr>
            <p:nvPr/>
          </p:nvSpPr>
          <p:spPr bwMode="auto">
            <a:xfrm>
              <a:off x="0" y="0"/>
              <a:ext cx="3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i="1">
                  <a:sym typeface="Symbol" pitchFamily="18" charset="2"/>
                </a:rPr>
                <a:t></a:t>
              </a:r>
              <a:r>
                <a:rPr lang="en-US" altLang="zh-CN">
                  <a:sym typeface="Symbol" pitchFamily="18" charset="2"/>
                </a:rPr>
                <a:t> </a:t>
              </a:r>
              <a:r>
                <a:rPr lang="zh-CN" altLang="en-US">
                  <a:sym typeface="Symbol" pitchFamily="18" charset="2"/>
                </a:rPr>
                <a:t>与 </a:t>
              </a:r>
              <a:r>
                <a:rPr lang="en-US" altLang="zh-CN" i="1">
                  <a:sym typeface="Symbol" pitchFamily="18" charset="2"/>
                </a:rPr>
                <a:t>a</a:t>
              </a:r>
              <a:r>
                <a:rPr lang="en-US" altLang="zh-CN">
                  <a:sym typeface="Symbol" pitchFamily="18" charset="2"/>
                </a:rPr>
                <a:t> </a:t>
              </a:r>
              <a:r>
                <a:rPr lang="zh-CN" altLang="en-US"/>
                <a:t>的乘积是一个新向量</a:t>
              </a:r>
              <a:r>
                <a:rPr lang="en-US" altLang="zh-CN"/>
                <a:t>, </a:t>
              </a:r>
              <a:r>
                <a:rPr lang="zh-CN" altLang="en-US"/>
                <a:t>记作</a:t>
              </a:r>
            </a:p>
          </p:txBody>
        </p:sp>
        <p:sp>
          <p:nvSpPr>
            <p:cNvPr id="9270" name="Line 29"/>
            <p:cNvSpPr>
              <a:spLocks noChangeShapeType="1"/>
            </p:cNvSpPr>
            <p:nvPr/>
          </p:nvSpPr>
          <p:spPr bwMode="auto">
            <a:xfrm>
              <a:off x="510" y="96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71" name="Object 30"/>
            <p:cNvGraphicFramePr>
              <a:graphicFrameLocks noChangeAspect="1"/>
            </p:cNvGraphicFramePr>
            <p:nvPr/>
          </p:nvGraphicFramePr>
          <p:xfrm>
            <a:off x="3264" y="78"/>
            <a:ext cx="38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2" r:id="rId15" imgW="602076" imgH="388704" progId="Equation.3">
                    <p:embed/>
                  </p:oleObj>
                </mc:Choice>
                <mc:Fallback>
                  <p:oleObj r:id="rId15" imgW="602076" imgH="388704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78"/>
                          <a:ext cx="38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72" name="Line 31"/>
            <p:cNvSpPr>
              <a:spLocks noChangeShapeType="1"/>
            </p:cNvSpPr>
            <p:nvPr/>
          </p:nvSpPr>
          <p:spPr bwMode="auto">
            <a:xfrm>
              <a:off x="3435" y="96"/>
              <a:ext cx="1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2" name="Group 32"/>
          <p:cNvGrpSpPr>
            <a:grpSpLocks/>
          </p:cNvGrpSpPr>
          <p:nvPr/>
        </p:nvGrpSpPr>
        <p:grpSpPr bwMode="auto">
          <a:xfrm>
            <a:off x="5454650" y="1558925"/>
            <a:ext cx="1905000" cy="457200"/>
            <a:chOff x="0" y="0"/>
            <a:chExt cx="1200" cy="288"/>
          </a:xfrm>
        </p:grpSpPr>
        <p:graphicFrame>
          <p:nvGraphicFramePr>
            <p:cNvPr id="9266" name="Object 33"/>
            <p:cNvGraphicFramePr>
              <a:graphicFrameLocks noChangeAspect="1"/>
            </p:cNvGraphicFramePr>
            <p:nvPr/>
          </p:nvGraphicFramePr>
          <p:xfrm>
            <a:off x="0" y="0"/>
            <a:ext cx="12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3" r:id="rId17" imgW="1897360" imgH="449601" progId="Equation.3">
                    <p:embed/>
                  </p:oleObj>
                </mc:Choice>
                <mc:Fallback>
                  <p:oleObj r:id="rId17" imgW="1897360" imgH="449601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20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7" name="Line 34"/>
            <p:cNvSpPr>
              <a:spLocks noChangeShapeType="1"/>
            </p:cNvSpPr>
            <p:nvPr/>
          </p:nvSpPr>
          <p:spPr bwMode="auto">
            <a:xfrm>
              <a:off x="232" y="26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8" name="Line 35"/>
            <p:cNvSpPr>
              <a:spLocks noChangeShapeType="1"/>
            </p:cNvSpPr>
            <p:nvPr/>
          </p:nvSpPr>
          <p:spPr bwMode="auto">
            <a:xfrm>
              <a:off x="871" y="26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6" name="Group 36"/>
          <p:cNvGrpSpPr>
            <a:grpSpLocks/>
          </p:cNvGrpSpPr>
          <p:nvPr/>
        </p:nvGrpSpPr>
        <p:grpSpPr bwMode="auto">
          <a:xfrm>
            <a:off x="3276600" y="2159000"/>
            <a:ext cx="2082800" cy="431800"/>
            <a:chOff x="0" y="0"/>
            <a:chExt cx="1312" cy="272"/>
          </a:xfrm>
        </p:grpSpPr>
        <p:graphicFrame>
          <p:nvGraphicFramePr>
            <p:cNvPr id="9263" name="Object 37"/>
            <p:cNvGraphicFramePr>
              <a:graphicFrameLocks noChangeAspect="1"/>
            </p:cNvGraphicFramePr>
            <p:nvPr/>
          </p:nvGraphicFramePr>
          <p:xfrm>
            <a:off x="0" y="0"/>
            <a:ext cx="13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4" r:id="rId19" imgW="2072714" imgH="426711" progId="Equation.3">
                    <p:embed/>
                  </p:oleObj>
                </mc:Choice>
                <mc:Fallback>
                  <p:oleObj r:id="rId19" imgW="2072714" imgH="426711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3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4" name="Line 38"/>
            <p:cNvSpPr>
              <a:spLocks noChangeShapeType="1"/>
            </p:cNvSpPr>
            <p:nvPr/>
          </p:nvSpPr>
          <p:spPr bwMode="auto">
            <a:xfrm>
              <a:off x="219" y="49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5" name="Line 39"/>
            <p:cNvSpPr>
              <a:spLocks noChangeShapeType="1"/>
            </p:cNvSpPr>
            <p:nvPr/>
          </p:nvSpPr>
          <p:spPr bwMode="auto">
            <a:xfrm>
              <a:off x="628" y="49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0" name="Group 40"/>
          <p:cNvGrpSpPr>
            <a:grpSpLocks/>
          </p:cNvGrpSpPr>
          <p:nvPr/>
        </p:nvGrpSpPr>
        <p:grpSpPr bwMode="auto">
          <a:xfrm>
            <a:off x="5499100" y="2133600"/>
            <a:ext cx="2044700" cy="457200"/>
            <a:chOff x="0" y="0"/>
            <a:chExt cx="1288" cy="288"/>
          </a:xfrm>
        </p:grpSpPr>
        <p:graphicFrame>
          <p:nvGraphicFramePr>
            <p:cNvPr id="9260" name="Object 41"/>
            <p:cNvGraphicFramePr>
              <a:graphicFrameLocks noChangeAspect="1"/>
            </p:cNvGraphicFramePr>
            <p:nvPr/>
          </p:nvGraphicFramePr>
          <p:xfrm>
            <a:off x="0" y="0"/>
            <a:ext cx="1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5" r:id="rId21" imgW="2034490" imgH="449601" progId="Equation.3">
                    <p:embed/>
                  </p:oleObj>
                </mc:Choice>
                <mc:Fallback>
                  <p:oleObj r:id="rId21" imgW="2034490" imgH="449601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1" name="Line 42"/>
            <p:cNvSpPr>
              <a:spLocks noChangeShapeType="1"/>
            </p:cNvSpPr>
            <p:nvPr/>
          </p:nvSpPr>
          <p:spPr bwMode="auto">
            <a:xfrm>
              <a:off x="232" y="26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2" name="Line 43"/>
            <p:cNvSpPr>
              <a:spLocks noChangeShapeType="1"/>
            </p:cNvSpPr>
            <p:nvPr/>
          </p:nvSpPr>
          <p:spPr bwMode="auto">
            <a:xfrm>
              <a:off x="993" y="26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4" name="Group 44"/>
          <p:cNvGrpSpPr>
            <a:grpSpLocks/>
          </p:cNvGrpSpPr>
          <p:nvPr/>
        </p:nvGrpSpPr>
        <p:grpSpPr bwMode="auto">
          <a:xfrm>
            <a:off x="3352800" y="2667000"/>
            <a:ext cx="1143000" cy="457200"/>
            <a:chOff x="0" y="0"/>
            <a:chExt cx="720" cy="288"/>
          </a:xfrm>
        </p:grpSpPr>
        <p:graphicFrame>
          <p:nvGraphicFramePr>
            <p:cNvPr id="9257" name="Object 45"/>
            <p:cNvGraphicFramePr>
              <a:graphicFrameLocks noChangeAspect="1"/>
            </p:cNvGraphicFramePr>
            <p:nvPr/>
          </p:nvGraphicFramePr>
          <p:xfrm>
            <a:off x="0" y="40"/>
            <a:ext cx="72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6" r:id="rId23" imgW="1135479" imgH="388704" progId="Equation.3">
                    <p:embed/>
                  </p:oleObj>
                </mc:Choice>
                <mc:Fallback>
                  <p:oleObj r:id="rId23" imgW="1135479" imgH="388704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0"/>
                          <a:ext cx="72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8" name="Line 46"/>
            <p:cNvSpPr>
              <a:spLocks noChangeShapeType="1"/>
            </p:cNvSpPr>
            <p:nvPr/>
          </p:nvSpPr>
          <p:spPr bwMode="auto">
            <a:xfrm>
              <a:off x="180" y="48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Line 47"/>
            <p:cNvSpPr>
              <a:spLocks noChangeShapeType="1"/>
            </p:cNvSpPr>
            <p:nvPr/>
          </p:nvSpPr>
          <p:spPr bwMode="auto">
            <a:xfrm>
              <a:off x="495" y="0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8" name="Group 48"/>
          <p:cNvGrpSpPr>
            <a:grpSpLocks/>
          </p:cNvGrpSpPr>
          <p:nvPr/>
        </p:nvGrpSpPr>
        <p:grpSpPr bwMode="auto">
          <a:xfrm>
            <a:off x="2889250" y="3270250"/>
            <a:ext cx="1816100" cy="457200"/>
            <a:chOff x="0" y="0"/>
            <a:chExt cx="1144" cy="288"/>
          </a:xfrm>
        </p:grpSpPr>
        <p:graphicFrame>
          <p:nvGraphicFramePr>
            <p:cNvPr id="9254" name="Object 49"/>
            <p:cNvGraphicFramePr>
              <a:graphicFrameLocks noChangeAspect="1"/>
            </p:cNvGraphicFramePr>
            <p:nvPr/>
          </p:nvGraphicFramePr>
          <p:xfrm>
            <a:off x="0" y="0"/>
            <a:ext cx="114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7" r:id="rId25" imgW="1806012" imgH="449601" progId="Equation.3">
                    <p:embed/>
                  </p:oleObj>
                </mc:Choice>
                <mc:Fallback>
                  <p:oleObj r:id="rId25" imgW="1806012" imgH="449601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14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5" name="Line 50"/>
            <p:cNvSpPr>
              <a:spLocks noChangeShapeType="1"/>
            </p:cNvSpPr>
            <p:nvPr/>
          </p:nvSpPr>
          <p:spPr bwMode="auto">
            <a:xfrm>
              <a:off x="229" y="30"/>
              <a:ext cx="1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Line 51"/>
            <p:cNvSpPr>
              <a:spLocks noChangeShapeType="1"/>
            </p:cNvSpPr>
            <p:nvPr/>
          </p:nvSpPr>
          <p:spPr bwMode="auto">
            <a:xfrm>
              <a:off x="964" y="30"/>
              <a:ext cx="1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16" name="Group 76"/>
          <p:cNvGrpSpPr>
            <a:grpSpLocks/>
          </p:cNvGrpSpPr>
          <p:nvPr/>
        </p:nvGrpSpPr>
        <p:grpSpPr bwMode="auto">
          <a:xfrm>
            <a:off x="596900" y="4838700"/>
            <a:ext cx="1231900" cy="461963"/>
            <a:chOff x="0" y="0"/>
            <a:chExt cx="776" cy="291"/>
          </a:xfrm>
        </p:grpSpPr>
        <p:graphicFrame>
          <p:nvGraphicFramePr>
            <p:cNvPr id="9251" name="Object 77"/>
            <p:cNvGraphicFramePr>
              <a:graphicFrameLocks noChangeAspect="1"/>
            </p:cNvGraphicFramePr>
            <p:nvPr/>
          </p:nvGraphicFramePr>
          <p:xfrm>
            <a:off x="0" y="19"/>
            <a:ext cx="7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8" r:id="rId27" imgW="1226827" imgH="426711" progId="Equation.3">
                    <p:embed/>
                  </p:oleObj>
                </mc:Choice>
                <mc:Fallback>
                  <p:oleObj r:id="rId27" imgW="1226827" imgH="426711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9"/>
                          <a:ext cx="77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2" name="Line 78"/>
            <p:cNvSpPr>
              <a:spLocks noChangeShapeType="1"/>
            </p:cNvSpPr>
            <p:nvPr/>
          </p:nvSpPr>
          <p:spPr bwMode="auto">
            <a:xfrm>
              <a:off x="584" y="0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" name="Line 79"/>
            <p:cNvSpPr>
              <a:spLocks noChangeShapeType="1"/>
            </p:cNvSpPr>
            <p:nvPr/>
          </p:nvSpPr>
          <p:spPr bwMode="auto">
            <a:xfrm>
              <a:off x="248" y="48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0" name="Group 80"/>
          <p:cNvGrpSpPr>
            <a:grpSpLocks/>
          </p:cNvGrpSpPr>
          <p:nvPr/>
        </p:nvGrpSpPr>
        <p:grpSpPr bwMode="auto">
          <a:xfrm>
            <a:off x="1898650" y="4838700"/>
            <a:ext cx="2843213" cy="457200"/>
            <a:chOff x="0" y="0"/>
            <a:chExt cx="1791" cy="288"/>
          </a:xfrm>
        </p:grpSpPr>
        <p:graphicFrame>
          <p:nvGraphicFramePr>
            <p:cNvPr id="9249" name="Object 81"/>
            <p:cNvGraphicFramePr>
              <a:graphicFrameLocks noChangeAspect="1"/>
            </p:cNvGraphicFramePr>
            <p:nvPr/>
          </p:nvGraphicFramePr>
          <p:xfrm>
            <a:off x="0" y="0"/>
            <a:ext cx="179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9" r:id="rId29" imgW="2827037" imgH="449601" progId="Equation.3">
                    <p:embed/>
                  </p:oleObj>
                </mc:Choice>
                <mc:Fallback>
                  <p:oleObj r:id="rId29" imgW="2827037" imgH="449601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79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0" name="Line 82"/>
            <p:cNvSpPr>
              <a:spLocks noChangeShapeType="1"/>
            </p:cNvSpPr>
            <p:nvPr/>
          </p:nvSpPr>
          <p:spPr bwMode="auto">
            <a:xfrm>
              <a:off x="1396" y="48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3" name="Group 83"/>
          <p:cNvGrpSpPr>
            <a:grpSpLocks/>
          </p:cNvGrpSpPr>
          <p:nvPr/>
        </p:nvGrpSpPr>
        <p:grpSpPr bwMode="auto">
          <a:xfrm>
            <a:off x="4787900" y="4724400"/>
            <a:ext cx="939800" cy="723900"/>
            <a:chOff x="0" y="0"/>
            <a:chExt cx="592" cy="456"/>
          </a:xfrm>
        </p:grpSpPr>
        <p:graphicFrame>
          <p:nvGraphicFramePr>
            <p:cNvPr id="9246" name="Object 84"/>
            <p:cNvGraphicFramePr>
              <a:graphicFrameLocks noChangeAspect="1"/>
            </p:cNvGraphicFramePr>
            <p:nvPr/>
          </p:nvGraphicFramePr>
          <p:xfrm>
            <a:off x="0" y="0"/>
            <a:ext cx="592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0" r:id="rId31" imgW="929676" imgH="716296" progId="Equation.3">
                    <p:embed/>
                  </p:oleObj>
                </mc:Choice>
                <mc:Fallback>
                  <p:oleObj r:id="rId31" imgW="929676" imgH="716296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592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7" name="Line 85"/>
            <p:cNvSpPr>
              <a:spLocks noChangeShapeType="1"/>
            </p:cNvSpPr>
            <p:nvPr/>
          </p:nvSpPr>
          <p:spPr bwMode="auto">
            <a:xfrm>
              <a:off x="412" y="9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Line 86"/>
            <p:cNvSpPr>
              <a:spLocks noChangeShapeType="1"/>
            </p:cNvSpPr>
            <p:nvPr/>
          </p:nvSpPr>
          <p:spPr bwMode="auto">
            <a:xfrm>
              <a:off x="151" y="260"/>
              <a:ext cx="1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7" name="Group 87"/>
          <p:cNvGrpSpPr>
            <a:grpSpLocks/>
          </p:cNvGrpSpPr>
          <p:nvPr/>
        </p:nvGrpSpPr>
        <p:grpSpPr bwMode="auto">
          <a:xfrm>
            <a:off x="6705600" y="4838700"/>
            <a:ext cx="1397000" cy="457200"/>
            <a:chOff x="0" y="0"/>
            <a:chExt cx="880" cy="288"/>
          </a:xfrm>
        </p:grpSpPr>
        <p:graphicFrame>
          <p:nvGraphicFramePr>
            <p:cNvPr id="9242" name="Object 88"/>
            <p:cNvGraphicFramePr>
              <a:graphicFrameLocks noChangeAspect="1"/>
            </p:cNvGraphicFramePr>
            <p:nvPr/>
          </p:nvGraphicFramePr>
          <p:xfrm>
            <a:off x="16" y="0"/>
            <a:ext cx="8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1" r:id="rId33" imgW="1363957" imgH="449601" progId="Equation.3">
                    <p:embed/>
                  </p:oleObj>
                </mc:Choice>
                <mc:Fallback>
                  <p:oleObj r:id="rId33" imgW="1363957" imgH="449601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" y="0"/>
                          <a:ext cx="8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3" name="Line 89"/>
            <p:cNvSpPr>
              <a:spLocks noChangeShapeType="1"/>
            </p:cNvSpPr>
            <p:nvPr/>
          </p:nvSpPr>
          <p:spPr bwMode="auto">
            <a:xfrm>
              <a:off x="0" y="4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90"/>
            <p:cNvSpPr>
              <a:spLocks noChangeShapeType="1"/>
            </p:cNvSpPr>
            <p:nvPr/>
          </p:nvSpPr>
          <p:spPr bwMode="auto">
            <a:xfrm>
              <a:off x="432" y="4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Line 91"/>
            <p:cNvSpPr>
              <a:spLocks noChangeShapeType="1"/>
            </p:cNvSpPr>
            <p:nvPr/>
          </p:nvSpPr>
          <p:spPr bwMode="auto">
            <a:xfrm>
              <a:off x="672" y="48"/>
              <a:ext cx="1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51" grpId="0" animBg="1"/>
      <p:bldP spid="10253" grpId="0" autoUpdateAnimBg="0"/>
      <p:bldP spid="10254" grpId="0" autoUpdateAnimBg="0"/>
      <p:bldP spid="10258" grpId="0" build="p" autoUpdateAnimBg="0"/>
      <p:bldP spid="10259" grpId="0" autoUpdateAnimBg="0"/>
      <p:bldP spid="1026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 txBox="1">
            <a:spLocks noChangeArrowheads="1"/>
          </p:cNvSpPr>
          <p:nvPr/>
        </p:nvSpPr>
        <p:spPr bwMode="auto">
          <a:xfrm>
            <a:off x="539750" y="358775"/>
            <a:ext cx="144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 b="1">
                <a:solidFill>
                  <a:schemeClr val="tx2"/>
                </a:solidFill>
              </a:rPr>
              <a:t>定理</a:t>
            </a:r>
            <a:r>
              <a:rPr lang="en-US" altLang="zh-CN" b="1">
                <a:solidFill>
                  <a:schemeClr val="tx2"/>
                </a:solidFill>
              </a:rPr>
              <a:t>1.</a:t>
            </a:r>
            <a:r>
              <a:rPr lang="en-US" altLang="zh-CN" b="1"/>
              <a:t>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828800" y="4445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设</a:t>
            </a:r>
            <a:r>
              <a:rPr lang="zh-CN" altLang="en-US" i="1"/>
              <a:t>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为非零向量 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971800" y="132715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1800" y="14351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34000" y="10271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en-US" altLang="zh-CN" i="1">
                <a:sym typeface="Symbol" pitchFamily="18" charset="2"/>
              </a:rPr>
              <a:t> </a:t>
            </a:r>
            <a:r>
              <a:rPr lang="zh-CN" altLang="en-US"/>
              <a:t>为唯一实数</a:t>
            </a:r>
            <a:r>
              <a:rPr lang="en-US" altLang="zh-CN"/>
              <a:t>)</a:t>
            </a:r>
          </a:p>
        </p:txBody>
      </p: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1828800" y="1130300"/>
            <a:ext cx="1066800" cy="519113"/>
            <a:chOff x="0" y="0"/>
            <a:chExt cx="672" cy="327"/>
          </a:xfrm>
        </p:grpSpPr>
        <p:sp>
          <p:nvSpPr>
            <p:cNvPr id="10252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i="1">
                  <a:ea typeface="黑体" pitchFamily="49" charset="-122"/>
                  <a:sym typeface="Symbol" pitchFamily="18" charset="2"/>
                </a:rPr>
                <a:t>a</a:t>
              </a:r>
              <a:r>
                <a:rPr lang="en-US" altLang="zh-CN">
                  <a:ea typeface="黑体" pitchFamily="49" charset="-122"/>
                  <a:sym typeface="Symbol" pitchFamily="18" charset="2"/>
                </a:rPr>
                <a:t>∥</a:t>
              </a:r>
              <a:r>
                <a:rPr lang="en-US" altLang="zh-CN" i="1">
                  <a:ea typeface="黑体" pitchFamily="49" charset="-122"/>
                  <a:sym typeface="Symbol" pitchFamily="18" charset="2"/>
                </a:rPr>
                <a:t>b</a:t>
              </a:r>
            </a:p>
          </p:txBody>
        </p:sp>
        <p:sp>
          <p:nvSpPr>
            <p:cNvPr id="10253" name="Line 20"/>
            <p:cNvSpPr>
              <a:spLocks noChangeShapeType="1"/>
            </p:cNvSpPr>
            <p:nvPr/>
          </p:nvSpPr>
          <p:spPr bwMode="auto">
            <a:xfrm>
              <a:off x="48" y="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Line 21"/>
            <p:cNvSpPr>
              <a:spLocks noChangeShapeType="1"/>
            </p:cNvSpPr>
            <p:nvPr/>
          </p:nvSpPr>
          <p:spPr bwMode="auto">
            <a:xfrm>
              <a:off x="384" y="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4038600" y="1130300"/>
            <a:ext cx="1066800" cy="457200"/>
            <a:chOff x="0" y="0"/>
            <a:chExt cx="672" cy="288"/>
          </a:xfrm>
        </p:grpSpPr>
        <p:graphicFrame>
          <p:nvGraphicFramePr>
            <p:cNvPr id="10249" name="Object 23"/>
            <p:cNvGraphicFramePr>
              <a:graphicFrameLocks noChangeAspect="1"/>
            </p:cNvGraphicFramePr>
            <p:nvPr/>
          </p:nvGraphicFramePr>
          <p:xfrm>
            <a:off x="16" y="32"/>
            <a:ext cx="65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9" r:id="rId3" imgW="1036357" imgH="396262" progId="Equation.3">
                    <p:embed/>
                  </p:oleObj>
                </mc:Choice>
                <mc:Fallback>
                  <p:oleObj r:id="rId3" imgW="1036357" imgH="396262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" y="32"/>
                          <a:ext cx="65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0" name="Line 24"/>
            <p:cNvSpPr>
              <a:spLocks noChangeShapeType="1"/>
            </p:cNvSpPr>
            <p:nvPr/>
          </p:nvSpPr>
          <p:spPr bwMode="auto">
            <a:xfrm>
              <a:off x="0" y="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Line 25"/>
            <p:cNvSpPr>
              <a:spLocks noChangeShapeType="1"/>
            </p:cNvSpPr>
            <p:nvPr/>
          </p:nvSpPr>
          <p:spPr bwMode="auto">
            <a:xfrm>
              <a:off x="528" y="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4.0"/>
  <p:tag name="PROBLEMBLANK" val="[{&quot;Num&quot;:1,&quot;Score&quot;:1.0,&quot;Answers&quot;:[&quot;4&quot;],&quot;CaseSensitive&quot;:false,&quot;FuzzyMatch&quot;:false},{&quot;Num&quot;:2,&quot;Score&quot;:1.0,&quot;Answers&quot;:[&quot;5&quot;],&quot;CaseSensitive&quot;:false,&quot;FuzzyMatch&quot;:false},{&quot;Num&quot;:3,&quot;Score&quot;:1.0,&quot;Answers&quot;:[&quot;8&quot;],&quot;CaseSensitive&quot;:false,&quot;FuzzyMatch&quot;:false},{&quot;Num&quot;:4,&quot;Score&quot;:1.0,&quot;Answers&quot;:[&quot;3&quot;],&quot;CaseSensitive&quot;:false,&quot;FuzzyMatch&quot;:false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3.0"/>
  <p:tag name="PROBLEMBLANK" val="[{&quot;Num&quot;:1,&quot;Score&quot;:1.0,&quot;Answers&quot;:[&quot;(a,-b,-c)&quot;],&quot;CaseSensitive&quot;:false,&quot;FuzzyMatch&quot;:false},{&quot;Num&quot;:2,&quot;Score&quot;:1.0,&quot;Answers&quot;:[&quot;(-a,b,c)&quot;],&quot;CaseSensitive&quot;:false,&quot;FuzzyMatch&quot;:false},{&quot;Num&quot;:3,&quot;Score&quot;:1.0,&quot;Answers&quot;:[&quot;(-3,7,0)&quot;],&quot;CaseSensitive&quot;:false,&quot;FuzzyMatch&quot;:false}]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2.0"/>
  <p:tag name="PROBLEMHASREMARK" val="True"/>
  <p:tag name="PROBLEMREMARK" val="    2  4 ,   2  4 ,   3  2  "/>
  <p:tag name="PROBLEMVOICEALLOWED" val="Fals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(-3,15,12)&quot;,&quot;(3,-15,-12)&quot;],&quot;CaseSensitive&quot;:false,&quot;FuzzyMatch&quot;:false}]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3.0"/>
  <p:tag name="PROBLEMBLANK" val="[{&quot;Num&quot;:1,&quot;Score&quot;:1.0,&quot;Answers&quot;:[&quot;(13,7,15)&quot;],&quot;CaseSensitive&quot;:false,&quot;FuzzyMatch&quot;:false},{&quot;Num&quot;:2,&quot;Score&quot;:1.0,&quot;Answers&quot;:[&quot;4&quot;],&quot;CaseSensitive&quot;:false,&quot;FuzzyMatch&quot;:false},{&quot;Num&quot;:3,&quot;Score&quot;:1.0,&quot;Answers&quot;:[&quot;-1&quot;],&quot;CaseSensitive&quot;:false,&quot;FuzzyMatch&quot;:false}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1.0,&quot;Answers&quot;:[&quot;-8&quot;],&quot;CaseSensitive&quot;:false,&quot;FuzzyMatch&quot;:false},{&quot;Num&quot;:2,&quot;Score&quot;:1.0,&quot;Answers&quot;:[&quot;(0,2,0)&quot;],&quot;CaseSensitive&quot;:false,&quot;FuzzyMatch&quot;:false}]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(0,1,-2)&quot;],&quot;CaseSensitive&quot;:false,&quot;FuzzyMatch&quot;:false}]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(6/11,7/11,-6/11)&quot;,&quot;(-6/11,-7/11,6/11)&quot;],&quot;CaseSensitive&quot;:false,&quot;FuzzyMatch&quot;:false}]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1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257</TotalTime>
  <Words>1673</Words>
  <Application>Microsoft Office PowerPoint</Application>
  <PresentationFormat>全屏显示(4:3)</PresentationFormat>
  <Paragraphs>276</Paragraphs>
  <Slides>34</Slides>
  <Notes>0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空演示文稿</vt:lpstr>
      <vt:lpstr>Bitmap Image</vt:lpstr>
      <vt:lpstr>Microsoft 公式 3.0</vt:lpstr>
      <vt:lpstr>MathType 6.0 Equation</vt:lpstr>
      <vt:lpstr>第八章</vt:lpstr>
      <vt:lpstr>第一节</vt:lpstr>
      <vt:lpstr>一、向量的概念</vt:lpstr>
      <vt:lpstr>PowerPoint 演示文稿</vt:lpstr>
      <vt:lpstr>二、向量的线性运算</vt:lpstr>
      <vt:lpstr>PowerPoint 演示文稿</vt:lpstr>
      <vt:lpstr>2. 向量的减法</vt:lpstr>
      <vt:lpstr>3. 向量与数的乘法</vt:lpstr>
      <vt:lpstr>PowerPoint 演示文稿</vt:lpstr>
      <vt:lpstr>三、空间直角坐标系</vt:lpstr>
      <vt:lpstr>在直角坐标系下</vt:lpstr>
      <vt:lpstr>PowerPoint 演示文稿</vt:lpstr>
      <vt:lpstr>2. 向量的坐标表示</vt:lpstr>
      <vt:lpstr>四、利用坐标作向量的线性运算</vt:lpstr>
      <vt:lpstr>PowerPoint 演示文稿</vt:lpstr>
      <vt:lpstr>PowerPoint 演示文稿</vt:lpstr>
      <vt:lpstr>PowerPoint 演示文稿</vt:lpstr>
      <vt:lpstr>五、向量的模、方向角、投影 </vt:lpstr>
      <vt:lpstr>例4. 求证以</vt:lpstr>
      <vt:lpstr>例5. 在 z 轴上求与两点</vt:lpstr>
      <vt:lpstr>PowerPoint 演示文稿</vt:lpstr>
      <vt:lpstr>PowerPoint 演示文稿</vt:lpstr>
      <vt:lpstr>PowerPoint 演示文稿</vt:lpstr>
      <vt:lpstr>2. 方向角与方向余弦</vt:lpstr>
      <vt:lpstr>PowerPoint 演示文稿</vt:lpstr>
      <vt:lpstr>例7. 已知两点</vt:lpstr>
      <vt:lpstr>例8. 设点 A 位于第一卦限,</vt:lpstr>
      <vt:lpstr>PowerPoint 演示文稿</vt:lpstr>
      <vt:lpstr>PowerPoint 演示文稿</vt:lpstr>
      <vt:lpstr>PowerPoint 演示文稿</vt:lpstr>
      <vt:lpstr>PowerPoint 演示文稿</vt:lpstr>
      <vt:lpstr>3. 向量在轴上的投影</vt:lpstr>
      <vt:lpstr>备用题</vt:lpstr>
      <vt:lpstr>2. 设</vt:lpstr>
    </vt:vector>
  </TitlesOfParts>
  <Company>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  向量及其线性运算</dc:title>
  <dc:creator>曹璎珞，李安昌</dc:creator>
  <cp:lastModifiedBy>houjy</cp:lastModifiedBy>
  <cp:revision>175</cp:revision>
  <dcterms:created xsi:type="dcterms:W3CDTF">2000-12-02T01:28:42Z</dcterms:created>
  <dcterms:modified xsi:type="dcterms:W3CDTF">2020-02-20T08:13:16Z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2052-3.2.0</vt:lpwstr>
  </property>
</Properties>
</file>