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07" r:id="rId2"/>
    <p:sldId id="311" r:id="rId3"/>
    <p:sldId id="313" r:id="rId4"/>
    <p:sldId id="314" r:id="rId5"/>
    <p:sldId id="277" r:id="rId6"/>
    <p:sldId id="278" r:id="rId7"/>
    <p:sldId id="285" r:id="rId8"/>
    <p:sldId id="286" r:id="rId9"/>
    <p:sldId id="287" r:id="rId10"/>
    <p:sldId id="300" r:id="rId11"/>
    <p:sldId id="308" r:id="rId12"/>
    <p:sldId id="262" r:id="rId13"/>
    <p:sldId id="264" r:id="rId14"/>
    <p:sldId id="301" r:id="rId15"/>
    <p:sldId id="302" r:id="rId16"/>
    <p:sldId id="303" r:id="rId17"/>
    <p:sldId id="295" r:id="rId18"/>
    <p:sldId id="304" r:id="rId19"/>
    <p:sldId id="310" r:id="rId20"/>
    <p:sldId id="297" r:id="rId2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33CC"/>
    <a:srgbClr val="C0C0C0"/>
    <a:srgbClr val="777777"/>
    <a:srgbClr val="009900"/>
    <a:srgbClr val="3366CC"/>
    <a:srgbClr val="CCFF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51" autoAdjust="0"/>
    <p:restoredTop sz="90929"/>
  </p:normalViewPr>
  <p:slideViewPr>
    <p:cSldViewPr>
      <p:cViewPr varScale="1">
        <p:scale>
          <a:sx n="47" d="100"/>
          <a:sy n="47" d="100"/>
        </p:scale>
        <p:origin x="-1123" y="-91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Relationship Id="rId6" Type="http://schemas.openxmlformats.org/officeDocument/2006/relationships/image" Target="../media/image77.emf"/><Relationship Id="rId5" Type="http://schemas.openxmlformats.org/officeDocument/2006/relationships/image" Target="../media/image76.emf"/><Relationship Id="rId4" Type="http://schemas.openxmlformats.org/officeDocument/2006/relationships/image" Target="../media/image75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3" Type="http://schemas.openxmlformats.org/officeDocument/2006/relationships/image" Target="../media/image80.emf"/><Relationship Id="rId7" Type="http://schemas.openxmlformats.org/officeDocument/2006/relationships/image" Target="../media/image84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Relationship Id="rId6" Type="http://schemas.openxmlformats.org/officeDocument/2006/relationships/image" Target="../media/image83.emf"/><Relationship Id="rId5" Type="http://schemas.openxmlformats.org/officeDocument/2006/relationships/image" Target="../media/image82.emf"/><Relationship Id="rId4" Type="http://schemas.openxmlformats.org/officeDocument/2006/relationships/image" Target="../media/image81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3" Type="http://schemas.openxmlformats.org/officeDocument/2006/relationships/image" Target="../media/image88.emf"/><Relationship Id="rId7" Type="http://schemas.openxmlformats.org/officeDocument/2006/relationships/image" Target="../media/image92.emf"/><Relationship Id="rId12" Type="http://schemas.openxmlformats.org/officeDocument/2006/relationships/image" Target="../media/image97.emf"/><Relationship Id="rId2" Type="http://schemas.openxmlformats.org/officeDocument/2006/relationships/image" Target="../media/image87.emf"/><Relationship Id="rId1" Type="http://schemas.openxmlformats.org/officeDocument/2006/relationships/image" Target="../media/image86.emf"/><Relationship Id="rId6" Type="http://schemas.openxmlformats.org/officeDocument/2006/relationships/image" Target="../media/image91.emf"/><Relationship Id="rId11" Type="http://schemas.openxmlformats.org/officeDocument/2006/relationships/image" Target="../media/image96.emf"/><Relationship Id="rId5" Type="http://schemas.openxmlformats.org/officeDocument/2006/relationships/image" Target="../media/image90.emf"/><Relationship Id="rId10" Type="http://schemas.openxmlformats.org/officeDocument/2006/relationships/image" Target="../media/image95.emf"/><Relationship Id="rId4" Type="http://schemas.openxmlformats.org/officeDocument/2006/relationships/image" Target="../media/image89.emf"/><Relationship Id="rId9" Type="http://schemas.openxmlformats.org/officeDocument/2006/relationships/image" Target="../media/image94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image" Target="../media/image99.emf"/><Relationship Id="rId1" Type="http://schemas.openxmlformats.org/officeDocument/2006/relationships/image" Target="../media/image98.emf"/><Relationship Id="rId5" Type="http://schemas.openxmlformats.org/officeDocument/2006/relationships/image" Target="../media/image102.emf"/><Relationship Id="rId4" Type="http://schemas.openxmlformats.org/officeDocument/2006/relationships/image" Target="../media/image101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3" Type="http://schemas.openxmlformats.org/officeDocument/2006/relationships/image" Target="../media/image105.emf"/><Relationship Id="rId7" Type="http://schemas.openxmlformats.org/officeDocument/2006/relationships/image" Target="../media/image109.emf"/><Relationship Id="rId2" Type="http://schemas.openxmlformats.org/officeDocument/2006/relationships/image" Target="../media/image104.emf"/><Relationship Id="rId1" Type="http://schemas.openxmlformats.org/officeDocument/2006/relationships/image" Target="../media/image103.emf"/><Relationship Id="rId6" Type="http://schemas.openxmlformats.org/officeDocument/2006/relationships/image" Target="../media/image108.emf"/><Relationship Id="rId5" Type="http://schemas.openxmlformats.org/officeDocument/2006/relationships/image" Target="../media/image107.emf"/><Relationship Id="rId4" Type="http://schemas.openxmlformats.org/officeDocument/2006/relationships/image" Target="../media/image106.emf"/><Relationship Id="rId9" Type="http://schemas.openxmlformats.org/officeDocument/2006/relationships/image" Target="../media/image111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3" Type="http://schemas.openxmlformats.org/officeDocument/2006/relationships/image" Target="../media/image114.emf"/><Relationship Id="rId7" Type="http://schemas.openxmlformats.org/officeDocument/2006/relationships/image" Target="../media/image118.emf"/><Relationship Id="rId2" Type="http://schemas.openxmlformats.org/officeDocument/2006/relationships/image" Target="../media/image113.emf"/><Relationship Id="rId1" Type="http://schemas.openxmlformats.org/officeDocument/2006/relationships/image" Target="../media/image112.emf"/><Relationship Id="rId6" Type="http://schemas.openxmlformats.org/officeDocument/2006/relationships/image" Target="../media/image117.emf"/><Relationship Id="rId5" Type="http://schemas.openxmlformats.org/officeDocument/2006/relationships/image" Target="../media/image116.emf"/><Relationship Id="rId4" Type="http://schemas.openxmlformats.org/officeDocument/2006/relationships/image" Target="../media/image115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emf"/><Relationship Id="rId3" Type="http://schemas.openxmlformats.org/officeDocument/2006/relationships/image" Target="../media/image122.emf"/><Relationship Id="rId7" Type="http://schemas.openxmlformats.org/officeDocument/2006/relationships/image" Target="../media/image126.emf"/><Relationship Id="rId2" Type="http://schemas.openxmlformats.org/officeDocument/2006/relationships/image" Target="../media/image121.emf"/><Relationship Id="rId1" Type="http://schemas.openxmlformats.org/officeDocument/2006/relationships/image" Target="../media/image120.emf"/><Relationship Id="rId6" Type="http://schemas.openxmlformats.org/officeDocument/2006/relationships/image" Target="../media/image125.emf"/><Relationship Id="rId5" Type="http://schemas.openxmlformats.org/officeDocument/2006/relationships/image" Target="../media/image124.emf"/><Relationship Id="rId4" Type="http://schemas.openxmlformats.org/officeDocument/2006/relationships/image" Target="../media/image123.emf"/><Relationship Id="rId9" Type="http://schemas.openxmlformats.org/officeDocument/2006/relationships/image" Target="../media/image128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emf"/><Relationship Id="rId13" Type="http://schemas.openxmlformats.org/officeDocument/2006/relationships/image" Target="../media/image141.emf"/><Relationship Id="rId3" Type="http://schemas.openxmlformats.org/officeDocument/2006/relationships/image" Target="../media/image131.emf"/><Relationship Id="rId7" Type="http://schemas.openxmlformats.org/officeDocument/2006/relationships/image" Target="../media/image135.emf"/><Relationship Id="rId12" Type="http://schemas.openxmlformats.org/officeDocument/2006/relationships/image" Target="../media/image140.emf"/><Relationship Id="rId2" Type="http://schemas.openxmlformats.org/officeDocument/2006/relationships/image" Target="../media/image130.emf"/><Relationship Id="rId1" Type="http://schemas.openxmlformats.org/officeDocument/2006/relationships/image" Target="../media/image129.emf"/><Relationship Id="rId6" Type="http://schemas.openxmlformats.org/officeDocument/2006/relationships/image" Target="../media/image134.emf"/><Relationship Id="rId11" Type="http://schemas.openxmlformats.org/officeDocument/2006/relationships/image" Target="../media/image139.emf"/><Relationship Id="rId5" Type="http://schemas.openxmlformats.org/officeDocument/2006/relationships/image" Target="../media/image133.emf"/><Relationship Id="rId15" Type="http://schemas.openxmlformats.org/officeDocument/2006/relationships/image" Target="../media/image143.emf"/><Relationship Id="rId10" Type="http://schemas.openxmlformats.org/officeDocument/2006/relationships/image" Target="../media/image138.emf"/><Relationship Id="rId4" Type="http://schemas.openxmlformats.org/officeDocument/2006/relationships/image" Target="../media/image132.emf"/><Relationship Id="rId9" Type="http://schemas.openxmlformats.org/officeDocument/2006/relationships/image" Target="../media/image137.emf"/><Relationship Id="rId14" Type="http://schemas.openxmlformats.org/officeDocument/2006/relationships/image" Target="../media/image142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emf"/><Relationship Id="rId13" Type="http://schemas.openxmlformats.org/officeDocument/2006/relationships/image" Target="../media/image156.emf"/><Relationship Id="rId3" Type="http://schemas.openxmlformats.org/officeDocument/2006/relationships/image" Target="../media/image146.emf"/><Relationship Id="rId7" Type="http://schemas.openxmlformats.org/officeDocument/2006/relationships/image" Target="../media/image150.emf"/><Relationship Id="rId12" Type="http://schemas.openxmlformats.org/officeDocument/2006/relationships/image" Target="../media/image155.emf"/><Relationship Id="rId2" Type="http://schemas.openxmlformats.org/officeDocument/2006/relationships/image" Target="../media/image145.emf"/><Relationship Id="rId1" Type="http://schemas.openxmlformats.org/officeDocument/2006/relationships/image" Target="../media/image144.emf"/><Relationship Id="rId6" Type="http://schemas.openxmlformats.org/officeDocument/2006/relationships/image" Target="../media/image149.emf"/><Relationship Id="rId11" Type="http://schemas.openxmlformats.org/officeDocument/2006/relationships/image" Target="../media/image154.emf"/><Relationship Id="rId5" Type="http://schemas.openxmlformats.org/officeDocument/2006/relationships/image" Target="../media/image148.emf"/><Relationship Id="rId10" Type="http://schemas.openxmlformats.org/officeDocument/2006/relationships/image" Target="../media/image153.emf"/><Relationship Id="rId4" Type="http://schemas.openxmlformats.org/officeDocument/2006/relationships/image" Target="../media/image147.emf"/><Relationship Id="rId9" Type="http://schemas.openxmlformats.org/officeDocument/2006/relationships/image" Target="../media/image152.emf"/><Relationship Id="rId14" Type="http://schemas.openxmlformats.org/officeDocument/2006/relationships/image" Target="../media/image157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emf"/><Relationship Id="rId3" Type="http://schemas.openxmlformats.org/officeDocument/2006/relationships/image" Target="../media/image160.emf"/><Relationship Id="rId7" Type="http://schemas.openxmlformats.org/officeDocument/2006/relationships/image" Target="../media/image164.emf"/><Relationship Id="rId12" Type="http://schemas.openxmlformats.org/officeDocument/2006/relationships/image" Target="../media/image169.emf"/><Relationship Id="rId2" Type="http://schemas.openxmlformats.org/officeDocument/2006/relationships/image" Target="../media/image159.emf"/><Relationship Id="rId1" Type="http://schemas.openxmlformats.org/officeDocument/2006/relationships/image" Target="../media/image158.emf"/><Relationship Id="rId6" Type="http://schemas.openxmlformats.org/officeDocument/2006/relationships/image" Target="../media/image163.emf"/><Relationship Id="rId11" Type="http://schemas.openxmlformats.org/officeDocument/2006/relationships/image" Target="../media/image168.emf"/><Relationship Id="rId5" Type="http://schemas.openxmlformats.org/officeDocument/2006/relationships/image" Target="../media/image162.emf"/><Relationship Id="rId10" Type="http://schemas.openxmlformats.org/officeDocument/2006/relationships/image" Target="../media/image167.emf"/><Relationship Id="rId4" Type="http://schemas.openxmlformats.org/officeDocument/2006/relationships/image" Target="../media/image161.emf"/><Relationship Id="rId9" Type="http://schemas.openxmlformats.org/officeDocument/2006/relationships/image" Target="../media/image16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emf"/><Relationship Id="rId13" Type="http://schemas.openxmlformats.org/officeDocument/2006/relationships/image" Target="../media/image182.emf"/><Relationship Id="rId18" Type="http://schemas.openxmlformats.org/officeDocument/2006/relationships/image" Target="../media/image187.emf"/><Relationship Id="rId3" Type="http://schemas.openxmlformats.org/officeDocument/2006/relationships/image" Target="../media/image172.emf"/><Relationship Id="rId7" Type="http://schemas.openxmlformats.org/officeDocument/2006/relationships/image" Target="../media/image176.emf"/><Relationship Id="rId12" Type="http://schemas.openxmlformats.org/officeDocument/2006/relationships/image" Target="../media/image181.emf"/><Relationship Id="rId17" Type="http://schemas.openxmlformats.org/officeDocument/2006/relationships/image" Target="../media/image186.emf"/><Relationship Id="rId2" Type="http://schemas.openxmlformats.org/officeDocument/2006/relationships/image" Target="../media/image171.emf"/><Relationship Id="rId16" Type="http://schemas.openxmlformats.org/officeDocument/2006/relationships/image" Target="../media/image185.emf"/><Relationship Id="rId1" Type="http://schemas.openxmlformats.org/officeDocument/2006/relationships/image" Target="../media/image170.emf"/><Relationship Id="rId6" Type="http://schemas.openxmlformats.org/officeDocument/2006/relationships/image" Target="../media/image175.emf"/><Relationship Id="rId11" Type="http://schemas.openxmlformats.org/officeDocument/2006/relationships/image" Target="../media/image180.emf"/><Relationship Id="rId5" Type="http://schemas.openxmlformats.org/officeDocument/2006/relationships/image" Target="../media/image174.emf"/><Relationship Id="rId15" Type="http://schemas.openxmlformats.org/officeDocument/2006/relationships/image" Target="../media/image184.emf"/><Relationship Id="rId10" Type="http://schemas.openxmlformats.org/officeDocument/2006/relationships/image" Target="../media/image179.emf"/><Relationship Id="rId4" Type="http://schemas.openxmlformats.org/officeDocument/2006/relationships/image" Target="../media/image173.emf"/><Relationship Id="rId9" Type="http://schemas.openxmlformats.org/officeDocument/2006/relationships/image" Target="../media/image178.emf"/><Relationship Id="rId14" Type="http://schemas.openxmlformats.org/officeDocument/2006/relationships/image" Target="../media/image18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image" Target="../media/image34.emf"/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12" Type="http://schemas.openxmlformats.org/officeDocument/2006/relationships/image" Target="../media/image33.emf"/><Relationship Id="rId2" Type="http://schemas.openxmlformats.org/officeDocument/2006/relationships/image" Target="../media/image23.emf"/><Relationship Id="rId16" Type="http://schemas.openxmlformats.org/officeDocument/2006/relationships/image" Target="../media/image37.emf"/><Relationship Id="rId1" Type="http://schemas.openxmlformats.org/officeDocument/2006/relationships/image" Target="../media/image22.emf"/><Relationship Id="rId6" Type="http://schemas.openxmlformats.org/officeDocument/2006/relationships/image" Target="../media/image27.emf"/><Relationship Id="rId11" Type="http://schemas.openxmlformats.org/officeDocument/2006/relationships/image" Target="../media/image32.emf"/><Relationship Id="rId5" Type="http://schemas.openxmlformats.org/officeDocument/2006/relationships/image" Target="../media/image26.emf"/><Relationship Id="rId15" Type="http://schemas.openxmlformats.org/officeDocument/2006/relationships/image" Target="../media/image36.emf"/><Relationship Id="rId10" Type="http://schemas.openxmlformats.org/officeDocument/2006/relationships/image" Target="../media/image31.emf"/><Relationship Id="rId4" Type="http://schemas.openxmlformats.org/officeDocument/2006/relationships/image" Target="../media/image25.emf"/><Relationship Id="rId9" Type="http://schemas.openxmlformats.org/officeDocument/2006/relationships/image" Target="../media/image30.emf"/><Relationship Id="rId14" Type="http://schemas.openxmlformats.org/officeDocument/2006/relationships/image" Target="../media/image3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7" Type="http://schemas.openxmlformats.org/officeDocument/2006/relationships/image" Target="../media/image55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Relationship Id="rId6" Type="http://schemas.openxmlformats.org/officeDocument/2006/relationships/image" Target="../media/image54.emf"/><Relationship Id="rId5" Type="http://schemas.openxmlformats.org/officeDocument/2006/relationships/image" Target="../media/image53.emf"/><Relationship Id="rId4" Type="http://schemas.openxmlformats.org/officeDocument/2006/relationships/image" Target="../media/image52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image" Target="../media/image58.emf"/><Relationship Id="rId7" Type="http://schemas.openxmlformats.org/officeDocument/2006/relationships/image" Target="../media/image62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Relationship Id="rId6" Type="http://schemas.openxmlformats.org/officeDocument/2006/relationships/image" Target="../media/image61.emf"/><Relationship Id="rId5" Type="http://schemas.openxmlformats.org/officeDocument/2006/relationships/image" Target="../media/image60.emf"/><Relationship Id="rId4" Type="http://schemas.openxmlformats.org/officeDocument/2006/relationships/image" Target="../media/image59.emf"/><Relationship Id="rId9" Type="http://schemas.openxmlformats.org/officeDocument/2006/relationships/image" Target="../media/image64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7" Type="http://schemas.openxmlformats.org/officeDocument/2006/relationships/image" Target="../media/image71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Relationship Id="rId6" Type="http://schemas.openxmlformats.org/officeDocument/2006/relationships/image" Target="../media/image70.emf"/><Relationship Id="rId5" Type="http://schemas.openxmlformats.org/officeDocument/2006/relationships/image" Target="../media/image69.emf"/><Relationship Id="rId4" Type="http://schemas.openxmlformats.org/officeDocument/2006/relationships/image" Target="../media/image6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B32DAD60-8CFC-4123-8B0D-D19C2422CD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9505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8AF968D4-4226-480A-BB4F-0C78A504F7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15537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02BEB8-F34B-4FF4-9698-D9D8FABFCEE7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73730" name="Rectangle 4098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409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L.P206-P211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7AE474-0415-42C1-B1A5-6DCB8AB0DFE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624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L.P206-P211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68F40E-51D6-4D7D-81DC-BC1934A88016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686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L.P223</a:t>
            </a:r>
            <a:r>
              <a:rPr lang="zh-CN" altLang="en-US"/>
              <a:t>例</a:t>
            </a:r>
            <a:r>
              <a:rPr lang="en-US" altLang="zh-CN"/>
              <a:t>10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058310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952926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833384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380482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4677211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588738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258228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725861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7120661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00820860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5221237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jpeg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11" Type="http://schemas.openxmlformats.org/officeDocument/2006/relationships/oleObject" Target="../embeddings/oleObject1.bin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slide" Target="slide10.xml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6.jpeg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76.emf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20" Type="http://schemas.openxmlformats.org/officeDocument/2006/relationships/image" Target="../media/image8.jpeg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3.e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5" Type="http://schemas.openxmlformats.org/officeDocument/2006/relationships/image" Target="../media/image3.jpeg"/><Relationship Id="rId10" Type="http://schemas.openxmlformats.org/officeDocument/2006/relationships/image" Target="../media/image75.emf"/><Relationship Id="rId19" Type="http://schemas.openxmlformats.org/officeDocument/2006/relationships/image" Target="../media/image7.jpeg"/><Relationship Id="rId4" Type="http://schemas.openxmlformats.org/officeDocument/2006/relationships/image" Target="../media/image72.e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7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oleObject" Target="../embeddings/oleObject76.bin"/><Relationship Id="rId18" Type="http://schemas.openxmlformats.org/officeDocument/2006/relationships/image" Target="../media/image85.emf"/><Relationship Id="rId3" Type="http://schemas.openxmlformats.org/officeDocument/2006/relationships/oleObject" Target="../embeddings/oleObject71.bin"/><Relationship Id="rId21" Type="http://schemas.openxmlformats.org/officeDocument/2006/relationships/image" Target="../media/image5.jpeg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82.emf"/><Relationship Id="rId17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4.emf"/><Relationship Id="rId20" Type="http://schemas.openxmlformats.org/officeDocument/2006/relationships/image" Target="../media/image4.jpeg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9.emf"/><Relationship Id="rId11" Type="http://schemas.openxmlformats.org/officeDocument/2006/relationships/oleObject" Target="../embeddings/oleObject75.bin"/><Relationship Id="rId24" Type="http://schemas.openxmlformats.org/officeDocument/2006/relationships/image" Target="../media/image8.jpeg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23" Type="http://schemas.openxmlformats.org/officeDocument/2006/relationships/image" Target="../media/image7.jpeg"/><Relationship Id="rId10" Type="http://schemas.openxmlformats.org/officeDocument/2006/relationships/image" Target="../media/image81.emf"/><Relationship Id="rId19" Type="http://schemas.openxmlformats.org/officeDocument/2006/relationships/image" Target="../media/image3.jpeg"/><Relationship Id="rId4" Type="http://schemas.openxmlformats.org/officeDocument/2006/relationships/image" Target="../media/image78.e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83.emf"/><Relationship Id="rId22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93.emf"/><Relationship Id="rId26" Type="http://schemas.openxmlformats.org/officeDocument/2006/relationships/image" Target="../media/image97.emf"/><Relationship Id="rId3" Type="http://schemas.openxmlformats.org/officeDocument/2006/relationships/oleObject" Target="../embeddings/oleObject79.bin"/><Relationship Id="rId21" Type="http://schemas.openxmlformats.org/officeDocument/2006/relationships/oleObject" Target="../embeddings/oleObject88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90.emf"/><Relationship Id="rId17" Type="http://schemas.openxmlformats.org/officeDocument/2006/relationships/oleObject" Target="../embeddings/oleObject86.bin"/><Relationship Id="rId25" Type="http://schemas.openxmlformats.org/officeDocument/2006/relationships/oleObject" Target="../embeddings/oleObject9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2.emf"/><Relationship Id="rId20" Type="http://schemas.openxmlformats.org/officeDocument/2006/relationships/image" Target="../media/image94.emf"/><Relationship Id="rId29" Type="http://schemas.openxmlformats.org/officeDocument/2006/relationships/image" Target="../media/image5.jpeg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7.emf"/><Relationship Id="rId11" Type="http://schemas.openxmlformats.org/officeDocument/2006/relationships/oleObject" Target="../embeddings/oleObject83.bin"/><Relationship Id="rId24" Type="http://schemas.openxmlformats.org/officeDocument/2006/relationships/image" Target="../media/image96.emf"/><Relationship Id="rId32" Type="http://schemas.openxmlformats.org/officeDocument/2006/relationships/image" Target="../media/image8.jpeg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23" Type="http://schemas.openxmlformats.org/officeDocument/2006/relationships/oleObject" Target="../embeddings/oleObject89.bin"/><Relationship Id="rId28" Type="http://schemas.openxmlformats.org/officeDocument/2006/relationships/image" Target="../media/image4.jpeg"/><Relationship Id="rId10" Type="http://schemas.openxmlformats.org/officeDocument/2006/relationships/image" Target="../media/image89.emf"/><Relationship Id="rId19" Type="http://schemas.openxmlformats.org/officeDocument/2006/relationships/oleObject" Target="../embeddings/oleObject87.bin"/><Relationship Id="rId31" Type="http://schemas.openxmlformats.org/officeDocument/2006/relationships/image" Target="../media/image7.jpeg"/><Relationship Id="rId4" Type="http://schemas.openxmlformats.org/officeDocument/2006/relationships/image" Target="../media/image86.e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91.emf"/><Relationship Id="rId22" Type="http://schemas.openxmlformats.org/officeDocument/2006/relationships/image" Target="../media/image95.emf"/><Relationship Id="rId27" Type="http://schemas.openxmlformats.org/officeDocument/2006/relationships/image" Target="../media/image3.jpeg"/><Relationship Id="rId30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3.jpeg"/><Relationship Id="rId18" Type="http://schemas.openxmlformats.org/officeDocument/2006/relationships/image" Target="../media/image8.jpeg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102.emf"/><Relationship Id="rId17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.jpeg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9.e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5" Type="http://schemas.openxmlformats.org/officeDocument/2006/relationships/image" Target="../media/image5.jpeg"/><Relationship Id="rId10" Type="http://schemas.openxmlformats.org/officeDocument/2006/relationships/image" Target="../media/image101.emf"/><Relationship Id="rId4" Type="http://schemas.openxmlformats.org/officeDocument/2006/relationships/image" Target="../media/image98.e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13" Type="http://schemas.openxmlformats.org/officeDocument/2006/relationships/oleObject" Target="../embeddings/oleObject101.bin"/><Relationship Id="rId18" Type="http://schemas.openxmlformats.org/officeDocument/2006/relationships/image" Target="../media/image110.emf"/><Relationship Id="rId26" Type="http://schemas.openxmlformats.org/officeDocument/2006/relationships/image" Target="../media/image8.jpeg"/><Relationship Id="rId3" Type="http://schemas.openxmlformats.org/officeDocument/2006/relationships/oleObject" Target="../embeddings/oleObject96.bin"/><Relationship Id="rId21" Type="http://schemas.openxmlformats.org/officeDocument/2006/relationships/image" Target="../media/image3.jpeg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107.emf"/><Relationship Id="rId17" Type="http://schemas.openxmlformats.org/officeDocument/2006/relationships/oleObject" Target="../embeddings/oleObject103.bin"/><Relationship Id="rId25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9.emf"/><Relationship Id="rId20" Type="http://schemas.openxmlformats.org/officeDocument/2006/relationships/image" Target="../media/image111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4.emf"/><Relationship Id="rId11" Type="http://schemas.openxmlformats.org/officeDocument/2006/relationships/oleObject" Target="../embeddings/oleObject100.bin"/><Relationship Id="rId24" Type="http://schemas.openxmlformats.org/officeDocument/2006/relationships/image" Target="../media/image6.jpeg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23" Type="http://schemas.openxmlformats.org/officeDocument/2006/relationships/image" Target="../media/image5.jpeg"/><Relationship Id="rId10" Type="http://schemas.openxmlformats.org/officeDocument/2006/relationships/image" Target="../media/image106.emf"/><Relationship Id="rId19" Type="http://schemas.openxmlformats.org/officeDocument/2006/relationships/oleObject" Target="../embeddings/oleObject104.bin"/><Relationship Id="rId4" Type="http://schemas.openxmlformats.org/officeDocument/2006/relationships/image" Target="../media/image103.e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108.emf"/><Relationship Id="rId22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13" Type="http://schemas.openxmlformats.org/officeDocument/2006/relationships/oleObject" Target="../embeddings/oleObject110.bin"/><Relationship Id="rId18" Type="http://schemas.openxmlformats.org/officeDocument/2006/relationships/image" Target="../media/image119.emf"/><Relationship Id="rId3" Type="http://schemas.openxmlformats.org/officeDocument/2006/relationships/oleObject" Target="../embeddings/oleObject105.bin"/><Relationship Id="rId21" Type="http://schemas.openxmlformats.org/officeDocument/2006/relationships/image" Target="../media/image5.jpeg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16.emf"/><Relationship Id="rId17" Type="http://schemas.openxmlformats.org/officeDocument/2006/relationships/oleObject" Target="../embeddings/oleObject1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8.emf"/><Relationship Id="rId20" Type="http://schemas.openxmlformats.org/officeDocument/2006/relationships/image" Target="../media/image4.jpeg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3.emf"/><Relationship Id="rId11" Type="http://schemas.openxmlformats.org/officeDocument/2006/relationships/oleObject" Target="../embeddings/oleObject109.bin"/><Relationship Id="rId24" Type="http://schemas.openxmlformats.org/officeDocument/2006/relationships/image" Target="../media/image8.jpeg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23" Type="http://schemas.openxmlformats.org/officeDocument/2006/relationships/image" Target="../media/image7.jpeg"/><Relationship Id="rId10" Type="http://schemas.openxmlformats.org/officeDocument/2006/relationships/image" Target="../media/image115.emf"/><Relationship Id="rId19" Type="http://schemas.openxmlformats.org/officeDocument/2006/relationships/image" Target="../media/image3.jpeg"/><Relationship Id="rId4" Type="http://schemas.openxmlformats.org/officeDocument/2006/relationships/image" Target="../media/image112.e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117.emf"/><Relationship Id="rId22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emf"/><Relationship Id="rId13" Type="http://schemas.openxmlformats.org/officeDocument/2006/relationships/oleObject" Target="../embeddings/oleObject118.bin"/><Relationship Id="rId18" Type="http://schemas.openxmlformats.org/officeDocument/2006/relationships/image" Target="../media/image4.jpeg"/><Relationship Id="rId26" Type="http://schemas.openxmlformats.org/officeDocument/2006/relationships/image" Target="../media/image128.emf"/><Relationship Id="rId3" Type="http://schemas.openxmlformats.org/officeDocument/2006/relationships/oleObject" Target="../embeddings/oleObject113.bin"/><Relationship Id="rId21" Type="http://schemas.openxmlformats.org/officeDocument/2006/relationships/image" Target="../media/image7.jpeg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24.emf"/><Relationship Id="rId17" Type="http://schemas.openxmlformats.org/officeDocument/2006/relationships/image" Target="../media/image3.jpeg"/><Relationship Id="rId25" Type="http://schemas.openxmlformats.org/officeDocument/2006/relationships/oleObject" Target="../embeddings/oleObject1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6.emf"/><Relationship Id="rId20" Type="http://schemas.openxmlformats.org/officeDocument/2006/relationships/image" Target="../media/image6.jpeg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21.emf"/><Relationship Id="rId11" Type="http://schemas.openxmlformats.org/officeDocument/2006/relationships/oleObject" Target="../embeddings/oleObject117.bin"/><Relationship Id="rId24" Type="http://schemas.openxmlformats.org/officeDocument/2006/relationships/image" Target="../media/image127.emf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23" Type="http://schemas.openxmlformats.org/officeDocument/2006/relationships/oleObject" Target="../embeddings/oleObject120.bin"/><Relationship Id="rId10" Type="http://schemas.openxmlformats.org/officeDocument/2006/relationships/image" Target="../media/image123.emf"/><Relationship Id="rId19" Type="http://schemas.openxmlformats.org/officeDocument/2006/relationships/image" Target="../media/image5.jpeg"/><Relationship Id="rId4" Type="http://schemas.openxmlformats.org/officeDocument/2006/relationships/image" Target="../media/image120.e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25.emf"/><Relationship Id="rId22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emf"/><Relationship Id="rId13" Type="http://schemas.openxmlformats.org/officeDocument/2006/relationships/oleObject" Target="../embeddings/oleObject127.bin"/><Relationship Id="rId18" Type="http://schemas.openxmlformats.org/officeDocument/2006/relationships/image" Target="../media/image136.emf"/><Relationship Id="rId26" Type="http://schemas.openxmlformats.org/officeDocument/2006/relationships/image" Target="../media/image140.emf"/><Relationship Id="rId3" Type="http://schemas.openxmlformats.org/officeDocument/2006/relationships/oleObject" Target="../embeddings/oleObject122.bin"/><Relationship Id="rId21" Type="http://schemas.openxmlformats.org/officeDocument/2006/relationships/oleObject" Target="../embeddings/oleObject131.bin"/><Relationship Id="rId34" Type="http://schemas.openxmlformats.org/officeDocument/2006/relationships/image" Target="../media/image4.jpeg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33.emf"/><Relationship Id="rId17" Type="http://schemas.openxmlformats.org/officeDocument/2006/relationships/oleObject" Target="../embeddings/oleObject129.bin"/><Relationship Id="rId25" Type="http://schemas.openxmlformats.org/officeDocument/2006/relationships/oleObject" Target="../embeddings/oleObject133.bin"/><Relationship Id="rId33" Type="http://schemas.openxmlformats.org/officeDocument/2006/relationships/image" Target="../media/image3.jpeg"/><Relationship Id="rId38" Type="http://schemas.openxmlformats.org/officeDocument/2006/relationships/image" Target="../media/image8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5.emf"/><Relationship Id="rId20" Type="http://schemas.openxmlformats.org/officeDocument/2006/relationships/image" Target="../media/image137.emf"/><Relationship Id="rId29" Type="http://schemas.openxmlformats.org/officeDocument/2006/relationships/oleObject" Target="../embeddings/oleObject135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30.emf"/><Relationship Id="rId11" Type="http://schemas.openxmlformats.org/officeDocument/2006/relationships/oleObject" Target="../embeddings/oleObject126.bin"/><Relationship Id="rId24" Type="http://schemas.openxmlformats.org/officeDocument/2006/relationships/image" Target="../media/image139.emf"/><Relationship Id="rId32" Type="http://schemas.openxmlformats.org/officeDocument/2006/relationships/image" Target="../media/image143.emf"/><Relationship Id="rId37" Type="http://schemas.openxmlformats.org/officeDocument/2006/relationships/image" Target="../media/image7.jpeg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23" Type="http://schemas.openxmlformats.org/officeDocument/2006/relationships/oleObject" Target="../embeddings/oleObject132.bin"/><Relationship Id="rId28" Type="http://schemas.openxmlformats.org/officeDocument/2006/relationships/image" Target="../media/image141.emf"/><Relationship Id="rId36" Type="http://schemas.openxmlformats.org/officeDocument/2006/relationships/image" Target="../media/image6.jpeg"/><Relationship Id="rId10" Type="http://schemas.openxmlformats.org/officeDocument/2006/relationships/image" Target="../media/image132.emf"/><Relationship Id="rId19" Type="http://schemas.openxmlformats.org/officeDocument/2006/relationships/oleObject" Target="../embeddings/oleObject130.bin"/><Relationship Id="rId31" Type="http://schemas.openxmlformats.org/officeDocument/2006/relationships/oleObject" Target="../embeddings/oleObject136.bin"/><Relationship Id="rId4" Type="http://schemas.openxmlformats.org/officeDocument/2006/relationships/image" Target="../media/image129.e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34.emf"/><Relationship Id="rId22" Type="http://schemas.openxmlformats.org/officeDocument/2006/relationships/image" Target="../media/image138.emf"/><Relationship Id="rId27" Type="http://schemas.openxmlformats.org/officeDocument/2006/relationships/oleObject" Target="../embeddings/oleObject134.bin"/><Relationship Id="rId30" Type="http://schemas.openxmlformats.org/officeDocument/2006/relationships/image" Target="../media/image142.emf"/><Relationship Id="rId35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emf"/><Relationship Id="rId13" Type="http://schemas.openxmlformats.org/officeDocument/2006/relationships/oleObject" Target="../embeddings/oleObject142.bin"/><Relationship Id="rId18" Type="http://schemas.openxmlformats.org/officeDocument/2006/relationships/image" Target="../media/image151.emf"/><Relationship Id="rId26" Type="http://schemas.openxmlformats.org/officeDocument/2006/relationships/image" Target="../media/image155.emf"/><Relationship Id="rId3" Type="http://schemas.openxmlformats.org/officeDocument/2006/relationships/oleObject" Target="../embeddings/oleObject137.bin"/><Relationship Id="rId21" Type="http://schemas.openxmlformats.org/officeDocument/2006/relationships/oleObject" Target="../embeddings/oleObject146.bin"/><Relationship Id="rId34" Type="http://schemas.openxmlformats.org/officeDocument/2006/relationships/image" Target="../media/image6.jpeg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48.emf"/><Relationship Id="rId17" Type="http://schemas.openxmlformats.org/officeDocument/2006/relationships/oleObject" Target="../embeddings/oleObject144.bin"/><Relationship Id="rId25" Type="http://schemas.openxmlformats.org/officeDocument/2006/relationships/oleObject" Target="../embeddings/oleObject148.bin"/><Relationship Id="rId33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0.emf"/><Relationship Id="rId20" Type="http://schemas.openxmlformats.org/officeDocument/2006/relationships/image" Target="../media/image152.emf"/><Relationship Id="rId29" Type="http://schemas.openxmlformats.org/officeDocument/2006/relationships/oleObject" Target="../embeddings/oleObject150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45.emf"/><Relationship Id="rId11" Type="http://schemas.openxmlformats.org/officeDocument/2006/relationships/oleObject" Target="../embeddings/oleObject141.bin"/><Relationship Id="rId24" Type="http://schemas.openxmlformats.org/officeDocument/2006/relationships/image" Target="../media/image154.emf"/><Relationship Id="rId32" Type="http://schemas.openxmlformats.org/officeDocument/2006/relationships/image" Target="../media/image4.jpeg"/><Relationship Id="rId5" Type="http://schemas.openxmlformats.org/officeDocument/2006/relationships/oleObject" Target="../embeddings/oleObject138.bin"/><Relationship Id="rId15" Type="http://schemas.openxmlformats.org/officeDocument/2006/relationships/oleObject" Target="../embeddings/oleObject143.bin"/><Relationship Id="rId23" Type="http://schemas.openxmlformats.org/officeDocument/2006/relationships/oleObject" Target="../embeddings/oleObject147.bin"/><Relationship Id="rId28" Type="http://schemas.openxmlformats.org/officeDocument/2006/relationships/image" Target="../media/image156.emf"/><Relationship Id="rId36" Type="http://schemas.openxmlformats.org/officeDocument/2006/relationships/image" Target="../media/image8.jpeg"/><Relationship Id="rId10" Type="http://schemas.openxmlformats.org/officeDocument/2006/relationships/image" Target="../media/image147.emf"/><Relationship Id="rId19" Type="http://schemas.openxmlformats.org/officeDocument/2006/relationships/oleObject" Target="../embeddings/oleObject145.bin"/><Relationship Id="rId31" Type="http://schemas.openxmlformats.org/officeDocument/2006/relationships/image" Target="../media/image3.jpeg"/><Relationship Id="rId4" Type="http://schemas.openxmlformats.org/officeDocument/2006/relationships/image" Target="../media/image144.e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49.emf"/><Relationship Id="rId22" Type="http://schemas.openxmlformats.org/officeDocument/2006/relationships/image" Target="../media/image153.emf"/><Relationship Id="rId27" Type="http://schemas.openxmlformats.org/officeDocument/2006/relationships/oleObject" Target="../embeddings/oleObject149.bin"/><Relationship Id="rId30" Type="http://schemas.openxmlformats.org/officeDocument/2006/relationships/image" Target="../media/image157.emf"/><Relationship Id="rId35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emf"/><Relationship Id="rId13" Type="http://schemas.openxmlformats.org/officeDocument/2006/relationships/oleObject" Target="../embeddings/oleObject156.bin"/><Relationship Id="rId18" Type="http://schemas.openxmlformats.org/officeDocument/2006/relationships/image" Target="../media/image165.emf"/><Relationship Id="rId26" Type="http://schemas.openxmlformats.org/officeDocument/2006/relationships/image" Target="../media/image169.emf"/><Relationship Id="rId3" Type="http://schemas.openxmlformats.org/officeDocument/2006/relationships/oleObject" Target="../embeddings/oleObject151.bin"/><Relationship Id="rId21" Type="http://schemas.openxmlformats.org/officeDocument/2006/relationships/oleObject" Target="../embeddings/oleObject160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62.emf"/><Relationship Id="rId17" Type="http://schemas.openxmlformats.org/officeDocument/2006/relationships/oleObject" Target="../embeddings/oleObject158.bin"/><Relationship Id="rId25" Type="http://schemas.openxmlformats.org/officeDocument/2006/relationships/oleObject" Target="../embeddings/oleObject16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4.emf"/><Relationship Id="rId20" Type="http://schemas.openxmlformats.org/officeDocument/2006/relationships/image" Target="../media/image166.emf"/><Relationship Id="rId29" Type="http://schemas.openxmlformats.org/officeDocument/2006/relationships/image" Target="../media/image5.jpeg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59.emf"/><Relationship Id="rId11" Type="http://schemas.openxmlformats.org/officeDocument/2006/relationships/oleObject" Target="../embeddings/oleObject155.bin"/><Relationship Id="rId24" Type="http://schemas.openxmlformats.org/officeDocument/2006/relationships/image" Target="../media/image168.emf"/><Relationship Id="rId32" Type="http://schemas.openxmlformats.org/officeDocument/2006/relationships/image" Target="../media/image8.jpeg"/><Relationship Id="rId5" Type="http://schemas.openxmlformats.org/officeDocument/2006/relationships/oleObject" Target="../embeddings/oleObject152.bin"/><Relationship Id="rId15" Type="http://schemas.openxmlformats.org/officeDocument/2006/relationships/oleObject" Target="../embeddings/oleObject157.bin"/><Relationship Id="rId23" Type="http://schemas.openxmlformats.org/officeDocument/2006/relationships/oleObject" Target="../embeddings/oleObject161.bin"/><Relationship Id="rId28" Type="http://schemas.openxmlformats.org/officeDocument/2006/relationships/image" Target="../media/image4.jpeg"/><Relationship Id="rId10" Type="http://schemas.openxmlformats.org/officeDocument/2006/relationships/image" Target="../media/image161.emf"/><Relationship Id="rId19" Type="http://schemas.openxmlformats.org/officeDocument/2006/relationships/oleObject" Target="../embeddings/oleObject159.bin"/><Relationship Id="rId31" Type="http://schemas.openxmlformats.org/officeDocument/2006/relationships/image" Target="../media/image7.jpeg"/><Relationship Id="rId4" Type="http://schemas.openxmlformats.org/officeDocument/2006/relationships/image" Target="../media/image158.emf"/><Relationship Id="rId9" Type="http://schemas.openxmlformats.org/officeDocument/2006/relationships/oleObject" Target="../embeddings/oleObject154.bin"/><Relationship Id="rId14" Type="http://schemas.openxmlformats.org/officeDocument/2006/relationships/image" Target="../media/image163.emf"/><Relationship Id="rId22" Type="http://schemas.openxmlformats.org/officeDocument/2006/relationships/image" Target="../media/image167.emf"/><Relationship Id="rId27" Type="http://schemas.openxmlformats.org/officeDocument/2006/relationships/image" Target="../media/image3.jpeg"/><Relationship Id="rId30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3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4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5.bin"/><Relationship Id="rId13" Type="http://schemas.openxmlformats.org/officeDocument/2006/relationships/image" Target="../media/image174.emf"/><Relationship Id="rId18" Type="http://schemas.openxmlformats.org/officeDocument/2006/relationships/oleObject" Target="../embeddings/oleObject170.bin"/><Relationship Id="rId26" Type="http://schemas.openxmlformats.org/officeDocument/2006/relationships/oleObject" Target="../embeddings/oleObject174.bin"/><Relationship Id="rId39" Type="http://schemas.openxmlformats.org/officeDocument/2006/relationships/image" Target="../media/image187.emf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78.emf"/><Relationship Id="rId34" Type="http://schemas.openxmlformats.org/officeDocument/2006/relationships/oleObject" Target="../embeddings/oleObject178.bin"/><Relationship Id="rId42" Type="http://schemas.openxmlformats.org/officeDocument/2006/relationships/image" Target="../media/image5.jpeg"/><Relationship Id="rId7" Type="http://schemas.openxmlformats.org/officeDocument/2006/relationships/image" Target="../media/image171.emf"/><Relationship Id="rId12" Type="http://schemas.openxmlformats.org/officeDocument/2006/relationships/oleObject" Target="../embeddings/oleObject167.bin"/><Relationship Id="rId17" Type="http://schemas.openxmlformats.org/officeDocument/2006/relationships/image" Target="../media/image176.emf"/><Relationship Id="rId25" Type="http://schemas.openxmlformats.org/officeDocument/2006/relationships/image" Target="../media/image180.emf"/><Relationship Id="rId33" Type="http://schemas.openxmlformats.org/officeDocument/2006/relationships/image" Target="../media/image184.emf"/><Relationship Id="rId38" Type="http://schemas.openxmlformats.org/officeDocument/2006/relationships/oleObject" Target="../embeddings/oleObject180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69.bin"/><Relationship Id="rId20" Type="http://schemas.openxmlformats.org/officeDocument/2006/relationships/oleObject" Target="../embeddings/oleObject171.bin"/><Relationship Id="rId29" Type="http://schemas.openxmlformats.org/officeDocument/2006/relationships/image" Target="../media/image182.emf"/><Relationship Id="rId41" Type="http://schemas.openxmlformats.org/officeDocument/2006/relationships/image" Target="../media/image4.jpeg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64.bin"/><Relationship Id="rId11" Type="http://schemas.openxmlformats.org/officeDocument/2006/relationships/image" Target="../media/image173.emf"/><Relationship Id="rId24" Type="http://schemas.openxmlformats.org/officeDocument/2006/relationships/oleObject" Target="../embeddings/oleObject173.bin"/><Relationship Id="rId32" Type="http://schemas.openxmlformats.org/officeDocument/2006/relationships/oleObject" Target="../embeddings/oleObject177.bin"/><Relationship Id="rId37" Type="http://schemas.openxmlformats.org/officeDocument/2006/relationships/image" Target="../media/image186.emf"/><Relationship Id="rId40" Type="http://schemas.openxmlformats.org/officeDocument/2006/relationships/image" Target="../media/image3.jpeg"/><Relationship Id="rId45" Type="http://schemas.openxmlformats.org/officeDocument/2006/relationships/image" Target="../media/image8.jpeg"/><Relationship Id="rId5" Type="http://schemas.openxmlformats.org/officeDocument/2006/relationships/image" Target="../media/image170.emf"/><Relationship Id="rId15" Type="http://schemas.openxmlformats.org/officeDocument/2006/relationships/image" Target="../media/image175.emf"/><Relationship Id="rId23" Type="http://schemas.openxmlformats.org/officeDocument/2006/relationships/image" Target="../media/image179.emf"/><Relationship Id="rId28" Type="http://schemas.openxmlformats.org/officeDocument/2006/relationships/oleObject" Target="../embeddings/oleObject175.bin"/><Relationship Id="rId36" Type="http://schemas.openxmlformats.org/officeDocument/2006/relationships/oleObject" Target="../embeddings/oleObject179.bin"/><Relationship Id="rId10" Type="http://schemas.openxmlformats.org/officeDocument/2006/relationships/oleObject" Target="../embeddings/oleObject166.bin"/><Relationship Id="rId19" Type="http://schemas.openxmlformats.org/officeDocument/2006/relationships/image" Target="../media/image177.emf"/><Relationship Id="rId31" Type="http://schemas.openxmlformats.org/officeDocument/2006/relationships/image" Target="../media/image183.emf"/><Relationship Id="rId44" Type="http://schemas.openxmlformats.org/officeDocument/2006/relationships/image" Target="../media/image7.jpeg"/><Relationship Id="rId4" Type="http://schemas.openxmlformats.org/officeDocument/2006/relationships/oleObject" Target="../embeddings/oleObject163.bin"/><Relationship Id="rId9" Type="http://schemas.openxmlformats.org/officeDocument/2006/relationships/image" Target="../media/image172.emf"/><Relationship Id="rId14" Type="http://schemas.openxmlformats.org/officeDocument/2006/relationships/oleObject" Target="../embeddings/oleObject168.bin"/><Relationship Id="rId22" Type="http://schemas.openxmlformats.org/officeDocument/2006/relationships/oleObject" Target="../embeddings/oleObject172.bin"/><Relationship Id="rId27" Type="http://schemas.openxmlformats.org/officeDocument/2006/relationships/image" Target="../media/image181.emf"/><Relationship Id="rId30" Type="http://schemas.openxmlformats.org/officeDocument/2006/relationships/oleObject" Target="../embeddings/oleObject176.bin"/><Relationship Id="rId35" Type="http://schemas.openxmlformats.org/officeDocument/2006/relationships/image" Target="../media/image185.emf"/><Relationship Id="rId43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0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9.emf"/><Relationship Id="rId26" Type="http://schemas.openxmlformats.org/officeDocument/2006/relationships/image" Target="../media/image33.e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34" Type="http://schemas.openxmlformats.org/officeDocument/2006/relationships/image" Target="../media/image37.emf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6.emf"/><Relationship Id="rId17" Type="http://schemas.openxmlformats.org/officeDocument/2006/relationships/oleObject" Target="../embeddings/oleObject22.bin"/><Relationship Id="rId25" Type="http://schemas.openxmlformats.org/officeDocument/2006/relationships/oleObject" Target="../embeddings/oleObject26.bin"/><Relationship Id="rId33" Type="http://schemas.openxmlformats.org/officeDocument/2006/relationships/oleObject" Target="../embeddings/oleObject3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8.emf"/><Relationship Id="rId20" Type="http://schemas.openxmlformats.org/officeDocument/2006/relationships/image" Target="../media/image30.emf"/><Relationship Id="rId29" Type="http://schemas.openxmlformats.org/officeDocument/2006/relationships/oleObject" Target="../embeddings/oleObject28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e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32.emf"/><Relationship Id="rId32" Type="http://schemas.openxmlformats.org/officeDocument/2006/relationships/image" Target="../media/image36.emf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28" Type="http://schemas.openxmlformats.org/officeDocument/2006/relationships/image" Target="../media/image34.emf"/><Relationship Id="rId10" Type="http://schemas.openxmlformats.org/officeDocument/2006/relationships/image" Target="../media/image25.emf"/><Relationship Id="rId19" Type="http://schemas.openxmlformats.org/officeDocument/2006/relationships/oleObject" Target="../embeddings/oleObject23.bin"/><Relationship Id="rId31" Type="http://schemas.openxmlformats.org/officeDocument/2006/relationships/oleObject" Target="../embeddings/oleObject29.bin"/><Relationship Id="rId4" Type="http://schemas.openxmlformats.org/officeDocument/2006/relationships/image" Target="../media/image22.e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7.emf"/><Relationship Id="rId22" Type="http://schemas.openxmlformats.org/officeDocument/2006/relationships/image" Target="../media/image31.emf"/><Relationship Id="rId27" Type="http://schemas.openxmlformats.org/officeDocument/2006/relationships/oleObject" Target="../embeddings/oleObject27.bin"/><Relationship Id="rId30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42.emf"/><Relationship Id="rId18" Type="http://schemas.openxmlformats.org/officeDocument/2006/relationships/image" Target="../media/image5.jpeg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8.jpeg"/><Relationship Id="rId7" Type="http://schemas.openxmlformats.org/officeDocument/2006/relationships/image" Target="../media/image39.e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.jpeg"/><Relationship Id="rId20" Type="http://schemas.openxmlformats.org/officeDocument/2006/relationships/image" Target="../media/image7.jpeg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41.emf"/><Relationship Id="rId5" Type="http://schemas.openxmlformats.org/officeDocument/2006/relationships/image" Target="../media/image38.emf"/><Relationship Id="rId15" Type="http://schemas.openxmlformats.org/officeDocument/2006/relationships/image" Target="../media/image43.emf"/><Relationship Id="rId10" Type="http://schemas.openxmlformats.org/officeDocument/2006/relationships/oleObject" Target="../embeddings/oleObject34.bin"/><Relationship Id="rId19" Type="http://schemas.openxmlformats.org/officeDocument/2006/relationships/image" Target="../media/image6.jpeg"/><Relationship Id="rId4" Type="http://schemas.openxmlformats.org/officeDocument/2006/relationships/oleObject" Target="../embeddings/oleObject31.bin"/><Relationship Id="rId9" Type="http://schemas.openxmlformats.org/officeDocument/2006/relationships/image" Target="../media/image40.emf"/><Relationship Id="rId14" Type="http://schemas.openxmlformats.org/officeDocument/2006/relationships/oleObject" Target="../embeddings/oleObject3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image" Target="../media/image3.jpeg"/><Relationship Id="rId18" Type="http://schemas.openxmlformats.org/officeDocument/2006/relationships/image" Target="../media/image8.jpeg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8.emf"/><Relationship Id="rId17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jpeg"/><Relationship Id="rId1" Type="http://schemas.openxmlformats.org/officeDocument/2006/relationships/vmlDrawing" Target="../drawings/vmlDrawing6.vml"/><Relationship Id="rId6" Type="http://schemas.openxmlformats.org/officeDocument/2006/relationships/image" Target="../media/image45.e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image" Target="../media/image5.jpeg"/><Relationship Id="rId10" Type="http://schemas.openxmlformats.org/officeDocument/2006/relationships/image" Target="../media/image47.emf"/><Relationship Id="rId4" Type="http://schemas.openxmlformats.org/officeDocument/2006/relationships/image" Target="../media/image44.e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4.jpeg"/><Relationship Id="rId3" Type="http://schemas.openxmlformats.org/officeDocument/2006/relationships/oleObject" Target="../embeddings/oleObject42.bin"/><Relationship Id="rId21" Type="http://schemas.openxmlformats.org/officeDocument/2006/relationships/image" Target="../media/image7.jpeg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53.emf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5.emf"/><Relationship Id="rId20" Type="http://schemas.openxmlformats.org/officeDocument/2006/relationships/image" Target="../media/image6.jpeg"/><Relationship Id="rId1" Type="http://schemas.openxmlformats.org/officeDocument/2006/relationships/vmlDrawing" Target="../drawings/vmlDrawing7.vml"/><Relationship Id="rId6" Type="http://schemas.openxmlformats.org/officeDocument/2006/relationships/image" Target="../media/image50.e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52.emf"/><Relationship Id="rId19" Type="http://schemas.openxmlformats.org/officeDocument/2006/relationships/image" Target="../media/image5.jpeg"/><Relationship Id="rId4" Type="http://schemas.openxmlformats.org/officeDocument/2006/relationships/image" Target="../media/image49.e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54.emf"/><Relationship Id="rId22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63.emf"/><Relationship Id="rId26" Type="http://schemas.openxmlformats.org/officeDocument/2006/relationships/image" Target="../media/image8.jpeg"/><Relationship Id="rId3" Type="http://schemas.openxmlformats.org/officeDocument/2006/relationships/oleObject" Target="../embeddings/oleObject49.bin"/><Relationship Id="rId21" Type="http://schemas.openxmlformats.org/officeDocument/2006/relationships/image" Target="../media/image3.jpeg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60.emf"/><Relationship Id="rId17" Type="http://schemas.openxmlformats.org/officeDocument/2006/relationships/oleObject" Target="../embeddings/oleObject56.bin"/><Relationship Id="rId25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2.emf"/><Relationship Id="rId20" Type="http://schemas.openxmlformats.org/officeDocument/2006/relationships/image" Target="../media/image64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7.emf"/><Relationship Id="rId11" Type="http://schemas.openxmlformats.org/officeDocument/2006/relationships/oleObject" Target="../embeddings/oleObject53.bin"/><Relationship Id="rId24" Type="http://schemas.openxmlformats.org/officeDocument/2006/relationships/image" Target="../media/image6.jpeg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23" Type="http://schemas.openxmlformats.org/officeDocument/2006/relationships/image" Target="../media/image5.jpeg"/><Relationship Id="rId10" Type="http://schemas.openxmlformats.org/officeDocument/2006/relationships/image" Target="../media/image59.emf"/><Relationship Id="rId19" Type="http://schemas.openxmlformats.org/officeDocument/2006/relationships/oleObject" Target="../embeddings/oleObject57.bin"/><Relationship Id="rId4" Type="http://schemas.openxmlformats.org/officeDocument/2006/relationships/image" Target="../media/image56.e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61.emf"/><Relationship Id="rId2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4.jpeg"/><Relationship Id="rId3" Type="http://schemas.openxmlformats.org/officeDocument/2006/relationships/oleObject" Target="../embeddings/oleObject58.bin"/><Relationship Id="rId21" Type="http://schemas.openxmlformats.org/officeDocument/2006/relationships/image" Target="../media/image7.jpeg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9.emf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1.emf"/><Relationship Id="rId20" Type="http://schemas.openxmlformats.org/officeDocument/2006/relationships/image" Target="../media/image6.jpeg"/><Relationship Id="rId1" Type="http://schemas.openxmlformats.org/officeDocument/2006/relationships/vmlDrawing" Target="../drawings/vmlDrawing9.vml"/><Relationship Id="rId6" Type="http://schemas.openxmlformats.org/officeDocument/2006/relationships/image" Target="../media/image66.e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68.emf"/><Relationship Id="rId19" Type="http://schemas.openxmlformats.org/officeDocument/2006/relationships/image" Target="../media/image5.jpeg"/><Relationship Id="rId4" Type="http://schemas.openxmlformats.org/officeDocument/2006/relationships/image" Target="../media/image65.e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70.emf"/><Relationship Id="rId22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39" name="Rectangle 35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31" name="AutoShape 2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3505200"/>
            <a:ext cx="3048000" cy="6096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2838" y="228600"/>
            <a:ext cx="25908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</a:extLst>
        </p:spPr>
        <p:txBody>
          <a:bodyPr/>
          <a:lstStyle/>
          <a:p>
            <a:pPr algn="l"/>
            <a:r>
              <a:rPr lang="zh-CN" altLang="en-US" sz="5400">
                <a:latin typeface="华文行楷" pitchFamily="2" charset="-122"/>
                <a:ea typeface="华文行楷" pitchFamily="2" charset="-122"/>
              </a:rPr>
              <a:t>习题课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2590800" y="2544763"/>
            <a:ext cx="3124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</a:rPr>
              <a:t>一</a:t>
            </a:r>
            <a:r>
              <a:rPr lang="zh-CN" altLang="en-US" sz="3200" b="1"/>
              <a:t>、 </a:t>
            </a:r>
            <a:r>
              <a:rPr lang="zh-CN" altLang="en-US" sz="3200" b="1">
                <a:latin typeface="楷体_GB2312" pitchFamily="49" charset="-122"/>
              </a:rPr>
              <a:t>内容小结</a:t>
            </a:r>
            <a:r>
              <a:rPr lang="zh-CN" altLang="en-US" sz="2400" b="1">
                <a:ea typeface="宋体" pitchFamily="2" charset="-122"/>
              </a:rPr>
              <a:t>     </a:t>
            </a:r>
            <a:endParaRPr lang="zh-CN" altLang="en-US" sz="2400">
              <a:ea typeface="宋体" pitchFamily="2" charset="-122"/>
            </a:endParaRPr>
          </a:p>
        </p:txBody>
      </p:sp>
      <p:sp>
        <p:nvSpPr>
          <p:cNvPr id="72723" name="Text Box 19"/>
          <p:cNvSpPr txBox="1">
            <a:spLocks noChangeArrowheads="1"/>
          </p:cNvSpPr>
          <p:nvPr/>
        </p:nvSpPr>
        <p:spPr bwMode="auto">
          <a:xfrm>
            <a:off x="2590800" y="3459163"/>
            <a:ext cx="2641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二、</a:t>
            </a:r>
            <a:r>
              <a:rPr lang="zh-CN" altLang="zh-CN" sz="3200" b="1">
                <a:latin typeface="楷体_GB2312" pitchFamily="49" charset="-122"/>
              </a:rPr>
              <a:t>实</a:t>
            </a:r>
            <a:r>
              <a:rPr lang="zh-CN" altLang="en-US" sz="3200" b="1">
                <a:latin typeface="楷体_GB2312" pitchFamily="49" charset="-122"/>
              </a:rPr>
              <a:t>例分析</a:t>
            </a:r>
          </a:p>
        </p:txBody>
      </p:sp>
      <p:pic>
        <p:nvPicPr>
          <p:cNvPr id="72724" name="Picture 20" descr="机动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725" name="Text Box 2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72726" name="Picture 22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27" name="Picture 23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28" name="Picture 24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29" name="Picture 25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30" name="Picture 26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737" name="Text Box 33"/>
          <p:cNvSpPr txBox="1">
            <a:spLocks noChangeArrowheads="1"/>
          </p:cNvSpPr>
          <p:nvPr/>
        </p:nvSpPr>
        <p:spPr bwMode="auto">
          <a:xfrm>
            <a:off x="2697163" y="1035050"/>
            <a:ext cx="44656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空间解析几何 </a:t>
            </a:r>
          </a:p>
        </p:txBody>
      </p:sp>
      <p:graphicFrame>
        <p:nvGraphicFramePr>
          <p:cNvPr id="72738" name="Object 34"/>
          <p:cNvGraphicFramePr>
            <a:graphicFrameLocks noChangeAspect="1"/>
          </p:cNvGraphicFramePr>
          <p:nvPr/>
        </p:nvGraphicFramePr>
        <p:xfrm>
          <a:off x="304800" y="44958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1" name="BMP 图象" r:id="rId11" imgW="3390476" imgH="3409524" progId="Paint.Picture">
                  <p:embed/>
                </p:oleObj>
              </mc:Choice>
              <mc:Fallback>
                <p:oleObj name="BMP 图象" r:id="rId11" imgW="3390476" imgH="3409524" progId="Paint.Picture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958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40" name="Text Box 36"/>
          <p:cNvSpPr txBox="1">
            <a:spLocks noChangeArrowheads="1"/>
          </p:cNvSpPr>
          <p:nvPr/>
        </p:nvSpPr>
        <p:spPr bwMode="auto">
          <a:xfrm>
            <a:off x="7489825" y="250825"/>
            <a:ext cx="14382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zh-CN">
                <a:solidFill>
                  <a:schemeClr val="accent2"/>
                </a:solidFill>
              </a:rPr>
              <a:t> </a:t>
            </a:r>
            <a:r>
              <a:rPr kumimoji="0" lang="zh-CN" altLang="en-US">
                <a:solidFill>
                  <a:schemeClr val="accent2"/>
                </a:solidFill>
              </a:rPr>
              <a:t>第</a:t>
            </a:r>
            <a:r>
              <a:rPr kumimoji="0" lang="zh-CN" altLang="en-US" b="1">
                <a:solidFill>
                  <a:schemeClr val="accent2"/>
                </a:solidFill>
              </a:rPr>
              <a:t>八</a:t>
            </a:r>
            <a:r>
              <a:rPr kumimoji="0" lang="zh-CN" altLang="en-US">
                <a:solidFill>
                  <a:schemeClr val="accent2"/>
                </a:solidFill>
              </a:rPr>
              <a:t>章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3276600" cy="685800"/>
          </a:xfrm>
          <a:ln>
            <a:solidFill>
              <a:srgbClr val="00B0F0"/>
            </a:solidFill>
          </a:ln>
        </p:spPr>
        <p:txBody>
          <a:bodyPr/>
          <a:lstStyle/>
          <a:p>
            <a:pPr algn="l"/>
            <a:r>
              <a:rPr lang="zh-CN" altLang="en-US" sz="2800" b="1" dirty="0" smtClean="0">
                <a:ea typeface="楷体_GB2312" pitchFamily="49" charset="-122"/>
              </a:rPr>
              <a:t>相关</a:t>
            </a:r>
            <a:r>
              <a:rPr lang="zh-CN" altLang="en-US" sz="2800" b="1" dirty="0">
                <a:ea typeface="楷体_GB2312" pitchFamily="49" charset="-122"/>
              </a:rPr>
              <a:t>的几个问题</a:t>
            </a:r>
            <a:endParaRPr lang="zh-CN" altLang="en-US" sz="2800" b="1" dirty="0">
              <a:solidFill>
                <a:schemeClr val="accent2"/>
              </a:solidFill>
              <a:ea typeface="仿宋_GB2312" pitchFamily="49" charset="-122"/>
            </a:endParaRP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990600" y="1095375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仿宋_GB2312" pitchFamily="49" charset="-122"/>
              </a:rPr>
              <a:t>(1) </a:t>
            </a:r>
            <a:r>
              <a:rPr lang="zh-CN" altLang="en-US"/>
              <a:t>过直线</a:t>
            </a:r>
            <a:endParaRPr lang="zh-CN" altLang="en-US">
              <a:ea typeface="仿宋_GB2312" pitchFamily="49" charset="-122"/>
            </a:endParaRPr>
          </a:p>
        </p:txBody>
      </p:sp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1524000" y="1766888"/>
          <a:ext cx="4508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9" name="Equation" r:id="rId3" imgW="4508280" imgH="977760" progId="Equation.3">
                  <p:embed/>
                </p:oleObj>
              </mc:Choice>
              <mc:Fallback>
                <p:oleObj name="Equation" r:id="rId3" imgW="4508280" imgH="9777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766888"/>
                        <a:ext cx="4508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304800" y="28336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的</a:t>
            </a:r>
            <a:r>
              <a:rPr lang="zh-CN" altLang="en-US" dirty="0">
                <a:solidFill>
                  <a:schemeClr val="tx2"/>
                </a:solidFill>
              </a:rPr>
              <a:t>平面束</a:t>
            </a:r>
          </a:p>
        </p:txBody>
      </p:sp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1447800" y="3429000"/>
          <a:ext cx="3289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0" name="Equation" r:id="rId5" imgW="3288960" imgH="444240" progId="Equation.3">
                  <p:embed/>
                </p:oleObj>
              </mc:Choice>
              <mc:Fallback>
                <p:oleObj name="Equation" r:id="rId5" imgW="328896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429000"/>
                        <a:ext cx="3289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9" name="Object 11"/>
          <p:cNvGraphicFramePr>
            <a:graphicFrameLocks noChangeAspect="1"/>
          </p:cNvGraphicFramePr>
          <p:nvPr/>
        </p:nvGraphicFramePr>
        <p:xfrm>
          <a:off x="2711450" y="3962400"/>
          <a:ext cx="4762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1" name="Equation" r:id="rId7" imgW="4762440" imgH="444240" progId="Equation.3">
                  <p:embed/>
                </p:oleObj>
              </mc:Choice>
              <mc:Fallback>
                <p:oleObj name="Equation" r:id="rId7" imgW="476244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3962400"/>
                        <a:ext cx="4762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0" name="Freeform 2"/>
          <p:cNvSpPr>
            <a:spLocks/>
          </p:cNvSpPr>
          <p:nvPr/>
        </p:nvSpPr>
        <p:spPr bwMode="auto">
          <a:xfrm>
            <a:off x="7024688" y="1957388"/>
            <a:ext cx="681037" cy="1609725"/>
          </a:xfrm>
          <a:custGeom>
            <a:avLst/>
            <a:gdLst>
              <a:gd name="T0" fmla="*/ 0 w 528"/>
              <a:gd name="T1" fmla="*/ 624 h 1248"/>
              <a:gd name="T2" fmla="*/ 0 w 528"/>
              <a:gd name="T3" fmla="*/ 1248 h 1248"/>
              <a:gd name="T4" fmla="*/ 528 w 528"/>
              <a:gd name="T5" fmla="*/ 624 h 1248"/>
              <a:gd name="T6" fmla="*/ 528 w 528"/>
              <a:gd name="T7" fmla="*/ 0 h 1248"/>
              <a:gd name="T8" fmla="*/ 0 w 528"/>
              <a:gd name="T9" fmla="*/ 624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8" h="1248">
                <a:moveTo>
                  <a:pt x="0" y="624"/>
                </a:moveTo>
                <a:lnTo>
                  <a:pt x="0" y="1248"/>
                </a:lnTo>
                <a:lnTo>
                  <a:pt x="528" y="624"/>
                </a:lnTo>
                <a:lnTo>
                  <a:pt x="528" y="0"/>
                </a:lnTo>
                <a:lnTo>
                  <a:pt x="0" y="624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0" name="Freeform 12"/>
          <p:cNvSpPr>
            <a:spLocks/>
          </p:cNvSpPr>
          <p:nvPr/>
        </p:nvSpPr>
        <p:spPr bwMode="auto">
          <a:xfrm>
            <a:off x="7024688" y="2762250"/>
            <a:ext cx="890587" cy="819150"/>
          </a:xfrm>
          <a:custGeom>
            <a:avLst/>
            <a:gdLst>
              <a:gd name="T0" fmla="*/ 0 w 576"/>
              <a:gd name="T1" fmla="*/ 0 h 528"/>
              <a:gd name="T2" fmla="*/ 144 w 576"/>
              <a:gd name="T3" fmla="*/ 528 h 528"/>
              <a:gd name="T4" fmla="*/ 576 w 576"/>
              <a:gd name="T5" fmla="*/ 0 h 528"/>
              <a:gd name="T6" fmla="*/ 0 w 576"/>
              <a:gd name="T7" fmla="*/ 0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528">
                <a:moveTo>
                  <a:pt x="0" y="0"/>
                </a:moveTo>
                <a:lnTo>
                  <a:pt x="144" y="528"/>
                </a:lnTo>
                <a:lnTo>
                  <a:pt x="576" y="0"/>
                </a:lnTo>
                <a:lnTo>
                  <a:pt x="0" y="0"/>
                </a:lnTo>
                <a:close/>
              </a:path>
            </a:pathLst>
          </a:custGeom>
          <a:solidFill>
            <a:srgbClr val="99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3501" name="Group 13"/>
          <p:cNvGrpSpPr>
            <a:grpSpLocks/>
          </p:cNvGrpSpPr>
          <p:nvPr/>
        </p:nvGrpSpPr>
        <p:grpSpPr bwMode="auto">
          <a:xfrm>
            <a:off x="6096000" y="1216025"/>
            <a:ext cx="2724150" cy="2103438"/>
            <a:chOff x="2064" y="2208"/>
            <a:chExt cx="2112" cy="1632"/>
          </a:xfrm>
        </p:grpSpPr>
        <p:sp>
          <p:nvSpPr>
            <p:cNvPr id="63502" name="AutoShape 14"/>
            <p:cNvSpPr>
              <a:spLocks noChangeArrowheads="1"/>
            </p:cNvSpPr>
            <p:nvPr/>
          </p:nvSpPr>
          <p:spPr bwMode="auto">
            <a:xfrm>
              <a:off x="2064" y="2784"/>
              <a:ext cx="2112" cy="624"/>
            </a:xfrm>
            <a:prstGeom prst="parallelogram">
              <a:avLst>
                <a:gd name="adj" fmla="val 8461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3" name="Freeform 15"/>
            <p:cNvSpPr>
              <a:spLocks/>
            </p:cNvSpPr>
            <p:nvPr/>
          </p:nvSpPr>
          <p:spPr bwMode="auto">
            <a:xfrm>
              <a:off x="2784" y="2208"/>
              <a:ext cx="1344" cy="1200"/>
            </a:xfrm>
            <a:custGeom>
              <a:avLst/>
              <a:gdLst>
                <a:gd name="T0" fmla="*/ 0 w 1344"/>
                <a:gd name="T1" fmla="*/ 1200 h 1200"/>
                <a:gd name="T2" fmla="*/ 816 w 1344"/>
                <a:gd name="T3" fmla="*/ 624 h 1200"/>
                <a:gd name="T4" fmla="*/ 1344 w 1344"/>
                <a:gd name="T5" fmla="*/ 0 h 1200"/>
                <a:gd name="T6" fmla="*/ 528 w 1344"/>
                <a:gd name="T7" fmla="*/ 576 h 1200"/>
                <a:gd name="T8" fmla="*/ 0 w 1344"/>
                <a:gd name="T9" fmla="*/ 120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4" h="1200">
                  <a:moveTo>
                    <a:pt x="0" y="1200"/>
                  </a:moveTo>
                  <a:lnTo>
                    <a:pt x="816" y="624"/>
                  </a:lnTo>
                  <a:lnTo>
                    <a:pt x="1344" y="0"/>
                  </a:lnTo>
                  <a:lnTo>
                    <a:pt x="528" y="576"/>
                  </a:lnTo>
                  <a:lnTo>
                    <a:pt x="0" y="1200"/>
                  </a:lnTo>
                  <a:close/>
                </a:path>
              </a:pathLst>
            </a:custGeom>
            <a:solidFill>
              <a:srgbClr val="3366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4" name="Freeform 16"/>
            <p:cNvSpPr>
              <a:spLocks/>
            </p:cNvSpPr>
            <p:nvPr/>
          </p:nvSpPr>
          <p:spPr bwMode="auto">
            <a:xfrm>
              <a:off x="2160" y="3408"/>
              <a:ext cx="624" cy="432"/>
            </a:xfrm>
            <a:custGeom>
              <a:avLst/>
              <a:gdLst>
                <a:gd name="T0" fmla="*/ 336 w 624"/>
                <a:gd name="T1" fmla="*/ 0 h 432"/>
                <a:gd name="T2" fmla="*/ 0 w 624"/>
                <a:gd name="T3" fmla="*/ 432 h 432"/>
                <a:gd name="T4" fmla="*/ 624 w 624"/>
                <a:gd name="T5" fmla="*/ 0 h 432"/>
                <a:gd name="T6" fmla="*/ 336 w 624"/>
                <a:gd name="T7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4" h="432">
                  <a:moveTo>
                    <a:pt x="336" y="0"/>
                  </a:moveTo>
                  <a:lnTo>
                    <a:pt x="0" y="432"/>
                  </a:lnTo>
                  <a:lnTo>
                    <a:pt x="624" y="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3366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3505" name="Freeform 17"/>
          <p:cNvSpPr>
            <a:spLocks/>
          </p:cNvSpPr>
          <p:nvPr/>
        </p:nvSpPr>
        <p:spPr bwMode="auto">
          <a:xfrm>
            <a:off x="6777038" y="968375"/>
            <a:ext cx="928687" cy="1793875"/>
          </a:xfrm>
          <a:custGeom>
            <a:avLst/>
            <a:gdLst>
              <a:gd name="T0" fmla="*/ 528 w 720"/>
              <a:gd name="T1" fmla="*/ 0 h 1392"/>
              <a:gd name="T2" fmla="*/ 0 w 720"/>
              <a:gd name="T3" fmla="*/ 624 h 1392"/>
              <a:gd name="T4" fmla="*/ 192 w 720"/>
              <a:gd name="T5" fmla="*/ 1392 h 1392"/>
              <a:gd name="T6" fmla="*/ 720 w 720"/>
              <a:gd name="T7" fmla="*/ 768 h 1392"/>
              <a:gd name="T8" fmla="*/ 528 w 720"/>
              <a:gd name="T9" fmla="*/ 0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0" h="1392">
                <a:moveTo>
                  <a:pt x="528" y="0"/>
                </a:moveTo>
                <a:lnTo>
                  <a:pt x="0" y="624"/>
                </a:lnTo>
                <a:lnTo>
                  <a:pt x="192" y="1392"/>
                </a:lnTo>
                <a:lnTo>
                  <a:pt x="720" y="768"/>
                </a:lnTo>
                <a:lnTo>
                  <a:pt x="528" y="0"/>
                </a:lnTo>
                <a:close/>
              </a:path>
            </a:pathLst>
          </a:custGeom>
          <a:solidFill>
            <a:srgbClr val="99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6" name="Freeform 18"/>
          <p:cNvSpPr>
            <a:spLocks/>
          </p:cNvSpPr>
          <p:nvPr/>
        </p:nvSpPr>
        <p:spPr bwMode="auto">
          <a:xfrm>
            <a:off x="7024688" y="968375"/>
            <a:ext cx="681037" cy="1793875"/>
          </a:xfrm>
          <a:custGeom>
            <a:avLst/>
            <a:gdLst>
              <a:gd name="T0" fmla="*/ 528 w 528"/>
              <a:gd name="T1" fmla="*/ 0 h 1392"/>
              <a:gd name="T2" fmla="*/ 0 w 528"/>
              <a:gd name="T3" fmla="*/ 624 h 1392"/>
              <a:gd name="T4" fmla="*/ 0 w 528"/>
              <a:gd name="T5" fmla="*/ 1392 h 1392"/>
              <a:gd name="T6" fmla="*/ 528 w 528"/>
              <a:gd name="T7" fmla="*/ 768 h 1392"/>
              <a:gd name="T8" fmla="*/ 528 w 528"/>
              <a:gd name="T9" fmla="*/ 0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8" h="1392">
                <a:moveTo>
                  <a:pt x="528" y="0"/>
                </a:moveTo>
                <a:lnTo>
                  <a:pt x="0" y="624"/>
                </a:lnTo>
                <a:lnTo>
                  <a:pt x="0" y="1392"/>
                </a:lnTo>
                <a:lnTo>
                  <a:pt x="528" y="768"/>
                </a:lnTo>
                <a:lnTo>
                  <a:pt x="528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7" name="Line 19"/>
          <p:cNvSpPr>
            <a:spLocks noChangeShapeType="1"/>
          </p:cNvSpPr>
          <p:nvPr/>
        </p:nvSpPr>
        <p:spPr bwMode="auto">
          <a:xfrm flipH="1">
            <a:off x="7024688" y="1957388"/>
            <a:ext cx="681037" cy="80486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9" name="Text Box 21"/>
          <p:cNvSpPr txBox="1">
            <a:spLocks noChangeArrowheads="1"/>
          </p:cNvSpPr>
          <p:nvPr/>
        </p:nvSpPr>
        <p:spPr bwMode="auto">
          <a:xfrm>
            <a:off x="1828800" y="28336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方程</a:t>
            </a:r>
          </a:p>
        </p:txBody>
      </p:sp>
      <p:graphicFrame>
        <p:nvGraphicFramePr>
          <p:cNvPr id="63516" name="Object 28"/>
          <p:cNvGraphicFramePr>
            <a:graphicFrameLocks noChangeAspect="1"/>
          </p:cNvGraphicFramePr>
          <p:nvPr/>
        </p:nvGraphicFramePr>
        <p:xfrm>
          <a:off x="1638300" y="4648200"/>
          <a:ext cx="292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2" name="Equation" r:id="rId9" imgW="2895480" imgH="457200" progId="Equation.3">
                  <p:embed/>
                </p:oleObj>
              </mc:Choice>
              <mc:Fallback>
                <p:oleObj name="Equation" r:id="rId9" imgW="2895480" imgH="4572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4648200"/>
                        <a:ext cx="292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34" name="Object 46"/>
          <p:cNvGraphicFramePr>
            <a:graphicFrameLocks noChangeAspect="1"/>
          </p:cNvGraphicFramePr>
          <p:nvPr/>
        </p:nvGraphicFramePr>
        <p:xfrm>
          <a:off x="1066800" y="3429000"/>
          <a:ext cx="355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3" name="Equation" r:id="rId11" imgW="355320" imgH="495000" progId="Equation.3">
                  <p:embed/>
                </p:oleObj>
              </mc:Choice>
              <mc:Fallback>
                <p:oleObj name="Equation" r:id="rId11" imgW="355320" imgH="4950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429000"/>
                        <a:ext cx="355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35" name="Object 47"/>
          <p:cNvGraphicFramePr>
            <a:graphicFrameLocks noChangeAspect="1"/>
          </p:cNvGraphicFramePr>
          <p:nvPr/>
        </p:nvGraphicFramePr>
        <p:xfrm>
          <a:off x="2971800" y="3962400"/>
          <a:ext cx="393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4" name="Equation" r:id="rId13" imgW="393480" imgH="495000" progId="Equation.3">
                  <p:embed/>
                </p:oleObj>
              </mc:Choice>
              <mc:Fallback>
                <p:oleObj name="Equation" r:id="rId13" imgW="393480" imgH="4950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962400"/>
                        <a:ext cx="3937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536" name="Picture 48" descr="F:\My Documents\数学资源库\机动.jpg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537" name="Text Box 49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63538" name="Picture 50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539" name="Picture 51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540" name="Picture 52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541" name="Picture 53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542" name="Picture 54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3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3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autoUpdateAnimBg="0"/>
      <p:bldP spid="63494" grpId="0" autoUpdateAnimBg="0"/>
      <p:bldP spid="63490" grpId="0" animBg="1"/>
      <p:bldP spid="63500" grpId="0" animBg="1"/>
      <p:bldP spid="63505" grpId="0" animBg="1"/>
      <p:bldP spid="63506" grpId="0" animBg="1"/>
      <p:bldP spid="63507" grpId="0" animBg="1"/>
      <p:bldP spid="6350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1027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1066800" cy="533400"/>
          </a:xfrm>
        </p:spPr>
        <p:txBody>
          <a:bodyPr/>
          <a:lstStyle/>
          <a:p>
            <a:pPr algn="l"/>
            <a:r>
              <a:rPr lang="en-US" altLang="zh-CN" sz="2800">
                <a:solidFill>
                  <a:schemeClr val="tx1"/>
                </a:solidFill>
                <a:ea typeface="仿宋_GB2312" pitchFamily="49" charset="-122"/>
              </a:rPr>
              <a:t>(2)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点</a:t>
            </a:r>
          </a:p>
        </p:txBody>
      </p:sp>
      <p:sp>
        <p:nvSpPr>
          <p:cNvPr id="74762" name="Text Box 1034"/>
          <p:cNvSpPr txBox="1">
            <a:spLocks noChangeArrowheads="1"/>
          </p:cNvSpPr>
          <p:nvPr/>
        </p:nvSpPr>
        <p:spPr bwMode="auto">
          <a:xfrm>
            <a:off x="304800" y="10668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的距离为</a:t>
            </a:r>
            <a:endParaRPr lang="zh-CN" altLang="en-US">
              <a:ea typeface="仿宋_GB2312" pitchFamily="49" charset="-122"/>
            </a:endParaRPr>
          </a:p>
        </p:txBody>
      </p:sp>
      <p:graphicFrame>
        <p:nvGraphicFramePr>
          <p:cNvPr id="74774" name="Object 1046"/>
          <p:cNvGraphicFramePr>
            <a:graphicFrameLocks noChangeAspect="1"/>
          </p:cNvGraphicFramePr>
          <p:nvPr/>
        </p:nvGraphicFramePr>
        <p:xfrm>
          <a:off x="1828800" y="3113088"/>
          <a:ext cx="336391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87" name="Equation" r:id="rId3" imgW="3352680" imgH="469800" progId="Equation.3">
                  <p:embed/>
                </p:oleObj>
              </mc:Choice>
              <mc:Fallback>
                <p:oleObj name="Equation" r:id="rId3" imgW="3352680" imgH="469800" progId="Equation.3">
                  <p:embed/>
                  <p:pic>
                    <p:nvPicPr>
                      <p:cNvPr id="0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113088"/>
                        <a:ext cx="3363913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5" name="Object 1047"/>
          <p:cNvGraphicFramePr>
            <a:graphicFrameLocks noChangeAspect="1"/>
          </p:cNvGraphicFramePr>
          <p:nvPr/>
        </p:nvGraphicFramePr>
        <p:xfrm>
          <a:off x="1460500" y="3175000"/>
          <a:ext cx="3873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88" name="Equation" r:id="rId5" imgW="3873240" imgH="927000" progId="Equation.3">
                  <p:embed/>
                </p:oleObj>
              </mc:Choice>
              <mc:Fallback>
                <p:oleObj name="Equation" r:id="rId5" imgW="3873240" imgH="927000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3175000"/>
                        <a:ext cx="3873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6" name="Object 1048"/>
          <p:cNvGraphicFramePr>
            <a:graphicFrameLocks noChangeAspect="1"/>
          </p:cNvGraphicFramePr>
          <p:nvPr/>
        </p:nvGraphicFramePr>
        <p:xfrm>
          <a:off x="2260600" y="3708400"/>
          <a:ext cx="2311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89" name="Equation" r:id="rId7" imgW="2311200" imgH="482400" progId="Equation.3">
                  <p:embed/>
                </p:oleObj>
              </mc:Choice>
              <mc:Fallback>
                <p:oleObj name="Equation" r:id="rId7" imgW="2311200" imgH="482400" progId="Equation.3">
                  <p:embed/>
                  <p:pic>
                    <p:nvPicPr>
                      <p:cNvPr id="0" name="Object 1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3708400"/>
                        <a:ext cx="2311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7" name="Text Box 1049"/>
          <p:cNvSpPr txBox="1">
            <a:spLocks noChangeArrowheads="1"/>
          </p:cNvSpPr>
          <p:nvPr/>
        </p:nvSpPr>
        <p:spPr bwMode="auto">
          <a:xfrm>
            <a:off x="3733800" y="533400"/>
            <a:ext cx="5140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到平面</a:t>
            </a:r>
            <a:r>
              <a:rPr lang="zh-CN" altLang="en-US">
                <a:ea typeface="仿宋_GB2312" pitchFamily="49" charset="-122"/>
              </a:rPr>
              <a:t> </a:t>
            </a:r>
            <a:r>
              <a:rPr lang="zh-CN" altLang="en-US">
                <a:ea typeface="仿宋_GB2312" pitchFamily="49" charset="-122"/>
                <a:sym typeface="Symbol" pitchFamily="18" charset="2"/>
              </a:rPr>
              <a:t> ：</a:t>
            </a:r>
            <a:r>
              <a:rPr lang="en-US" altLang="zh-CN" i="1">
                <a:ea typeface="仿宋_GB2312" pitchFamily="49" charset="-122"/>
              </a:rPr>
              <a:t>A x+B y+C z+D </a:t>
            </a:r>
            <a:r>
              <a:rPr lang="en-US" altLang="zh-CN">
                <a:ea typeface="仿宋_GB2312" pitchFamily="49" charset="-122"/>
              </a:rPr>
              <a:t>= 0</a:t>
            </a:r>
          </a:p>
        </p:txBody>
      </p:sp>
      <p:graphicFrame>
        <p:nvGraphicFramePr>
          <p:cNvPr id="74778" name="Object 1050"/>
          <p:cNvGraphicFramePr>
            <a:graphicFrameLocks noChangeAspect="1"/>
          </p:cNvGraphicFramePr>
          <p:nvPr/>
        </p:nvGraphicFramePr>
        <p:xfrm>
          <a:off x="1600200" y="533400"/>
          <a:ext cx="218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90" name="Equation" r:id="rId9" imgW="2184120" imgH="444240" progId="Equation.3">
                  <p:embed/>
                </p:oleObj>
              </mc:Choice>
              <mc:Fallback>
                <p:oleObj name="Equation" r:id="rId9" imgW="2184120" imgH="444240" progId="Equation.3">
                  <p:embed/>
                  <p:pic>
                    <p:nvPicPr>
                      <p:cNvPr id="0" name="Object 1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33400"/>
                        <a:ext cx="2184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782" name="Group 1054"/>
          <p:cNvGrpSpPr>
            <a:grpSpLocks/>
          </p:cNvGrpSpPr>
          <p:nvPr/>
        </p:nvGrpSpPr>
        <p:grpSpPr bwMode="auto">
          <a:xfrm>
            <a:off x="5029200" y="2757488"/>
            <a:ext cx="3352800" cy="2728912"/>
            <a:chOff x="3504" y="2352"/>
            <a:chExt cx="2112" cy="1719"/>
          </a:xfrm>
        </p:grpSpPr>
        <p:sp>
          <p:nvSpPr>
            <p:cNvPr id="74783" name="AutoShape 1055"/>
            <p:cNvSpPr>
              <a:spLocks noChangeArrowheads="1"/>
            </p:cNvSpPr>
            <p:nvPr/>
          </p:nvSpPr>
          <p:spPr bwMode="auto">
            <a:xfrm>
              <a:off x="3504" y="3264"/>
              <a:ext cx="2112" cy="768"/>
            </a:xfrm>
            <a:prstGeom prst="parallelogram">
              <a:avLst>
                <a:gd name="adj" fmla="val 68750"/>
              </a:avLst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4" name="Text Box 1056"/>
            <p:cNvSpPr txBox="1">
              <a:spLocks noChangeArrowheads="1"/>
            </p:cNvSpPr>
            <p:nvPr/>
          </p:nvSpPr>
          <p:spPr bwMode="auto">
            <a:xfrm>
              <a:off x="3744" y="3744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仿宋_GB2312" pitchFamily="49" charset="-122"/>
                  <a:sym typeface="Symbol" pitchFamily="18" charset="2"/>
                </a:rPr>
                <a:t></a:t>
              </a:r>
            </a:p>
          </p:txBody>
        </p:sp>
        <p:sp>
          <p:nvSpPr>
            <p:cNvPr id="74785" name="Line 1057"/>
            <p:cNvSpPr>
              <a:spLocks noChangeShapeType="1"/>
            </p:cNvSpPr>
            <p:nvPr/>
          </p:nvSpPr>
          <p:spPr bwMode="auto">
            <a:xfrm flipV="1">
              <a:off x="5088" y="2688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6" name="Oval 1058"/>
            <p:cNvSpPr>
              <a:spLocks noChangeArrowheads="1"/>
            </p:cNvSpPr>
            <p:nvPr/>
          </p:nvSpPr>
          <p:spPr bwMode="auto">
            <a:xfrm>
              <a:off x="5066" y="2654"/>
              <a:ext cx="34" cy="3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7" name="Text Box 1059"/>
            <p:cNvSpPr txBox="1">
              <a:spLocks noChangeArrowheads="1"/>
            </p:cNvSpPr>
            <p:nvPr/>
          </p:nvSpPr>
          <p:spPr bwMode="auto">
            <a:xfrm>
              <a:off x="5136" y="2784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ea typeface="仿宋_GB2312" pitchFamily="49" charset="-122"/>
                </a:rPr>
                <a:t>d</a:t>
              </a:r>
              <a:endParaRPr lang="en-US" altLang="zh-CN">
                <a:ea typeface="仿宋_GB2312" pitchFamily="49" charset="-122"/>
              </a:endParaRPr>
            </a:p>
          </p:txBody>
        </p:sp>
        <p:graphicFrame>
          <p:nvGraphicFramePr>
            <p:cNvPr id="74788" name="Object 1060"/>
            <p:cNvGraphicFramePr>
              <a:graphicFrameLocks noChangeAspect="1"/>
            </p:cNvGraphicFramePr>
            <p:nvPr/>
          </p:nvGraphicFramePr>
          <p:xfrm>
            <a:off x="4944" y="2352"/>
            <a:ext cx="404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91" name="Equation" r:id="rId11" imgW="241200" imgH="228600" progId="Equation.3">
                    <p:embed/>
                  </p:oleObj>
                </mc:Choice>
                <mc:Fallback>
                  <p:oleObj name="Equation" r:id="rId11" imgW="241200" imgH="228600" progId="Equation.3">
                    <p:embed/>
                    <p:pic>
                      <p:nvPicPr>
                        <p:cNvPr id="0" name="Object 10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2352"/>
                          <a:ext cx="404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789" name="Line 1061"/>
          <p:cNvSpPr>
            <a:spLocks noChangeShapeType="1"/>
          </p:cNvSpPr>
          <p:nvPr/>
        </p:nvSpPr>
        <p:spPr bwMode="auto">
          <a:xfrm flipV="1">
            <a:off x="6324600" y="4662488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90" name="Line 1062"/>
          <p:cNvSpPr>
            <a:spLocks noChangeShapeType="1"/>
          </p:cNvSpPr>
          <p:nvPr/>
        </p:nvSpPr>
        <p:spPr bwMode="auto">
          <a:xfrm flipV="1">
            <a:off x="7543800" y="3900488"/>
            <a:ext cx="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4791" name="Group 1063"/>
          <p:cNvGrpSpPr>
            <a:grpSpLocks/>
          </p:cNvGrpSpPr>
          <p:nvPr/>
        </p:nvGrpSpPr>
        <p:grpSpPr bwMode="auto">
          <a:xfrm>
            <a:off x="6248400" y="4891088"/>
            <a:ext cx="609600" cy="569912"/>
            <a:chOff x="4272" y="3696"/>
            <a:chExt cx="384" cy="359"/>
          </a:xfrm>
        </p:grpSpPr>
        <p:sp>
          <p:nvSpPr>
            <p:cNvPr id="74792" name="Oval 1064"/>
            <p:cNvSpPr>
              <a:spLocks noChangeArrowheads="1"/>
            </p:cNvSpPr>
            <p:nvPr/>
          </p:nvSpPr>
          <p:spPr bwMode="auto">
            <a:xfrm>
              <a:off x="4272" y="3744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4793" name="Object 1065"/>
            <p:cNvGraphicFramePr>
              <a:graphicFrameLocks noChangeAspect="1"/>
            </p:cNvGraphicFramePr>
            <p:nvPr/>
          </p:nvGraphicFramePr>
          <p:xfrm>
            <a:off x="4273" y="3696"/>
            <a:ext cx="383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92" name="公式" r:id="rId13" imgW="228600" imgH="215640" progId="Equation.3">
                    <p:embed/>
                  </p:oleObj>
                </mc:Choice>
                <mc:Fallback>
                  <p:oleObj name="公式" r:id="rId13" imgW="228600" imgH="215640" progId="Equation.3">
                    <p:embed/>
                    <p:pic>
                      <p:nvPicPr>
                        <p:cNvPr id="0" name="Object 10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3" y="3696"/>
                          <a:ext cx="383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794" name="Line 1066"/>
          <p:cNvSpPr>
            <a:spLocks noChangeShapeType="1"/>
          </p:cNvSpPr>
          <p:nvPr/>
        </p:nvSpPr>
        <p:spPr bwMode="auto">
          <a:xfrm flipH="1">
            <a:off x="6324600" y="3214688"/>
            <a:ext cx="12192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4795" name="Object 1067"/>
          <p:cNvGraphicFramePr>
            <a:graphicFrameLocks noChangeAspect="1"/>
          </p:cNvGraphicFramePr>
          <p:nvPr/>
        </p:nvGraphicFramePr>
        <p:xfrm>
          <a:off x="7543800" y="4205288"/>
          <a:ext cx="381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93" name="公式" r:id="rId15" imgW="126720" imgH="177480" progId="Equation.3">
                  <p:embed/>
                </p:oleObj>
              </mc:Choice>
              <mc:Fallback>
                <p:oleObj name="公式" r:id="rId15" imgW="126720" imgH="177480" progId="Equation.3">
                  <p:embed/>
                  <p:pic>
                    <p:nvPicPr>
                      <p:cNvPr id="0" name="Object 10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205288"/>
                        <a:ext cx="381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799" name="Group 1071"/>
          <p:cNvGrpSpPr>
            <a:grpSpLocks/>
          </p:cNvGrpSpPr>
          <p:nvPr/>
        </p:nvGrpSpPr>
        <p:grpSpPr bwMode="auto">
          <a:xfrm>
            <a:off x="1157288" y="1828800"/>
            <a:ext cx="2362200" cy="1003300"/>
            <a:chOff x="729" y="1152"/>
            <a:chExt cx="1488" cy="632"/>
          </a:xfrm>
        </p:grpSpPr>
        <p:graphicFrame>
          <p:nvGraphicFramePr>
            <p:cNvPr id="74761" name="Object 1033"/>
            <p:cNvGraphicFramePr>
              <a:graphicFrameLocks noChangeAspect="1"/>
            </p:cNvGraphicFramePr>
            <p:nvPr/>
          </p:nvGraphicFramePr>
          <p:xfrm>
            <a:off x="729" y="1160"/>
            <a:ext cx="1488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94" name="Equation" r:id="rId17" imgW="2361960" imgH="990360" progId="Equation.3">
                    <p:embed/>
                  </p:oleObj>
                </mc:Choice>
                <mc:Fallback>
                  <p:oleObj name="Equation" r:id="rId17" imgW="2361960" imgH="990360" progId="Equation.3">
                    <p:embed/>
                    <p:pic>
                      <p:nvPicPr>
                        <p:cNvPr id="0" name="Object 10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" y="1160"/>
                          <a:ext cx="1488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96" name="Line 1068"/>
            <p:cNvSpPr>
              <a:spLocks noChangeShapeType="1"/>
            </p:cNvSpPr>
            <p:nvPr/>
          </p:nvSpPr>
          <p:spPr bwMode="auto">
            <a:xfrm>
              <a:off x="1200" y="11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97" name="Line 1069"/>
            <p:cNvSpPr>
              <a:spLocks noChangeShapeType="1"/>
            </p:cNvSpPr>
            <p:nvPr/>
          </p:nvSpPr>
          <p:spPr bwMode="auto">
            <a:xfrm>
              <a:off x="1584" y="15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98" name="Line 1070"/>
            <p:cNvSpPr>
              <a:spLocks noChangeShapeType="1"/>
            </p:cNvSpPr>
            <p:nvPr/>
          </p:nvSpPr>
          <p:spPr bwMode="auto">
            <a:xfrm>
              <a:off x="1968" y="120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74800" name="Picture 1072" descr="F:\My Documents\数学资源库\机动.jpg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801" name="Text Box 1073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74802" name="Picture 1074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803" name="Picture 1075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804" name="Picture 1076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805" name="Picture 1077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806" name="Picture 1078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4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4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2" grpId="0" autoUpdateAnimBg="0"/>
      <p:bldP spid="74777" grpId="0" autoUpdateAnimBg="0"/>
      <p:bldP spid="74789" grpId="0" animBg="1"/>
      <p:bldP spid="74790" grpId="0" animBg="1"/>
      <p:bldP spid="7479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3810000" y="4495800"/>
            <a:ext cx="0" cy="838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61" name="Group 49"/>
          <p:cNvGrpSpPr>
            <a:grpSpLocks/>
          </p:cNvGrpSpPr>
          <p:nvPr/>
        </p:nvGrpSpPr>
        <p:grpSpPr bwMode="auto">
          <a:xfrm>
            <a:off x="3949700" y="4114800"/>
            <a:ext cx="3708400" cy="1524000"/>
            <a:chOff x="2440" y="2832"/>
            <a:chExt cx="2336" cy="960"/>
          </a:xfrm>
        </p:grpSpPr>
        <p:graphicFrame>
          <p:nvGraphicFramePr>
            <p:cNvPr id="13320" name="Object 8"/>
            <p:cNvGraphicFramePr>
              <a:graphicFrameLocks noChangeAspect="1"/>
            </p:cNvGraphicFramePr>
            <p:nvPr/>
          </p:nvGraphicFramePr>
          <p:xfrm>
            <a:off x="2440" y="2848"/>
            <a:ext cx="2336" cy="9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96" name="Equation" r:id="rId3" imgW="3708360" imgH="1498320" progId="Equation.3">
                    <p:embed/>
                  </p:oleObj>
                </mc:Choice>
                <mc:Fallback>
                  <p:oleObj name="Equation" r:id="rId3" imgW="3708360" imgH="149832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0" y="2848"/>
                          <a:ext cx="2336" cy="9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7" name="Line 45"/>
            <p:cNvSpPr>
              <a:spLocks noChangeShapeType="1"/>
            </p:cNvSpPr>
            <p:nvPr/>
          </p:nvSpPr>
          <p:spPr bwMode="auto">
            <a:xfrm>
              <a:off x="3537" y="28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8" name="Line 46"/>
            <p:cNvSpPr>
              <a:spLocks noChangeShapeType="1"/>
            </p:cNvSpPr>
            <p:nvPr/>
          </p:nvSpPr>
          <p:spPr bwMode="auto">
            <a:xfrm>
              <a:off x="4353" y="28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9" name="Line 47"/>
            <p:cNvSpPr>
              <a:spLocks noChangeShapeType="1"/>
            </p:cNvSpPr>
            <p:nvPr/>
          </p:nvSpPr>
          <p:spPr bwMode="auto">
            <a:xfrm>
              <a:off x="2688" y="28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790700" y="546100"/>
          <a:ext cx="2171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7" name="Equation" r:id="rId5" imgW="2171520" imgH="444240" progId="Equation.3">
                  <p:embed/>
                </p:oleObj>
              </mc:Choice>
              <mc:Fallback>
                <p:oleObj name="Equation" r:id="rId5" imgW="217152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546100"/>
                        <a:ext cx="2171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962400" y="4714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到直线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04800" y="19050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的距离</a:t>
            </a:r>
          </a:p>
        </p:txBody>
      </p:sp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1371600" y="1066800"/>
          <a:ext cx="3924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8" name="Equation" r:id="rId7" imgW="3924000" imgH="939600" progId="Equation.3">
                  <p:embed/>
                </p:oleObj>
              </mc:Choice>
              <mc:Fallback>
                <p:oleObj name="Equation" r:id="rId7" imgW="3924000" imgH="939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066800"/>
                        <a:ext cx="3924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1371600" y="19050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为</a:t>
            </a:r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1524000" cy="533400"/>
          </a:xfrm>
        </p:spPr>
        <p:txBody>
          <a:bodyPr/>
          <a:lstStyle/>
          <a:p>
            <a:pPr algn="l"/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(3)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点</a:t>
            </a:r>
          </a:p>
        </p:txBody>
      </p:sp>
      <p:graphicFrame>
        <p:nvGraphicFramePr>
          <p:cNvPr id="13341" name="Object 29"/>
          <p:cNvGraphicFramePr>
            <a:graphicFrameLocks noChangeAspect="1"/>
          </p:cNvGraphicFramePr>
          <p:nvPr/>
        </p:nvGraphicFramePr>
        <p:xfrm>
          <a:off x="1168400" y="4419600"/>
          <a:ext cx="2565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9" name="Equation" r:id="rId9" imgW="2565360" imgH="1015920" progId="Equation.3">
                  <p:embed/>
                </p:oleObj>
              </mc:Choice>
              <mc:Fallback>
                <p:oleObj name="Equation" r:id="rId9" imgW="2565360" imgH="101592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4419600"/>
                        <a:ext cx="25654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3" name="Object 31"/>
          <p:cNvGraphicFramePr>
            <a:graphicFrameLocks noChangeAspect="1"/>
          </p:cNvGraphicFramePr>
          <p:nvPr/>
        </p:nvGraphicFramePr>
        <p:xfrm>
          <a:off x="4037013" y="4635500"/>
          <a:ext cx="353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0" name="Equation" r:id="rId11" imgW="3530520" imgH="444240" progId="Equation.3">
                  <p:embed/>
                </p:oleObj>
              </mc:Choice>
              <mc:Fallback>
                <p:oleObj name="Equation" r:id="rId11" imgW="3530520" imgH="4442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013" y="4635500"/>
                        <a:ext cx="3530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4" name="Object 32"/>
          <p:cNvGraphicFramePr>
            <a:graphicFrameLocks noChangeAspect="1"/>
          </p:cNvGraphicFramePr>
          <p:nvPr/>
        </p:nvGraphicFramePr>
        <p:xfrm>
          <a:off x="4367213" y="5321300"/>
          <a:ext cx="2895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1" name="Equation" r:id="rId13" imgW="2895480" imgH="317160" progId="Equation.3">
                  <p:embed/>
                </p:oleObj>
              </mc:Choice>
              <mc:Fallback>
                <p:oleObj name="Equation" r:id="rId13" imgW="2895480" imgH="31716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5321300"/>
                        <a:ext cx="2895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6" name="Line 34"/>
          <p:cNvSpPr>
            <a:spLocks noChangeShapeType="1"/>
          </p:cNvSpPr>
          <p:nvPr/>
        </p:nvSpPr>
        <p:spPr bwMode="auto">
          <a:xfrm>
            <a:off x="7772400" y="4495800"/>
            <a:ext cx="0" cy="838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>
            <a:off x="5622925" y="2286000"/>
            <a:ext cx="1057275" cy="4699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4" name="Freeform 12"/>
          <p:cNvSpPr>
            <a:spLocks/>
          </p:cNvSpPr>
          <p:nvPr/>
        </p:nvSpPr>
        <p:spPr bwMode="auto">
          <a:xfrm>
            <a:off x="6335713" y="668338"/>
            <a:ext cx="1501775" cy="2740025"/>
          </a:xfrm>
          <a:custGeom>
            <a:avLst/>
            <a:gdLst>
              <a:gd name="T0" fmla="*/ 0 w 1104"/>
              <a:gd name="T1" fmla="*/ 2016 h 2016"/>
              <a:gd name="T2" fmla="*/ 1104 w 1104"/>
              <a:gd name="T3" fmla="*/ 1344 h 2016"/>
              <a:gd name="T4" fmla="*/ 1104 w 1104"/>
              <a:gd name="T5" fmla="*/ 0 h 2016"/>
              <a:gd name="T6" fmla="*/ 0 w 1104"/>
              <a:gd name="T7" fmla="*/ 672 h 2016"/>
              <a:gd name="T8" fmla="*/ 0 w 1104"/>
              <a:gd name="T9" fmla="*/ 2016 h 2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4" h="2016">
                <a:moveTo>
                  <a:pt x="0" y="2016"/>
                </a:moveTo>
                <a:lnTo>
                  <a:pt x="1104" y="1344"/>
                </a:lnTo>
                <a:lnTo>
                  <a:pt x="1104" y="0"/>
                </a:lnTo>
                <a:lnTo>
                  <a:pt x="0" y="672"/>
                </a:lnTo>
                <a:lnTo>
                  <a:pt x="0" y="2016"/>
                </a:lnTo>
                <a:close/>
              </a:path>
            </a:pathLst>
          </a:cu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6662738" y="2755900"/>
            <a:ext cx="1762125" cy="7826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7183438" y="1789113"/>
            <a:ext cx="868362" cy="15525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>
            <a:off x="6672263" y="2755900"/>
            <a:ext cx="530225" cy="24606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48" name="Group 36"/>
          <p:cNvGrpSpPr>
            <a:grpSpLocks/>
          </p:cNvGrpSpPr>
          <p:nvPr/>
        </p:nvGrpSpPr>
        <p:grpSpPr bwMode="auto">
          <a:xfrm>
            <a:off x="6662738" y="1789113"/>
            <a:ext cx="587375" cy="1031875"/>
            <a:chOff x="4306" y="1257"/>
            <a:chExt cx="432" cy="759"/>
          </a:xfrm>
        </p:grpSpPr>
        <p:sp>
          <p:nvSpPr>
            <p:cNvPr id="13327" name="Line 15"/>
            <p:cNvSpPr>
              <a:spLocks noChangeShapeType="1"/>
            </p:cNvSpPr>
            <p:nvPr/>
          </p:nvSpPr>
          <p:spPr bwMode="auto">
            <a:xfrm flipH="1">
              <a:off x="4306" y="1257"/>
              <a:ext cx="384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8" name="Text Box 16"/>
            <p:cNvSpPr txBox="1">
              <a:spLocks noChangeArrowheads="1"/>
            </p:cNvSpPr>
            <p:nvPr/>
          </p:nvSpPr>
          <p:spPr bwMode="auto">
            <a:xfrm>
              <a:off x="4308" y="1353"/>
              <a:ext cx="430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ea typeface="仿宋_GB2312" pitchFamily="49" charset="-122"/>
                </a:rPr>
                <a:t>d</a:t>
              </a:r>
              <a:endParaRPr lang="en-US" altLang="zh-CN">
                <a:ea typeface="仿宋_GB2312" pitchFamily="49" charset="-122"/>
              </a:endParaRPr>
            </a:p>
          </p:txBody>
        </p:sp>
        <p:sp>
          <p:nvSpPr>
            <p:cNvPr id="13347" name="Freeform 35"/>
            <p:cNvSpPr>
              <a:spLocks/>
            </p:cNvSpPr>
            <p:nvPr/>
          </p:nvSpPr>
          <p:spPr bwMode="auto">
            <a:xfrm>
              <a:off x="4368" y="1872"/>
              <a:ext cx="96" cy="144"/>
            </a:xfrm>
            <a:custGeom>
              <a:avLst/>
              <a:gdLst>
                <a:gd name="T0" fmla="*/ 0 w 96"/>
                <a:gd name="T1" fmla="*/ 0 h 144"/>
                <a:gd name="T2" fmla="*/ 96 w 96"/>
                <a:gd name="T3" fmla="*/ 48 h 144"/>
                <a:gd name="T4" fmla="*/ 48 w 96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44">
                  <a:moveTo>
                    <a:pt x="0" y="0"/>
                  </a:moveTo>
                  <a:lnTo>
                    <a:pt x="96" y="48"/>
                  </a:lnTo>
                  <a:lnTo>
                    <a:pt x="48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375" name="Group 63"/>
          <p:cNvGrpSpPr>
            <a:grpSpLocks/>
          </p:cNvGrpSpPr>
          <p:nvPr/>
        </p:nvGrpSpPr>
        <p:grpSpPr bwMode="auto">
          <a:xfrm>
            <a:off x="7543800" y="2906713"/>
            <a:ext cx="642938" cy="517525"/>
            <a:chOff x="4752" y="1837"/>
            <a:chExt cx="405" cy="326"/>
          </a:xfrm>
        </p:grpSpPr>
        <p:graphicFrame>
          <p:nvGraphicFramePr>
            <p:cNvPr id="13349" name="Object 37"/>
            <p:cNvGraphicFramePr>
              <a:graphicFrameLocks noChangeAspect="1"/>
            </p:cNvGraphicFramePr>
            <p:nvPr/>
          </p:nvGraphicFramePr>
          <p:xfrm>
            <a:off x="4752" y="1837"/>
            <a:ext cx="15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02" name="Equation" r:id="rId15" imgW="266400" imgH="317160" progId="Equation.3">
                    <p:embed/>
                  </p:oleObj>
                </mc:Choice>
                <mc:Fallback>
                  <p:oleObj name="Equation" r:id="rId15" imgW="266400" imgH="31716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837"/>
                          <a:ext cx="156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0" name="Arc 38"/>
            <p:cNvSpPr>
              <a:spLocks/>
            </p:cNvSpPr>
            <p:nvPr/>
          </p:nvSpPr>
          <p:spPr bwMode="auto">
            <a:xfrm>
              <a:off x="4882" y="1937"/>
              <a:ext cx="275" cy="226"/>
            </a:xfrm>
            <a:custGeom>
              <a:avLst/>
              <a:gdLst>
                <a:gd name="G0" fmla="+- 20000 0 0"/>
                <a:gd name="G1" fmla="+- 16552 0 0"/>
                <a:gd name="G2" fmla="+- 21600 0 0"/>
                <a:gd name="T0" fmla="*/ 0 w 20000"/>
                <a:gd name="T1" fmla="*/ 8393 h 16552"/>
                <a:gd name="T2" fmla="*/ 6123 w 20000"/>
                <a:gd name="T3" fmla="*/ 0 h 16552"/>
                <a:gd name="T4" fmla="*/ 20000 w 20000"/>
                <a:gd name="T5" fmla="*/ 16552 h 16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000" h="16552" fill="none" extrusionOk="0">
                  <a:moveTo>
                    <a:pt x="0" y="8393"/>
                  </a:moveTo>
                  <a:cubicBezTo>
                    <a:pt x="1327" y="5138"/>
                    <a:pt x="3429" y="2257"/>
                    <a:pt x="6122" y="-1"/>
                  </a:cubicBezTo>
                </a:path>
                <a:path w="20000" h="16552" stroke="0" extrusionOk="0">
                  <a:moveTo>
                    <a:pt x="0" y="8393"/>
                  </a:moveTo>
                  <a:cubicBezTo>
                    <a:pt x="1327" y="5138"/>
                    <a:pt x="3429" y="2257"/>
                    <a:pt x="6122" y="-1"/>
                  </a:cubicBezTo>
                  <a:lnTo>
                    <a:pt x="20000" y="16552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360" name="Group 48"/>
          <p:cNvGrpSpPr>
            <a:grpSpLocks/>
          </p:cNvGrpSpPr>
          <p:nvPr/>
        </p:nvGrpSpPr>
        <p:grpSpPr bwMode="auto">
          <a:xfrm>
            <a:off x="863600" y="2878138"/>
            <a:ext cx="2400300" cy="1008062"/>
            <a:chOff x="852" y="1680"/>
            <a:chExt cx="1512" cy="635"/>
          </a:xfrm>
        </p:grpSpPr>
        <p:graphicFrame>
          <p:nvGraphicFramePr>
            <p:cNvPr id="13321" name="Object 9"/>
            <p:cNvGraphicFramePr>
              <a:graphicFrameLocks noChangeAspect="1"/>
            </p:cNvGraphicFramePr>
            <p:nvPr/>
          </p:nvGraphicFramePr>
          <p:xfrm>
            <a:off x="852" y="1691"/>
            <a:ext cx="1512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03" name="Equation" r:id="rId17" imgW="2400120" imgH="990360" progId="Equation.3">
                    <p:embed/>
                  </p:oleObj>
                </mc:Choice>
                <mc:Fallback>
                  <p:oleObj name="Equation" r:id="rId17" imgW="2400120" imgH="99036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2" y="1691"/>
                          <a:ext cx="1512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4" name="Line 42"/>
            <p:cNvSpPr>
              <a:spLocks noChangeShapeType="1"/>
            </p:cNvSpPr>
            <p:nvPr/>
          </p:nvSpPr>
          <p:spPr bwMode="auto">
            <a:xfrm>
              <a:off x="1344" y="168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5" name="Line 43"/>
            <p:cNvSpPr>
              <a:spLocks noChangeShapeType="1"/>
            </p:cNvSpPr>
            <p:nvPr/>
          </p:nvSpPr>
          <p:spPr bwMode="auto">
            <a:xfrm>
              <a:off x="2145" y="172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6" name="Line 44"/>
            <p:cNvSpPr>
              <a:spLocks noChangeShapeType="1"/>
            </p:cNvSpPr>
            <p:nvPr/>
          </p:nvSpPr>
          <p:spPr bwMode="auto">
            <a:xfrm>
              <a:off x="1713" y="206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367" name="Group 55"/>
          <p:cNvGrpSpPr>
            <a:grpSpLocks/>
          </p:cNvGrpSpPr>
          <p:nvPr/>
        </p:nvGrpSpPr>
        <p:grpSpPr bwMode="auto">
          <a:xfrm>
            <a:off x="5257800" y="2954338"/>
            <a:ext cx="1887538" cy="406400"/>
            <a:chOff x="3312" y="1861"/>
            <a:chExt cx="1189" cy="256"/>
          </a:xfrm>
        </p:grpSpPr>
        <p:graphicFrame>
          <p:nvGraphicFramePr>
            <p:cNvPr id="13340" name="Object 28"/>
            <p:cNvGraphicFramePr>
              <a:graphicFrameLocks noChangeAspect="1"/>
            </p:cNvGraphicFramePr>
            <p:nvPr/>
          </p:nvGraphicFramePr>
          <p:xfrm>
            <a:off x="3327" y="1861"/>
            <a:ext cx="117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04" name="Equation" r:id="rId19" imgW="1854000" imgH="406080" progId="Equation.3">
                    <p:embed/>
                  </p:oleObj>
                </mc:Choice>
                <mc:Fallback>
                  <p:oleObj name="Equation" r:id="rId19" imgW="1854000" imgH="40608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7" y="1861"/>
                          <a:ext cx="117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62" name="Line 50"/>
            <p:cNvSpPr>
              <a:spLocks noChangeShapeType="1"/>
            </p:cNvSpPr>
            <p:nvPr/>
          </p:nvSpPr>
          <p:spPr bwMode="auto">
            <a:xfrm>
              <a:off x="3312" y="186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365" name="Group 53"/>
          <p:cNvGrpSpPr>
            <a:grpSpLocks/>
          </p:cNvGrpSpPr>
          <p:nvPr/>
        </p:nvGrpSpPr>
        <p:grpSpPr bwMode="auto">
          <a:xfrm>
            <a:off x="6865938" y="3346450"/>
            <a:ext cx="1897062" cy="508000"/>
            <a:chOff x="4325" y="2108"/>
            <a:chExt cx="1195" cy="320"/>
          </a:xfrm>
        </p:grpSpPr>
        <p:graphicFrame>
          <p:nvGraphicFramePr>
            <p:cNvPr id="13332" name="Object 20"/>
            <p:cNvGraphicFramePr>
              <a:graphicFrameLocks noChangeAspect="1"/>
            </p:cNvGraphicFramePr>
            <p:nvPr/>
          </p:nvGraphicFramePr>
          <p:xfrm>
            <a:off x="4325" y="2160"/>
            <a:ext cx="1195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05" name="Equation" r:id="rId21" imgW="1981080" imgH="444240" progId="Equation.3">
                    <p:embed/>
                  </p:oleObj>
                </mc:Choice>
                <mc:Fallback>
                  <p:oleObj name="Equation" r:id="rId21" imgW="1981080" imgH="44424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5" y="2160"/>
                          <a:ext cx="1195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7" name="Oval 25"/>
            <p:cNvSpPr>
              <a:spLocks noChangeArrowheads="1"/>
            </p:cNvSpPr>
            <p:nvPr/>
          </p:nvSpPr>
          <p:spPr bwMode="auto">
            <a:xfrm>
              <a:off x="5054" y="2108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3338" name="Object 26"/>
          <p:cNvGraphicFramePr>
            <a:graphicFrameLocks noChangeAspect="1"/>
          </p:cNvGraphicFramePr>
          <p:nvPr/>
        </p:nvGraphicFramePr>
        <p:xfrm>
          <a:off x="6629400" y="1295400"/>
          <a:ext cx="2024063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6" name="Equation" r:id="rId23" imgW="2145960" imgH="444240" progId="Equation.3">
                  <p:embed/>
                </p:oleObj>
              </mc:Choice>
              <mc:Fallback>
                <p:oleObj name="Equation" r:id="rId23" imgW="2145960" imgH="4442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295400"/>
                        <a:ext cx="2024063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6" name="Oval 24"/>
          <p:cNvSpPr>
            <a:spLocks noChangeArrowheads="1"/>
          </p:cNvSpPr>
          <p:nvPr/>
        </p:nvSpPr>
        <p:spPr bwMode="auto">
          <a:xfrm>
            <a:off x="7162800" y="1752600"/>
            <a:ext cx="53975" cy="53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366" name="Object 54"/>
          <p:cNvGraphicFramePr>
            <a:graphicFrameLocks noChangeAspect="1"/>
          </p:cNvGraphicFramePr>
          <p:nvPr/>
        </p:nvGraphicFramePr>
        <p:xfrm>
          <a:off x="5715000" y="1981200"/>
          <a:ext cx="25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7" name="Equation" r:id="rId25" imgW="253800" imgH="304560" progId="Equation.3">
                  <p:embed/>
                </p:oleObj>
              </mc:Choice>
              <mc:Fallback>
                <p:oleObj name="Equation" r:id="rId25" imgW="253800" imgH="30456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981200"/>
                        <a:ext cx="254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68" name="Picture 56" descr="F:\My Documents\数学资源库\机动.jpg"/>
          <p:cNvPicPr>
            <a:picLocks noChangeAspect="1" noChangeArrowheads="1"/>
          </p:cNvPicPr>
          <p:nvPr/>
        </p:nvPicPr>
        <p:blipFill>
          <a:blip r:embed="rId2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69" name="Text Box 57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3370" name="Picture 58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71" name="Picture 59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72" name="Picture 60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73" name="Picture 61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74" name="Picture 62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5" grpId="0" animBg="1"/>
      <p:bldP spid="13346" grpId="0" animBg="1"/>
      <p:bldP spid="13324" grpId="0" animBg="1"/>
      <p:bldP spid="13326" grpId="0" animBg="1"/>
      <p:bldP spid="133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943037"/>
              </p:ext>
            </p:extLst>
          </p:nvPr>
        </p:nvGraphicFramePr>
        <p:xfrm>
          <a:off x="2743200" y="1282328"/>
          <a:ext cx="2959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2" name="Equation" r:id="rId3" imgW="2958840" imgH="850680" progId="Equation.3">
                  <p:embed/>
                </p:oleObj>
              </mc:Choice>
              <mc:Fallback>
                <p:oleObj name="Equation" r:id="rId3" imgW="2958840" imgH="8506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282328"/>
                        <a:ext cx="2959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399803"/>
            <a:ext cx="2286000" cy="644525"/>
          </a:xfrm>
        </p:spPr>
        <p:txBody>
          <a:bodyPr/>
          <a:lstStyle/>
          <a:p>
            <a:pPr algn="l"/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ea typeface="楷体_GB2312" pitchFamily="49" charset="-122"/>
              </a:rPr>
              <a:t>1.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求直线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715000" y="1434728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与平面</a:t>
            </a: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6534"/>
              </p:ext>
            </p:extLst>
          </p:nvPr>
        </p:nvGraphicFramePr>
        <p:xfrm>
          <a:off x="1259632" y="2349128"/>
          <a:ext cx="2527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3" name="Equation" r:id="rId5" imgW="2527200" imgH="393480" progId="Equation.3">
                  <p:embed/>
                </p:oleObj>
              </mc:Choice>
              <mc:Fallback>
                <p:oleObj name="Equation" r:id="rId5" imgW="252720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349128"/>
                        <a:ext cx="2527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3807296" y="2237904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的交点 </a:t>
            </a:r>
            <a:r>
              <a:rPr lang="en-US" altLang="zh-CN">
                <a:latin typeface="楷体_GB2312" pitchFamily="49" charset="-122"/>
              </a:rPr>
              <a:t>. 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609600" y="3557960"/>
            <a:ext cx="502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</a:rPr>
              <a:t>提示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</a:rPr>
              <a:t>: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</a:rPr>
              <a:t>化直线方程为参数方程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1691680" y="4581128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</a:rPr>
              <a:t>代入平面方程得 </a:t>
            </a:r>
          </a:p>
        </p:txBody>
      </p:sp>
      <p:graphicFrame>
        <p:nvGraphicFramePr>
          <p:cNvPr id="153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373640"/>
              </p:ext>
            </p:extLst>
          </p:nvPr>
        </p:nvGraphicFramePr>
        <p:xfrm>
          <a:off x="4434880" y="4720828"/>
          <a:ext cx="1003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4" name="Equation" r:id="rId7" imgW="1002960" imgH="393480" progId="Equation.3">
                  <p:embed/>
                </p:oleObj>
              </mc:Choice>
              <mc:Fallback>
                <p:oleObj name="Equation" r:id="rId7" imgW="100296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4880" y="4720828"/>
                        <a:ext cx="1003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1691680" y="5176441"/>
            <a:ext cx="487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从而确定交点为</a:t>
            </a:r>
            <a:r>
              <a:rPr lang="zh-CN" altLang="en-US">
                <a:solidFill>
                  <a:schemeClr val="tx2"/>
                </a:solidFill>
              </a:rPr>
              <a:t>（</a:t>
            </a:r>
            <a:r>
              <a:rPr lang="en-US" altLang="zh-CN">
                <a:solidFill>
                  <a:schemeClr val="tx2"/>
                </a:solidFill>
              </a:rPr>
              <a:t>1</a:t>
            </a:r>
            <a:r>
              <a:rPr lang="zh-CN" altLang="en-US">
                <a:solidFill>
                  <a:schemeClr val="tx2"/>
                </a:solidFill>
              </a:rPr>
              <a:t>，</a:t>
            </a:r>
            <a:r>
              <a:rPr lang="en-US" altLang="zh-CN">
                <a:solidFill>
                  <a:schemeClr val="tx2"/>
                </a:solidFill>
              </a:rPr>
              <a:t>2</a:t>
            </a:r>
            <a:r>
              <a:rPr lang="zh-CN" altLang="en-US">
                <a:solidFill>
                  <a:schemeClr val="tx2"/>
                </a:solidFill>
              </a:rPr>
              <a:t>，</a:t>
            </a:r>
            <a:r>
              <a:rPr lang="en-US" altLang="zh-CN">
                <a:solidFill>
                  <a:schemeClr val="tx2"/>
                </a:solidFill>
              </a:rPr>
              <a:t>2</a:t>
            </a:r>
            <a:r>
              <a:rPr lang="zh-CN" altLang="en-US">
                <a:solidFill>
                  <a:schemeClr val="tx2"/>
                </a:solidFill>
              </a:rPr>
              <a:t>）</a:t>
            </a:r>
            <a:r>
              <a:rPr lang="en-US" altLang="zh-CN">
                <a:solidFill>
                  <a:schemeClr val="tx2"/>
                </a:solidFill>
              </a:rPr>
              <a:t>.</a:t>
            </a:r>
            <a:endParaRPr lang="en-US" altLang="zh-CN">
              <a:solidFill>
                <a:schemeClr val="accent1"/>
              </a:solidFill>
              <a:latin typeface="楷体_GB2312" pitchFamily="49" charset="-122"/>
            </a:endParaRPr>
          </a:p>
        </p:txBody>
      </p:sp>
      <p:graphicFrame>
        <p:nvGraphicFramePr>
          <p:cNvPr id="153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225530"/>
              </p:ext>
            </p:extLst>
          </p:nvPr>
        </p:nvGraphicFramePr>
        <p:xfrm>
          <a:off x="5652120" y="3082528"/>
          <a:ext cx="16383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5" name="Equation" r:id="rId9" imgW="1638000" imgH="1498320" progId="Equation.3">
                  <p:embed/>
                </p:oleObj>
              </mc:Choice>
              <mc:Fallback>
                <p:oleObj name="Equation" r:id="rId9" imgW="1638000" imgH="14983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3082528"/>
                        <a:ext cx="163830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79" name="Group 19"/>
          <p:cNvGrpSpPr>
            <a:grpSpLocks/>
          </p:cNvGrpSpPr>
          <p:nvPr/>
        </p:nvGrpSpPr>
        <p:grpSpPr bwMode="auto">
          <a:xfrm>
            <a:off x="5715000" y="1815728"/>
            <a:ext cx="1727200" cy="965200"/>
            <a:chOff x="3600" y="624"/>
            <a:chExt cx="1088" cy="608"/>
          </a:xfrm>
        </p:grpSpPr>
        <p:graphicFrame>
          <p:nvGraphicFramePr>
            <p:cNvPr id="15368" name="Object 8"/>
            <p:cNvGraphicFramePr>
              <a:graphicFrameLocks noChangeAspect="1"/>
            </p:cNvGraphicFramePr>
            <p:nvPr/>
          </p:nvGraphicFramePr>
          <p:xfrm>
            <a:off x="4416" y="1056"/>
            <a:ext cx="27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6" name="Equation" r:id="rId11" imgW="431640" imgH="279360" progId="Equation.3">
                    <p:embed/>
                  </p:oleObj>
                </mc:Choice>
                <mc:Fallback>
                  <p:oleObj name="Equation" r:id="rId11" imgW="431640" imgH="2793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056"/>
                          <a:ext cx="272" cy="176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3366CC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8" name="Line 18"/>
            <p:cNvSpPr>
              <a:spLocks noChangeShapeType="1"/>
            </p:cNvSpPr>
            <p:nvPr/>
          </p:nvSpPr>
          <p:spPr bwMode="auto">
            <a:xfrm>
              <a:off x="3600" y="624"/>
              <a:ext cx="768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5380" name="Picture 20" descr="F:\My Documents\数学资源库\机动.jpg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5382" name="Picture 22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83" name="Picture 23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84" name="Picture 24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85" name="Picture 25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86" name="Picture 26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609600" y="381000"/>
            <a:ext cx="3048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3200" b="1" smtClean="0">
                <a:latin typeface="楷体_GB2312" pitchFamily="49" charset="-122"/>
                <a:ea typeface="楷体_GB2312" pitchFamily="49" charset="-122"/>
              </a:rPr>
              <a:t>二</a:t>
            </a:r>
            <a:r>
              <a:rPr lang="zh-CN" altLang="en-US" sz="3200" b="1" smtClean="0">
                <a:ea typeface="楷体_GB2312" pitchFamily="49" charset="-122"/>
              </a:rPr>
              <a:t>、</a:t>
            </a:r>
            <a:r>
              <a:rPr lang="zh-CN" altLang="zh-CN" sz="3200" b="1" smtClean="0">
                <a:latin typeface="楷体_GB2312" pitchFamily="49" charset="-122"/>
                <a:ea typeface="楷体_GB2312" pitchFamily="49" charset="-122"/>
              </a:rPr>
              <a:t>实</a:t>
            </a:r>
            <a:r>
              <a:rPr lang="zh-CN" altLang="en-US" sz="3200" b="1" smtClean="0">
                <a:latin typeface="楷体_GB2312" pitchFamily="49" charset="-122"/>
                <a:ea typeface="楷体_GB2312" pitchFamily="49" charset="-122"/>
              </a:rPr>
              <a:t>例分析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utoUpdateAnimBg="0"/>
      <p:bldP spid="15366" grpId="0" autoUpdateAnimBg="0"/>
      <p:bldP spid="15367" grpId="0" autoUpdateAnimBg="0"/>
      <p:bldP spid="15369" grpId="0" autoUpdateAnimBg="0"/>
      <p:bldP spid="1537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5943600" cy="685800"/>
          </a:xfrm>
        </p:spPr>
        <p:txBody>
          <a:bodyPr/>
          <a:lstStyle/>
          <a:p>
            <a:pPr algn="l"/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ea typeface="楷体_GB2312" pitchFamily="49" charset="-122"/>
              </a:rPr>
              <a:t>2.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求过点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( 2 , 1 , 3 ) 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且与直线</a:t>
            </a:r>
          </a:p>
        </p:txBody>
      </p:sp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5759450" y="381000"/>
          <a:ext cx="25463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54" name="Equation" r:id="rId3" imgW="2539800" imgH="850680" progId="Equation.3">
                  <p:embed/>
                </p:oleObj>
              </mc:Choice>
              <mc:Fallback>
                <p:oleObj name="Equation" r:id="rId3" imgW="2539800" imgH="850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450" y="381000"/>
                        <a:ext cx="254635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228600" y="1143000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垂直相交的直线方程</a:t>
            </a:r>
            <a:r>
              <a:rPr lang="en-US" altLang="zh-CN" b="1"/>
              <a:t>.</a:t>
            </a:r>
            <a:endParaRPr lang="en-US" altLang="zh-CN" sz="2400">
              <a:solidFill>
                <a:schemeClr val="accent2"/>
              </a:solidFill>
              <a:latin typeface="楷体_GB2312" pitchFamily="49" charset="-122"/>
            </a:endParaRP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533400" y="1714500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</a:rPr>
              <a:t>提示</a:t>
            </a:r>
            <a:r>
              <a:rPr lang="en-US" altLang="zh-CN" b="1">
                <a:solidFill>
                  <a:schemeClr val="tx2"/>
                </a:solidFill>
              </a:rPr>
              <a:t>: </a:t>
            </a:r>
            <a:r>
              <a:rPr lang="zh-CN" altLang="en-US"/>
              <a:t>先求二直线交点 </a:t>
            </a:r>
            <a:r>
              <a:rPr lang="en-US" altLang="zh-CN" i="1"/>
              <a:t>P</a:t>
            </a:r>
            <a:r>
              <a:rPr lang="en-US" altLang="zh-CN"/>
              <a:t>. </a:t>
            </a:r>
            <a:endParaRPr lang="en-US" altLang="zh-CN">
              <a:latin typeface="楷体_GB2312" pitchFamily="49" charset="-122"/>
            </a:endParaRPr>
          </a:p>
        </p:txBody>
      </p:sp>
      <p:graphicFrame>
        <p:nvGraphicFramePr>
          <p:cNvPr id="64520" name="Object 8"/>
          <p:cNvGraphicFramePr>
            <a:graphicFrameLocks noChangeAspect="1"/>
          </p:cNvGraphicFramePr>
          <p:nvPr/>
        </p:nvGraphicFramePr>
        <p:xfrm>
          <a:off x="1612900" y="2971800"/>
          <a:ext cx="4406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55" name="Equation" r:id="rId5" imgW="4406760" imgH="406080" progId="Equation.3">
                  <p:embed/>
                </p:oleObj>
              </mc:Choice>
              <mc:Fallback>
                <p:oleObj name="Equation" r:id="rId5" imgW="440676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2971800"/>
                        <a:ext cx="4406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304800" y="3505200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化已知直线方程为参数方程</a:t>
            </a:r>
            <a:r>
              <a:rPr lang="en-US" altLang="zh-CN"/>
              <a:t>, </a:t>
            </a:r>
            <a:r>
              <a:rPr lang="zh-CN" altLang="en-US"/>
              <a:t>代入 </a:t>
            </a:r>
            <a:r>
              <a:rPr lang="zh-CN" altLang="en-US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①</a:t>
            </a:r>
            <a:r>
              <a:rPr lang="zh-CN" altLang="en-US"/>
              <a:t>式</a:t>
            </a:r>
            <a:r>
              <a:rPr lang="en-US" altLang="zh-CN"/>
              <a:t>, </a:t>
            </a:r>
            <a:r>
              <a:rPr lang="zh-CN" altLang="en-US"/>
              <a:t>可得交点</a:t>
            </a:r>
          </a:p>
        </p:txBody>
      </p:sp>
      <p:graphicFrame>
        <p:nvGraphicFramePr>
          <p:cNvPr id="64522" name="Object 10"/>
          <p:cNvGraphicFramePr>
            <a:graphicFrameLocks noChangeAspect="1"/>
          </p:cNvGraphicFramePr>
          <p:nvPr/>
        </p:nvGraphicFramePr>
        <p:xfrm>
          <a:off x="2108200" y="3962400"/>
          <a:ext cx="23336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56" name="Equation" r:id="rId7" imgW="1663560" imgH="520560" progId="Equation.3">
                  <p:embed/>
                </p:oleObj>
              </mc:Choice>
              <mc:Fallback>
                <p:oleObj name="Equation" r:id="rId7" imgW="1663560" imgH="5205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3962400"/>
                        <a:ext cx="233362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228600" y="4738688"/>
            <a:ext cx="594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最后利用两点式得所求直线方程</a:t>
            </a:r>
          </a:p>
        </p:txBody>
      </p:sp>
      <p:graphicFrame>
        <p:nvGraphicFramePr>
          <p:cNvPr id="64524" name="Object 12"/>
          <p:cNvGraphicFramePr>
            <a:graphicFrameLocks noChangeAspect="1"/>
          </p:cNvGraphicFramePr>
          <p:nvPr/>
        </p:nvGraphicFramePr>
        <p:xfrm>
          <a:off x="1695450" y="5257800"/>
          <a:ext cx="2895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57" name="Equation" r:id="rId9" imgW="2895480" imgH="850680" progId="Equation.3">
                  <p:embed/>
                </p:oleObj>
              </mc:Choice>
              <mc:Fallback>
                <p:oleObj name="Equation" r:id="rId9" imgW="2895480" imgH="8506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5257800"/>
                        <a:ext cx="2895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304800" y="228600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的平面的法向量为</a:t>
            </a:r>
            <a:endParaRPr lang="zh-CN" altLang="en-US">
              <a:ea typeface="仿宋_GB2312" pitchFamily="49" charset="-122"/>
            </a:endParaRPr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4800600" y="22860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故其方程为</a:t>
            </a:r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auto">
          <a:xfrm>
            <a:off x="7620000" y="28194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①</a:t>
            </a:r>
          </a:p>
        </p:txBody>
      </p:sp>
      <p:sp>
        <p:nvSpPr>
          <p:cNvPr id="64514" name="Line 2"/>
          <p:cNvSpPr>
            <a:spLocks noChangeShapeType="1"/>
          </p:cNvSpPr>
          <p:nvPr/>
        </p:nvSpPr>
        <p:spPr bwMode="auto">
          <a:xfrm>
            <a:off x="6369050" y="5138738"/>
            <a:ext cx="777875" cy="3460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5" name="Freeform 3"/>
          <p:cNvSpPr>
            <a:spLocks/>
          </p:cNvSpPr>
          <p:nvPr/>
        </p:nvSpPr>
        <p:spPr bwMode="auto">
          <a:xfrm>
            <a:off x="6727825" y="3810000"/>
            <a:ext cx="1646238" cy="2400300"/>
          </a:xfrm>
          <a:custGeom>
            <a:avLst/>
            <a:gdLst>
              <a:gd name="T0" fmla="*/ 0 w 1104"/>
              <a:gd name="T1" fmla="*/ 2016 h 2016"/>
              <a:gd name="T2" fmla="*/ 1104 w 1104"/>
              <a:gd name="T3" fmla="*/ 1344 h 2016"/>
              <a:gd name="T4" fmla="*/ 1104 w 1104"/>
              <a:gd name="T5" fmla="*/ 0 h 2016"/>
              <a:gd name="T6" fmla="*/ 0 w 1104"/>
              <a:gd name="T7" fmla="*/ 672 h 2016"/>
              <a:gd name="T8" fmla="*/ 0 w 1104"/>
              <a:gd name="T9" fmla="*/ 2016 h 2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4" h="2016">
                <a:moveTo>
                  <a:pt x="0" y="2016"/>
                </a:moveTo>
                <a:lnTo>
                  <a:pt x="1104" y="1344"/>
                </a:lnTo>
                <a:lnTo>
                  <a:pt x="1104" y="0"/>
                </a:lnTo>
                <a:lnTo>
                  <a:pt x="0" y="672"/>
                </a:lnTo>
                <a:lnTo>
                  <a:pt x="0" y="2016"/>
                </a:lnTo>
                <a:close/>
              </a:path>
            </a:pathLst>
          </a:cu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6" name="Line 14"/>
          <p:cNvSpPr>
            <a:spLocks noChangeShapeType="1"/>
          </p:cNvSpPr>
          <p:nvPr/>
        </p:nvSpPr>
        <p:spPr bwMode="auto">
          <a:xfrm>
            <a:off x="7138988" y="5489575"/>
            <a:ext cx="1482725" cy="65563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9" name="Line 17"/>
          <p:cNvSpPr>
            <a:spLocks noChangeShapeType="1"/>
          </p:cNvSpPr>
          <p:nvPr/>
        </p:nvSpPr>
        <p:spPr bwMode="auto">
          <a:xfrm flipH="1">
            <a:off x="6919913" y="4425950"/>
            <a:ext cx="768350" cy="144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4547" name="Group 35"/>
          <p:cNvGrpSpPr>
            <a:grpSpLocks/>
          </p:cNvGrpSpPr>
          <p:nvPr/>
        </p:nvGrpSpPr>
        <p:grpSpPr bwMode="auto">
          <a:xfrm>
            <a:off x="7434263" y="4705350"/>
            <a:ext cx="941387" cy="344488"/>
            <a:chOff x="4683" y="2964"/>
            <a:chExt cx="593" cy="217"/>
          </a:xfrm>
        </p:grpSpPr>
        <p:graphicFrame>
          <p:nvGraphicFramePr>
            <p:cNvPr id="64528" name="Object 16"/>
            <p:cNvGraphicFramePr>
              <a:graphicFrameLocks noChangeAspect="1"/>
            </p:cNvGraphicFramePr>
            <p:nvPr/>
          </p:nvGraphicFramePr>
          <p:xfrm>
            <a:off x="4746" y="2964"/>
            <a:ext cx="530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58" name="Equation" r:id="rId11" imgW="990360" imgH="406080" progId="Equation.3">
                    <p:embed/>
                  </p:oleObj>
                </mc:Choice>
                <mc:Fallback>
                  <p:oleObj name="Equation" r:id="rId11" imgW="990360" imgH="40608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6" y="2964"/>
                          <a:ext cx="530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30" name="Oval 18"/>
            <p:cNvSpPr>
              <a:spLocks noChangeArrowheads="1"/>
            </p:cNvSpPr>
            <p:nvPr/>
          </p:nvSpPr>
          <p:spPr bwMode="auto">
            <a:xfrm>
              <a:off x="4683" y="3061"/>
              <a:ext cx="30" cy="3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4532" name="Oval 20"/>
          <p:cNvSpPr>
            <a:spLocks noChangeArrowheads="1"/>
          </p:cNvSpPr>
          <p:nvPr/>
        </p:nvSpPr>
        <p:spPr bwMode="auto">
          <a:xfrm>
            <a:off x="8099425" y="5886450"/>
            <a:ext cx="49213" cy="492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4533" name="Object 21"/>
          <p:cNvGraphicFramePr>
            <a:graphicFrameLocks noChangeAspect="1"/>
          </p:cNvGraphicFramePr>
          <p:nvPr/>
        </p:nvGraphicFramePr>
        <p:xfrm>
          <a:off x="7827963" y="5600700"/>
          <a:ext cx="10001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59" name="Equation" r:id="rId13" imgW="1180800" imgH="406080" progId="Equation.3">
                  <p:embed/>
                </p:oleObj>
              </mc:Choice>
              <mc:Fallback>
                <p:oleObj name="Equation" r:id="rId13" imgW="1180800" imgH="4060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5600700"/>
                        <a:ext cx="100012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5" name="Line 23"/>
          <p:cNvSpPr>
            <a:spLocks noChangeShapeType="1"/>
          </p:cNvSpPr>
          <p:nvPr/>
        </p:nvSpPr>
        <p:spPr bwMode="auto">
          <a:xfrm flipH="1" flipV="1">
            <a:off x="7138988" y="5484813"/>
            <a:ext cx="481012" cy="227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4536" name="Object 24"/>
          <p:cNvGraphicFramePr>
            <a:graphicFrameLocks noChangeAspect="1"/>
          </p:cNvGraphicFramePr>
          <p:nvPr/>
        </p:nvGraphicFramePr>
        <p:xfrm>
          <a:off x="7315200" y="5257800"/>
          <a:ext cx="103505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60" name="Equation" r:id="rId15" imgW="1218960" imgH="406080" progId="Equation.3">
                  <p:embed/>
                </p:oleObj>
              </mc:Choice>
              <mc:Fallback>
                <p:oleObj name="Equation" r:id="rId15" imgW="1218960" imgH="4060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5257800"/>
                        <a:ext cx="103505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41" name="Freeform 29"/>
          <p:cNvSpPr>
            <a:spLocks/>
          </p:cNvSpPr>
          <p:nvPr/>
        </p:nvSpPr>
        <p:spPr bwMode="auto">
          <a:xfrm>
            <a:off x="7207250" y="5387975"/>
            <a:ext cx="111125" cy="165100"/>
          </a:xfrm>
          <a:custGeom>
            <a:avLst/>
            <a:gdLst>
              <a:gd name="T0" fmla="*/ 0 w 96"/>
              <a:gd name="T1" fmla="*/ 0 h 144"/>
              <a:gd name="T2" fmla="*/ 96 w 96"/>
              <a:gd name="T3" fmla="*/ 48 h 144"/>
              <a:gd name="T4" fmla="*/ 48 w 96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144">
                <a:moveTo>
                  <a:pt x="0" y="0"/>
                </a:moveTo>
                <a:lnTo>
                  <a:pt x="96" y="48"/>
                </a:lnTo>
                <a:lnTo>
                  <a:pt x="48" y="14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auto">
          <a:xfrm>
            <a:off x="4419600" y="1676400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过已知点且垂直于已知直线</a:t>
            </a:r>
          </a:p>
        </p:txBody>
      </p:sp>
      <p:graphicFrame>
        <p:nvGraphicFramePr>
          <p:cNvPr id="64543" name="Object 31"/>
          <p:cNvGraphicFramePr>
            <a:graphicFrameLocks noChangeAspect="1"/>
          </p:cNvGraphicFramePr>
          <p:nvPr/>
        </p:nvGraphicFramePr>
        <p:xfrm>
          <a:off x="3276600" y="2398713"/>
          <a:ext cx="147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61" name="Equation" r:id="rId17" imgW="1473120" imgH="406080" progId="Equation.3">
                  <p:embed/>
                </p:oleObj>
              </mc:Choice>
              <mc:Fallback>
                <p:oleObj name="Equation" r:id="rId17" imgW="1473120" imgH="4060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398713"/>
                        <a:ext cx="1473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6" name="Object 34"/>
          <p:cNvGraphicFramePr>
            <a:graphicFrameLocks noChangeAspect="1"/>
          </p:cNvGraphicFramePr>
          <p:nvPr/>
        </p:nvGraphicFramePr>
        <p:xfrm>
          <a:off x="6934200" y="5105400"/>
          <a:ext cx="238125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62" name="Equation" r:id="rId19" imgW="279360" imgH="304560" progId="Equation.3">
                  <p:embed/>
                </p:oleObj>
              </mc:Choice>
              <mc:Fallback>
                <p:oleObj name="Equation" r:id="rId19" imgW="279360" imgH="30456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105400"/>
                        <a:ext cx="238125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4548" name="Picture 36" descr="F:\My Documents\数学资源库\机动.jpg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549" name="Text Box 37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64550" name="Picture 38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51" name="Picture 39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52" name="Picture 40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53" name="Picture 41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54" name="Picture 42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4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4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8" grpId="0" build="p" autoUpdateAnimBg="0"/>
      <p:bldP spid="64519" grpId="0" autoUpdateAnimBg="0"/>
      <p:bldP spid="64521" grpId="0" autoUpdateAnimBg="0"/>
      <p:bldP spid="64523" grpId="0" autoUpdateAnimBg="0"/>
      <p:bldP spid="64525" grpId="0" autoUpdateAnimBg="0"/>
      <p:bldP spid="64527" grpId="0" autoUpdateAnimBg="0"/>
      <p:bldP spid="64539" grpId="0" autoUpdateAnimBg="0"/>
      <p:bldP spid="64514" grpId="0" animBg="1"/>
      <p:bldP spid="64515" grpId="0" animBg="1"/>
      <p:bldP spid="64526" grpId="0" animBg="1"/>
      <p:bldP spid="64529" grpId="0" animBg="1"/>
      <p:bldP spid="64532" grpId="0" animBg="1"/>
      <p:bldP spid="64535" grpId="0" animBg="1"/>
      <p:bldP spid="64541" grpId="0" animBg="1"/>
      <p:bldP spid="6454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50" name="AutoShape 14"/>
          <p:cNvSpPr>
            <a:spLocks noChangeArrowheads="1"/>
          </p:cNvSpPr>
          <p:nvPr/>
        </p:nvSpPr>
        <p:spPr bwMode="auto">
          <a:xfrm>
            <a:off x="6477000" y="1905000"/>
            <a:ext cx="2209800" cy="990600"/>
          </a:xfrm>
          <a:prstGeom prst="parallelogram">
            <a:avLst>
              <a:gd name="adj" fmla="val 55769"/>
            </a:avLst>
          </a:prstGeom>
          <a:solidFill>
            <a:srgbClr val="336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4" name="Freeform 18"/>
          <p:cNvSpPr>
            <a:spLocks/>
          </p:cNvSpPr>
          <p:nvPr/>
        </p:nvSpPr>
        <p:spPr bwMode="auto">
          <a:xfrm>
            <a:off x="7162800" y="1219200"/>
            <a:ext cx="990600" cy="1371600"/>
          </a:xfrm>
          <a:custGeom>
            <a:avLst/>
            <a:gdLst>
              <a:gd name="T0" fmla="*/ 0 w 624"/>
              <a:gd name="T1" fmla="*/ 0 h 960"/>
              <a:gd name="T2" fmla="*/ 624 w 624"/>
              <a:gd name="T3" fmla="*/ 48 h 960"/>
              <a:gd name="T4" fmla="*/ 624 w 624"/>
              <a:gd name="T5" fmla="*/ 960 h 960"/>
              <a:gd name="T6" fmla="*/ 0 w 624"/>
              <a:gd name="T7" fmla="*/ 912 h 960"/>
              <a:gd name="T8" fmla="*/ 0 w 624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4" h="960">
                <a:moveTo>
                  <a:pt x="0" y="0"/>
                </a:moveTo>
                <a:lnTo>
                  <a:pt x="624" y="48"/>
                </a:lnTo>
                <a:lnTo>
                  <a:pt x="624" y="960"/>
                </a:lnTo>
                <a:lnTo>
                  <a:pt x="0" y="912"/>
                </a:lnTo>
                <a:lnTo>
                  <a:pt x="0" y="0"/>
                </a:lnTo>
                <a:close/>
              </a:path>
            </a:pathLst>
          </a:custGeom>
          <a:solidFill>
            <a:srgbClr val="FF99CC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2209800" cy="609600"/>
          </a:xfrm>
        </p:spPr>
        <p:txBody>
          <a:bodyPr/>
          <a:lstStyle/>
          <a:p>
            <a:pPr algn="l"/>
            <a:r>
              <a:rPr lang="zh-CN" altLang="en-US" sz="2800" b="1" dirty="0" smtClean="0"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ea typeface="楷体_GB2312" pitchFamily="49" charset="-122"/>
              </a:rPr>
              <a:t>3.</a:t>
            </a:r>
            <a:r>
              <a:rPr lang="en-US" altLang="zh-CN" sz="2800" dirty="0" smtClean="0"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求直线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5539" name="Object 3"/>
          <p:cNvGraphicFramePr>
            <a:graphicFrameLocks/>
          </p:cNvGraphicFramePr>
          <p:nvPr/>
        </p:nvGraphicFramePr>
        <p:xfrm>
          <a:off x="2705100" y="457200"/>
          <a:ext cx="2476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6" name="Equation" r:id="rId3" imgW="2476440" imgH="901440" progId="Equation.3">
                  <p:embed/>
                </p:oleObj>
              </mc:Choice>
              <mc:Fallback>
                <p:oleObj name="Equation" r:id="rId3" imgW="2476440" imgH="90144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457200"/>
                        <a:ext cx="24765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5181600" y="5476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在平面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304800" y="1385888"/>
            <a:ext cx="518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上的投影直线方程</a:t>
            </a:r>
            <a:r>
              <a:rPr lang="en-US" altLang="zh-CN">
                <a:ea typeface="仿宋_GB2312" pitchFamily="49" charset="-122"/>
              </a:rPr>
              <a:t>.</a:t>
            </a:r>
            <a:endParaRPr lang="en-US" altLang="zh-CN" sz="2400">
              <a:solidFill>
                <a:schemeClr val="accent2"/>
              </a:solidFill>
              <a:ea typeface="仿宋_GB2312" pitchFamily="49" charset="-122"/>
            </a:endParaRP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685800" y="1919288"/>
            <a:ext cx="548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</a:rPr>
              <a:t>提示</a:t>
            </a:r>
            <a:r>
              <a:rPr lang="zh-CN" altLang="en-US" b="1">
                <a:solidFill>
                  <a:schemeClr val="tx2"/>
                </a:solidFill>
              </a:rPr>
              <a:t>：</a:t>
            </a:r>
            <a:r>
              <a:rPr lang="zh-CN" altLang="en-US">
                <a:latin typeface="楷体_GB2312" pitchFamily="49" charset="-122"/>
              </a:rPr>
              <a:t>过已知直线的平面束方程</a:t>
            </a: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304800" y="35956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从中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选择</a:t>
            </a:r>
          </a:p>
        </p:txBody>
      </p:sp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1320800" y="4267200"/>
          <a:ext cx="5308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7" name="Equation" r:id="rId5" imgW="5308560" imgH="406080" progId="Equation.3">
                  <p:embed/>
                </p:oleObj>
              </mc:Choice>
              <mc:Fallback>
                <p:oleObj name="Equation" r:id="rId5" imgW="530856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4267200"/>
                        <a:ext cx="5308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304800" y="47244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得</a:t>
            </a:r>
          </a:p>
        </p:txBody>
      </p:sp>
      <p:graphicFrame>
        <p:nvGraphicFramePr>
          <p:cNvPr id="65546" name="Object 10"/>
          <p:cNvGraphicFramePr>
            <a:graphicFrameLocks noChangeAspect="1"/>
          </p:cNvGraphicFramePr>
          <p:nvPr/>
        </p:nvGraphicFramePr>
        <p:xfrm>
          <a:off x="1517650" y="5334000"/>
          <a:ext cx="2019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8" name="Equation" r:id="rId7" imgW="2019240" imgH="901440" progId="Equation.3">
                  <p:embed/>
                </p:oleObj>
              </mc:Choice>
              <mc:Fallback>
                <p:oleObj name="Equation" r:id="rId7" imgW="2019240" imgH="9014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5334000"/>
                        <a:ext cx="2019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4876800" y="52720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这是投影平面</a:t>
            </a:r>
          </a:p>
        </p:txBody>
      </p:sp>
      <p:sp>
        <p:nvSpPr>
          <p:cNvPr id="65548" name="Line 12"/>
          <p:cNvSpPr>
            <a:spLocks noChangeShapeType="1"/>
          </p:cNvSpPr>
          <p:nvPr/>
        </p:nvSpPr>
        <p:spPr bwMode="auto">
          <a:xfrm flipH="1">
            <a:off x="3657600" y="55626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5549" name="Object 13"/>
          <p:cNvGraphicFramePr>
            <a:graphicFrameLocks noChangeAspect="1"/>
          </p:cNvGraphicFramePr>
          <p:nvPr/>
        </p:nvGraphicFramePr>
        <p:xfrm>
          <a:off x="1336675" y="3098800"/>
          <a:ext cx="68167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9" name="Equation" r:id="rId9" imgW="6819840" imgH="406080" progId="Equation.3">
                  <p:embed/>
                </p:oleObj>
              </mc:Choice>
              <mc:Fallback>
                <p:oleObj name="Equation" r:id="rId9" imgW="6819840" imgH="4060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3098800"/>
                        <a:ext cx="68167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1" name="Line 15"/>
          <p:cNvSpPr>
            <a:spLocks noChangeShapeType="1"/>
          </p:cNvSpPr>
          <p:nvPr/>
        </p:nvSpPr>
        <p:spPr bwMode="auto">
          <a:xfrm flipV="1">
            <a:off x="7162800" y="1524000"/>
            <a:ext cx="990600" cy="609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5552" name="Object 16"/>
          <p:cNvGraphicFramePr>
            <a:graphicFrameLocks noChangeAspect="1"/>
          </p:cNvGraphicFramePr>
          <p:nvPr/>
        </p:nvGraphicFramePr>
        <p:xfrm>
          <a:off x="1323975" y="2565400"/>
          <a:ext cx="48482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0" name="Equation" r:id="rId11" imgW="4851360" imgH="406080" progId="Equation.3">
                  <p:embed/>
                </p:oleObj>
              </mc:Choice>
              <mc:Fallback>
                <p:oleObj name="Equation" r:id="rId11" imgW="4851360" imgH="4060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2565400"/>
                        <a:ext cx="48482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304800" y="29860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即</a:t>
            </a:r>
          </a:p>
        </p:txBody>
      </p:sp>
      <p:graphicFrame>
        <p:nvGraphicFramePr>
          <p:cNvPr id="65555" name="Object 19"/>
          <p:cNvGraphicFramePr>
            <a:graphicFrameLocks noChangeAspect="1"/>
          </p:cNvGraphicFramePr>
          <p:nvPr/>
        </p:nvGraphicFramePr>
        <p:xfrm>
          <a:off x="6464300" y="673100"/>
          <a:ext cx="1841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1" name="Equation" r:id="rId13" imgW="1841400" imgH="393480" progId="Equation.3">
                  <p:embed/>
                </p:oleObj>
              </mc:Choice>
              <mc:Fallback>
                <p:oleObj name="Equation" r:id="rId13" imgW="1841400" imgH="393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4300" y="673100"/>
                        <a:ext cx="1841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6" name="Line 20"/>
          <p:cNvSpPr>
            <a:spLocks noChangeShapeType="1"/>
          </p:cNvSpPr>
          <p:nvPr/>
        </p:nvSpPr>
        <p:spPr bwMode="auto">
          <a:xfrm>
            <a:off x="7162800" y="2514600"/>
            <a:ext cx="990600" cy="71438"/>
          </a:xfrm>
          <a:prstGeom prst="line">
            <a:avLst/>
          </a:prstGeom>
          <a:noFill/>
          <a:ln w="9525">
            <a:solidFill>
              <a:srgbClr val="CC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7" name="Text Box 21"/>
          <p:cNvSpPr txBox="1">
            <a:spLocks noChangeArrowheads="1"/>
          </p:cNvSpPr>
          <p:nvPr/>
        </p:nvSpPr>
        <p:spPr bwMode="auto">
          <a:xfrm>
            <a:off x="2133600" y="359568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  <a:sym typeface="Symbol" pitchFamily="18" charset="2"/>
              </a:rPr>
              <a:t>使其与已知平面垂直：</a:t>
            </a:r>
            <a:endParaRPr lang="zh-CN" altLang="en-US">
              <a:latin typeface="楷体_GB2312" pitchFamily="49" charset="-122"/>
            </a:endParaRPr>
          </a:p>
        </p:txBody>
      </p:sp>
      <p:graphicFrame>
        <p:nvGraphicFramePr>
          <p:cNvPr id="65558" name="Object 22"/>
          <p:cNvGraphicFramePr>
            <a:graphicFrameLocks noChangeAspect="1"/>
          </p:cNvGraphicFramePr>
          <p:nvPr/>
        </p:nvGraphicFramePr>
        <p:xfrm>
          <a:off x="1879600" y="3748088"/>
          <a:ext cx="254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2" name="Equation" r:id="rId15" imgW="253800" imgH="317160" progId="Equation.3">
                  <p:embed/>
                </p:oleObj>
              </mc:Choice>
              <mc:Fallback>
                <p:oleObj name="Equation" r:id="rId15" imgW="253800" imgH="3171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748088"/>
                        <a:ext cx="254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1981200" y="472440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从而得投影直线方程</a:t>
            </a:r>
          </a:p>
        </p:txBody>
      </p:sp>
      <p:graphicFrame>
        <p:nvGraphicFramePr>
          <p:cNvPr id="65560" name="Object 24"/>
          <p:cNvGraphicFramePr>
            <a:graphicFrameLocks noChangeAspect="1"/>
          </p:cNvGraphicFramePr>
          <p:nvPr/>
        </p:nvGraphicFramePr>
        <p:xfrm>
          <a:off x="800100" y="4876800"/>
          <a:ext cx="1104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3" name="Equation" r:id="rId17" imgW="1104840" imgH="393480" progId="Equation.3">
                  <p:embed/>
                </p:oleObj>
              </mc:Choice>
              <mc:Fallback>
                <p:oleObj name="Equation" r:id="rId17" imgW="1104840" imgH="3934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4876800"/>
                        <a:ext cx="1104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5561" name="Picture 25" descr="F:\My Documents\数学资源库\机动.jpg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562" name="Text Box 2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65563" name="Picture 2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64" name="Picture 28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65" name="Picture 2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66" name="Picture 3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67" name="Picture 3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5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0" grpId="0" animBg="1"/>
      <p:bldP spid="65554" grpId="0" animBg="1"/>
      <p:bldP spid="65542" grpId="0" autoUpdateAnimBg="0"/>
      <p:bldP spid="65543" grpId="0" autoUpdateAnimBg="0"/>
      <p:bldP spid="65545" grpId="0" autoUpdateAnimBg="0"/>
      <p:bldP spid="65547" grpId="0" autoUpdateAnimBg="0"/>
      <p:bldP spid="65548" grpId="0" animBg="1"/>
      <p:bldP spid="65551" grpId="0" animBg="1"/>
      <p:bldP spid="65553" grpId="0" autoUpdateAnimBg="0"/>
      <p:bldP spid="65556" grpId="0" animBg="1"/>
      <p:bldP spid="65557" grpId="0" autoUpdateAnimBg="0"/>
      <p:bldP spid="6555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5181600" cy="609600"/>
          </a:xfrm>
        </p:spPr>
        <p:txBody>
          <a:bodyPr/>
          <a:lstStyle/>
          <a:p>
            <a:pPr algn="l"/>
            <a:r>
              <a:rPr lang="zh-CN" altLang="en-US" sz="2800" b="1" dirty="0" smtClean="0"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ea typeface="楷体_GB2312" pitchFamily="49" charset="-122"/>
              </a:rPr>
              <a:t>4.</a:t>
            </a:r>
            <a:r>
              <a:rPr lang="en-US" altLang="zh-CN" sz="2800" dirty="0" smtClean="0"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设一平面平行于已知直线</a:t>
            </a:r>
          </a:p>
        </p:txBody>
      </p:sp>
      <p:graphicFrame>
        <p:nvGraphicFramePr>
          <p:cNvPr id="66563" name="Object 3"/>
          <p:cNvGraphicFramePr>
            <a:graphicFrameLocks/>
          </p:cNvGraphicFramePr>
          <p:nvPr/>
        </p:nvGraphicFramePr>
        <p:xfrm>
          <a:off x="5562600" y="336550"/>
          <a:ext cx="2527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23" name="Equation" r:id="rId3" imgW="2527200" imgH="863280" progId="Equation.3">
                  <p:embed/>
                </p:oleObj>
              </mc:Choice>
              <mc:Fallback>
                <p:oleObj name="Equation" r:id="rId3" imgW="2527200" imgH="86328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36550"/>
                        <a:ext cx="25273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298450" y="1157288"/>
            <a:ext cx="3130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且垂直于已知平面</a:t>
            </a:r>
          </a:p>
        </p:txBody>
      </p:sp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3251200" y="1279525"/>
          <a:ext cx="2832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24" name="Equation" r:id="rId5" imgW="2831760" imgH="393480" progId="Equation.3">
                  <p:embed/>
                </p:oleObj>
              </mc:Choice>
              <mc:Fallback>
                <p:oleObj name="Equation" r:id="rId5" imgW="283176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1279525"/>
                        <a:ext cx="2832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6019800" y="11572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求该平面法线的</a:t>
            </a: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304800" y="16906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的方向余弦</a:t>
            </a:r>
            <a:r>
              <a:rPr lang="en-US" altLang="zh-CN"/>
              <a:t>.</a:t>
            </a:r>
            <a:endParaRPr lang="en-US" altLang="zh-CN">
              <a:latin typeface="楷体_GB2312" pitchFamily="49" charset="-122"/>
            </a:endParaRP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609600" y="22240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</a:rPr>
              <a:t>提示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endParaRPr lang="en-US" altLang="zh-CN"/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1676400" y="2239963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已知平面的法向量</a:t>
            </a:r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685800" y="2757488"/>
            <a:ext cx="434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求出已知直线的方向向量</a:t>
            </a:r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609600" y="336708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取所求平面的法向量</a:t>
            </a:r>
          </a:p>
        </p:txBody>
      </p:sp>
      <p:graphicFrame>
        <p:nvGraphicFramePr>
          <p:cNvPr id="66579" name="Object 19"/>
          <p:cNvGraphicFramePr>
            <a:graphicFrameLocks noChangeAspect="1"/>
          </p:cNvGraphicFramePr>
          <p:nvPr/>
        </p:nvGraphicFramePr>
        <p:xfrm>
          <a:off x="1828800" y="5410200"/>
          <a:ext cx="1917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25" name="Equation" r:id="rId7" imgW="1917360" imgH="863280" progId="Equation.3">
                  <p:embed/>
                </p:oleObj>
              </mc:Choice>
              <mc:Fallback>
                <p:oleObj name="Equation" r:id="rId7" imgW="1917360" imgH="8632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410200"/>
                        <a:ext cx="19177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0" name="Object 20"/>
          <p:cNvGraphicFramePr>
            <a:graphicFrameLocks noChangeAspect="1"/>
          </p:cNvGraphicFramePr>
          <p:nvPr/>
        </p:nvGraphicFramePr>
        <p:xfrm>
          <a:off x="3898900" y="5416550"/>
          <a:ext cx="39100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26" name="Equation" r:id="rId9" imgW="3911400" imgH="863280" progId="Equation.3">
                  <p:embed/>
                </p:oleObj>
              </mc:Choice>
              <mc:Fallback>
                <p:oleObj name="Equation" r:id="rId9" imgW="3911400" imgH="8632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0" y="5416550"/>
                        <a:ext cx="39100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617" name="Group 57"/>
          <p:cNvGrpSpPr>
            <a:grpSpLocks/>
          </p:cNvGrpSpPr>
          <p:nvPr/>
        </p:nvGrpSpPr>
        <p:grpSpPr bwMode="auto">
          <a:xfrm>
            <a:off x="2286000" y="4419600"/>
            <a:ext cx="1454150" cy="444500"/>
            <a:chOff x="2880" y="2276"/>
            <a:chExt cx="916" cy="280"/>
          </a:xfrm>
        </p:grpSpPr>
        <p:graphicFrame>
          <p:nvGraphicFramePr>
            <p:cNvPr id="66588" name="Object 28"/>
            <p:cNvGraphicFramePr>
              <a:graphicFrameLocks noChangeAspect="1"/>
            </p:cNvGraphicFramePr>
            <p:nvPr/>
          </p:nvGraphicFramePr>
          <p:xfrm>
            <a:off x="2892" y="2276"/>
            <a:ext cx="90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727" name="Equation" r:id="rId11" imgW="1434960" imgH="444240" progId="Equation.3">
                    <p:embed/>
                  </p:oleObj>
                </mc:Choice>
                <mc:Fallback>
                  <p:oleObj name="Equation" r:id="rId11" imgW="1434960" imgH="44424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2" y="2276"/>
                          <a:ext cx="90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95" name="Line 35"/>
            <p:cNvSpPr>
              <a:spLocks noChangeShapeType="1"/>
            </p:cNvSpPr>
            <p:nvPr/>
          </p:nvSpPr>
          <p:spPr bwMode="auto">
            <a:xfrm>
              <a:off x="3264" y="2304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6" name="Line 36"/>
            <p:cNvSpPr>
              <a:spLocks noChangeShapeType="1"/>
            </p:cNvSpPr>
            <p:nvPr/>
          </p:nvSpPr>
          <p:spPr bwMode="auto">
            <a:xfrm>
              <a:off x="3600" y="2304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2" name="Line 32"/>
            <p:cNvSpPr>
              <a:spLocks noChangeShapeType="1"/>
            </p:cNvSpPr>
            <p:nvPr/>
          </p:nvSpPr>
          <p:spPr bwMode="auto">
            <a:xfrm>
              <a:off x="2880" y="2304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6599" name="Group 39"/>
          <p:cNvGrpSpPr>
            <a:grpSpLocks/>
          </p:cNvGrpSpPr>
          <p:nvPr/>
        </p:nvGrpSpPr>
        <p:grpSpPr bwMode="auto">
          <a:xfrm>
            <a:off x="4800600" y="2362200"/>
            <a:ext cx="2170113" cy="444500"/>
            <a:chOff x="2385" y="1949"/>
            <a:chExt cx="1367" cy="280"/>
          </a:xfrm>
        </p:grpSpPr>
        <p:graphicFrame>
          <p:nvGraphicFramePr>
            <p:cNvPr id="66571" name="Object 11"/>
            <p:cNvGraphicFramePr>
              <a:graphicFrameLocks noChangeAspect="1"/>
            </p:cNvGraphicFramePr>
            <p:nvPr/>
          </p:nvGraphicFramePr>
          <p:xfrm>
            <a:off x="2400" y="1949"/>
            <a:ext cx="135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728" name="Equation" r:id="rId13" imgW="2145960" imgH="444240" progId="Equation.3">
                    <p:embed/>
                  </p:oleObj>
                </mc:Choice>
                <mc:Fallback>
                  <p:oleObj name="Equation" r:id="rId13" imgW="2145960" imgH="4442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949"/>
                          <a:ext cx="135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93" name="Line 33"/>
            <p:cNvSpPr>
              <a:spLocks noChangeShapeType="1"/>
            </p:cNvSpPr>
            <p:nvPr/>
          </p:nvSpPr>
          <p:spPr bwMode="auto">
            <a:xfrm>
              <a:off x="2385" y="196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6600" name="Group 40"/>
          <p:cNvGrpSpPr>
            <a:grpSpLocks/>
          </p:cNvGrpSpPr>
          <p:nvPr/>
        </p:nvGrpSpPr>
        <p:grpSpPr bwMode="auto">
          <a:xfrm>
            <a:off x="4953000" y="2895600"/>
            <a:ext cx="1870075" cy="406400"/>
            <a:chOff x="2880" y="2276"/>
            <a:chExt cx="1178" cy="256"/>
          </a:xfrm>
        </p:grpSpPr>
        <p:graphicFrame>
          <p:nvGraphicFramePr>
            <p:cNvPr id="66573" name="Object 13"/>
            <p:cNvGraphicFramePr>
              <a:graphicFrameLocks noChangeAspect="1"/>
            </p:cNvGraphicFramePr>
            <p:nvPr/>
          </p:nvGraphicFramePr>
          <p:xfrm>
            <a:off x="2898" y="2276"/>
            <a:ext cx="116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729" name="Equation" r:id="rId15" imgW="1841400" imgH="406080" progId="Equation.3">
                    <p:embed/>
                  </p:oleObj>
                </mc:Choice>
                <mc:Fallback>
                  <p:oleObj name="Equation" r:id="rId15" imgW="1841400" imgH="4060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8" y="2276"/>
                          <a:ext cx="116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94" name="Line 34"/>
            <p:cNvSpPr>
              <a:spLocks noChangeShapeType="1"/>
            </p:cNvSpPr>
            <p:nvPr/>
          </p:nvSpPr>
          <p:spPr bwMode="auto">
            <a:xfrm>
              <a:off x="2880" y="230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66610" name="Picture 50" descr="F:\My Documents\数学资源库\机动.jpg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611" name="Text Box 5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66612" name="Picture 52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613" name="Picture 53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614" name="Picture 54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615" name="Picture 55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616" name="Picture 56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621" name="Group 61"/>
          <p:cNvGrpSpPr>
            <a:grpSpLocks/>
          </p:cNvGrpSpPr>
          <p:nvPr/>
        </p:nvGrpSpPr>
        <p:grpSpPr bwMode="auto">
          <a:xfrm>
            <a:off x="3810000" y="3886200"/>
            <a:ext cx="1841500" cy="1524000"/>
            <a:chOff x="3832" y="2160"/>
            <a:chExt cx="1160" cy="960"/>
          </a:xfrm>
        </p:grpSpPr>
        <p:graphicFrame>
          <p:nvGraphicFramePr>
            <p:cNvPr id="66577" name="Object 17"/>
            <p:cNvGraphicFramePr>
              <a:graphicFrameLocks noChangeAspect="1"/>
            </p:cNvGraphicFramePr>
            <p:nvPr/>
          </p:nvGraphicFramePr>
          <p:xfrm>
            <a:off x="3832" y="2160"/>
            <a:ext cx="1160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730" name="Equation" r:id="rId23" imgW="1841400" imgH="1523880" progId="Equation.3">
                    <p:embed/>
                  </p:oleObj>
                </mc:Choice>
                <mc:Fallback>
                  <p:oleObj name="Equation" r:id="rId23" imgW="1841400" imgH="152388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2" y="2160"/>
                          <a:ext cx="1160" cy="9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618" name="Line 58"/>
            <p:cNvSpPr>
              <a:spLocks noChangeShapeType="1"/>
            </p:cNvSpPr>
            <p:nvPr/>
          </p:nvSpPr>
          <p:spPr bwMode="auto">
            <a:xfrm>
              <a:off x="4091" y="21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19" name="Line 59"/>
            <p:cNvSpPr>
              <a:spLocks noChangeShapeType="1"/>
            </p:cNvSpPr>
            <p:nvPr/>
          </p:nvSpPr>
          <p:spPr bwMode="auto">
            <a:xfrm>
              <a:off x="4464" y="21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20" name="Line 60"/>
            <p:cNvSpPr>
              <a:spLocks noChangeShapeType="1"/>
            </p:cNvSpPr>
            <p:nvPr/>
          </p:nvSpPr>
          <p:spPr bwMode="auto">
            <a:xfrm>
              <a:off x="4752" y="21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6622" name="Object 62"/>
          <p:cNvGraphicFramePr>
            <a:graphicFrameLocks noChangeAspect="1"/>
          </p:cNvGraphicFramePr>
          <p:nvPr/>
        </p:nvGraphicFramePr>
        <p:xfrm>
          <a:off x="5715000" y="4470400"/>
          <a:ext cx="1955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31" name="Equation" r:id="rId25" imgW="1955520" imgH="406080" progId="Equation.3">
                  <p:embed/>
                </p:oleObj>
              </mc:Choice>
              <mc:Fallback>
                <p:oleObj name="Equation" r:id="rId25" imgW="1955520" imgH="40608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470400"/>
                        <a:ext cx="1955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23" name="Text Box 63"/>
          <p:cNvSpPr txBox="1">
            <a:spLocks noChangeArrowheads="1"/>
          </p:cNvSpPr>
          <p:nvPr/>
        </p:nvSpPr>
        <p:spPr bwMode="auto">
          <a:xfrm>
            <a:off x="304800" y="556260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所求为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6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6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 build="p" autoUpdateAnimBg="0"/>
      <p:bldP spid="66566" grpId="0" build="p" autoUpdateAnimBg="0"/>
      <p:bldP spid="66567" grpId="0" build="p" autoUpdateAnimBg="0" advAuto="0"/>
      <p:bldP spid="66568" grpId="0" autoUpdateAnimBg="0"/>
      <p:bldP spid="66570" grpId="0" autoUpdateAnimBg="0"/>
      <p:bldP spid="66572" grpId="0" autoUpdateAnimBg="0"/>
      <p:bldP spid="66574" grpId="0" autoUpdateAnimBg="0"/>
      <p:bldP spid="6662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95313"/>
            <a:ext cx="2895600" cy="609600"/>
          </a:xfrm>
        </p:spPr>
        <p:txBody>
          <a:bodyPr/>
          <a:lstStyle/>
          <a:p>
            <a:pPr algn="l"/>
            <a:r>
              <a:rPr lang="zh-CN" altLang="en-US" sz="2800" b="1" dirty="0" smtClean="0"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ea typeface="楷体_GB2312" pitchFamily="49" charset="-122"/>
              </a:rPr>
              <a:t>5.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求过直线</a:t>
            </a:r>
            <a:r>
              <a:rPr lang="en-US" altLang="zh-CN" sz="2800" i="1" dirty="0">
                <a:solidFill>
                  <a:schemeClr val="tx1"/>
                </a:solidFill>
                <a:ea typeface="楷体_GB2312" pitchFamily="49" charset="-122"/>
              </a:rPr>
              <a:t>L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: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3225800" y="484188"/>
          <a:ext cx="2413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33" name="Equation" r:id="rId3" imgW="2412720" imgH="901440" progId="Equation.3">
                  <p:embed/>
                </p:oleObj>
              </mc:Choice>
              <mc:Fallback>
                <p:oleObj name="Equation" r:id="rId3" imgW="2412720" imgH="901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484188"/>
                        <a:ext cx="24130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7200900" y="763588"/>
          <a:ext cx="163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34" name="Equation" r:id="rId5" imgW="1638000" imgH="393480" progId="Equation.3">
                  <p:embed/>
                </p:oleObj>
              </mc:Choice>
              <mc:Fallback>
                <p:oleObj name="Equation" r:id="rId5" imgW="163800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900" y="763588"/>
                        <a:ext cx="1638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5562600" y="6365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且与平面</a:t>
            </a:r>
          </a:p>
        </p:txBody>
      </p:sp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2497138" y="1296988"/>
          <a:ext cx="292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35" name="Equation" r:id="rId7" imgW="291960" imgH="850680" progId="Equation.3">
                  <p:embed/>
                </p:oleObj>
              </mc:Choice>
              <mc:Fallback>
                <p:oleObj name="Equation" r:id="rId7" imgW="291960" imgH="8506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8" y="1296988"/>
                        <a:ext cx="292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1600200" y="1450975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夹成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2743200" y="14620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角的平面方程</a:t>
            </a:r>
            <a:r>
              <a:rPr lang="en-US" altLang="zh-CN"/>
              <a:t>.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609600" y="214153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提示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1600200" y="2154238"/>
            <a:ext cx="434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过直线 </a:t>
            </a:r>
            <a:r>
              <a:rPr lang="en-US" altLang="zh-CN" i="1"/>
              <a:t>L</a:t>
            </a:r>
            <a:r>
              <a:rPr lang="en-US" altLang="zh-CN"/>
              <a:t> </a:t>
            </a:r>
            <a:r>
              <a:rPr lang="zh-CN" altLang="en-US"/>
              <a:t>的平面束方程</a:t>
            </a:r>
          </a:p>
        </p:txBody>
      </p:sp>
      <p:graphicFrame>
        <p:nvGraphicFramePr>
          <p:cNvPr id="55308" name="Object 12"/>
          <p:cNvGraphicFramePr>
            <a:graphicFrameLocks noChangeAspect="1"/>
          </p:cNvGraphicFramePr>
          <p:nvPr/>
        </p:nvGraphicFramePr>
        <p:xfrm>
          <a:off x="1536700" y="2808288"/>
          <a:ext cx="4635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36" name="Equation" r:id="rId9" imgW="4635360" imgH="406080" progId="Equation.3">
                  <p:embed/>
                </p:oleObj>
              </mc:Choice>
              <mc:Fallback>
                <p:oleObj name="Equation" r:id="rId9" imgW="4635360" imgH="406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2808288"/>
                        <a:ext cx="4635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304800" y="329088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其法向量为</a:t>
            </a:r>
          </a:p>
        </p:txBody>
      </p: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304800" y="3908425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已知平面的法向量为</a:t>
            </a:r>
          </a:p>
        </p:txBody>
      </p:sp>
      <p:graphicFrame>
        <p:nvGraphicFramePr>
          <p:cNvPr id="55313" name="Object 17"/>
          <p:cNvGraphicFramePr>
            <a:graphicFrameLocks noChangeAspect="1"/>
          </p:cNvGraphicFramePr>
          <p:nvPr/>
        </p:nvGraphicFramePr>
        <p:xfrm>
          <a:off x="1143000" y="4878388"/>
          <a:ext cx="254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37" name="Equation" r:id="rId11" imgW="253800" imgH="317160" progId="Equation.3">
                  <p:embed/>
                </p:oleObj>
              </mc:Choice>
              <mc:Fallback>
                <p:oleObj name="Equation" r:id="rId11" imgW="253800" imgH="3171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878388"/>
                        <a:ext cx="254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304800" y="47386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选择</a:t>
            </a:r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1371600" y="47386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使</a:t>
            </a:r>
          </a:p>
        </p:txBody>
      </p:sp>
      <p:graphicFrame>
        <p:nvGraphicFramePr>
          <p:cNvPr id="55317" name="Object 21"/>
          <p:cNvGraphicFramePr>
            <a:graphicFrameLocks noChangeAspect="1"/>
          </p:cNvGraphicFramePr>
          <p:nvPr/>
        </p:nvGraphicFramePr>
        <p:xfrm>
          <a:off x="5334000" y="4648200"/>
          <a:ext cx="1092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38" name="Equation" r:id="rId13" imgW="1091880" imgH="850680" progId="Equation.3">
                  <p:embed/>
                </p:oleObj>
              </mc:Choice>
              <mc:Fallback>
                <p:oleObj name="Equation" r:id="rId13" imgW="1091880" imgH="8506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648200"/>
                        <a:ext cx="1092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8" name="Object 22"/>
          <p:cNvGraphicFramePr>
            <a:graphicFrameLocks noChangeAspect="1"/>
          </p:cNvGraphicFramePr>
          <p:nvPr/>
        </p:nvGraphicFramePr>
        <p:xfrm>
          <a:off x="3949700" y="5729288"/>
          <a:ext cx="3136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39" name="Equation" r:id="rId15" imgW="3136680" imgH="393480" progId="Equation.3">
                  <p:embed/>
                </p:oleObj>
              </mc:Choice>
              <mc:Fallback>
                <p:oleObj name="Equation" r:id="rId15" imgW="3136680" imgH="3934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5729288"/>
                        <a:ext cx="3136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9" name="AutoShape 23"/>
          <p:cNvSpPr>
            <a:spLocks noChangeArrowheads="1"/>
          </p:cNvSpPr>
          <p:nvPr/>
        </p:nvSpPr>
        <p:spPr bwMode="auto">
          <a:xfrm>
            <a:off x="4114800" y="4987925"/>
            <a:ext cx="1066800" cy="173038"/>
          </a:xfrm>
          <a:prstGeom prst="rightArrow">
            <a:avLst>
              <a:gd name="adj1" fmla="val 50000"/>
              <a:gd name="adj2" fmla="val 15412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20" name="Text Box 24"/>
          <p:cNvSpPr txBox="1">
            <a:spLocks noChangeArrowheads="1"/>
          </p:cNvSpPr>
          <p:nvPr/>
        </p:nvSpPr>
        <p:spPr bwMode="auto">
          <a:xfrm>
            <a:off x="304800" y="565308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从而得所求平面方程</a:t>
            </a:r>
          </a:p>
        </p:txBody>
      </p:sp>
      <p:sp>
        <p:nvSpPr>
          <p:cNvPr id="55341" name="Arc 45"/>
          <p:cNvSpPr>
            <a:spLocks/>
          </p:cNvSpPr>
          <p:nvPr/>
        </p:nvSpPr>
        <p:spPr bwMode="auto">
          <a:xfrm>
            <a:off x="7331075" y="2490788"/>
            <a:ext cx="158750" cy="190500"/>
          </a:xfrm>
          <a:custGeom>
            <a:avLst/>
            <a:gdLst>
              <a:gd name="G0" fmla="+- 17861 0 0"/>
              <a:gd name="G1" fmla="+- 21595 0 0"/>
              <a:gd name="G2" fmla="+- 21600 0 0"/>
              <a:gd name="T0" fmla="*/ 0 w 17861"/>
              <a:gd name="T1" fmla="*/ 9448 h 21595"/>
              <a:gd name="T2" fmla="*/ 17378 w 17861"/>
              <a:gd name="T3" fmla="*/ 0 h 21595"/>
              <a:gd name="T4" fmla="*/ 17861 w 17861"/>
              <a:gd name="T5" fmla="*/ 21595 h 21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861" h="21595" fill="none" extrusionOk="0">
                <a:moveTo>
                  <a:pt x="0" y="9448"/>
                </a:moveTo>
                <a:cubicBezTo>
                  <a:pt x="3925" y="3675"/>
                  <a:pt x="10399" y="156"/>
                  <a:pt x="17378" y="0"/>
                </a:cubicBezTo>
              </a:path>
              <a:path w="17861" h="21595" stroke="0" extrusionOk="0">
                <a:moveTo>
                  <a:pt x="0" y="9448"/>
                </a:moveTo>
                <a:cubicBezTo>
                  <a:pt x="3925" y="3675"/>
                  <a:pt x="10399" y="156"/>
                  <a:pt x="17378" y="0"/>
                </a:cubicBezTo>
                <a:lnTo>
                  <a:pt x="17861" y="21595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5344" name="Group 48"/>
          <p:cNvGrpSpPr>
            <a:grpSpLocks/>
          </p:cNvGrpSpPr>
          <p:nvPr/>
        </p:nvGrpSpPr>
        <p:grpSpPr bwMode="auto">
          <a:xfrm>
            <a:off x="6705600" y="1930400"/>
            <a:ext cx="2232025" cy="1893888"/>
            <a:chOff x="4306" y="391"/>
            <a:chExt cx="1406" cy="1193"/>
          </a:xfrm>
        </p:grpSpPr>
        <p:sp>
          <p:nvSpPr>
            <p:cNvPr id="55323" name="AutoShape 27"/>
            <p:cNvSpPr>
              <a:spLocks noChangeArrowheads="1"/>
            </p:cNvSpPr>
            <p:nvPr/>
          </p:nvSpPr>
          <p:spPr bwMode="auto">
            <a:xfrm>
              <a:off x="4306" y="854"/>
              <a:ext cx="1406" cy="730"/>
            </a:xfrm>
            <a:prstGeom prst="parallelogram">
              <a:avLst>
                <a:gd name="adj" fmla="val 48151"/>
              </a:avLst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9" name="Line 43"/>
            <p:cNvSpPr>
              <a:spLocks noChangeShapeType="1"/>
            </p:cNvSpPr>
            <p:nvPr/>
          </p:nvSpPr>
          <p:spPr bwMode="auto">
            <a:xfrm flipV="1">
              <a:off x="4800" y="528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5343" name="Object 47"/>
            <p:cNvGraphicFramePr>
              <a:graphicFrameLocks noChangeAspect="1"/>
            </p:cNvGraphicFramePr>
            <p:nvPr/>
          </p:nvGraphicFramePr>
          <p:xfrm>
            <a:off x="4824" y="391"/>
            <a:ext cx="216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40" name="公式" r:id="rId17" imgW="126720" imgH="164880" progId="Equation.3">
                    <p:embed/>
                  </p:oleObj>
                </mc:Choice>
                <mc:Fallback>
                  <p:oleObj name="公式" r:id="rId17" imgW="126720" imgH="16488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4" y="391"/>
                          <a:ext cx="216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35" name="Group 39"/>
          <p:cNvGrpSpPr>
            <a:grpSpLocks/>
          </p:cNvGrpSpPr>
          <p:nvPr/>
        </p:nvGrpSpPr>
        <p:grpSpPr bwMode="auto">
          <a:xfrm>
            <a:off x="6880225" y="1766888"/>
            <a:ext cx="1981200" cy="2590800"/>
            <a:chOff x="4416" y="288"/>
            <a:chExt cx="1248" cy="1632"/>
          </a:xfrm>
        </p:grpSpPr>
        <p:sp>
          <p:nvSpPr>
            <p:cNvPr id="55333" name="Freeform 37"/>
            <p:cNvSpPr>
              <a:spLocks/>
            </p:cNvSpPr>
            <p:nvPr/>
          </p:nvSpPr>
          <p:spPr bwMode="auto">
            <a:xfrm>
              <a:off x="4752" y="288"/>
              <a:ext cx="912" cy="1296"/>
            </a:xfrm>
            <a:custGeom>
              <a:avLst/>
              <a:gdLst>
                <a:gd name="T0" fmla="*/ 0 w 912"/>
                <a:gd name="T1" fmla="*/ 1296 h 1296"/>
                <a:gd name="T2" fmla="*/ 576 w 912"/>
                <a:gd name="T3" fmla="*/ 720 h 1296"/>
                <a:gd name="T4" fmla="*/ 912 w 912"/>
                <a:gd name="T5" fmla="*/ 0 h 1296"/>
                <a:gd name="T6" fmla="*/ 336 w 912"/>
                <a:gd name="T7" fmla="*/ 576 h 1296"/>
                <a:gd name="T8" fmla="*/ 0 w 912"/>
                <a:gd name="T9" fmla="*/ 1296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2" h="1296">
                  <a:moveTo>
                    <a:pt x="0" y="1296"/>
                  </a:moveTo>
                  <a:lnTo>
                    <a:pt x="576" y="720"/>
                  </a:lnTo>
                  <a:lnTo>
                    <a:pt x="912" y="0"/>
                  </a:lnTo>
                  <a:lnTo>
                    <a:pt x="336" y="576"/>
                  </a:lnTo>
                  <a:lnTo>
                    <a:pt x="0" y="1296"/>
                  </a:lnTo>
                  <a:close/>
                </a:path>
              </a:pathLst>
            </a:custGeom>
            <a:solidFill>
              <a:srgbClr val="3366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4" name="Freeform 38"/>
            <p:cNvSpPr>
              <a:spLocks/>
            </p:cNvSpPr>
            <p:nvPr/>
          </p:nvSpPr>
          <p:spPr bwMode="auto">
            <a:xfrm>
              <a:off x="4416" y="1584"/>
              <a:ext cx="336" cy="336"/>
            </a:xfrm>
            <a:custGeom>
              <a:avLst/>
              <a:gdLst>
                <a:gd name="T0" fmla="*/ 336 w 336"/>
                <a:gd name="T1" fmla="*/ 0 h 336"/>
                <a:gd name="T2" fmla="*/ 144 w 336"/>
                <a:gd name="T3" fmla="*/ 0 h 336"/>
                <a:gd name="T4" fmla="*/ 0 w 336"/>
                <a:gd name="T5" fmla="*/ 336 h 336"/>
                <a:gd name="T6" fmla="*/ 336 w 336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" h="336">
                  <a:moveTo>
                    <a:pt x="336" y="0"/>
                  </a:moveTo>
                  <a:lnTo>
                    <a:pt x="144" y="0"/>
                  </a:lnTo>
                  <a:lnTo>
                    <a:pt x="0" y="33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3366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336" name="Line 40"/>
          <p:cNvSpPr>
            <a:spLocks noChangeShapeType="1"/>
          </p:cNvSpPr>
          <p:nvPr/>
        </p:nvSpPr>
        <p:spPr bwMode="auto">
          <a:xfrm flipV="1">
            <a:off x="7947025" y="2452688"/>
            <a:ext cx="381000" cy="685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5345" name="Group 49"/>
          <p:cNvGrpSpPr>
            <a:grpSpLocks/>
          </p:cNvGrpSpPr>
          <p:nvPr/>
        </p:nvGrpSpPr>
        <p:grpSpPr bwMode="auto">
          <a:xfrm>
            <a:off x="6756400" y="2124075"/>
            <a:ext cx="1190625" cy="862013"/>
            <a:chOff x="4338" y="513"/>
            <a:chExt cx="750" cy="543"/>
          </a:xfrm>
        </p:grpSpPr>
        <p:graphicFrame>
          <p:nvGraphicFramePr>
            <p:cNvPr id="55342" name="Object 46"/>
            <p:cNvGraphicFramePr>
              <a:graphicFrameLocks noChangeAspect="1"/>
            </p:cNvGraphicFramePr>
            <p:nvPr/>
          </p:nvGraphicFramePr>
          <p:xfrm>
            <a:off x="4338" y="513"/>
            <a:ext cx="259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41" name="公式" r:id="rId19" imgW="152280" imgH="215640" progId="Equation.3">
                    <p:embed/>
                  </p:oleObj>
                </mc:Choice>
                <mc:Fallback>
                  <p:oleObj name="公式" r:id="rId19" imgW="152280" imgH="21564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513"/>
                          <a:ext cx="259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40" name="Line 44"/>
            <p:cNvSpPr>
              <a:spLocks noChangeShapeType="1"/>
            </p:cNvSpPr>
            <p:nvPr/>
          </p:nvSpPr>
          <p:spPr bwMode="auto">
            <a:xfrm flipH="1" flipV="1">
              <a:off x="4560" y="720"/>
              <a:ext cx="528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5348" name="Object 52"/>
          <p:cNvGraphicFramePr>
            <a:graphicFrameLocks noChangeAspect="1"/>
          </p:cNvGraphicFramePr>
          <p:nvPr/>
        </p:nvGraphicFramePr>
        <p:xfrm>
          <a:off x="7086600" y="1538288"/>
          <a:ext cx="392113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42" name="公式" r:id="rId21" imgW="164880" imgH="393480" progId="Equation.3">
                  <p:embed/>
                </p:oleObj>
              </mc:Choice>
              <mc:Fallback>
                <p:oleObj name="公式" r:id="rId21" imgW="164880" imgH="39348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538288"/>
                        <a:ext cx="392113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49" name="Object 53"/>
          <p:cNvGraphicFramePr>
            <a:graphicFrameLocks noChangeAspect="1"/>
          </p:cNvGraphicFramePr>
          <p:nvPr/>
        </p:nvGraphicFramePr>
        <p:xfrm>
          <a:off x="457200" y="1614488"/>
          <a:ext cx="1181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43" name="Equation" r:id="rId23" imgW="1180800" imgH="317160" progId="Equation.3">
                  <p:embed/>
                </p:oleObj>
              </mc:Choice>
              <mc:Fallback>
                <p:oleObj name="Equation" r:id="rId23" imgW="1180800" imgH="31716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14488"/>
                        <a:ext cx="1181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55" name="Group 59"/>
          <p:cNvGrpSpPr>
            <a:grpSpLocks/>
          </p:cNvGrpSpPr>
          <p:nvPr/>
        </p:nvGrpSpPr>
        <p:grpSpPr bwMode="auto">
          <a:xfrm>
            <a:off x="1917700" y="4572000"/>
            <a:ext cx="2082800" cy="990600"/>
            <a:chOff x="1208" y="2832"/>
            <a:chExt cx="1312" cy="624"/>
          </a:xfrm>
        </p:grpSpPr>
        <p:graphicFrame>
          <p:nvGraphicFramePr>
            <p:cNvPr id="55347" name="Object 51"/>
            <p:cNvGraphicFramePr>
              <a:graphicFrameLocks noChangeAspect="1"/>
            </p:cNvGraphicFramePr>
            <p:nvPr/>
          </p:nvGraphicFramePr>
          <p:xfrm>
            <a:off x="1208" y="2832"/>
            <a:ext cx="1312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44" name="Equation" r:id="rId25" imgW="2082600" imgH="990360" progId="Equation.3">
                    <p:embed/>
                  </p:oleObj>
                </mc:Choice>
                <mc:Fallback>
                  <p:oleObj name="Equation" r:id="rId25" imgW="2082600" imgH="99036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8" y="2832"/>
                          <a:ext cx="1312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50" name="Line 54"/>
            <p:cNvSpPr>
              <a:spLocks noChangeShapeType="1"/>
            </p:cNvSpPr>
            <p:nvPr/>
          </p:nvSpPr>
          <p:spPr bwMode="auto">
            <a:xfrm>
              <a:off x="2016" y="2859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51" name="Line 55"/>
            <p:cNvSpPr>
              <a:spLocks noChangeShapeType="1"/>
            </p:cNvSpPr>
            <p:nvPr/>
          </p:nvSpPr>
          <p:spPr bwMode="auto">
            <a:xfrm>
              <a:off x="2241" y="2859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52" name="Line 56"/>
            <p:cNvSpPr>
              <a:spLocks noChangeShapeType="1"/>
            </p:cNvSpPr>
            <p:nvPr/>
          </p:nvSpPr>
          <p:spPr bwMode="auto">
            <a:xfrm>
              <a:off x="2016" y="3195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53" name="Line 57"/>
            <p:cNvSpPr>
              <a:spLocks noChangeShapeType="1"/>
            </p:cNvSpPr>
            <p:nvPr/>
          </p:nvSpPr>
          <p:spPr bwMode="auto">
            <a:xfrm>
              <a:off x="2256" y="3195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357" name="Group 61"/>
          <p:cNvGrpSpPr>
            <a:grpSpLocks/>
          </p:cNvGrpSpPr>
          <p:nvPr/>
        </p:nvGrpSpPr>
        <p:grpSpPr bwMode="auto">
          <a:xfrm>
            <a:off x="2362200" y="3379788"/>
            <a:ext cx="3009900" cy="444500"/>
            <a:chOff x="1488" y="2129"/>
            <a:chExt cx="1896" cy="280"/>
          </a:xfrm>
        </p:grpSpPr>
        <p:graphicFrame>
          <p:nvGraphicFramePr>
            <p:cNvPr id="55310" name="Object 14"/>
            <p:cNvGraphicFramePr>
              <a:graphicFrameLocks noChangeAspect="1"/>
            </p:cNvGraphicFramePr>
            <p:nvPr/>
          </p:nvGraphicFramePr>
          <p:xfrm>
            <a:off x="1488" y="2129"/>
            <a:ext cx="189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45" name="Equation" r:id="rId27" imgW="3009600" imgH="444240" progId="Equation.3">
                    <p:embed/>
                  </p:oleObj>
                </mc:Choice>
                <mc:Fallback>
                  <p:oleObj name="Equation" r:id="rId27" imgW="3009600" imgH="44424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129"/>
                          <a:ext cx="189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56" name="Line 60"/>
            <p:cNvSpPr>
              <a:spLocks noChangeShapeType="1"/>
            </p:cNvSpPr>
            <p:nvPr/>
          </p:nvSpPr>
          <p:spPr bwMode="auto">
            <a:xfrm>
              <a:off x="1488" y="21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5358" name="Object 62"/>
          <p:cNvGraphicFramePr>
            <a:graphicFrameLocks noChangeAspect="1"/>
          </p:cNvGraphicFramePr>
          <p:nvPr/>
        </p:nvGraphicFramePr>
        <p:xfrm>
          <a:off x="7975600" y="2362200"/>
          <a:ext cx="25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46" name="Equation" r:id="rId29" imgW="253800" imgH="304560" progId="Equation.3">
                  <p:embed/>
                </p:oleObj>
              </mc:Choice>
              <mc:Fallback>
                <p:oleObj name="Equation" r:id="rId29" imgW="253800" imgH="30456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5600" y="2362200"/>
                        <a:ext cx="254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60" name="Group 64"/>
          <p:cNvGrpSpPr>
            <a:grpSpLocks/>
          </p:cNvGrpSpPr>
          <p:nvPr/>
        </p:nvGrpSpPr>
        <p:grpSpPr bwMode="auto">
          <a:xfrm>
            <a:off x="3709988" y="4027488"/>
            <a:ext cx="2303462" cy="406400"/>
            <a:chOff x="2337" y="2537"/>
            <a:chExt cx="1451" cy="256"/>
          </a:xfrm>
        </p:grpSpPr>
        <p:graphicFrame>
          <p:nvGraphicFramePr>
            <p:cNvPr id="55312" name="Object 16"/>
            <p:cNvGraphicFramePr>
              <a:graphicFrameLocks noChangeAspect="1"/>
            </p:cNvGraphicFramePr>
            <p:nvPr/>
          </p:nvGraphicFramePr>
          <p:xfrm>
            <a:off x="2356" y="2537"/>
            <a:ext cx="143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47" name="Equation" r:id="rId31" imgW="2273040" imgH="406080" progId="Equation.3">
                    <p:embed/>
                  </p:oleObj>
                </mc:Choice>
                <mc:Fallback>
                  <p:oleObj name="Equation" r:id="rId31" imgW="2273040" imgH="40608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6" y="2537"/>
                          <a:ext cx="143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59" name="Line 63"/>
            <p:cNvSpPr>
              <a:spLocks noChangeShapeType="1"/>
            </p:cNvSpPr>
            <p:nvPr/>
          </p:nvSpPr>
          <p:spPr bwMode="auto">
            <a:xfrm>
              <a:off x="2337" y="254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55361" name="Picture 65" descr="F:\My Documents\数学资源库\机动.jpg"/>
          <p:cNvPicPr>
            <a:picLocks noChangeAspect="1" noChangeArrowheads="1"/>
          </p:cNvPicPr>
          <p:nvPr/>
        </p:nvPicPr>
        <p:blipFill>
          <a:blip r:embed="rId3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362" name="Text Box 6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55363" name="Picture 6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64" name="Picture 68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65" name="Picture 6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66" name="Picture 7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67" name="Picture 7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5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5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5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55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5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5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 build="p" autoUpdateAnimBg="0"/>
      <p:bldP spid="55304" grpId="0" build="p" autoUpdateAnimBg="0"/>
      <p:bldP spid="55305" grpId="0" build="p" autoUpdateAnimBg="0" advAuto="0"/>
      <p:bldP spid="55306" grpId="0" autoUpdateAnimBg="0"/>
      <p:bldP spid="55307" grpId="0" autoUpdateAnimBg="0"/>
      <p:bldP spid="55309" grpId="0" autoUpdateAnimBg="0"/>
      <p:bldP spid="55311" grpId="0" autoUpdateAnimBg="0"/>
      <p:bldP spid="55314" grpId="0" autoUpdateAnimBg="0"/>
      <p:bldP spid="55315" grpId="0" autoUpdateAnimBg="0"/>
      <p:bldP spid="55319" grpId="0" animBg="1"/>
      <p:bldP spid="55320" grpId="0" autoUpdateAnimBg="0"/>
      <p:bldP spid="55341" grpId="0" animBg="1"/>
      <p:bldP spid="553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1600200" y="20574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思路</a:t>
            </a:r>
            <a:r>
              <a:rPr lang="en-US" altLang="zh-CN"/>
              <a:t>:  </a:t>
            </a:r>
            <a:r>
              <a:rPr lang="zh-CN" altLang="en-US"/>
              <a:t>先求交点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>
          <a:xfrm>
            <a:off x="441325" y="441325"/>
            <a:ext cx="2362200" cy="685800"/>
          </a:xfrm>
        </p:spPr>
        <p:txBody>
          <a:bodyPr/>
          <a:lstStyle/>
          <a:p>
            <a:r>
              <a:rPr lang="zh-CN" altLang="en-US" sz="2800" b="1" dirty="0" smtClean="0"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ea typeface="楷体_GB2312" pitchFamily="49" charset="-122"/>
              </a:rPr>
              <a:t>6.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求过点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2628900" y="609600"/>
          <a:ext cx="1511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9" name="Equation" r:id="rId3" imgW="1511280" imgH="444240" progId="Equation.3">
                  <p:embed/>
                </p:oleObj>
              </mc:Choice>
              <mc:Fallback>
                <p:oleObj name="Equation" r:id="rId3" imgW="151128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609600"/>
                        <a:ext cx="1511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6019800" y="393700"/>
          <a:ext cx="2324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00" name="Equation" r:id="rId5" imgW="2323800" imgH="901440" progId="Equation.3">
                  <p:embed/>
                </p:oleObj>
              </mc:Choice>
              <mc:Fallback>
                <p:oleObj name="Equation" r:id="rId5" imgW="2323800" imgH="9014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93700"/>
                        <a:ext cx="23241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4114800" y="512763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且与两直线</a:t>
            </a:r>
          </a:p>
        </p:txBody>
      </p:sp>
      <p:graphicFrame>
        <p:nvGraphicFramePr>
          <p:cNvPr id="67591" name="Object 7"/>
          <p:cNvGraphicFramePr>
            <a:graphicFrameLocks noChangeAspect="1"/>
          </p:cNvGraphicFramePr>
          <p:nvPr/>
        </p:nvGraphicFramePr>
        <p:xfrm>
          <a:off x="381000" y="1079500"/>
          <a:ext cx="2374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01" name="Equation" r:id="rId7" imgW="2374560" imgH="901440" progId="Equation.3">
                  <p:embed/>
                </p:oleObj>
              </mc:Choice>
              <mc:Fallback>
                <p:oleObj name="Equation" r:id="rId7" imgW="2374560" imgH="9014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79500"/>
                        <a:ext cx="23749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2667000" y="1274763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都相交的直线 </a:t>
            </a:r>
            <a:r>
              <a:rPr lang="en-US" altLang="zh-CN" i="1"/>
              <a:t>L</a:t>
            </a:r>
            <a:r>
              <a:rPr lang="en-US" altLang="zh-CN"/>
              <a:t>.</a:t>
            </a:r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609600" y="20574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提示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67594" name="Object 10"/>
          <p:cNvGraphicFramePr>
            <a:graphicFrameLocks noChangeAspect="1"/>
          </p:cNvGraphicFramePr>
          <p:nvPr/>
        </p:nvGraphicFramePr>
        <p:xfrm>
          <a:off x="812800" y="3276600"/>
          <a:ext cx="1320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02" name="Equation" r:id="rId9" imgW="1320480" imgH="457200" progId="Equation.3">
                  <p:embed/>
                </p:oleObj>
              </mc:Choice>
              <mc:Fallback>
                <p:oleObj name="Equation" r:id="rId9" imgW="132048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3276600"/>
                        <a:ext cx="1320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2133600" y="320040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的方程化为参数方程</a:t>
            </a:r>
          </a:p>
        </p:txBody>
      </p:sp>
      <p:graphicFrame>
        <p:nvGraphicFramePr>
          <p:cNvPr id="67596" name="Object 12"/>
          <p:cNvGraphicFramePr>
            <a:graphicFrameLocks noChangeAspect="1"/>
          </p:cNvGraphicFramePr>
          <p:nvPr/>
        </p:nvGraphicFramePr>
        <p:xfrm>
          <a:off x="1706563" y="3746500"/>
          <a:ext cx="4618037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03" name="Equation" r:id="rId11" imgW="4622760" imgH="1206360" progId="Equation.3">
                  <p:embed/>
                </p:oleObj>
              </mc:Choice>
              <mc:Fallback>
                <p:oleObj name="Equation" r:id="rId11" imgW="4622760" imgH="12063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3746500"/>
                        <a:ext cx="4618037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5" name="Object 21"/>
          <p:cNvGraphicFramePr>
            <a:graphicFrameLocks noChangeAspect="1"/>
          </p:cNvGraphicFramePr>
          <p:nvPr/>
        </p:nvGraphicFramePr>
        <p:xfrm>
          <a:off x="7331075" y="2819400"/>
          <a:ext cx="4413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04" name="公式" r:id="rId13" imgW="177480" imgH="203040" progId="Equation.3">
                  <p:embed/>
                </p:oleObj>
              </mc:Choice>
              <mc:Fallback>
                <p:oleObj name="公式" r:id="rId13" imgW="177480" imgH="2030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1075" y="2819400"/>
                        <a:ext cx="44132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7" name="Line 13"/>
          <p:cNvSpPr>
            <a:spLocks noChangeShapeType="1"/>
          </p:cNvSpPr>
          <p:nvPr/>
        </p:nvSpPr>
        <p:spPr bwMode="auto">
          <a:xfrm flipV="1">
            <a:off x="7119938" y="2114550"/>
            <a:ext cx="1489075" cy="10350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7598" name="Group 14"/>
          <p:cNvGrpSpPr>
            <a:grpSpLocks/>
          </p:cNvGrpSpPr>
          <p:nvPr/>
        </p:nvGrpSpPr>
        <p:grpSpPr bwMode="auto">
          <a:xfrm>
            <a:off x="6924675" y="1562100"/>
            <a:ext cx="1490663" cy="1943100"/>
            <a:chOff x="4368" y="672"/>
            <a:chExt cx="1104" cy="1440"/>
          </a:xfrm>
        </p:grpSpPr>
        <p:sp>
          <p:nvSpPr>
            <p:cNvPr id="67599" name="Line 15"/>
            <p:cNvSpPr>
              <a:spLocks noChangeShapeType="1"/>
            </p:cNvSpPr>
            <p:nvPr/>
          </p:nvSpPr>
          <p:spPr bwMode="auto">
            <a:xfrm flipH="1">
              <a:off x="5232" y="672"/>
              <a:ext cx="24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0" name="Line 16"/>
            <p:cNvSpPr>
              <a:spLocks noChangeShapeType="1"/>
            </p:cNvSpPr>
            <p:nvPr/>
          </p:nvSpPr>
          <p:spPr bwMode="auto">
            <a:xfrm>
              <a:off x="4368" y="912"/>
              <a:ext cx="384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1" name="Oval 17"/>
            <p:cNvSpPr>
              <a:spLocks noChangeArrowheads="1"/>
            </p:cNvSpPr>
            <p:nvPr/>
          </p:nvSpPr>
          <p:spPr bwMode="auto">
            <a:xfrm>
              <a:off x="5054" y="1440"/>
              <a:ext cx="34" cy="34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7602" name="Object 18"/>
            <p:cNvGraphicFramePr>
              <a:graphicFrameLocks noChangeAspect="1"/>
            </p:cNvGraphicFramePr>
            <p:nvPr/>
          </p:nvGraphicFramePr>
          <p:xfrm>
            <a:off x="4370" y="842"/>
            <a:ext cx="317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05" name="公式" r:id="rId15" imgW="203040" imgH="215640" progId="Equation.3">
                    <p:embed/>
                  </p:oleObj>
                </mc:Choice>
                <mc:Fallback>
                  <p:oleObj name="公式" r:id="rId15" imgW="203040" imgH="2156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0" y="842"/>
                          <a:ext cx="317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03" name="Object 19"/>
            <p:cNvGraphicFramePr>
              <a:graphicFrameLocks noChangeAspect="1"/>
            </p:cNvGraphicFramePr>
            <p:nvPr/>
          </p:nvGraphicFramePr>
          <p:xfrm>
            <a:off x="5113" y="672"/>
            <a:ext cx="359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06" name="公式" r:id="rId17" imgW="228600" imgH="215640" progId="Equation.3">
                    <p:embed/>
                  </p:oleObj>
                </mc:Choice>
                <mc:Fallback>
                  <p:oleObj name="公式" r:id="rId17" imgW="228600" imgH="21564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3" y="672"/>
                          <a:ext cx="359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04" name="Object 20"/>
            <p:cNvGraphicFramePr>
              <a:graphicFrameLocks noChangeAspect="1"/>
            </p:cNvGraphicFramePr>
            <p:nvPr/>
          </p:nvGraphicFramePr>
          <p:xfrm>
            <a:off x="4708" y="1104"/>
            <a:ext cx="440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07" name="公式" r:id="rId19" imgW="279360" imgH="228600" progId="Equation.3">
                    <p:embed/>
                  </p:oleObj>
                </mc:Choice>
                <mc:Fallback>
                  <p:oleObj name="公式" r:id="rId19" imgW="279360" imgH="2286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8" y="1104"/>
                          <a:ext cx="440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606" name="Group 22"/>
          <p:cNvGrpSpPr>
            <a:grpSpLocks/>
          </p:cNvGrpSpPr>
          <p:nvPr/>
        </p:nvGrpSpPr>
        <p:grpSpPr bwMode="auto">
          <a:xfrm>
            <a:off x="6686550" y="2663825"/>
            <a:ext cx="625475" cy="457200"/>
            <a:chOff x="4191" y="1488"/>
            <a:chExt cx="463" cy="339"/>
          </a:xfrm>
        </p:grpSpPr>
        <p:graphicFrame>
          <p:nvGraphicFramePr>
            <p:cNvPr id="67607" name="Object 23"/>
            <p:cNvGraphicFramePr>
              <a:graphicFrameLocks noChangeAspect="1"/>
            </p:cNvGraphicFramePr>
            <p:nvPr/>
          </p:nvGraphicFramePr>
          <p:xfrm>
            <a:off x="4191" y="1488"/>
            <a:ext cx="417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08" name="公式" r:id="rId21" imgW="266400" imgH="215640" progId="Equation.3">
                    <p:embed/>
                  </p:oleObj>
                </mc:Choice>
                <mc:Fallback>
                  <p:oleObj name="公式" r:id="rId21" imgW="266400" imgH="21564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" y="1488"/>
                          <a:ext cx="417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08" name="Oval 24"/>
            <p:cNvSpPr>
              <a:spLocks noChangeArrowheads="1"/>
            </p:cNvSpPr>
            <p:nvPr/>
          </p:nvSpPr>
          <p:spPr bwMode="auto">
            <a:xfrm>
              <a:off x="4620" y="1728"/>
              <a:ext cx="34" cy="34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7609" name="Group 25"/>
          <p:cNvGrpSpPr>
            <a:grpSpLocks/>
          </p:cNvGrpSpPr>
          <p:nvPr/>
        </p:nvGrpSpPr>
        <p:grpSpPr bwMode="auto">
          <a:xfrm>
            <a:off x="8170863" y="2227263"/>
            <a:ext cx="592137" cy="457200"/>
            <a:chOff x="5280" y="1152"/>
            <a:chExt cx="439" cy="339"/>
          </a:xfrm>
        </p:grpSpPr>
        <p:graphicFrame>
          <p:nvGraphicFramePr>
            <p:cNvPr id="67610" name="Object 26"/>
            <p:cNvGraphicFramePr>
              <a:graphicFrameLocks noChangeAspect="1"/>
            </p:cNvGraphicFramePr>
            <p:nvPr/>
          </p:nvGraphicFramePr>
          <p:xfrm>
            <a:off x="5280" y="1152"/>
            <a:ext cx="439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09" name="公式" r:id="rId23" imgW="279360" imgH="215640" progId="Equation.3">
                    <p:embed/>
                  </p:oleObj>
                </mc:Choice>
                <mc:Fallback>
                  <p:oleObj name="公式" r:id="rId23" imgW="279360" imgH="21564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152"/>
                          <a:ext cx="439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11" name="Oval 27"/>
            <p:cNvSpPr>
              <a:spLocks noChangeArrowheads="1"/>
            </p:cNvSpPr>
            <p:nvPr/>
          </p:nvSpPr>
          <p:spPr bwMode="auto">
            <a:xfrm>
              <a:off x="5345" y="1219"/>
              <a:ext cx="34" cy="34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7613" name="Text Box 29"/>
          <p:cNvSpPr txBox="1">
            <a:spLocks noChangeArrowheads="1"/>
          </p:cNvSpPr>
          <p:nvPr/>
        </p:nvSpPr>
        <p:spPr bwMode="auto">
          <a:xfrm>
            <a:off x="381000" y="5029200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设 </a:t>
            </a:r>
            <a:r>
              <a:rPr lang="en-US" altLang="zh-CN" i="1"/>
              <a:t>L </a:t>
            </a:r>
            <a:r>
              <a:rPr lang="zh-CN" altLang="en-US"/>
              <a:t>与它们的交点分别为</a:t>
            </a:r>
          </a:p>
        </p:txBody>
      </p:sp>
      <p:graphicFrame>
        <p:nvGraphicFramePr>
          <p:cNvPr id="67614" name="Object 30"/>
          <p:cNvGraphicFramePr>
            <a:graphicFrameLocks noChangeAspect="1"/>
          </p:cNvGraphicFramePr>
          <p:nvPr/>
        </p:nvGraphicFramePr>
        <p:xfrm>
          <a:off x="4419600" y="5638800"/>
          <a:ext cx="3467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10" name="Equation" r:id="rId25" imgW="3466800" imgH="444240" progId="Equation.3">
                  <p:embed/>
                </p:oleObj>
              </mc:Choice>
              <mc:Fallback>
                <p:oleObj name="Equation" r:id="rId25" imgW="3466800" imgH="4442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638800"/>
                        <a:ext cx="3467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23" name="Text Box 39"/>
          <p:cNvSpPr txBox="1">
            <a:spLocks noChangeArrowheads="1"/>
          </p:cNvSpPr>
          <p:nvPr/>
        </p:nvSpPr>
        <p:spPr bwMode="auto">
          <a:xfrm>
            <a:off x="2514600" y="25908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 </a:t>
            </a:r>
            <a:r>
              <a:rPr lang="zh-CN" altLang="en-US"/>
              <a:t>再写直线方程</a:t>
            </a:r>
            <a:r>
              <a:rPr lang="en-US" altLang="zh-CN"/>
              <a:t>.</a:t>
            </a:r>
          </a:p>
        </p:txBody>
      </p:sp>
      <p:graphicFrame>
        <p:nvGraphicFramePr>
          <p:cNvPr id="67624" name="Object 40"/>
          <p:cNvGraphicFramePr>
            <a:graphicFrameLocks noChangeAspect="1"/>
          </p:cNvGraphicFramePr>
          <p:nvPr/>
        </p:nvGraphicFramePr>
        <p:xfrm>
          <a:off x="4097338" y="2135188"/>
          <a:ext cx="14652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11" name="Equation" r:id="rId27" imgW="1473120" imgH="444240" progId="Equation.3">
                  <p:embed/>
                </p:oleObj>
              </mc:Choice>
              <mc:Fallback>
                <p:oleObj name="Equation" r:id="rId27" imgW="1473120" imgH="4442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7338" y="2135188"/>
                        <a:ext cx="146526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26" name="Object 42"/>
          <p:cNvGraphicFramePr>
            <a:graphicFrameLocks noChangeAspect="1"/>
          </p:cNvGraphicFramePr>
          <p:nvPr/>
        </p:nvGraphicFramePr>
        <p:xfrm>
          <a:off x="1371600" y="5638800"/>
          <a:ext cx="2578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12" name="Equation" r:id="rId29" imgW="2577960" imgH="444240" progId="Equation.3">
                  <p:embed/>
                </p:oleObj>
              </mc:Choice>
              <mc:Fallback>
                <p:oleObj name="Equation" r:id="rId29" imgW="2577960" imgH="4442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638800"/>
                        <a:ext cx="2578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7638" name="Picture 54" descr="F:\My Documents\数学资源库\机动.jpg"/>
          <p:cNvPicPr>
            <a:picLocks noChangeAspect="1" noChangeArrowheads="1"/>
          </p:cNvPicPr>
          <p:nvPr/>
        </p:nvPicPr>
        <p:blipFill>
          <a:blip r:embed="rId3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639" name="Text Box 5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67640" name="Picture 5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641" name="Picture 57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642" name="Picture 5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643" name="Picture 5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644" name="Picture 6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7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7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7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autoUpdateAnimBg="0"/>
      <p:bldP spid="67593" grpId="0" autoUpdateAnimBg="0"/>
      <p:bldP spid="67595" grpId="0" autoUpdateAnimBg="0"/>
      <p:bldP spid="67597" grpId="0" animBg="1"/>
      <p:bldP spid="67613" grpId="0" autoUpdateAnimBg="0"/>
      <p:bldP spid="6762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55" name="AutoShape 31"/>
          <p:cNvSpPr>
            <a:spLocks noChangeArrowheads="1"/>
          </p:cNvSpPr>
          <p:nvPr/>
        </p:nvSpPr>
        <p:spPr bwMode="auto">
          <a:xfrm>
            <a:off x="1143000" y="1371600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56" name="AutoShape 32"/>
          <p:cNvSpPr>
            <a:spLocks noChangeArrowheads="1"/>
          </p:cNvSpPr>
          <p:nvPr/>
        </p:nvSpPr>
        <p:spPr bwMode="auto">
          <a:xfrm>
            <a:off x="1143000" y="3124200"/>
            <a:ext cx="763588" cy="152400"/>
          </a:xfrm>
          <a:prstGeom prst="rightArrow">
            <a:avLst>
              <a:gd name="adj1" fmla="val 50000"/>
              <a:gd name="adj2" fmla="val 12526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7857" name="Object 33"/>
          <p:cNvGraphicFramePr>
            <a:graphicFrameLocks noChangeAspect="1"/>
          </p:cNvGraphicFramePr>
          <p:nvPr/>
        </p:nvGraphicFramePr>
        <p:xfrm>
          <a:off x="2057400" y="2984500"/>
          <a:ext cx="1816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19" name="Equation" r:id="rId3" imgW="1815840" imgH="444240" progId="Equation.3">
                  <p:embed/>
                </p:oleObj>
              </mc:Choice>
              <mc:Fallback>
                <p:oleObj name="Equation" r:id="rId3" imgW="1815840" imgH="444240" progId="Equation.3">
                  <p:embed/>
                  <p:pic>
                    <p:nvPicPr>
                      <p:cNvPr id="0" name="Object 3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984500"/>
                        <a:ext cx="1816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58" name="AutoShape 34"/>
          <p:cNvSpPr>
            <a:spLocks noChangeArrowheads="1"/>
          </p:cNvSpPr>
          <p:nvPr/>
        </p:nvSpPr>
        <p:spPr bwMode="auto">
          <a:xfrm>
            <a:off x="1143000" y="3962400"/>
            <a:ext cx="763588" cy="152400"/>
          </a:xfrm>
          <a:prstGeom prst="rightArrow">
            <a:avLst>
              <a:gd name="adj1" fmla="val 50000"/>
              <a:gd name="adj2" fmla="val 12526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7859" name="Object 35"/>
          <p:cNvGraphicFramePr>
            <a:graphicFrameLocks noChangeAspect="1"/>
          </p:cNvGraphicFramePr>
          <p:nvPr/>
        </p:nvGraphicFramePr>
        <p:xfrm>
          <a:off x="2057400" y="3822700"/>
          <a:ext cx="4419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20" name="Equation" r:id="rId5" imgW="4419360" imgH="444240" progId="Equation.3">
                  <p:embed/>
                </p:oleObj>
              </mc:Choice>
              <mc:Fallback>
                <p:oleObj name="Equation" r:id="rId5" imgW="4419360" imgH="444240" progId="Equation.3">
                  <p:embed/>
                  <p:pic>
                    <p:nvPicPr>
                      <p:cNvPr id="0" name="Object 3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822700"/>
                        <a:ext cx="4419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60" name="AutoShape 36"/>
          <p:cNvSpPr>
            <a:spLocks noChangeArrowheads="1"/>
          </p:cNvSpPr>
          <p:nvPr/>
        </p:nvSpPr>
        <p:spPr bwMode="auto">
          <a:xfrm>
            <a:off x="1143000" y="2171700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61" name="AutoShape 37"/>
          <p:cNvSpPr>
            <a:spLocks noChangeArrowheads="1"/>
          </p:cNvSpPr>
          <p:nvPr/>
        </p:nvSpPr>
        <p:spPr bwMode="auto">
          <a:xfrm>
            <a:off x="1143000" y="4800600"/>
            <a:ext cx="763588" cy="152400"/>
          </a:xfrm>
          <a:prstGeom prst="rightArrow">
            <a:avLst>
              <a:gd name="adj1" fmla="val 50000"/>
              <a:gd name="adj2" fmla="val 12526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7862" name="Object 38"/>
          <p:cNvGraphicFramePr>
            <a:graphicFrameLocks noChangeAspect="1"/>
          </p:cNvGraphicFramePr>
          <p:nvPr/>
        </p:nvGraphicFramePr>
        <p:xfrm>
          <a:off x="1981200" y="4495800"/>
          <a:ext cx="3314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21" name="Equation" r:id="rId7" imgW="3314520" imgH="850680" progId="Equation.3">
                  <p:embed/>
                </p:oleObj>
              </mc:Choice>
              <mc:Fallback>
                <p:oleObj name="Equation" r:id="rId7" imgW="3314520" imgH="85068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495800"/>
                        <a:ext cx="3314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67" name="Object 43"/>
          <p:cNvGraphicFramePr>
            <a:graphicFrameLocks noChangeAspect="1"/>
          </p:cNvGraphicFramePr>
          <p:nvPr/>
        </p:nvGraphicFramePr>
        <p:xfrm>
          <a:off x="1397000" y="546100"/>
          <a:ext cx="1879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22" name="Equation" r:id="rId9" imgW="1879560" imgH="444240" progId="Equation.3">
                  <p:embed/>
                </p:oleObj>
              </mc:Choice>
              <mc:Fallback>
                <p:oleObj name="Equation" r:id="rId9" imgW="1879560" imgH="4442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546100"/>
                        <a:ext cx="1879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68" name="Object 44"/>
          <p:cNvGraphicFramePr>
            <a:graphicFrameLocks noChangeAspect="1"/>
          </p:cNvGraphicFramePr>
          <p:nvPr/>
        </p:nvGraphicFramePr>
        <p:xfrm>
          <a:off x="2057400" y="1828800"/>
          <a:ext cx="4940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23" name="Equation" r:id="rId11" imgW="4940280" imgH="952200" progId="Equation.3">
                  <p:embed/>
                </p:oleObj>
              </mc:Choice>
              <mc:Fallback>
                <p:oleObj name="Equation" r:id="rId11" imgW="4940280" imgH="952200" progId="Equation.3">
                  <p:embed/>
                  <p:pic>
                    <p:nvPicPr>
                      <p:cNvPr id="0" name="Object 4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828800"/>
                        <a:ext cx="4940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69" name="Text Box 45"/>
          <p:cNvSpPr txBox="1">
            <a:spLocks noChangeArrowheads="1"/>
          </p:cNvSpPr>
          <p:nvPr/>
        </p:nvSpPr>
        <p:spPr bwMode="auto">
          <a:xfrm>
            <a:off x="3276600" y="4572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三点共线</a:t>
            </a:r>
          </a:p>
        </p:txBody>
      </p:sp>
      <p:grpSp>
        <p:nvGrpSpPr>
          <p:cNvPr id="77870" name="Group 46"/>
          <p:cNvGrpSpPr>
            <a:grpSpLocks/>
          </p:cNvGrpSpPr>
          <p:nvPr/>
        </p:nvGrpSpPr>
        <p:grpSpPr bwMode="auto">
          <a:xfrm>
            <a:off x="2057400" y="1219200"/>
            <a:ext cx="2266950" cy="512763"/>
            <a:chOff x="240" y="2838"/>
            <a:chExt cx="1428" cy="323"/>
          </a:xfrm>
        </p:grpSpPr>
        <p:graphicFrame>
          <p:nvGraphicFramePr>
            <p:cNvPr id="77871" name="Object 47"/>
            <p:cNvGraphicFramePr>
              <a:graphicFrameLocks noChangeAspect="1"/>
            </p:cNvGraphicFramePr>
            <p:nvPr/>
          </p:nvGraphicFramePr>
          <p:xfrm>
            <a:off x="240" y="2880"/>
            <a:ext cx="1428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024" name="Equation" r:id="rId13" imgW="2336760" imgH="444240" progId="Equation.3">
                    <p:embed/>
                  </p:oleObj>
                </mc:Choice>
                <mc:Fallback>
                  <p:oleObj name="Equation" r:id="rId13" imgW="2336760" imgH="444240" progId="Equation.3">
                    <p:embed/>
                    <p:pic>
                      <p:nvPicPr>
                        <p:cNvPr id="0" name="Object 4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2880"/>
                          <a:ext cx="1428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72" name="Line 48"/>
            <p:cNvSpPr>
              <a:spLocks noChangeShapeType="1"/>
            </p:cNvSpPr>
            <p:nvPr/>
          </p:nvSpPr>
          <p:spPr bwMode="auto">
            <a:xfrm>
              <a:off x="294" y="283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3" name="Line 49"/>
            <p:cNvSpPr>
              <a:spLocks noChangeShapeType="1"/>
            </p:cNvSpPr>
            <p:nvPr/>
          </p:nvSpPr>
          <p:spPr bwMode="auto">
            <a:xfrm>
              <a:off x="1110" y="283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891" name="Group 67"/>
          <p:cNvGrpSpPr>
            <a:grpSpLocks/>
          </p:cNvGrpSpPr>
          <p:nvPr/>
        </p:nvGrpSpPr>
        <p:grpSpPr bwMode="auto">
          <a:xfrm>
            <a:off x="6629400" y="2667000"/>
            <a:ext cx="2076450" cy="1943100"/>
            <a:chOff x="4212" y="984"/>
            <a:chExt cx="1308" cy="1224"/>
          </a:xfrm>
        </p:grpSpPr>
        <p:graphicFrame>
          <p:nvGraphicFramePr>
            <p:cNvPr id="77876" name="Object 52"/>
            <p:cNvGraphicFramePr>
              <a:graphicFrameLocks noChangeAspect="1"/>
            </p:cNvGraphicFramePr>
            <p:nvPr/>
          </p:nvGraphicFramePr>
          <p:xfrm>
            <a:off x="4618" y="1776"/>
            <a:ext cx="278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025" name="公式" r:id="rId15" imgW="177480" imgH="203040" progId="Equation.3">
                    <p:embed/>
                  </p:oleObj>
                </mc:Choice>
                <mc:Fallback>
                  <p:oleObj name="公式" r:id="rId15" imgW="177480" imgH="20304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8" y="1776"/>
                          <a:ext cx="278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77" name="Line 53"/>
            <p:cNvSpPr>
              <a:spLocks noChangeShapeType="1"/>
            </p:cNvSpPr>
            <p:nvPr/>
          </p:nvSpPr>
          <p:spPr bwMode="auto">
            <a:xfrm flipV="1">
              <a:off x="4485" y="1332"/>
              <a:ext cx="938" cy="65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7878" name="Group 54"/>
            <p:cNvGrpSpPr>
              <a:grpSpLocks/>
            </p:cNvGrpSpPr>
            <p:nvPr/>
          </p:nvGrpSpPr>
          <p:grpSpPr bwMode="auto">
            <a:xfrm>
              <a:off x="4362" y="984"/>
              <a:ext cx="939" cy="1224"/>
              <a:chOff x="4368" y="672"/>
              <a:chExt cx="1104" cy="1440"/>
            </a:xfrm>
          </p:grpSpPr>
          <p:sp>
            <p:nvSpPr>
              <p:cNvPr id="77879" name="Line 55"/>
              <p:cNvSpPr>
                <a:spLocks noChangeShapeType="1"/>
              </p:cNvSpPr>
              <p:nvPr/>
            </p:nvSpPr>
            <p:spPr bwMode="auto">
              <a:xfrm flipH="1">
                <a:off x="5232" y="672"/>
                <a:ext cx="240" cy="1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0" name="Line 56"/>
              <p:cNvSpPr>
                <a:spLocks noChangeShapeType="1"/>
              </p:cNvSpPr>
              <p:nvPr/>
            </p:nvSpPr>
            <p:spPr bwMode="auto">
              <a:xfrm>
                <a:off x="4368" y="912"/>
                <a:ext cx="384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1" name="Oval 57"/>
              <p:cNvSpPr>
                <a:spLocks noChangeArrowheads="1"/>
              </p:cNvSpPr>
              <p:nvPr/>
            </p:nvSpPr>
            <p:spPr bwMode="auto">
              <a:xfrm>
                <a:off x="5054" y="1440"/>
                <a:ext cx="34" cy="34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7882" name="Object 58"/>
              <p:cNvGraphicFramePr>
                <a:graphicFrameLocks noChangeAspect="1"/>
              </p:cNvGraphicFramePr>
              <p:nvPr/>
            </p:nvGraphicFramePr>
            <p:xfrm>
              <a:off x="4370" y="842"/>
              <a:ext cx="317" cy="3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026" name="公式" r:id="rId17" imgW="203040" imgH="215640" progId="Equation.3">
                      <p:embed/>
                    </p:oleObj>
                  </mc:Choice>
                  <mc:Fallback>
                    <p:oleObj name="公式" r:id="rId17" imgW="203040" imgH="215640" progId="Equation.3">
                      <p:embed/>
                      <p:pic>
                        <p:nvPicPr>
                          <p:cNvPr id="0" name="Object 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70" y="842"/>
                            <a:ext cx="317" cy="3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7883" name="Object 59"/>
              <p:cNvGraphicFramePr>
                <a:graphicFrameLocks noChangeAspect="1"/>
              </p:cNvGraphicFramePr>
              <p:nvPr/>
            </p:nvGraphicFramePr>
            <p:xfrm>
              <a:off x="5113" y="672"/>
              <a:ext cx="359" cy="3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027" name="公式" r:id="rId19" imgW="228600" imgH="215640" progId="Equation.3">
                      <p:embed/>
                    </p:oleObj>
                  </mc:Choice>
                  <mc:Fallback>
                    <p:oleObj name="公式" r:id="rId19" imgW="228600" imgH="215640" progId="Equation.3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13" y="672"/>
                            <a:ext cx="359" cy="3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7884" name="Object 60"/>
              <p:cNvGraphicFramePr>
                <a:graphicFrameLocks noChangeAspect="1"/>
              </p:cNvGraphicFramePr>
              <p:nvPr/>
            </p:nvGraphicFramePr>
            <p:xfrm>
              <a:off x="4708" y="1104"/>
              <a:ext cx="440" cy="3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028" name="公式" r:id="rId21" imgW="279360" imgH="228600" progId="Equation.3">
                      <p:embed/>
                    </p:oleObj>
                  </mc:Choice>
                  <mc:Fallback>
                    <p:oleObj name="公式" r:id="rId21" imgW="279360" imgH="228600" progId="Equation.3">
                      <p:embed/>
                      <p:pic>
                        <p:nvPicPr>
                          <p:cNvPr id="0" name="Object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8" y="1104"/>
                            <a:ext cx="440" cy="3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7885" name="Group 61"/>
            <p:cNvGrpSpPr>
              <a:grpSpLocks/>
            </p:cNvGrpSpPr>
            <p:nvPr/>
          </p:nvGrpSpPr>
          <p:grpSpPr bwMode="auto">
            <a:xfrm>
              <a:off x="4212" y="1678"/>
              <a:ext cx="394" cy="288"/>
              <a:chOff x="4191" y="1488"/>
              <a:chExt cx="463" cy="339"/>
            </a:xfrm>
          </p:grpSpPr>
          <p:graphicFrame>
            <p:nvGraphicFramePr>
              <p:cNvPr id="77886" name="Object 62"/>
              <p:cNvGraphicFramePr>
                <a:graphicFrameLocks noChangeAspect="1"/>
              </p:cNvGraphicFramePr>
              <p:nvPr/>
            </p:nvGraphicFramePr>
            <p:xfrm>
              <a:off x="4191" y="1488"/>
              <a:ext cx="417" cy="3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029" name="公式" r:id="rId23" imgW="266400" imgH="215640" progId="Equation.3">
                      <p:embed/>
                    </p:oleObj>
                  </mc:Choice>
                  <mc:Fallback>
                    <p:oleObj name="公式" r:id="rId23" imgW="266400" imgH="215640" progId="Equation.3">
                      <p:embed/>
                      <p:pic>
                        <p:nvPicPr>
                          <p:cNvPr id="0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1" y="1488"/>
                            <a:ext cx="417" cy="3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7887" name="Oval 63"/>
              <p:cNvSpPr>
                <a:spLocks noChangeArrowheads="1"/>
              </p:cNvSpPr>
              <p:nvPr/>
            </p:nvSpPr>
            <p:spPr bwMode="auto">
              <a:xfrm>
                <a:off x="4620" y="1728"/>
                <a:ext cx="34" cy="34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7888" name="Group 64"/>
            <p:cNvGrpSpPr>
              <a:grpSpLocks/>
            </p:cNvGrpSpPr>
            <p:nvPr/>
          </p:nvGrpSpPr>
          <p:grpSpPr bwMode="auto">
            <a:xfrm>
              <a:off x="5147" y="1403"/>
              <a:ext cx="373" cy="288"/>
              <a:chOff x="5280" y="1152"/>
              <a:chExt cx="439" cy="339"/>
            </a:xfrm>
          </p:grpSpPr>
          <p:graphicFrame>
            <p:nvGraphicFramePr>
              <p:cNvPr id="77889" name="Object 65"/>
              <p:cNvGraphicFramePr>
                <a:graphicFrameLocks noChangeAspect="1"/>
              </p:cNvGraphicFramePr>
              <p:nvPr/>
            </p:nvGraphicFramePr>
            <p:xfrm>
              <a:off x="5280" y="1152"/>
              <a:ext cx="439" cy="3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030" name="公式" r:id="rId25" imgW="279360" imgH="215640" progId="Equation.3">
                      <p:embed/>
                    </p:oleObj>
                  </mc:Choice>
                  <mc:Fallback>
                    <p:oleObj name="公式" r:id="rId25" imgW="279360" imgH="215640" progId="Equation.3">
                      <p:embed/>
                      <p:pic>
                        <p:nvPicPr>
                          <p:cNvPr id="0" name="Object 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1152"/>
                            <a:ext cx="439" cy="3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7890" name="Oval 66"/>
              <p:cNvSpPr>
                <a:spLocks noChangeArrowheads="1"/>
              </p:cNvSpPr>
              <p:nvPr/>
            </p:nvSpPr>
            <p:spPr bwMode="auto">
              <a:xfrm>
                <a:off x="5345" y="1219"/>
                <a:ext cx="34" cy="34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77892" name="Picture 68" descr="F:\My Documents\数学资源库\机动.jpg"/>
          <p:cNvPicPr>
            <a:picLocks noChangeAspect="1" noChangeArrowheads="1"/>
          </p:cNvPicPr>
          <p:nvPr/>
        </p:nvPicPr>
        <p:blipFill>
          <a:blip r:embed="rId2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893" name="Text Box 69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77894" name="Picture 70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95" name="Picture 71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96" name="Picture 72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97" name="Picture 73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98" name="Picture 74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7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7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7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7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7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7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55" grpId="0" animBg="1"/>
      <p:bldP spid="77856" grpId="0" animBg="1"/>
      <p:bldP spid="77858" grpId="0" animBg="1"/>
      <p:bldP spid="77860" grpId="0" animBg="1"/>
      <p:bldP spid="77861" grpId="0" animBg="1"/>
      <p:bldP spid="7786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12"/>
          <p:cNvSpPr>
            <a:spLocks noGrp="1" noChangeArrowheads="1"/>
          </p:cNvSpPr>
          <p:nvPr>
            <p:ph type="title"/>
          </p:nvPr>
        </p:nvSpPr>
        <p:spPr>
          <a:xfrm>
            <a:off x="539750" y="1311424"/>
            <a:ext cx="3690144" cy="533400"/>
          </a:xfrm>
        </p:spPr>
        <p:txBody>
          <a:bodyPr/>
          <a:lstStyle/>
          <a:p>
            <a:pPr algn="l" eaLnBrk="1" hangingPunct="1"/>
            <a:r>
              <a:rPr lang="en-US" altLang="zh-CN" sz="2800" b="1" dirty="0" smtClean="0">
                <a:solidFill>
                  <a:schemeClr val="tx1"/>
                </a:solidFill>
                <a:ea typeface="楷体_GB2312" pitchFamily="1" charset="-122"/>
              </a:rPr>
              <a:t>1. </a:t>
            </a:r>
            <a:r>
              <a:rPr lang="zh-CN" altLang="en-US" sz="2800" b="1" dirty="0" smtClean="0">
                <a:solidFill>
                  <a:schemeClr val="tx1"/>
                </a:solidFill>
                <a:ea typeface="楷体_GB2312" pitchFamily="1" charset="-122"/>
              </a:rPr>
              <a:t>向量的加法与数乘</a:t>
            </a:r>
            <a:endParaRPr lang="zh-CN" altLang="en-US" sz="2800" b="1" dirty="0" smtClean="0">
              <a:solidFill>
                <a:schemeClr val="tx1"/>
              </a:solidFill>
              <a:ea typeface="楷体_GB2312" pitchFamily="1" charset="-122"/>
            </a:endParaRPr>
          </a:p>
        </p:txBody>
      </p:sp>
      <p:grpSp>
        <p:nvGrpSpPr>
          <p:cNvPr id="10323" name="Group 83"/>
          <p:cNvGrpSpPr>
            <a:grpSpLocks/>
          </p:cNvGrpSpPr>
          <p:nvPr/>
        </p:nvGrpSpPr>
        <p:grpSpPr bwMode="auto">
          <a:xfrm>
            <a:off x="4148882" y="3429000"/>
            <a:ext cx="939800" cy="723900"/>
            <a:chOff x="0" y="0"/>
            <a:chExt cx="592" cy="456"/>
          </a:xfrm>
        </p:grpSpPr>
        <p:graphicFrame>
          <p:nvGraphicFramePr>
            <p:cNvPr id="9246" name="Object 84"/>
            <p:cNvGraphicFramePr>
              <a:graphicFrameLocks noChangeAspect="1"/>
            </p:cNvGraphicFramePr>
            <p:nvPr/>
          </p:nvGraphicFramePr>
          <p:xfrm>
            <a:off x="0" y="0"/>
            <a:ext cx="592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47" r:id="rId3" imgW="929676" imgH="716296" progId="Equation.3">
                    <p:embed/>
                  </p:oleObj>
                </mc:Choice>
                <mc:Fallback>
                  <p:oleObj r:id="rId3" imgW="929676" imgH="71629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592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7" name="Line 85"/>
            <p:cNvSpPr>
              <a:spLocks noChangeShapeType="1"/>
            </p:cNvSpPr>
            <p:nvPr/>
          </p:nvSpPr>
          <p:spPr bwMode="auto">
            <a:xfrm>
              <a:off x="412" y="9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8" name="Line 86"/>
            <p:cNvSpPr>
              <a:spLocks noChangeShapeType="1"/>
            </p:cNvSpPr>
            <p:nvPr/>
          </p:nvSpPr>
          <p:spPr bwMode="auto">
            <a:xfrm>
              <a:off x="151" y="260"/>
              <a:ext cx="14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896953"/>
              </p:ext>
            </p:extLst>
          </p:nvPr>
        </p:nvGraphicFramePr>
        <p:xfrm>
          <a:off x="2901032" y="2060848"/>
          <a:ext cx="3759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48" r:id="rId5" imgW="3748939" imgH="487608" progId="Equation.3">
                  <p:embed/>
                </p:oleObj>
              </mc:Choice>
              <mc:Fallback>
                <p:oleObj r:id="rId5" imgW="3748939" imgH="4876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032" y="2060848"/>
                        <a:ext cx="3759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352995"/>
              </p:ext>
            </p:extLst>
          </p:nvPr>
        </p:nvGraphicFramePr>
        <p:xfrm>
          <a:off x="2901032" y="2651398"/>
          <a:ext cx="2527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49" r:id="rId7" imgW="2522328" imgH="487608" progId="Equation.3">
                  <p:embed/>
                </p:oleObj>
              </mc:Choice>
              <mc:Fallback>
                <p:oleObj r:id="rId7" imgW="2522328" imgH="4876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032" y="2651398"/>
                        <a:ext cx="2527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" name="Group 26"/>
          <p:cNvGrpSpPr>
            <a:grpSpLocks/>
          </p:cNvGrpSpPr>
          <p:nvPr/>
        </p:nvGrpSpPr>
        <p:grpSpPr bwMode="auto">
          <a:xfrm>
            <a:off x="1856457" y="2067198"/>
            <a:ext cx="990600" cy="355600"/>
            <a:chOff x="0" y="0"/>
            <a:chExt cx="624" cy="224"/>
          </a:xfrm>
        </p:grpSpPr>
        <p:graphicFrame>
          <p:nvGraphicFramePr>
            <p:cNvPr id="69" name="Object 27"/>
            <p:cNvGraphicFramePr>
              <a:graphicFrameLocks noChangeAspect="1"/>
            </p:cNvGraphicFramePr>
            <p:nvPr/>
          </p:nvGraphicFramePr>
          <p:xfrm>
            <a:off x="0" y="24"/>
            <a:ext cx="62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50" r:id="rId9" imgW="983017" imgH="312475" progId="Equation.3">
                    <p:embed/>
                  </p:oleObj>
                </mc:Choice>
                <mc:Fallback>
                  <p:oleObj r:id="rId9" imgW="983017" imgH="3124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4"/>
                          <a:ext cx="62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" name="Line 28"/>
            <p:cNvSpPr>
              <a:spLocks noChangeShapeType="1"/>
            </p:cNvSpPr>
            <p:nvPr/>
          </p:nvSpPr>
          <p:spPr bwMode="auto">
            <a:xfrm>
              <a:off x="15" y="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29"/>
            <p:cNvSpPr>
              <a:spLocks noChangeShapeType="1"/>
            </p:cNvSpPr>
            <p:nvPr/>
          </p:nvSpPr>
          <p:spPr bwMode="auto">
            <a:xfrm>
              <a:off x="322" y="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" name="Group 30"/>
          <p:cNvGrpSpPr>
            <a:grpSpLocks/>
          </p:cNvGrpSpPr>
          <p:nvPr/>
        </p:nvGrpSpPr>
        <p:grpSpPr bwMode="auto">
          <a:xfrm>
            <a:off x="2062832" y="2714898"/>
            <a:ext cx="749300" cy="393700"/>
            <a:chOff x="0" y="0"/>
            <a:chExt cx="472" cy="248"/>
          </a:xfrm>
        </p:grpSpPr>
        <p:graphicFrame>
          <p:nvGraphicFramePr>
            <p:cNvPr id="73" name="Object 31"/>
            <p:cNvGraphicFramePr>
              <a:graphicFrameLocks noChangeAspect="1"/>
            </p:cNvGraphicFramePr>
            <p:nvPr/>
          </p:nvGraphicFramePr>
          <p:xfrm>
            <a:off x="0" y="0"/>
            <a:ext cx="47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51" r:id="rId11" imgW="739206" imgH="388704" progId="Equation.3">
                    <p:embed/>
                  </p:oleObj>
                </mc:Choice>
                <mc:Fallback>
                  <p:oleObj r:id="rId11" imgW="739206" imgH="38870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47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" name="Line 32"/>
            <p:cNvSpPr>
              <a:spLocks noChangeShapeType="1"/>
            </p:cNvSpPr>
            <p:nvPr/>
          </p:nvSpPr>
          <p:spPr bwMode="auto">
            <a:xfrm>
              <a:off x="184" y="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" name="Rectangle 23"/>
          <p:cNvSpPr txBox="1">
            <a:spLocks noChangeArrowheads="1"/>
          </p:cNvSpPr>
          <p:nvPr/>
        </p:nvSpPr>
        <p:spPr bwMode="auto">
          <a:xfrm>
            <a:off x="2743944" y="404664"/>
            <a:ext cx="312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一</a:t>
            </a:r>
            <a:r>
              <a:rPr lang="zh-CN" altLang="en-US" sz="3200" b="1" dirty="0" smtClean="0">
                <a:ea typeface="楷体_GB2312" pitchFamily="49" charset="-122"/>
              </a:rPr>
              <a:t>、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内容小结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   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77" name="Text Box 28"/>
          <p:cNvSpPr txBox="1">
            <a:spLocks noChangeArrowheads="1"/>
          </p:cNvSpPr>
          <p:nvPr/>
        </p:nvSpPr>
        <p:spPr bwMode="auto">
          <a:xfrm>
            <a:off x="1534170" y="3485952"/>
            <a:ext cx="26981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/>
            <a:r>
              <a:rPr lang="zh-CN" altLang="en-US" dirty="0" smtClean="0"/>
              <a:t>向量的单位化：</a:t>
            </a:r>
            <a:endParaRPr lang="zh-CN" altLang="en-US" dirty="0"/>
          </a:p>
        </p:txBody>
      </p:sp>
      <p:graphicFrame>
        <p:nvGraphicFramePr>
          <p:cNvPr id="79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224321"/>
              </p:ext>
            </p:extLst>
          </p:nvPr>
        </p:nvGraphicFramePr>
        <p:xfrm>
          <a:off x="5047183" y="4665712"/>
          <a:ext cx="31972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2" r:id="rId13" imgW="3192861" imgH="396262" progId="Equation.3">
                  <p:embed/>
                </p:oleObj>
              </mc:Choice>
              <mc:Fallback>
                <p:oleObj r:id="rId13" imgW="3192861" imgH="3962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7183" y="4665712"/>
                        <a:ext cx="31972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" name="Group 42"/>
          <p:cNvGrpSpPr>
            <a:grpSpLocks/>
          </p:cNvGrpSpPr>
          <p:nvPr/>
        </p:nvGrpSpPr>
        <p:grpSpPr bwMode="auto">
          <a:xfrm>
            <a:off x="3563888" y="4437112"/>
            <a:ext cx="1403351" cy="927100"/>
            <a:chOff x="0" y="0"/>
            <a:chExt cx="884" cy="584"/>
          </a:xfrm>
        </p:grpSpPr>
        <p:graphicFrame>
          <p:nvGraphicFramePr>
            <p:cNvPr id="81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7482171"/>
                </p:ext>
              </p:extLst>
            </p:nvPr>
          </p:nvGraphicFramePr>
          <p:xfrm>
            <a:off x="69" y="0"/>
            <a:ext cx="815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53" r:id="rId15" imgW="1287726" imgH="922093" progId="Equation.3">
                    <p:embed/>
                  </p:oleObj>
                </mc:Choice>
                <mc:Fallback>
                  <p:oleObj r:id="rId15" imgW="1287726" imgH="92209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" y="0"/>
                          <a:ext cx="815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" name="Line 44"/>
            <p:cNvSpPr>
              <a:spLocks noChangeShapeType="1"/>
            </p:cNvSpPr>
            <p:nvPr/>
          </p:nvSpPr>
          <p:spPr bwMode="auto">
            <a:xfrm>
              <a:off x="0" y="1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45"/>
            <p:cNvSpPr>
              <a:spLocks noChangeShapeType="1"/>
            </p:cNvSpPr>
            <p:nvPr/>
          </p:nvSpPr>
          <p:spPr bwMode="auto">
            <a:xfrm>
              <a:off x="554" y="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46"/>
            <p:cNvSpPr>
              <a:spLocks noChangeShapeType="1"/>
            </p:cNvSpPr>
            <p:nvPr/>
          </p:nvSpPr>
          <p:spPr bwMode="auto">
            <a:xfrm>
              <a:off x="554" y="3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5" name="Text Box 28"/>
          <p:cNvSpPr txBox="1">
            <a:spLocks noChangeArrowheads="1"/>
          </p:cNvSpPr>
          <p:nvPr/>
        </p:nvSpPr>
        <p:spPr bwMode="auto">
          <a:xfrm>
            <a:off x="827584" y="4581128"/>
            <a:ext cx="3057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algn="l"/>
            <a:r>
              <a:rPr lang="zh-CN" altLang="en-US" dirty="0" smtClean="0"/>
              <a:t>向量的方向余弦：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83709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 autoUpdateAnimBg="0"/>
      <p:bldP spid="8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418" name="Object 50"/>
          <p:cNvGraphicFramePr>
            <a:graphicFrameLocks noChangeAspect="1"/>
          </p:cNvGraphicFramePr>
          <p:nvPr/>
        </p:nvGraphicFramePr>
        <p:xfrm>
          <a:off x="6394450" y="3979863"/>
          <a:ext cx="31115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08" name="公式" r:id="rId4" imgW="114120" imgH="126720" progId="Equation.3">
                  <p:embed/>
                </p:oleObj>
              </mc:Choice>
              <mc:Fallback>
                <p:oleObj name="公式" r:id="rId4" imgW="114120" imgH="12672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4450" y="3979863"/>
                        <a:ext cx="31115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74675"/>
            <a:ext cx="2133600" cy="533400"/>
          </a:xfrm>
        </p:spPr>
        <p:txBody>
          <a:bodyPr/>
          <a:lstStyle/>
          <a:p>
            <a:pPr algn="l"/>
            <a:r>
              <a:rPr lang="zh-CN" altLang="en-US" sz="2800" b="1" dirty="0" smtClean="0"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ea typeface="楷体_GB2312" pitchFamily="49" charset="-122"/>
              </a:rPr>
              <a:t>7.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直线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2171700" y="444500"/>
          <a:ext cx="2324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09" name="Equation" r:id="rId6" imgW="2323800" imgH="850680" progId="Equation.3">
                  <p:embed/>
                </p:oleObj>
              </mc:Choice>
              <mc:Fallback>
                <p:oleObj name="Equation" r:id="rId6" imgW="2323800" imgH="850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444500"/>
                        <a:ext cx="2324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4572000" y="547688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绕 </a:t>
            </a:r>
            <a:r>
              <a:rPr lang="en-US" altLang="zh-CN"/>
              <a:t>z </a:t>
            </a:r>
            <a:r>
              <a:rPr lang="zh-CN" altLang="en-US"/>
              <a:t>轴旋转一周</a:t>
            </a:r>
            <a:r>
              <a:rPr lang="en-US" altLang="zh-CN"/>
              <a:t>, </a:t>
            </a:r>
            <a:r>
              <a:rPr lang="zh-CN" altLang="en-US"/>
              <a:t>求此旋转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304800" y="115728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转曲面的方程</a:t>
            </a:r>
            <a:r>
              <a:rPr lang="en-US" altLang="zh-CN"/>
              <a:t>. </a:t>
            </a:r>
            <a:endParaRPr lang="en-US" altLang="zh-CN" b="1">
              <a:solidFill>
                <a:schemeClr val="accent2"/>
              </a:solidFill>
            </a:endParaRP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609600" y="16906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提示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1676400" y="16906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在 </a:t>
            </a:r>
            <a:r>
              <a:rPr lang="en-US" altLang="zh-CN" i="1"/>
              <a:t>L</a:t>
            </a:r>
            <a:r>
              <a:rPr lang="en-US" altLang="zh-CN"/>
              <a:t> </a:t>
            </a:r>
            <a:r>
              <a:rPr lang="zh-CN" altLang="en-US"/>
              <a:t>上任取一点</a:t>
            </a:r>
          </a:p>
        </p:txBody>
      </p:sp>
      <p:graphicFrame>
        <p:nvGraphicFramePr>
          <p:cNvPr id="58380" name="Object 12"/>
          <p:cNvGraphicFramePr>
            <a:graphicFrameLocks noChangeAspect="1"/>
          </p:cNvGraphicFramePr>
          <p:nvPr/>
        </p:nvGraphicFramePr>
        <p:xfrm>
          <a:off x="4394200" y="1765300"/>
          <a:ext cx="1930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10" name="Equation" r:id="rId8" imgW="1930320" imgH="444240" progId="Equation.3">
                  <p:embed/>
                </p:oleObj>
              </mc:Choice>
              <mc:Fallback>
                <p:oleObj name="Equation" r:id="rId8" imgW="1930320" imgH="444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1765300"/>
                        <a:ext cx="1930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4" name="Object 26"/>
          <p:cNvGraphicFramePr>
            <a:graphicFrameLocks noChangeAspect="1"/>
          </p:cNvGraphicFramePr>
          <p:nvPr/>
        </p:nvGraphicFramePr>
        <p:xfrm>
          <a:off x="304800" y="2338388"/>
          <a:ext cx="400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11" name="Equation" r:id="rId10" imgW="4000320" imgH="457200" progId="Equation.3">
                  <p:embed/>
                </p:oleObj>
              </mc:Choice>
              <mc:Fallback>
                <p:oleObj name="Equation" r:id="rId10" imgW="4000320" imgH="4572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38388"/>
                        <a:ext cx="400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7" name="Text Box 29"/>
          <p:cNvSpPr txBox="1">
            <a:spLocks noChangeArrowheads="1"/>
          </p:cNvSpPr>
          <p:nvPr/>
        </p:nvSpPr>
        <p:spPr bwMode="auto">
          <a:xfrm>
            <a:off x="4114800" y="22860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旋转轨迹上任一点</a:t>
            </a:r>
            <a:r>
              <a:rPr lang="en-US" altLang="zh-CN"/>
              <a:t>,</a:t>
            </a:r>
          </a:p>
        </p:txBody>
      </p:sp>
      <p:grpSp>
        <p:nvGrpSpPr>
          <p:cNvPr id="58392" name="Group 24"/>
          <p:cNvGrpSpPr>
            <a:grpSpLocks/>
          </p:cNvGrpSpPr>
          <p:nvPr/>
        </p:nvGrpSpPr>
        <p:grpSpPr bwMode="auto">
          <a:xfrm>
            <a:off x="6089650" y="3201988"/>
            <a:ext cx="2438400" cy="2709862"/>
            <a:chOff x="4416" y="605"/>
            <a:chExt cx="1181" cy="1315"/>
          </a:xfrm>
        </p:grpSpPr>
        <p:sp>
          <p:nvSpPr>
            <p:cNvPr id="58384" name="Line 16"/>
            <p:cNvSpPr>
              <a:spLocks noChangeShapeType="1"/>
            </p:cNvSpPr>
            <p:nvPr/>
          </p:nvSpPr>
          <p:spPr bwMode="auto">
            <a:xfrm flipV="1">
              <a:off x="4416" y="864"/>
              <a:ext cx="1056" cy="105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8387" name="Object 19"/>
            <p:cNvGraphicFramePr>
              <a:graphicFrameLocks noChangeAspect="1"/>
            </p:cNvGraphicFramePr>
            <p:nvPr/>
          </p:nvGraphicFramePr>
          <p:xfrm>
            <a:off x="5376" y="605"/>
            <a:ext cx="221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12" name="公式" r:id="rId12" imgW="139680" imgH="164880" progId="Equation.3">
                    <p:embed/>
                  </p:oleObj>
                </mc:Choice>
                <mc:Fallback>
                  <p:oleObj name="公式" r:id="rId12" imgW="139680" imgH="1648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605"/>
                          <a:ext cx="221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391" name="Group 23"/>
          <p:cNvGrpSpPr>
            <a:grpSpLocks/>
          </p:cNvGrpSpPr>
          <p:nvPr/>
        </p:nvGrpSpPr>
        <p:grpSpPr bwMode="auto">
          <a:xfrm>
            <a:off x="6288088" y="3141663"/>
            <a:ext cx="2414587" cy="3030537"/>
            <a:chOff x="4512" y="576"/>
            <a:chExt cx="1170" cy="1470"/>
          </a:xfrm>
        </p:grpSpPr>
        <p:sp>
          <p:nvSpPr>
            <p:cNvPr id="58381" name="Line 13"/>
            <p:cNvSpPr>
              <a:spLocks noChangeShapeType="1"/>
            </p:cNvSpPr>
            <p:nvPr/>
          </p:nvSpPr>
          <p:spPr bwMode="auto">
            <a:xfrm>
              <a:off x="4752" y="144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2" name="Line 14"/>
            <p:cNvSpPr>
              <a:spLocks noChangeShapeType="1"/>
            </p:cNvSpPr>
            <p:nvPr/>
          </p:nvSpPr>
          <p:spPr bwMode="auto">
            <a:xfrm flipV="1">
              <a:off x="4752" y="576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3" name="Line 15"/>
            <p:cNvSpPr>
              <a:spLocks noChangeShapeType="1"/>
            </p:cNvSpPr>
            <p:nvPr/>
          </p:nvSpPr>
          <p:spPr bwMode="auto">
            <a:xfrm flipH="1">
              <a:off x="4512" y="1440"/>
              <a:ext cx="24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8386" name="Object 18"/>
            <p:cNvGraphicFramePr>
              <a:graphicFrameLocks noChangeAspect="1"/>
            </p:cNvGraphicFramePr>
            <p:nvPr/>
          </p:nvGraphicFramePr>
          <p:xfrm>
            <a:off x="4602" y="1824"/>
            <a:ext cx="19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13" name="公式" r:id="rId14" imgW="126720" imgH="139680" progId="Equation.3">
                    <p:embed/>
                  </p:oleObj>
                </mc:Choice>
                <mc:Fallback>
                  <p:oleObj name="公式" r:id="rId14" imgW="126720" imgH="13968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2" y="1824"/>
                          <a:ext cx="198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8" name="Object 20"/>
            <p:cNvGraphicFramePr>
              <a:graphicFrameLocks noChangeAspect="1"/>
            </p:cNvGraphicFramePr>
            <p:nvPr/>
          </p:nvGraphicFramePr>
          <p:xfrm>
            <a:off x="4560" y="1296"/>
            <a:ext cx="19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14" name="公式" r:id="rId16" imgW="126720" imgH="139680" progId="Equation.3">
                    <p:embed/>
                  </p:oleObj>
                </mc:Choice>
                <mc:Fallback>
                  <p:oleObj name="公式" r:id="rId16" imgW="126720" imgH="13968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296"/>
                          <a:ext cx="198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9" name="Object 21"/>
            <p:cNvGraphicFramePr>
              <a:graphicFrameLocks noChangeAspect="1"/>
            </p:cNvGraphicFramePr>
            <p:nvPr/>
          </p:nvGraphicFramePr>
          <p:xfrm>
            <a:off x="4560" y="576"/>
            <a:ext cx="198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15" name="公式" r:id="rId18" imgW="126720" imgH="126720" progId="Equation.3">
                    <p:embed/>
                  </p:oleObj>
                </mc:Choice>
                <mc:Fallback>
                  <p:oleObj name="公式" r:id="rId18" imgW="126720" imgH="12672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576"/>
                          <a:ext cx="198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90" name="Object 22"/>
            <p:cNvGraphicFramePr>
              <a:graphicFrameLocks noChangeAspect="1"/>
            </p:cNvGraphicFramePr>
            <p:nvPr/>
          </p:nvGraphicFramePr>
          <p:xfrm>
            <a:off x="5461" y="1470"/>
            <a:ext cx="221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16" name="公式" r:id="rId20" imgW="139680" imgH="164880" progId="Equation.3">
                    <p:embed/>
                  </p:oleObj>
                </mc:Choice>
                <mc:Fallback>
                  <p:oleObj name="公式" r:id="rId20" imgW="139680" imgH="16488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1" y="1470"/>
                          <a:ext cx="221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411" name="Group 43"/>
          <p:cNvGrpSpPr>
            <a:grpSpLocks/>
          </p:cNvGrpSpPr>
          <p:nvPr/>
        </p:nvGrpSpPr>
        <p:grpSpPr bwMode="auto">
          <a:xfrm>
            <a:off x="7773988" y="4032250"/>
            <a:ext cx="685800" cy="558800"/>
            <a:chOff x="5232" y="1008"/>
            <a:chExt cx="332" cy="271"/>
          </a:xfrm>
        </p:grpSpPr>
        <p:graphicFrame>
          <p:nvGraphicFramePr>
            <p:cNvPr id="58385" name="Object 17"/>
            <p:cNvGraphicFramePr>
              <a:graphicFrameLocks noChangeAspect="1"/>
            </p:cNvGraphicFramePr>
            <p:nvPr/>
          </p:nvGraphicFramePr>
          <p:xfrm>
            <a:off x="5280" y="1008"/>
            <a:ext cx="284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17" name="公式" r:id="rId22" imgW="241200" imgH="228600" progId="Equation.3">
                    <p:embed/>
                  </p:oleObj>
                </mc:Choice>
                <mc:Fallback>
                  <p:oleObj name="公式" r:id="rId22" imgW="241200" imgH="2286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008"/>
                          <a:ext cx="284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93" name="Oval 25"/>
            <p:cNvSpPr>
              <a:spLocks noChangeArrowheads="1"/>
            </p:cNvSpPr>
            <p:nvPr/>
          </p:nvSpPr>
          <p:spPr bwMode="auto">
            <a:xfrm>
              <a:off x="5232" y="1056"/>
              <a:ext cx="41" cy="41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8398" name="Arc 30"/>
          <p:cNvSpPr>
            <a:spLocks/>
          </p:cNvSpPr>
          <p:nvPr/>
        </p:nvSpPr>
        <p:spPr bwMode="auto">
          <a:xfrm>
            <a:off x="5795963" y="3963988"/>
            <a:ext cx="1979612" cy="28098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756 w 43200"/>
              <a:gd name="T1" fmla="*/ 27265 h 27265"/>
              <a:gd name="T2" fmla="*/ 43200 w 43200"/>
              <a:gd name="T3" fmla="*/ 21600 h 27265"/>
              <a:gd name="T4" fmla="*/ 21600 w 43200"/>
              <a:gd name="T5" fmla="*/ 21600 h 27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7265" fill="none" extrusionOk="0">
                <a:moveTo>
                  <a:pt x="756" y="27264"/>
                </a:moveTo>
                <a:cubicBezTo>
                  <a:pt x="254" y="25418"/>
                  <a:pt x="0" y="2351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7265" stroke="0" extrusionOk="0">
                <a:moveTo>
                  <a:pt x="756" y="27264"/>
                </a:moveTo>
                <a:cubicBezTo>
                  <a:pt x="254" y="25418"/>
                  <a:pt x="0" y="2351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99" name="Arc 31"/>
          <p:cNvSpPr>
            <a:spLocks/>
          </p:cNvSpPr>
          <p:nvPr/>
        </p:nvSpPr>
        <p:spPr bwMode="auto">
          <a:xfrm rot="10800000">
            <a:off x="5791200" y="4148138"/>
            <a:ext cx="1981200" cy="2794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43200"/>
              <a:gd name="T1" fmla="*/ 21660 h 21660"/>
              <a:gd name="T2" fmla="*/ 43200 w 43200"/>
              <a:gd name="T3" fmla="*/ 21600 h 21660"/>
              <a:gd name="T4" fmla="*/ 21600 w 43200"/>
              <a:gd name="T5" fmla="*/ 21600 h 21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60" fill="none" extrusionOk="0">
                <a:moveTo>
                  <a:pt x="0" y="21659"/>
                </a:moveTo>
                <a:cubicBezTo>
                  <a:pt x="0" y="21639"/>
                  <a:pt x="0" y="2161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660" stroke="0" extrusionOk="0">
                <a:moveTo>
                  <a:pt x="0" y="21659"/>
                </a:moveTo>
                <a:cubicBezTo>
                  <a:pt x="0" y="21639"/>
                  <a:pt x="0" y="2161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00" name="Line 32"/>
          <p:cNvSpPr>
            <a:spLocks noChangeShapeType="1"/>
          </p:cNvSpPr>
          <p:nvPr/>
        </p:nvSpPr>
        <p:spPr bwMode="auto">
          <a:xfrm>
            <a:off x="6783388" y="4149725"/>
            <a:ext cx="990600" cy="2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01" name="Line 33"/>
          <p:cNvSpPr>
            <a:spLocks noChangeShapeType="1"/>
          </p:cNvSpPr>
          <p:nvPr/>
        </p:nvSpPr>
        <p:spPr bwMode="auto">
          <a:xfrm flipH="1">
            <a:off x="6248400" y="4151313"/>
            <a:ext cx="533400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8410" name="Group 42"/>
          <p:cNvGrpSpPr>
            <a:grpSpLocks/>
          </p:cNvGrpSpPr>
          <p:nvPr/>
        </p:nvGrpSpPr>
        <p:grpSpPr bwMode="auto">
          <a:xfrm>
            <a:off x="6019800" y="4360863"/>
            <a:ext cx="492125" cy="450850"/>
            <a:chOff x="4800" y="1165"/>
            <a:chExt cx="239" cy="219"/>
          </a:xfrm>
        </p:grpSpPr>
        <p:sp>
          <p:nvSpPr>
            <p:cNvPr id="58402" name="Oval 34"/>
            <p:cNvSpPr>
              <a:spLocks noChangeArrowheads="1"/>
            </p:cNvSpPr>
            <p:nvPr/>
          </p:nvSpPr>
          <p:spPr bwMode="auto">
            <a:xfrm>
              <a:off x="4896" y="1165"/>
              <a:ext cx="41" cy="41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8403" name="Object 35"/>
            <p:cNvGraphicFramePr>
              <a:graphicFrameLocks noChangeAspect="1"/>
            </p:cNvGraphicFramePr>
            <p:nvPr/>
          </p:nvGraphicFramePr>
          <p:xfrm>
            <a:off x="4800" y="1190"/>
            <a:ext cx="239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18" name="公式" r:id="rId24" imgW="203040" imgH="164880" progId="Equation.3">
                    <p:embed/>
                  </p:oleObj>
                </mc:Choice>
                <mc:Fallback>
                  <p:oleObj name="公式" r:id="rId24" imgW="203040" imgH="16488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190"/>
                          <a:ext cx="239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404" name="Text Box 36"/>
          <p:cNvSpPr txBox="1">
            <a:spLocks noChangeArrowheads="1"/>
          </p:cNvSpPr>
          <p:nvPr/>
        </p:nvSpPr>
        <p:spPr bwMode="auto">
          <a:xfrm>
            <a:off x="7162800" y="22240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则有</a:t>
            </a:r>
          </a:p>
        </p:txBody>
      </p:sp>
      <p:graphicFrame>
        <p:nvGraphicFramePr>
          <p:cNvPr id="58405" name="Object 37"/>
          <p:cNvGraphicFramePr>
            <a:graphicFrameLocks noChangeAspect="1"/>
          </p:cNvGraphicFramePr>
          <p:nvPr/>
        </p:nvGraphicFramePr>
        <p:xfrm>
          <a:off x="2133600" y="2819400"/>
          <a:ext cx="1092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19" name="Equation" r:id="rId26" imgW="1091880" imgH="444240" progId="Equation.3">
                  <p:embed/>
                </p:oleObj>
              </mc:Choice>
              <mc:Fallback>
                <p:oleObj name="Equation" r:id="rId26" imgW="1091880" imgH="44424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819400"/>
                        <a:ext cx="1092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06" name="AutoShape 38"/>
          <p:cNvSpPr>
            <a:spLocks/>
          </p:cNvSpPr>
          <p:nvPr/>
        </p:nvSpPr>
        <p:spPr bwMode="auto">
          <a:xfrm>
            <a:off x="1828800" y="29718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8407" name="Object 39"/>
          <p:cNvGraphicFramePr>
            <a:graphicFrameLocks noChangeAspect="1"/>
          </p:cNvGraphicFramePr>
          <p:nvPr/>
        </p:nvGraphicFramePr>
        <p:xfrm>
          <a:off x="3311525" y="2944813"/>
          <a:ext cx="495300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20" name="Equation" r:id="rId28" imgW="495000" imgH="215640" progId="Equation.3">
                  <p:embed/>
                </p:oleObj>
              </mc:Choice>
              <mc:Fallback>
                <p:oleObj name="Equation" r:id="rId28" imgW="495000" imgH="21564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2944813"/>
                        <a:ext cx="495300" cy="21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08" name="Object 40"/>
          <p:cNvGraphicFramePr>
            <a:graphicFrameLocks noChangeAspect="1"/>
          </p:cNvGraphicFramePr>
          <p:nvPr/>
        </p:nvGraphicFramePr>
        <p:xfrm>
          <a:off x="2055813" y="3429000"/>
          <a:ext cx="1117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21" name="Equation" r:id="rId30" imgW="1117440" imgH="520560" progId="Equation.3">
                  <p:embed/>
                </p:oleObj>
              </mc:Choice>
              <mc:Fallback>
                <p:oleObj name="Equation" r:id="rId30" imgW="1117440" imgH="52056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3429000"/>
                        <a:ext cx="1117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09" name="Object 41"/>
          <p:cNvGraphicFramePr>
            <a:graphicFrameLocks noChangeAspect="1"/>
          </p:cNvGraphicFramePr>
          <p:nvPr/>
        </p:nvGraphicFramePr>
        <p:xfrm>
          <a:off x="3276600" y="3429000"/>
          <a:ext cx="1143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22" name="Equation" r:id="rId32" imgW="1143000" imgH="533160" progId="Equation.3">
                  <p:embed/>
                </p:oleObj>
              </mc:Choice>
              <mc:Fallback>
                <p:oleObj name="Equation" r:id="rId32" imgW="1143000" imgH="53316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429000"/>
                        <a:ext cx="1143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16" name="Text Box 48"/>
          <p:cNvSpPr txBox="1">
            <a:spLocks noChangeArrowheads="1"/>
          </p:cNvSpPr>
          <p:nvPr/>
        </p:nvSpPr>
        <p:spPr bwMode="auto">
          <a:xfrm>
            <a:off x="228600" y="4676775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得旋转曲面方程</a:t>
            </a:r>
          </a:p>
        </p:txBody>
      </p:sp>
      <p:graphicFrame>
        <p:nvGraphicFramePr>
          <p:cNvPr id="58417" name="Object 49"/>
          <p:cNvGraphicFramePr>
            <a:graphicFrameLocks noChangeAspect="1"/>
          </p:cNvGraphicFramePr>
          <p:nvPr/>
        </p:nvGraphicFramePr>
        <p:xfrm>
          <a:off x="1536700" y="5270500"/>
          <a:ext cx="2349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23" name="Equation" r:id="rId34" imgW="2349360" imgH="520560" progId="Equation.3">
                  <p:embed/>
                </p:oleObj>
              </mc:Choice>
              <mc:Fallback>
                <p:oleObj name="Equation" r:id="rId34" imgW="2349360" imgH="52056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5270500"/>
                        <a:ext cx="2349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19" name="Object 51"/>
          <p:cNvGraphicFramePr>
            <a:graphicFrameLocks noChangeAspect="1"/>
          </p:cNvGraphicFramePr>
          <p:nvPr/>
        </p:nvGraphicFramePr>
        <p:xfrm>
          <a:off x="7080250" y="3940175"/>
          <a:ext cx="31115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24" name="公式" r:id="rId36" imgW="114120" imgH="126720" progId="Equation.3">
                  <p:embed/>
                </p:oleObj>
              </mc:Choice>
              <mc:Fallback>
                <p:oleObj name="公式" r:id="rId36" imgW="114120" imgH="12672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0" y="3940175"/>
                        <a:ext cx="31115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20" name="Object 52"/>
          <p:cNvGraphicFramePr>
            <a:graphicFrameLocks noChangeAspect="1"/>
          </p:cNvGraphicFramePr>
          <p:nvPr/>
        </p:nvGraphicFramePr>
        <p:xfrm>
          <a:off x="654050" y="4114800"/>
          <a:ext cx="3860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25" name="Equation" r:id="rId38" imgW="3860640" imgH="469800" progId="Equation.3">
                  <p:embed/>
                </p:oleObj>
              </mc:Choice>
              <mc:Fallback>
                <p:oleObj name="Equation" r:id="rId38" imgW="3860640" imgH="4698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4114800"/>
                        <a:ext cx="3860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8421" name="Picture 53" descr="F:\My Documents\数学资源库\机动.jpg"/>
          <p:cNvPicPr>
            <a:picLocks noChangeAspect="1" noChangeArrowheads="1"/>
          </p:cNvPicPr>
          <p:nvPr/>
        </p:nvPicPr>
        <p:blipFill>
          <a:blip r:embed="rId4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422" name="Text Box 54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58423" name="Picture 55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424" name="Picture 56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425" name="Picture 57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426" name="Picture 58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427" name="Picture 59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58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5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5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8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6" grpId="0" autoUpdateAnimBg="0"/>
      <p:bldP spid="58377" grpId="0" autoUpdateAnimBg="0"/>
      <p:bldP spid="58397" grpId="0" autoUpdateAnimBg="0"/>
      <p:bldP spid="58398" grpId="0" animBg="1"/>
      <p:bldP spid="58399" grpId="0" animBg="1"/>
      <p:bldP spid="58400" grpId="0" animBg="1"/>
      <p:bldP spid="58401" grpId="0" animBg="1"/>
      <p:bldP spid="58404" grpId="0" autoUpdateAnimBg="0"/>
      <p:bldP spid="58406" grpId="0" animBg="1"/>
      <p:bldP spid="5841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5" name="Group 19"/>
          <p:cNvGrpSpPr>
            <a:grpSpLocks/>
          </p:cNvGrpSpPr>
          <p:nvPr/>
        </p:nvGrpSpPr>
        <p:grpSpPr bwMode="auto">
          <a:xfrm>
            <a:off x="3581927" y="1828660"/>
            <a:ext cx="1295400" cy="609600"/>
            <a:chOff x="0" y="0"/>
            <a:chExt cx="816" cy="384"/>
          </a:xfrm>
        </p:grpSpPr>
        <p:sp>
          <p:nvSpPr>
            <p:cNvPr id="4116" name="Text Box 20"/>
            <p:cNvSpPr txBox="1">
              <a:spLocks noChangeArrowheads="1"/>
            </p:cNvSpPr>
            <p:nvPr/>
          </p:nvSpPr>
          <p:spPr bwMode="auto">
            <a:xfrm>
              <a:off x="0" y="0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</a:rPr>
                <a:t> </a:t>
              </a:r>
              <a:r>
                <a:rPr lang="zh-CN" altLang="en-US" sz="2400">
                  <a:solidFill>
                    <a:schemeClr val="accent2"/>
                  </a:solidFill>
                </a:rPr>
                <a:t>记作</a:t>
              </a:r>
            </a:p>
          </p:txBody>
        </p:sp>
        <p:sp>
          <p:nvSpPr>
            <p:cNvPr id="4117" name="Line 21"/>
            <p:cNvSpPr>
              <a:spLocks noChangeShapeType="1"/>
            </p:cNvSpPr>
            <p:nvPr/>
          </p:nvSpPr>
          <p:spPr bwMode="auto">
            <a:xfrm>
              <a:off x="0" y="336"/>
              <a:ext cx="672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Line 22"/>
            <p:cNvSpPr>
              <a:spLocks noChangeShapeType="1"/>
            </p:cNvSpPr>
            <p:nvPr/>
          </p:nvSpPr>
          <p:spPr bwMode="auto">
            <a:xfrm>
              <a:off x="0" y="384"/>
              <a:ext cx="672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1305967" y="2133460"/>
            <a:ext cx="1393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</a:rPr>
              <a:t>数量</a:t>
            </a:r>
            <a:r>
              <a:rPr lang="zh-CN" altLang="en-US" dirty="0" smtClean="0">
                <a:solidFill>
                  <a:schemeClr val="tx2"/>
                </a:solidFill>
              </a:rPr>
              <a:t>积：</a:t>
            </a:r>
            <a:endParaRPr lang="zh-CN" altLang="en-US" dirty="0"/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6377880" y="2060848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 smtClean="0"/>
              <a:t>(</a:t>
            </a:r>
            <a:r>
              <a:rPr lang="zh-CN" altLang="en-US" dirty="0" smtClean="0"/>
              <a:t>内积、点</a:t>
            </a:r>
            <a:r>
              <a:rPr lang="zh-CN" altLang="en-US" dirty="0"/>
              <a:t>积</a:t>
            </a:r>
            <a:r>
              <a:rPr lang="en-US" altLang="zh-CN" dirty="0"/>
              <a:t>) .</a:t>
            </a:r>
          </a:p>
        </p:txBody>
      </p:sp>
      <p:grpSp>
        <p:nvGrpSpPr>
          <p:cNvPr id="4145" name="Group 49"/>
          <p:cNvGrpSpPr>
            <a:grpSpLocks/>
          </p:cNvGrpSpPr>
          <p:nvPr/>
        </p:nvGrpSpPr>
        <p:grpSpPr bwMode="auto">
          <a:xfrm>
            <a:off x="2943532" y="2133460"/>
            <a:ext cx="614363" cy="488949"/>
            <a:chOff x="-1743" y="-525"/>
            <a:chExt cx="387" cy="308"/>
          </a:xfrm>
        </p:grpSpPr>
        <p:graphicFrame>
          <p:nvGraphicFramePr>
            <p:cNvPr id="4146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23991501"/>
                </p:ext>
              </p:extLst>
            </p:nvPr>
          </p:nvGraphicFramePr>
          <p:xfrm>
            <a:off x="-1743" y="-473"/>
            <a:ext cx="37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74" r:id="rId3" imgW="596699" imgH="406365" progId="Equation.3">
                    <p:embed/>
                  </p:oleObj>
                </mc:Choice>
                <mc:Fallback>
                  <p:oleObj r:id="rId3" imgW="596699" imgH="4063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743" y="-473"/>
                          <a:ext cx="37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47" name="Line 51"/>
            <p:cNvSpPr>
              <a:spLocks noChangeShapeType="1"/>
            </p:cNvSpPr>
            <p:nvPr/>
          </p:nvSpPr>
          <p:spPr bwMode="auto">
            <a:xfrm>
              <a:off x="-1501" y="-525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8" name="Line 52"/>
            <p:cNvSpPr>
              <a:spLocks noChangeShapeType="1"/>
            </p:cNvSpPr>
            <p:nvPr/>
          </p:nvSpPr>
          <p:spPr bwMode="auto">
            <a:xfrm>
              <a:off x="-1738" y="-525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49" name="Group 53"/>
          <p:cNvGrpSpPr>
            <a:grpSpLocks/>
          </p:cNvGrpSpPr>
          <p:nvPr/>
        </p:nvGrpSpPr>
        <p:grpSpPr bwMode="auto">
          <a:xfrm>
            <a:off x="4649192" y="2182673"/>
            <a:ext cx="1651000" cy="469900"/>
            <a:chOff x="0" y="0"/>
            <a:chExt cx="1040" cy="296"/>
          </a:xfrm>
        </p:grpSpPr>
        <p:graphicFrame>
          <p:nvGraphicFramePr>
            <p:cNvPr id="4150" name="Object 54"/>
            <p:cNvGraphicFramePr>
              <a:graphicFrameLocks noChangeAspect="1"/>
            </p:cNvGraphicFramePr>
            <p:nvPr/>
          </p:nvGraphicFramePr>
          <p:xfrm>
            <a:off x="0" y="0"/>
            <a:ext cx="104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75" r:id="rId5" imgW="1651317" imgH="470217" progId="Equation.3">
                    <p:embed/>
                  </p:oleObj>
                </mc:Choice>
                <mc:Fallback>
                  <p:oleObj r:id="rId5" imgW="1651317" imgH="4702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04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51" name="Line 55"/>
            <p:cNvSpPr>
              <a:spLocks noChangeShapeType="1"/>
            </p:cNvSpPr>
            <p:nvPr/>
          </p:nvSpPr>
          <p:spPr bwMode="auto">
            <a:xfrm>
              <a:off x="65" y="36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2" name="Line 56"/>
            <p:cNvSpPr>
              <a:spLocks noChangeShapeType="1"/>
            </p:cNvSpPr>
            <p:nvPr/>
          </p:nvSpPr>
          <p:spPr bwMode="auto">
            <a:xfrm>
              <a:off x="344" y="1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" name="Rectangle 12"/>
          <p:cNvSpPr>
            <a:spLocks noGrp="1" noChangeArrowheads="1"/>
          </p:cNvSpPr>
          <p:nvPr>
            <p:ph type="title"/>
          </p:nvPr>
        </p:nvSpPr>
        <p:spPr>
          <a:xfrm>
            <a:off x="539749" y="1124744"/>
            <a:ext cx="4859235" cy="533400"/>
          </a:xfrm>
        </p:spPr>
        <p:txBody>
          <a:bodyPr/>
          <a:lstStyle/>
          <a:p>
            <a:pPr algn="l" eaLnBrk="1" hangingPunct="1"/>
            <a:r>
              <a:rPr lang="en-US" altLang="zh-CN" sz="2800" b="1" dirty="0" smtClean="0">
                <a:solidFill>
                  <a:schemeClr val="tx1"/>
                </a:solidFill>
                <a:ea typeface="楷体_GB2312" pitchFamily="1" charset="-122"/>
              </a:rPr>
              <a:t>2. </a:t>
            </a:r>
            <a:r>
              <a:rPr lang="zh-CN" altLang="en-US" sz="2800" b="1" dirty="0" smtClean="0">
                <a:solidFill>
                  <a:schemeClr val="tx1"/>
                </a:solidFill>
                <a:ea typeface="楷体_GB2312" pitchFamily="1" charset="-122"/>
              </a:rPr>
              <a:t>向量的数量积</a:t>
            </a:r>
            <a:endParaRPr lang="zh-CN" altLang="en-US" sz="2800" b="1" dirty="0" smtClean="0">
              <a:solidFill>
                <a:schemeClr val="tx1"/>
              </a:solidFill>
              <a:ea typeface="楷体_GB2312" pitchFamily="1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057376" y="3047554"/>
            <a:ext cx="3098800" cy="525462"/>
            <a:chOff x="1839295" y="2602505"/>
            <a:chExt cx="3098800" cy="525462"/>
          </a:xfrm>
        </p:grpSpPr>
        <p:sp>
          <p:nvSpPr>
            <p:cNvPr id="32" name="Line 21"/>
            <p:cNvSpPr>
              <a:spLocks noChangeShapeType="1"/>
            </p:cNvSpPr>
            <p:nvPr/>
          </p:nvSpPr>
          <p:spPr bwMode="auto">
            <a:xfrm>
              <a:off x="3083895" y="2823167"/>
              <a:ext cx="838200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22"/>
            <p:cNvSpPr>
              <a:spLocks noChangeShapeType="1"/>
            </p:cNvSpPr>
            <p:nvPr/>
          </p:nvSpPr>
          <p:spPr bwMode="auto">
            <a:xfrm flipV="1">
              <a:off x="3083895" y="2931117"/>
              <a:ext cx="806450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4" name="Group 53"/>
            <p:cNvGrpSpPr>
              <a:grpSpLocks/>
            </p:cNvGrpSpPr>
            <p:nvPr/>
          </p:nvGrpSpPr>
          <p:grpSpPr bwMode="auto">
            <a:xfrm>
              <a:off x="1839295" y="2670767"/>
              <a:ext cx="1143000" cy="361950"/>
              <a:chOff x="0" y="0"/>
              <a:chExt cx="720" cy="228"/>
            </a:xfrm>
          </p:grpSpPr>
          <p:graphicFrame>
            <p:nvGraphicFramePr>
              <p:cNvPr id="40" name="Object 54"/>
              <p:cNvGraphicFramePr>
                <a:graphicFrameLocks noChangeAspect="1"/>
              </p:cNvGraphicFramePr>
              <p:nvPr/>
            </p:nvGraphicFramePr>
            <p:xfrm>
              <a:off x="0" y="20"/>
              <a:ext cx="720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176" r:id="rId7" imgW="1142821" imgH="330374" progId="Equation.3">
                      <p:embed/>
                    </p:oleObj>
                  </mc:Choice>
                  <mc:Fallback>
                    <p:oleObj r:id="rId7" imgW="1142821" imgH="33037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20"/>
                            <a:ext cx="720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" name="Line 55"/>
              <p:cNvSpPr>
                <a:spLocks noChangeShapeType="1"/>
              </p:cNvSpPr>
              <p:nvPr/>
            </p:nvSpPr>
            <p:spPr bwMode="auto">
              <a:xfrm>
                <a:off x="16" y="48"/>
                <a:ext cx="145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56"/>
              <p:cNvSpPr>
                <a:spLocks noChangeShapeType="1"/>
              </p:cNvSpPr>
              <p:nvPr/>
            </p:nvSpPr>
            <p:spPr bwMode="auto">
              <a:xfrm>
                <a:off x="208" y="0"/>
                <a:ext cx="145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5" name="Group 57"/>
            <p:cNvGrpSpPr>
              <a:grpSpLocks/>
            </p:cNvGrpSpPr>
            <p:nvPr/>
          </p:nvGrpSpPr>
          <p:grpSpPr bwMode="auto">
            <a:xfrm>
              <a:off x="4074495" y="2602505"/>
              <a:ext cx="863600" cy="525462"/>
              <a:chOff x="0" y="0"/>
              <a:chExt cx="544" cy="331"/>
            </a:xfrm>
          </p:grpSpPr>
          <p:graphicFrame>
            <p:nvGraphicFramePr>
              <p:cNvPr id="36" name="Object 58"/>
              <p:cNvGraphicFramePr>
                <a:graphicFrameLocks noChangeAspect="1"/>
              </p:cNvGraphicFramePr>
              <p:nvPr/>
            </p:nvGraphicFramePr>
            <p:xfrm>
              <a:off x="0" y="75"/>
              <a:ext cx="544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177" r:id="rId9" imgW="863168" imgH="406365" progId="Equation.3">
                      <p:embed/>
                    </p:oleObj>
                  </mc:Choice>
                  <mc:Fallback>
                    <p:oleObj r:id="rId9" imgW="863168" imgH="40636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75"/>
                            <a:ext cx="544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" name="Text Box 59"/>
              <p:cNvSpPr txBox="1">
                <a:spLocks noChangeArrowheads="1"/>
              </p:cNvSpPr>
              <p:nvPr/>
            </p:nvSpPr>
            <p:spPr bwMode="auto">
              <a:xfrm>
                <a:off x="144" y="0"/>
                <a:ext cx="35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ea typeface="仿宋_GB2312" pitchFamily="1" charset="-122"/>
                    <a:sym typeface="Symbol" pitchFamily="18" charset="2"/>
                  </a:rPr>
                  <a:t></a:t>
                </a:r>
              </a:p>
            </p:txBody>
          </p:sp>
          <p:sp>
            <p:nvSpPr>
              <p:cNvPr id="38" name="Line 60"/>
              <p:cNvSpPr>
                <a:spLocks noChangeShapeType="1"/>
              </p:cNvSpPr>
              <p:nvPr/>
            </p:nvSpPr>
            <p:spPr bwMode="auto">
              <a:xfrm>
                <a:off x="0" y="96"/>
                <a:ext cx="145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61"/>
              <p:cNvSpPr>
                <a:spLocks noChangeShapeType="1"/>
              </p:cNvSpPr>
              <p:nvPr/>
            </p:nvSpPr>
            <p:spPr bwMode="auto">
              <a:xfrm>
                <a:off x="384" y="48"/>
                <a:ext cx="145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3121248" y="3903712"/>
            <a:ext cx="3683000" cy="533400"/>
            <a:chOff x="1193800" y="3124200"/>
            <a:chExt cx="3683000" cy="533400"/>
          </a:xfrm>
        </p:grpSpPr>
        <p:graphicFrame>
          <p:nvGraphicFramePr>
            <p:cNvPr id="4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1132814"/>
                </p:ext>
              </p:extLst>
            </p:nvPr>
          </p:nvGraphicFramePr>
          <p:xfrm>
            <a:off x="1866900" y="3162300"/>
            <a:ext cx="30099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78" r:id="rId11" imgW="3008911" imgH="495402" progId="Equation.3">
                    <p:embed/>
                  </p:oleObj>
                </mc:Choice>
                <mc:Fallback>
                  <p:oleObj r:id="rId11" imgW="3008911" imgH="4954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6900" y="3162300"/>
                          <a:ext cx="3009900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5" name="Group 76"/>
            <p:cNvGrpSpPr>
              <a:grpSpLocks/>
            </p:cNvGrpSpPr>
            <p:nvPr/>
          </p:nvGrpSpPr>
          <p:grpSpPr bwMode="auto">
            <a:xfrm>
              <a:off x="1193800" y="3124200"/>
              <a:ext cx="611188" cy="406400"/>
              <a:chOff x="0" y="0"/>
              <a:chExt cx="385" cy="256"/>
            </a:xfrm>
          </p:grpSpPr>
          <p:graphicFrame>
            <p:nvGraphicFramePr>
              <p:cNvPr id="46" name="Object 77"/>
              <p:cNvGraphicFramePr>
                <a:graphicFrameLocks noChangeAspect="1"/>
              </p:cNvGraphicFramePr>
              <p:nvPr/>
            </p:nvGraphicFramePr>
            <p:xfrm>
              <a:off x="8" y="48"/>
              <a:ext cx="37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179" r:id="rId13" imgW="596958" imgH="330374" progId="Equation.3">
                      <p:embed/>
                    </p:oleObj>
                  </mc:Choice>
                  <mc:Fallback>
                    <p:oleObj r:id="rId13" imgW="596958" imgH="33037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" y="48"/>
                            <a:ext cx="376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" name="Line 78"/>
              <p:cNvSpPr>
                <a:spLocks noChangeShapeType="1"/>
              </p:cNvSpPr>
              <p:nvPr/>
            </p:nvSpPr>
            <p:spPr bwMode="auto">
              <a:xfrm>
                <a:off x="0" y="48"/>
                <a:ext cx="145" cy="0"/>
              </a:xfrm>
              <a:prstGeom prst="line">
                <a:avLst/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79"/>
              <p:cNvSpPr>
                <a:spLocks noChangeShapeType="1"/>
              </p:cNvSpPr>
              <p:nvPr/>
            </p:nvSpPr>
            <p:spPr bwMode="auto">
              <a:xfrm>
                <a:off x="240" y="0"/>
                <a:ext cx="145" cy="0"/>
              </a:xfrm>
              <a:prstGeom prst="line">
                <a:avLst/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350837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9" grpId="0" build="p" autoUpdateAnimBg="0" advAuto="0"/>
      <p:bldP spid="4120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AutoShape 5"/>
          <p:cNvSpPr>
            <a:spLocks/>
          </p:cNvSpPr>
          <p:nvPr/>
        </p:nvSpPr>
        <p:spPr bwMode="auto">
          <a:xfrm>
            <a:off x="2303463" y="297224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zh-CN" altLang="zh-CN" b="1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438400" y="273729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方向 </a:t>
            </a:r>
            <a:r>
              <a:rPr lang="en-US" altLang="zh-CN" dirty="0"/>
              <a:t>: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181600" y="276269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且符合右手规则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2573338" y="337229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模 </a:t>
            </a:r>
            <a:r>
              <a:rPr lang="en-US" altLang="zh-CN" dirty="0"/>
              <a:t>: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1341462" y="1988840"/>
            <a:ext cx="1430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</a:rPr>
              <a:t>向量积 </a:t>
            </a:r>
            <a:r>
              <a:rPr lang="zh-CN" altLang="en-US" dirty="0" smtClean="0">
                <a:solidFill>
                  <a:schemeClr val="tx2"/>
                </a:solidFill>
              </a:rPr>
              <a:t>：</a:t>
            </a:r>
            <a:endParaRPr lang="en-US" altLang="zh-CN" dirty="0"/>
          </a:p>
        </p:txBody>
      </p:sp>
      <p:grpSp>
        <p:nvGrpSpPr>
          <p:cNvPr id="12307" name="Group 19"/>
          <p:cNvGrpSpPr>
            <a:grpSpLocks/>
          </p:cNvGrpSpPr>
          <p:nvPr/>
        </p:nvGrpSpPr>
        <p:grpSpPr bwMode="auto">
          <a:xfrm>
            <a:off x="3505200" y="2762690"/>
            <a:ext cx="914400" cy="519113"/>
            <a:chOff x="0" y="0"/>
            <a:chExt cx="576" cy="327"/>
          </a:xfrm>
        </p:grpSpPr>
        <p:graphicFrame>
          <p:nvGraphicFramePr>
            <p:cNvPr id="12308" name="Object 20"/>
            <p:cNvGraphicFramePr>
              <a:graphicFrameLocks noChangeAspect="1"/>
            </p:cNvGraphicFramePr>
            <p:nvPr/>
          </p:nvGraphicFramePr>
          <p:xfrm>
            <a:off x="19" y="119"/>
            <a:ext cx="5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96" r:id="rId3" imgW="863168" imgH="317542" progId="Equation.3">
                    <p:embed/>
                  </p:oleObj>
                </mc:Choice>
                <mc:Fallback>
                  <p:oleObj r:id="rId3" imgW="863168" imgH="31754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" y="119"/>
                          <a:ext cx="54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9" name="Text Box 21"/>
            <p:cNvSpPr txBox="1">
              <a:spLocks noChangeArrowheads="1"/>
            </p:cNvSpPr>
            <p:nvPr/>
          </p:nvSpPr>
          <p:spPr bwMode="auto">
            <a:xfrm>
              <a:off x="96" y="0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仿宋_GB2312" pitchFamily="1" charset="-122"/>
                  <a:sym typeface="Symbol" pitchFamily="18" charset="2"/>
                </a:rPr>
                <a:t></a:t>
              </a:r>
            </a:p>
          </p:txBody>
        </p:sp>
        <p:sp>
          <p:nvSpPr>
            <p:cNvPr id="12310" name="Line 22"/>
            <p:cNvSpPr>
              <a:spLocks noChangeShapeType="1"/>
            </p:cNvSpPr>
            <p:nvPr/>
          </p:nvSpPr>
          <p:spPr bwMode="auto">
            <a:xfrm>
              <a:off x="0" y="69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1" name="Line 23"/>
            <p:cNvSpPr>
              <a:spLocks noChangeShapeType="1"/>
            </p:cNvSpPr>
            <p:nvPr/>
          </p:nvSpPr>
          <p:spPr bwMode="auto">
            <a:xfrm>
              <a:off x="336" y="69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312" name="Group 24"/>
          <p:cNvGrpSpPr>
            <a:grpSpLocks/>
          </p:cNvGrpSpPr>
          <p:nvPr/>
        </p:nvGrpSpPr>
        <p:grpSpPr bwMode="auto">
          <a:xfrm>
            <a:off x="4495800" y="2762690"/>
            <a:ext cx="914400" cy="519113"/>
            <a:chOff x="0" y="0"/>
            <a:chExt cx="576" cy="327"/>
          </a:xfrm>
        </p:grpSpPr>
        <p:graphicFrame>
          <p:nvGraphicFramePr>
            <p:cNvPr id="12313" name="Object 25"/>
            <p:cNvGraphicFramePr>
              <a:graphicFrameLocks noChangeAspect="1"/>
            </p:cNvGraphicFramePr>
            <p:nvPr/>
          </p:nvGraphicFramePr>
          <p:xfrm>
            <a:off x="0" y="71"/>
            <a:ext cx="45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97" r:id="rId5" imgW="723589" imgH="406365" progId="Equation.3">
                    <p:embed/>
                  </p:oleObj>
                </mc:Choice>
                <mc:Fallback>
                  <p:oleObj r:id="rId5" imgW="723589" imgH="4063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71"/>
                          <a:ext cx="45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4" name="Text Box 26"/>
            <p:cNvSpPr txBox="1">
              <a:spLocks noChangeArrowheads="1"/>
            </p:cNvSpPr>
            <p:nvPr/>
          </p:nvSpPr>
          <p:spPr bwMode="auto">
            <a:xfrm>
              <a:off x="96" y="0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仿宋_GB2312" pitchFamily="1" charset="-122"/>
                  <a:sym typeface="Symbol" pitchFamily="18" charset="2"/>
                </a:rPr>
                <a:t></a:t>
              </a:r>
            </a:p>
          </p:txBody>
        </p:sp>
        <p:sp>
          <p:nvSpPr>
            <p:cNvPr id="12315" name="Line 27"/>
            <p:cNvSpPr>
              <a:spLocks noChangeShapeType="1"/>
            </p:cNvSpPr>
            <p:nvPr/>
          </p:nvSpPr>
          <p:spPr bwMode="auto">
            <a:xfrm>
              <a:off x="0" y="69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6" name="Line 28"/>
            <p:cNvSpPr>
              <a:spLocks noChangeShapeType="1"/>
            </p:cNvSpPr>
            <p:nvPr/>
          </p:nvSpPr>
          <p:spPr bwMode="auto">
            <a:xfrm>
              <a:off x="336" y="48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317" name="Group 29"/>
          <p:cNvGrpSpPr>
            <a:grpSpLocks/>
          </p:cNvGrpSpPr>
          <p:nvPr/>
        </p:nvGrpSpPr>
        <p:grpSpPr bwMode="auto">
          <a:xfrm>
            <a:off x="3367088" y="3435790"/>
            <a:ext cx="800100" cy="469900"/>
            <a:chOff x="0" y="0"/>
            <a:chExt cx="504" cy="296"/>
          </a:xfrm>
        </p:grpSpPr>
        <p:graphicFrame>
          <p:nvGraphicFramePr>
            <p:cNvPr id="12318" name="Object 30"/>
            <p:cNvGraphicFramePr>
              <a:graphicFrameLocks noChangeAspect="1"/>
            </p:cNvGraphicFramePr>
            <p:nvPr/>
          </p:nvGraphicFramePr>
          <p:xfrm>
            <a:off x="0" y="0"/>
            <a:ext cx="50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98" r:id="rId7" imgW="800070" imgH="470013" progId="Equation.3">
                    <p:embed/>
                  </p:oleObj>
                </mc:Choice>
                <mc:Fallback>
                  <p:oleObj r:id="rId7" imgW="800070" imgH="4700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50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9" name="Object 31"/>
            <p:cNvGraphicFramePr>
              <a:graphicFrameLocks noChangeAspect="1"/>
            </p:cNvGraphicFramePr>
            <p:nvPr/>
          </p:nvGraphicFramePr>
          <p:xfrm>
            <a:off x="65" y="91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99" r:id="rId9" imgW="266670" imgH="317404" progId="Equation.3">
                    <p:embed/>
                  </p:oleObj>
                </mc:Choice>
                <mc:Fallback>
                  <p:oleObj r:id="rId9" imgW="266670" imgH="31740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" y="91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0" name="Line 32"/>
            <p:cNvSpPr>
              <a:spLocks noChangeShapeType="1"/>
            </p:cNvSpPr>
            <p:nvPr/>
          </p:nvSpPr>
          <p:spPr bwMode="auto">
            <a:xfrm>
              <a:off x="100" y="48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321" name="Group 33"/>
          <p:cNvGrpSpPr>
            <a:grpSpLocks/>
          </p:cNvGrpSpPr>
          <p:nvPr/>
        </p:nvGrpSpPr>
        <p:grpSpPr bwMode="auto">
          <a:xfrm>
            <a:off x="4203700" y="3435790"/>
            <a:ext cx="1816100" cy="469900"/>
            <a:chOff x="0" y="0"/>
            <a:chExt cx="1144" cy="296"/>
          </a:xfrm>
        </p:grpSpPr>
        <p:grpSp>
          <p:nvGrpSpPr>
            <p:cNvPr id="12322" name="Group 34"/>
            <p:cNvGrpSpPr>
              <a:grpSpLocks/>
            </p:cNvGrpSpPr>
            <p:nvPr/>
          </p:nvGrpSpPr>
          <p:grpSpPr bwMode="auto">
            <a:xfrm>
              <a:off x="0" y="0"/>
              <a:ext cx="1144" cy="296"/>
              <a:chOff x="0" y="0"/>
              <a:chExt cx="1144" cy="296"/>
            </a:xfrm>
          </p:grpSpPr>
          <p:graphicFrame>
            <p:nvGraphicFramePr>
              <p:cNvPr id="12323" name="Object 35"/>
              <p:cNvGraphicFramePr>
                <a:graphicFrameLocks noChangeAspect="1"/>
              </p:cNvGraphicFramePr>
              <p:nvPr/>
            </p:nvGraphicFramePr>
            <p:xfrm>
              <a:off x="0" y="0"/>
              <a:ext cx="1144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300" r:id="rId11" imgW="1816417" imgH="470217" progId="Equation.3">
                      <p:embed/>
                    </p:oleObj>
                  </mc:Choice>
                  <mc:Fallback>
                    <p:oleObj r:id="rId11" imgW="1816417" imgH="47021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0"/>
                            <a:ext cx="1144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24" name="Line 36"/>
              <p:cNvSpPr>
                <a:spLocks noChangeShapeType="1"/>
              </p:cNvSpPr>
              <p:nvPr/>
            </p:nvSpPr>
            <p:spPr bwMode="auto">
              <a:xfrm>
                <a:off x="88" y="48"/>
                <a:ext cx="1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5" name="Line 37"/>
              <p:cNvSpPr>
                <a:spLocks noChangeShapeType="1"/>
              </p:cNvSpPr>
              <p:nvPr/>
            </p:nvSpPr>
            <p:spPr bwMode="auto">
              <a:xfrm>
                <a:off x="424" y="34"/>
                <a:ext cx="1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2326" name="Object 38"/>
            <p:cNvGraphicFramePr>
              <a:graphicFrameLocks noChangeAspect="1"/>
            </p:cNvGraphicFramePr>
            <p:nvPr/>
          </p:nvGraphicFramePr>
          <p:xfrm>
            <a:off x="88" y="8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301" r:id="rId13" imgW="228818" imgH="241512" progId="Equation.3">
                    <p:embed/>
                  </p:oleObj>
                </mc:Choice>
                <mc:Fallback>
                  <p:oleObj r:id="rId13" imgW="228818" imgH="2415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" y="8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7" name="Object 39"/>
            <p:cNvGraphicFramePr>
              <a:graphicFrameLocks noChangeAspect="1"/>
            </p:cNvGraphicFramePr>
            <p:nvPr/>
          </p:nvGraphicFramePr>
          <p:xfrm>
            <a:off x="424" y="65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302" r:id="rId15" imgW="215936" imgH="330088" progId="Equation.3">
                    <p:embed/>
                  </p:oleObj>
                </mc:Choice>
                <mc:Fallback>
                  <p:oleObj r:id="rId15" imgW="215936" imgH="33008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" y="65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51" name="Group 63"/>
          <p:cNvGrpSpPr>
            <a:grpSpLocks/>
          </p:cNvGrpSpPr>
          <p:nvPr/>
        </p:nvGrpSpPr>
        <p:grpSpPr bwMode="auto">
          <a:xfrm>
            <a:off x="3004443" y="2060848"/>
            <a:ext cx="1279525" cy="366713"/>
            <a:chOff x="0" y="0"/>
            <a:chExt cx="806" cy="231"/>
          </a:xfrm>
        </p:grpSpPr>
        <p:graphicFrame>
          <p:nvGraphicFramePr>
            <p:cNvPr id="12352" name="Object 64"/>
            <p:cNvGraphicFramePr>
              <a:graphicFrameLocks noChangeAspect="1"/>
            </p:cNvGraphicFramePr>
            <p:nvPr/>
          </p:nvGraphicFramePr>
          <p:xfrm>
            <a:off x="20" y="23"/>
            <a:ext cx="78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303" r:id="rId17" imgW="1244377" imgH="330374" progId="Equation.3">
                    <p:embed/>
                  </p:oleObj>
                </mc:Choice>
                <mc:Fallback>
                  <p:oleObj r:id="rId17" imgW="1244377" imgH="3303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" y="23"/>
                          <a:ext cx="78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53" name="Line 65"/>
            <p:cNvSpPr>
              <a:spLocks noChangeShapeType="1"/>
            </p:cNvSpPr>
            <p:nvPr/>
          </p:nvSpPr>
          <p:spPr bwMode="auto">
            <a:xfrm>
              <a:off x="0" y="23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4" name="Line 66"/>
            <p:cNvSpPr>
              <a:spLocks noChangeShapeType="1"/>
            </p:cNvSpPr>
            <p:nvPr/>
          </p:nvSpPr>
          <p:spPr bwMode="auto">
            <a:xfrm>
              <a:off x="372" y="23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5" name="Line 67"/>
            <p:cNvSpPr>
              <a:spLocks noChangeShapeType="1"/>
            </p:cNvSpPr>
            <p:nvPr/>
          </p:nvSpPr>
          <p:spPr bwMode="auto">
            <a:xfrm>
              <a:off x="662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" name="Rectangle 12"/>
          <p:cNvSpPr txBox="1">
            <a:spLocks noChangeArrowheads="1"/>
          </p:cNvSpPr>
          <p:nvPr/>
        </p:nvSpPr>
        <p:spPr bwMode="auto">
          <a:xfrm>
            <a:off x="539749" y="1124744"/>
            <a:ext cx="485923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800" b="1" dirty="0">
                <a:solidFill>
                  <a:schemeClr val="tx1"/>
                </a:solidFill>
                <a:ea typeface="楷体_GB2312" pitchFamily="1" charset="-122"/>
              </a:rPr>
              <a:t>3</a:t>
            </a:r>
            <a:r>
              <a:rPr lang="en-US" altLang="zh-CN" sz="2800" b="1" dirty="0" smtClean="0">
                <a:solidFill>
                  <a:schemeClr val="tx1"/>
                </a:solidFill>
                <a:ea typeface="楷体_GB2312" pitchFamily="1" charset="-122"/>
              </a:rPr>
              <a:t>. </a:t>
            </a:r>
            <a:r>
              <a:rPr lang="zh-CN" altLang="en-US" sz="2800" b="1" dirty="0" smtClean="0">
                <a:solidFill>
                  <a:schemeClr val="tx1"/>
                </a:solidFill>
                <a:ea typeface="楷体_GB2312" pitchFamily="1" charset="-122"/>
              </a:rPr>
              <a:t>向量的向量积</a:t>
            </a:r>
            <a:endParaRPr lang="zh-CN" altLang="en-US" sz="2800" b="1" dirty="0">
              <a:solidFill>
                <a:schemeClr val="tx1"/>
              </a:solidFill>
              <a:ea typeface="楷体_GB2312" pitchFamily="1" charset="-122"/>
            </a:endParaRPr>
          </a:p>
        </p:txBody>
      </p:sp>
      <p:sp>
        <p:nvSpPr>
          <p:cNvPr id="75" name="Text Box 24"/>
          <p:cNvSpPr txBox="1">
            <a:spLocks noChangeArrowheads="1"/>
          </p:cNvSpPr>
          <p:nvPr/>
        </p:nvSpPr>
        <p:spPr bwMode="auto">
          <a:xfrm>
            <a:off x="4499992" y="1916832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 smtClean="0"/>
              <a:t>(</a:t>
            </a:r>
            <a:r>
              <a:rPr lang="zh-CN" altLang="en-US" dirty="0"/>
              <a:t>外</a:t>
            </a:r>
            <a:r>
              <a:rPr lang="zh-CN" altLang="en-US" dirty="0" smtClean="0"/>
              <a:t>积、叉积</a:t>
            </a:r>
            <a:r>
              <a:rPr lang="en-US" altLang="zh-CN" dirty="0"/>
              <a:t>) .</a:t>
            </a:r>
          </a:p>
        </p:txBody>
      </p:sp>
      <p:grpSp>
        <p:nvGrpSpPr>
          <p:cNvPr id="94" name="Group 25"/>
          <p:cNvGrpSpPr>
            <a:grpSpLocks/>
          </p:cNvGrpSpPr>
          <p:nvPr/>
        </p:nvGrpSpPr>
        <p:grpSpPr bwMode="auto">
          <a:xfrm>
            <a:off x="2590800" y="4293096"/>
            <a:ext cx="2717800" cy="1600200"/>
            <a:chOff x="0" y="0"/>
            <a:chExt cx="1712" cy="1008"/>
          </a:xfrm>
        </p:grpSpPr>
        <p:grpSp>
          <p:nvGrpSpPr>
            <p:cNvPr id="95" name="Group 26"/>
            <p:cNvGrpSpPr>
              <a:grpSpLocks/>
            </p:cNvGrpSpPr>
            <p:nvPr/>
          </p:nvGrpSpPr>
          <p:grpSpPr bwMode="auto">
            <a:xfrm>
              <a:off x="680" y="0"/>
              <a:ext cx="1032" cy="960"/>
              <a:chOff x="0" y="0"/>
              <a:chExt cx="1032" cy="960"/>
            </a:xfrm>
          </p:grpSpPr>
          <p:graphicFrame>
            <p:nvGraphicFramePr>
              <p:cNvPr id="106" name="Object 27"/>
              <p:cNvGraphicFramePr>
                <a:graphicFrameLocks noChangeAspect="1"/>
              </p:cNvGraphicFramePr>
              <p:nvPr/>
            </p:nvGraphicFramePr>
            <p:xfrm>
              <a:off x="0" y="16"/>
              <a:ext cx="1032" cy="9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304" r:id="rId19" imgW="1638617" imgH="1498917" progId="Equation.3">
                      <p:embed/>
                    </p:oleObj>
                  </mc:Choice>
                  <mc:Fallback>
                    <p:oleObj r:id="rId19" imgW="1638617" imgH="149891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16"/>
                            <a:ext cx="1032" cy="9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" name="Line 28"/>
              <p:cNvSpPr>
                <a:spLocks noChangeShapeType="1"/>
              </p:cNvSpPr>
              <p:nvPr/>
            </p:nvSpPr>
            <p:spPr bwMode="auto">
              <a:xfrm>
                <a:off x="93" y="0"/>
                <a:ext cx="1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" name="Line 29"/>
              <p:cNvSpPr>
                <a:spLocks noChangeShapeType="1"/>
              </p:cNvSpPr>
              <p:nvPr/>
            </p:nvSpPr>
            <p:spPr bwMode="auto">
              <a:xfrm>
                <a:off x="447" y="0"/>
                <a:ext cx="1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Line 30"/>
              <p:cNvSpPr>
                <a:spLocks noChangeShapeType="1"/>
              </p:cNvSpPr>
              <p:nvPr/>
            </p:nvSpPr>
            <p:spPr bwMode="auto">
              <a:xfrm>
                <a:off x="755" y="0"/>
                <a:ext cx="1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96" name="Object 31"/>
            <p:cNvGraphicFramePr>
              <a:graphicFrameLocks noChangeAspect="1"/>
            </p:cNvGraphicFramePr>
            <p:nvPr/>
          </p:nvGraphicFramePr>
          <p:xfrm>
            <a:off x="780" y="320"/>
            <a:ext cx="22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305" r:id="rId21" imgW="355609" imgH="444431" progId="Equation.3">
                    <p:embed/>
                  </p:oleObj>
                </mc:Choice>
                <mc:Fallback>
                  <p:oleObj r:id="rId21" imgW="355609" imgH="44443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" y="320"/>
                          <a:ext cx="22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" name="Object 32"/>
            <p:cNvGraphicFramePr>
              <a:graphicFrameLocks noChangeAspect="1"/>
            </p:cNvGraphicFramePr>
            <p:nvPr/>
          </p:nvGraphicFramePr>
          <p:xfrm>
            <a:off x="1100" y="312"/>
            <a:ext cx="24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306" r:id="rId23" imgW="381152" imgH="495402" progId="Equation.3">
                    <p:embed/>
                  </p:oleObj>
                </mc:Choice>
                <mc:Fallback>
                  <p:oleObj r:id="rId23" imgW="381152" imgH="4954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0" y="312"/>
                          <a:ext cx="24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Object 33"/>
            <p:cNvGraphicFramePr>
              <a:graphicFrameLocks noChangeAspect="1"/>
            </p:cNvGraphicFramePr>
            <p:nvPr/>
          </p:nvGraphicFramePr>
          <p:xfrm>
            <a:off x="1404" y="320"/>
            <a:ext cx="22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307" r:id="rId25" imgW="355609" imgH="444431" progId="Equation.3">
                    <p:embed/>
                  </p:oleObj>
                </mc:Choice>
                <mc:Fallback>
                  <p:oleObj r:id="rId25" imgW="355609" imgH="44443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4" y="320"/>
                          <a:ext cx="22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" name="Object 34"/>
            <p:cNvGraphicFramePr>
              <a:graphicFrameLocks noChangeAspect="1"/>
            </p:cNvGraphicFramePr>
            <p:nvPr/>
          </p:nvGraphicFramePr>
          <p:xfrm>
            <a:off x="812" y="704"/>
            <a:ext cx="20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308" r:id="rId27" imgW="330374" imgH="444624" progId="Equation.3">
                    <p:embed/>
                  </p:oleObj>
                </mc:Choice>
                <mc:Fallback>
                  <p:oleObj r:id="rId27" imgW="330374" imgH="4446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2" y="704"/>
                          <a:ext cx="20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" name="Object 35"/>
            <p:cNvGraphicFramePr>
              <a:graphicFrameLocks noChangeAspect="1"/>
            </p:cNvGraphicFramePr>
            <p:nvPr/>
          </p:nvGraphicFramePr>
          <p:xfrm>
            <a:off x="1100" y="696"/>
            <a:ext cx="21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309" r:id="rId29" imgW="343068" imgH="495402" progId="Equation.3">
                    <p:embed/>
                  </p:oleObj>
                </mc:Choice>
                <mc:Fallback>
                  <p:oleObj r:id="rId29" imgW="343068" imgH="4954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0" y="696"/>
                          <a:ext cx="21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" name="Object 36"/>
            <p:cNvGraphicFramePr>
              <a:graphicFrameLocks noChangeAspect="1"/>
            </p:cNvGraphicFramePr>
            <p:nvPr/>
          </p:nvGraphicFramePr>
          <p:xfrm>
            <a:off x="1420" y="704"/>
            <a:ext cx="20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310" r:id="rId31" imgW="330374" imgH="444624" progId="Equation.3">
                    <p:embed/>
                  </p:oleObj>
                </mc:Choice>
                <mc:Fallback>
                  <p:oleObj r:id="rId31" imgW="330374" imgH="4446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0" y="704"/>
                          <a:ext cx="20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2" name="Group 37"/>
            <p:cNvGrpSpPr>
              <a:grpSpLocks/>
            </p:cNvGrpSpPr>
            <p:nvPr/>
          </p:nvGrpSpPr>
          <p:grpSpPr bwMode="auto">
            <a:xfrm>
              <a:off x="0" y="312"/>
              <a:ext cx="624" cy="248"/>
              <a:chOff x="0" y="0"/>
              <a:chExt cx="624" cy="248"/>
            </a:xfrm>
          </p:grpSpPr>
          <p:graphicFrame>
            <p:nvGraphicFramePr>
              <p:cNvPr id="103" name="Object 38"/>
              <p:cNvGraphicFramePr>
                <a:graphicFrameLocks noChangeAspect="1"/>
              </p:cNvGraphicFramePr>
              <p:nvPr/>
            </p:nvGraphicFramePr>
            <p:xfrm>
              <a:off x="0" y="40"/>
              <a:ext cx="624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311" r:id="rId33" imgW="990487" imgH="330374" progId="Equation.3">
                      <p:embed/>
                    </p:oleObj>
                  </mc:Choice>
                  <mc:Fallback>
                    <p:oleObj r:id="rId33" imgW="990487" imgH="33037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40"/>
                            <a:ext cx="624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4" name="Line 39"/>
              <p:cNvSpPr>
                <a:spLocks noChangeShapeType="1"/>
              </p:cNvSpPr>
              <p:nvPr/>
            </p:nvSpPr>
            <p:spPr bwMode="auto">
              <a:xfrm>
                <a:off x="8" y="48"/>
                <a:ext cx="1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" name="Line 40"/>
              <p:cNvSpPr>
                <a:spLocks noChangeShapeType="1"/>
              </p:cNvSpPr>
              <p:nvPr/>
            </p:nvSpPr>
            <p:spPr bwMode="auto">
              <a:xfrm>
                <a:off x="296" y="0"/>
                <a:ext cx="1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809126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nimBg="1"/>
      <p:bldP spid="12294" grpId="0"/>
      <p:bldP spid="12297" grpId="0"/>
      <p:bldP spid="12298" grpId="0"/>
      <p:bldP spid="12299" grpId="0" build="p" autoUpdateAnimBg="0" advAuto="0"/>
      <p:bldP spid="7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682625" y="2438400"/>
            <a:ext cx="1855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一般式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682625" y="3048000"/>
            <a:ext cx="1527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点法式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682625" y="3797300"/>
            <a:ext cx="1603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截距式</a:t>
            </a:r>
          </a:p>
        </p:txBody>
      </p:sp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2362200" y="2590800"/>
          <a:ext cx="3124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1" name="Equation" r:id="rId4" imgW="3124080" imgH="393480" progId="Equation.3">
                  <p:embed/>
                </p:oleObj>
              </mc:Choice>
              <mc:Fallback>
                <p:oleObj name="Equation" r:id="rId4" imgW="312408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590800"/>
                        <a:ext cx="3124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10"/>
          <p:cNvGraphicFramePr>
            <a:graphicFrameLocks noChangeAspect="1"/>
          </p:cNvGraphicFramePr>
          <p:nvPr/>
        </p:nvGraphicFramePr>
        <p:xfrm>
          <a:off x="5778500" y="2463800"/>
          <a:ext cx="2908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2" name="Equation" r:id="rId6" imgW="2908080" imgH="507960" progId="Equation.3">
                  <p:embed/>
                </p:oleObj>
              </mc:Choice>
              <mc:Fallback>
                <p:oleObj name="Equation" r:id="rId6" imgW="2908080" imgH="5079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2463800"/>
                        <a:ext cx="2908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11"/>
          <p:cNvGraphicFramePr>
            <a:graphicFrameLocks noChangeAspect="1"/>
          </p:cNvGraphicFramePr>
          <p:nvPr/>
        </p:nvGraphicFramePr>
        <p:xfrm>
          <a:off x="2133600" y="3733800"/>
          <a:ext cx="20304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3" name="Equation" r:id="rId8" imgW="2031840" imgH="850680" progId="Equation.3">
                  <p:embed/>
                </p:oleObj>
              </mc:Choice>
              <mc:Fallback>
                <p:oleObj name="Equation" r:id="rId8" imgW="2031840" imgH="8506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733800"/>
                        <a:ext cx="20304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9" name="Object 19"/>
          <p:cNvGraphicFramePr>
            <a:graphicFrameLocks noChangeAspect="1"/>
          </p:cNvGraphicFramePr>
          <p:nvPr/>
        </p:nvGraphicFramePr>
        <p:xfrm>
          <a:off x="6019800" y="3733800"/>
          <a:ext cx="231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4" name="Equation" r:id="rId10" imgW="2311200" imgH="457200" progId="Equation.3">
                  <p:embed/>
                </p:oleObj>
              </mc:Choice>
              <mc:Fallback>
                <p:oleObj name="Equation" r:id="rId10" imgW="23112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733800"/>
                        <a:ext cx="2311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0" name="Object 20"/>
          <p:cNvGraphicFramePr>
            <a:graphicFrameLocks noChangeAspect="1"/>
          </p:cNvGraphicFramePr>
          <p:nvPr/>
        </p:nvGraphicFramePr>
        <p:xfrm>
          <a:off x="2033588" y="3184525"/>
          <a:ext cx="56626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5" name="Equation" r:id="rId12" imgW="5663880" imgH="444240" progId="Equation.3">
                  <p:embed/>
                </p:oleObj>
              </mc:Choice>
              <mc:Fallback>
                <p:oleObj name="Equation" r:id="rId12" imgW="5663880" imgH="4442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588" y="3184525"/>
                        <a:ext cx="56626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47" name="Group 27"/>
          <p:cNvGrpSpPr>
            <a:grpSpLocks/>
          </p:cNvGrpSpPr>
          <p:nvPr/>
        </p:nvGrpSpPr>
        <p:grpSpPr bwMode="auto">
          <a:xfrm>
            <a:off x="5295900" y="4203700"/>
            <a:ext cx="3314700" cy="444500"/>
            <a:chOff x="3192" y="2448"/>
            <a:chExt cx="2088" cy="280"/>
          </a:xfrm>
        </p:grpSpPr>
        <p:graphicFrame>
          <p:nvGraphicFramePr>
            <p:cNvPr id="30735" name="Object 15"/>
            <p:cNvGraphicFramePr>
              <a:graphicFrameLocks noChangeAspect="1"/>
            </p:cNvGraphicFramePr>
            <p:nvPr/>
          </p:nvGraphicFramePr>
          <p:xfrm>
            <a:off x="3192" y="2448"/>
            <a:ext cx="208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6" name="Equation" r:id="rId14" imgW="3314520" imgH="444240" progId="Equation.3">
                    <p:embed/>
                  </p:oleObj>
                </mc:Choice>
                <mc:Fallback>
                  <p:oleObj name="Equation" r:id="rId14" imgW="3314520" imgH="4442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2" y="2448"/>
                          <a:ext cx="208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4" name="Line 24"/>
            <p:cNvSpPr>
              <a:spLocks noChangeShapeType="1"/>
            </p:cNvSpPr>
            <p:nvPr/>
          </p:nvSpPr>
          <p:spPr bwMode="auto">
            <a:xfrm>
              <a:off x="3992" y="2483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5181600" y="3733800"/>
            <a:ext cx="34290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749" name="Picture 29" descr="F:\My Documents\数学资源库\机动.jpg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30751" name="Picture 31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2" name="Picture 32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3" name="Picture 3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4" name="Picture 3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5" name="Picture 3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12"/>
          <p:cNvSpPr txBox="1">
            <a:spLocks noChangeArrowheads="1"/>
          </p:cNvSpPr>
          <p:nvPr/>
        </p:nvSpPr>
        <p:spPr bwMode="auto">
          <a:xfrm>
            <a:off x="539749" y="1196752"/>
            <a:ext cx="485923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800" b="1" dirty="0" smtClean="0">
                <a:solidFill>
                  <a:schemeClr val="tx1"/>
                </a:solidFill>
                <a:ea typeface="楷体_GB2312" pitchFamily="1" charset="-122"/>
              </a:rPr>
              <a:t>4. </a:t>
            </a:r>
            <a:r>
              <a:rPr lang="zh-CN" altLang="en-US" sz="2800" b="1" dirty="0" smtClean="0">
                <a:solidFill>
                  <a:schemeClr val="tx1"/>
                </a:solidFill>
                <a:ea typeface="楷体_GB2312" pitchFamily="1" charset="-122"/>
              </a:rPr>
              <a:t>空间平面</a:t>
            </a:r>
            <a:endParaRPr lang="zh-CN" altLang="en-US" sz="2800" b="1" dirty="0">
              <a:solidFill>
                <a:schemeClr val="tx1"/>
              </a:solidFill>
              <a:ea typeface="楷体_GB2312" pitchFamily="1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autoUpdateAnimBg="0"/>
      <p:bldP spid="30726" grpId="0" autoUpdateAnimBg="0"/>
      <p:bldP spid="30727" grpId="0" autoUpdateAnimBg="0"/>
      <p:bldP spid="307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4191000" y="5570538"/>
            <a:ext cx="3117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为直线的方向向量</a:t>
            </a:r>
            <a:r>
              <a:rPr lang="en-US" altLang="zh-CN"/>
              <a:t>.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609600" y="15382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一般式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609600" y="2678113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对称式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609600" y="39116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参数式</a:t>
            </a:r>
          </a:p>
        </p:txBody>
      </p:sp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1963738" y="1435100"/>
          <a:ext cx="39719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4" name="Equation" r:id="rId3" imgW="3974760" imgH="901440" progId="Equation.3">
                  <p:embed/>
                </p:oleObj>
              </mc:Choice>
              <mc:Fallback>
                <p:oleObj name="Equation" r:id="rId3" imgW="3974760" imgH="9014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1435100"/>
                        <a:ext cx="3971925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1981200" y="3556000"/>
          <a:ext cx="21082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5" name="Equation" r:id="rId5" imgW="2108160" imgH="1346040" progId="Equation.3">
                  <p:embed/>
                </p:oleObj>
              </mc:Choice>
              <mc:Fallback>
                <p:oleObj name="Equation" r:id="rId5" imgW="2108160" imgH="1346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556000"/>
                        <a:ext cx="2108200" cy="1346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1981200" y="2514600"/>
          <a:ext cx="3721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6" name="Equation" r:id="rId7" imgW="3720960" imgH="939600" progId="Equation.3">
                  <p:embed/>
                </p:oleObj>
              </mc:Choice>
              <mc:Fallback>
                <p:oleObj name="Equation" r:id="rId7" imgW="3720960" imgH="939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514600"/>
                        <a:ext cx="37211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10"/>
          <p:cNvGraphicFramePr>
            <a:graphicFrameLocks noChangeAspect="1"/>
          </p:cNvGraphicFramePr>
          <p:nvPr/>
        </p:nvGraphicFramePr>
        <p:xfrm>
          <a:off x="2120900" y="5014913"/>
          <a:ext cx="1765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7" name="Equation" r:id="rId9" imgW="1765080" imgH="444240" progId="Equation.3">
                  <p:embed/>
                </p:oleObj>
              </mc:Choice>
              <mc:Fallback>
                <p:oleObj name="Equation" r:id="rId9" imgW="176508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5014913"/>
                        <a:ext cx="1765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59" name="Group 15"/>
          <p:cNvGrpSpPr>
            <a:grpSpLocks/>
          </p:cNvGrpSpPr>
          <p:nvPr/>
        </p:nvGrpSpPr>
        <p:grpSpPr bwMode="auto">
          <a:xfrm>
            <a:off x="2057400" y="5624513"/>
            <a:ext cx="2108200" cy="406400"/>
            <a:chOff x="3288" y="3008"/>
            <a:chExt cx="1328" cy="256"/>
          </a:xfrm>
        </p:grpSpPr>
        <p:graphicFrame>
          <p:nvGraphicFramePr>
            <p:cNvPr id="31752" name="Object 8"/>
            <p:cNvGraphicFramePr>
              <a:graphicFrameLocks noChangeAspect="1"/>
            </p:cNvGraphicFramePr>
            <p:nvPr/>
          </p:nvGraphicFramePr>
          <p:xfrm>
            <a:off x="3288" y="3008"/>
            <a:ext cx="132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8" name="Equation" r:id="rId11" imgW="2108160" imgH="406080" progId="Equation.3">
                    <p:embed/>
                  </p:oleObj>
                </mc:Choice>
                <mc:Fallback>
                  <p:oleObj name="Equation" r:id="rId11" imgW="2108160" imgH="4060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3008"/>
                          <a:ext cx="132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8" name="Line 14"/>
            <p:cNvSpPr>
              <a:spLocks noChangeShapeType="1"/>
            </p:cNvSpPr>
            <p:nvPr/>
          </p:nvSpPr>
          <p:spPr bwMode="auto">
            <a:xfrm>
              <a:off x="3360" y="3024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3886200" y="4953000"/>
            <a:ext cx="2505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为直线上一点</a:t>
            </a:r>
            <a:r>
              <a:rPr lang="en-US" altLang="zh-CN"/>
              <a:t>; </a:t>
            </a:r>
          </a:p>
        </p:txBody>
      </p:sp>
      <p:pic>
        <p:nvPicPr>
          <p:cNvPr id="31762" name="Picture 18" descr="F:\My Documents\数学资源库\机动.jpg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31764" name="Picture 20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65" name="Picture 21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66" name="Picture 22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67" name="Picture 23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68" name="Picture 24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12"/>
          <p:cNvSpPr txBox="1">
            <a:spLocks noChangeArrowheads="1"/>
          </p:cNvSpPr>
          <p:nvPr/>
        </p:nvSpPr>
        <p:spPr bwMode="auto">
          <a:xfrm>
            <a:off x="539749" y="764704"/>
            <a:ext cx="485923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800" b="1" dirty="0">
                <a:solidFill>
                  <a:schemeClr val="tx1"/>
                </a:solidFill>
                <a:ea typeface="楷体_GB2312" pitchFamily="1" charset="-122"/>
              </a:rPr>
              <a:t>5</a:t>
            </a:r>
            <a:r>
              <a:rPr lang="en-US" altLang="zh-CN" sz="2800" b="1" dirty="0" smtClean="0">
                <a:solidFill>
                  <a:schemeClr val="tx1"/>
                </a:solidFill>
                <a:ea typeface="楷体_GB2312" pitchFamily="1" charset="-122"/>
              </a:rPr>
              <a:t>. </a:t>
            </a:r>
            <a:r>
              <a:rPr lang="zh-CN" altLang="en-US" sz="2800" b="1" dirty="0" smtClean="0">
                <a:solidFill>
                  <a:schemeClr val="tx1"/>
                </a:solidFill>
                <a:ea typeface="楷体_GB2312" pitchFamily="1" charset="-122"/>
              </a:rPr>
              <a:t>空间直线</a:t>
            </a:r>
            <a:endParaRPr lang="zh-CN" altLang="en-US" sz="2800" b="1" dirty="0">
              <a:solidFill>
                <a:schemeClr val="tx1"/>
              </a:solidFill>
              <a:ea typeface="楷体_GB2312" pitchFamily="1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1" grpId="0" build="p" autoUpdateAnimBg="0" advAuto="0"/>
      <p:bldP spid="31747" grpId="0" autoUpdateAnimBg="0"/>
      <p:bldP spid="31748" grpId="0" autoUpdateAnimBg="0"/>
      <p:bldP spid="31749" grpId="0" autoUpdateAnimBg="0"/>
      <p:bldP spid="31760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838200" y="1223963"/>
            <a:ext cx="2590800" cy="5286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latin typeface="楷体_GB2312" pitchFamily="49" charset="-122"/>
              </a:rPr>
              <a:t>面与面的关系</a:t>
            </a:r>
            <a:endParaRPr lang="zh-CN" altLang="en-US" b="1">
              <a:ea typeface="仿宋_GB2312" pitchFamily="49" charset="-122"/>
            </a:endParaRPr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5018088" y="3289300"/>
          <a:ext cx="35163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4" name="Equation" r:id="rId3" imgW="3517560" imgH="444240" progId="Equation.3">
                  <p:embed/>
                </p:oleObj>
              </mc:Choice>
              <mc:Fallback>
                <p:oleObj name="Equation" r:id="rId3" imgW="351756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8088" y="3289300"/>
                        <a:ext cx="35163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5094288" y="3810000"/>
          <a:ext cx="2081212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5" name="Equation" r:id="rId5" imgW="2082600" imgH="952200" progId="Equation.3">
                  <p:embed/>
                </p:oleObj>
              </mc:Choice>
              <mc:Fallback>
                <p:oleObj name="Equation" r:id="rId5" imgW="2082600" imgH="952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3810000"/>
                        <a:ext cx="2081212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631825" y="1905000"/>
            <a:ext cx="1196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平面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608013" y="25146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平面</a:t>
            </a: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977900" y="32004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垂直</a:t>
            </a:r>
            <a:r>
              <a:rPr lang="en-US" altLang="zh-CN">
                <a:latin typeface="楷体_GB2312" pitchFamily="49" charset="-122"/>
              </a:rPr>
              <a:t>:</a:t>
            </a: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977900" y="3992563"/>
            <a:ext cx="1144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平行</a:t>
            </a:r>
            <a:r>
              <a:rPr lang="en-US" altLang="zh-CN">
                <a:latin typeface="楷体_GB2312" pitchFamily="49" charset="-122"/>
              </a:rPr>
              <a:t>:</a:t>
            </a:r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977900" y="4930775"/>
            <a:ext cx="1855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夹角公式</a:t>
            </a:r>
            <a:r>
              <a:rPr lang="en-US" altLang="zh-CN">
                <a:latin typeface="楷体_GB2312" pitchFamily="49" charset="-122"/>
              </a:rPr>
              <a:t>:</a:t>
            </a:r>
          </a:p>
        </p:txBody>
      </p:sp>
      <p:sp>
        <p:nvSpPr>
          <p:cNvPr id="38931" name="AutoShape 19"/>
          <p:cNvSpPr>
            <a:spLocks noChangeArrowheads="1"/>
          </p:cNvSpPr>
          <p:nvPr/>
        </p:nvSpPr>
        <p:spPr bwMode="auto">
          <a:xfrm>
            <a:off x="3721100" y="3429000"/>
            <a:ext cx="1143000" cy="152400"/>
          </a:xfrm>
          <a:prstGeom prst="leftRightArrow">
            <a:avLst>
              <a:gd name="adj1" fmla="val 50000"/>
              <a:gd name="adj2" fmla="val 1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2" name="AutoShape 20"/>
          <p:cNvSpPr>
            <a:spLocks noChangeArrowheads="1"/>
          </p:cNvSpPr>
          <p:nvPr/>
        </p:nvSpPr>
        <p:spPr bwMode="auto">
          <a:xfrm>
            <a:off x="3798888" y="4191000"/>
            <a:ext cx="1143000" cy="152400"/>
          </a:xfrm>
          <a:prstGeom prst="leftRightArrow">
            <a:avLst>
              <a:gd name="adj1" fmla="val 50000"/>
              <a:gd name="adj2" fmla="val 1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934" name="Group 22"/>
          <p:cNvGrpSpPr>
            <a:grpSpLocks/>
          </p:cNvGrpSpPr>
          <p:nvPr/>
        </p:nvGrpSpPr>
        <p:grpSpPr bwMode="auto">
          <a:xfrm>
            <a:off x="1524000" y="1992313"/>
            <a:ext cx="6767513" cy="444500"/>
            <a:chOff x="976" y="1112"/>
            <a:chExt cx="4263" cy="280"/>
          </a:xfrm>
        </p:grpSpPr>
        <p:graphicFrame>
          <p:nvGraphicFramePr>
            <p:cNvPr id="38914" name="Object 2"/>
            <p:cNvGraphicFramePr>
              <a:graphicFrameLocks noChangeAspect="1"/>
            </p:cNvGraphicFramePr>
            <p:nvPr/>
          </p:nvGraphicFramePr>
          <p:xfrm>
            <a:off x="976" y="1112"/>
            <a:ext cx="4263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36" name="Equation" r:id="rId7" imgW="6769080" imgH="444240" progId="Equation.3">
                    <p:embed/>
                  </p:oleObj>
                </mc:Choice>
                <mc:Fallback>
                  <p:oleObj name="Equation" r:id="rId7" imgW="6769080" imgH="44424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6" y="1112"/>
                          <a:ext cx="4263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3" name="Line 21"/>
            <p:cNvSpPr>
              <a:spLocks noChangeShapeType="1"/>
            </p:cNvSpPr>
            <p:nvPr/>
          </p:nvSpPr>
          <p:spPr bwMode="auto">
            <a:xfrm>
              <a:off x="3791" y="1151"/>
              <a:ext cx="1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37" name="Group 25"/>
          <p:cNvGrpSpPr>
            <a:grpSpLocks/>
          </p:cNvGrpSpPr>
          <p:nvPr/>
        </p:nvGrpSpPr>
        <p:grpSpPr bwMode="auto">
          <a:xfrm>
            <a:off x="1447800" y="2603500"/>
            <a:ext cx="7185025" cy="444500"/>
            <a:chOff x="1042" y="1592"/>
            <a:chExt cx="4526" cy="280"/>
          </a:xfrm>
        </p:grpSpPr>
        <p:graphicFrame>
          <p:nvGraphicFramePr>
            <p:cNvPr id="38915" name="Object 3"/>
            <p:cNvGraphicFramePr>
              <a:graphicFrameLocks noChangeAspect="1"/>
            </p:cNvGraphicFramePr>
            <p:nvPr/>
          </p:nvGraphicFramePr>
          <p:xfrm>
            <a:off x="1042" y="1592"/>
            <a:ext cx="452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37" name="Equation" r:id="rId9" imgW="7188120" imgH="444240" progId="Equation.3">
                    <p:embed/>
                  </p:oleObj>
                </mc:Choice>
                <mc:Fallback>
                  <p:oleObj name="Equation" r:id="rId9" imgW="7188120" imgH="44424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2" y="1592"/>
                          <a:ext cx="452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6" name="Line 24"/>
            <p:cNvSpPr>
              <a:spLocks noChangeShapeType="1"/>
            </p:cNvSpPr>
            <p:nvPr/>
          </p:nvSpPr>
          <p:spPr bwMode="auto">
            <a:xfrm>
              <a:off x="4005" y="161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44" name="Group 32"/>
          <p:cNvGrpSpPr>
            <a:grpSpLocks/>
          </p:cNvGrpSpPr>
          <p:nvPr/>
        </p:nvGrpSpPr>
        <p:grpSpPr bwMode="auto">
          <a:xfrm>
            <a:off x="2046288" y="3270250"/>
            <a:ext cx="1452562" cy="444500"/>
            <a:chOff x="1152" y="2108"/>
            <a:chExt cx="915" cy="280"/>
          </a:xfrm>
        </p:grpSpPr>
        <p:graphicFrame>
          <p:nvGraphicFramePr>
            <p:cNvPr id="38926" name="Object 14"/>
            <p:cNvGraphicFramePr>
              <a:graphicFrameLocks noChangeAspect="1"/>
            </p:cNvGraphicFramePr>
            <p:nvPr/>
          </p:nvGraphicFramePr>
          <p:xfrm>
            <a:off x="1163" y="2108"/>
            <a:ext cx="90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38" name="Equation" r:id="rId11" imgW="1434960" imgH="444240" progId="Equation.3">
                    <p:embed/>
                  </p:oleObj>
                </mc:Choice>
                <mc:Fallback>
                  <p:oleObj name="Equation" r:id="rId11" imgW="1434960" imgH="44424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3" y="2108"/>
                          <a:ext cx="90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8" name="Line 26"/>
            <p:cNvSpPr>
              <a:spLocks noChangeShapeType="1"/>
            </p:cNvSpPr>
            <p:nvPr/>
          </p:nvSpPr>
          <p:spPr bwMode="auto">
            <a:xfrm>
              <a:off x="1152" y="211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9" name="Line 27"/>
            <p:cNvSpPr>
              <a:spLocks noChangeShapeType="1"/>
            </p:cNvSpPr>
            <p:nvPr/>
          </p:nvSpPr>
          <p:spPr bwMode="auto">
            <a:xfrm>
              <a:off x="1488" y="211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45" name="Group 33"/>
          <p:cNvGrpSpPr>
            <a:grpSpLocks/>
          </p:cNvGrpSpPr>
          <p:nvPr/>
        </p:nvGrpSpPr>
        <p:grpSpPr bwMode="auto">
          <a:xfrm>
            <a:off x="2120900" y="4038600"/>
            <a:ext cx="1549400" cy="473075"/>
            <a:chOff x="1199" y="2688"/>
            <a:chExt cx="976" cy="298"/>
          </a:xfrm>
        </p:grpSpPr>
        <p:graphicFrame>
          <p:nvGraphicFramePr>
            <p:cNvPr id="38928" name="Object 16"/>
            <p:cNvGraphicFramePr>
              <a:graphicFrameLocks noChangeAspect="1"/>
            </p:cNvGraphicFramePr>
            <p:nvPr/>
          </p:nvGraphicFramePr>
          <p:xfrm>
            <a:off x="1199" y="2706"/>
            <a:ext cx="97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39" name="Equation" r:id="rId13" imgW="1549080" imgH="444240" progId="Equation.3">
                    <p:embed/>
                  </p:oleObj>
                </mc:Choice>
                <mc:Fallback>
                  <p:oleObj name="Equation" r:id="rId13" imgW="1549080" imgH="4442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9" y="2706"/>
                          <a:ext cx="97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40" name="Line 28"/>
            <p:cNvSpPr>
              <a:spLocks noChangeShapeType="1"/>
            </p:cNvSpPr>
            <p:nvPr/>
          </p:nvSpPr>
          <p:spPr bwMode="auto">
            <a:xfrm>
              <a:off x="1200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1" name="Line 29"/>
            <p:cNvSpPr>
              <a:spLocks noChangeShapeType="1"/>
            </p:cNvSpPr>
            <p:nvPr/>
          </p:nvSpPr>
          <p:spPr bwMode="auto">
            <a:xfrm>
              <a:off x="1584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2" name="Line 30"/>
            <p:cNvSpPr>
              <a:spLocks noChangeShapeType="1"/>
            </p:cNvSpPr>
            <p:nvPr/>
          </p:nvSpPr>
          <p:spPr bwMode="auto">
            <a:xfrm>
              <a:off x="2016" y="268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49" name="Group 37"/>
          <p:cNvGrpSpPr>
            <a:grpSpLocks/>
          </p:cNvGrpSpPr>
          <p:nvPr/>
        </p:nvGrpSpPr>
        <p:grpSpPr bwMode="auto">
          <a:xfrm>
            <a:off x="2743200" y="4800600"/>
            <a:ext cx="2297113" cy="990600"/>
            <a:chOff x="1728" y="3042"/>
            <a:chExt cx="1447" cy="624"/>
          </a:xfrm>
        </p:grpSpPr>
        <p:graphicFrame>
          <p:nvGraphicFramePr>
            <p:cNvPr id="38918" name="Object 6"/>
            <p:cNvGraphicFramePr>
              <a:graphicFrameLocks noChangeAspect="1"/>
            </p:cNvGraphicFramePr>
            <p:nvPr/>
          </p:nvGraphicFramePr>
          <p:xfrm>
            <a:off x="1728" y="3042"/>
            <a:ext cx="1447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40" name="Equation" r:id="rId15" imgW="2298600" imgH="990360" progId="Equation.3">
                    <p:embed/>
                  </p:oleObj>
                </mc:Choice>
                <mc:Fallback>
                  <p:oleObj name="Equation" r:id="rId15" imgW="2298600" imgH="9903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042"/>
                          <a:ext cx="1447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43" name="Line 31"/>
            <p:cNvSpPr>
              <a:spLocks noChangeShapeType="1"/>
            </p:cNvSpPr>
            <p:nvPr/>
          </p:nvSpPr>
          <p:spPr bwMode="auto">
            <a:xfrm>
              <a:off x="2573" y="30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6" name="Line 34"/>
            <p:cNvSpPr>
              <a:spLocks noChangeShapeType="1"/>
            </p:cNvSpPr>
            <p:nvPr/>
          </p:nvSpPr>
          <p:spPr bwMode="auto">
            <a:xfrm>
              <a:off x="2880" y="30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7" name="Line 35"/>
            <p:cNvSpPr>
              <a:spLocks noChangeShapeType="1"/>
            </p:cNvSpPr>
            <p:nvPr/>
          </p:nvSpPr>
          <p:spPr bwMode="auto">
            <a:xfrm>
              <a:off x="2573" y="34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8" name="Line 36"/>
            <p:cNvSpPr>
              <a:spLocks noChangeShapeType="1"/>
            </p:cNvSpPr>
            <p:nvPr/>
          </p:nvSpPr>
          <p:spPr bwMode="auto">
            <a:xfrm>
              <a:off x="2880" y="34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38950" name="Picture 38" descr="F:\My Documents\数学资源库\机动.jpg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51" name="Text Box 39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38952" name="Picture 40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53" name="Picture 41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54" name="Picture 42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55" name="Picture 43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56" name="Picture 44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nimBg="1" autoUpdateAnimBg="0"/>
      <p:bldP spid="38921" grpId="0" autoUpdateAnimBg="0"/>
      <p:bldP spid="38922" grpId="0" autoUpdateAnimBg="0"/>
      <p:bldP spid="38923" grpId="0" autoUpdateAnimBg="0"/>
      <p:bldP spid="38924" grpId="0" autoUpdateAnimBg="0"/>
      <p:bldP spid="38925" grpId="0" autoUpdateAnimBg="0"/>
      <p:bldP spid="38931" grpId="0" animBg="1"/>
      <p:bldP spid="389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1627188" y="1260475"/>
          <a:ext cx="4064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1" name="Equation" r:id="rId3" imgW="4063680" imgH="952200" progId="Equation.3">
                  <p:embed/>
                </p:oleObj>
              </mc:Choice>
              <mc:Fallback>
                <p:oleObj name="Equation" r:id="rId3" imgW="4063680" imgH="952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1260475"/>
                        <a:ext cx="4064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609600" y="136683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直线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4886325" y="3441700"/>
          <a:ext cx="34956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2" name="Equation" r:id="rId5" imgW="3479760" imgH="444240" progId="Equation.3">
                  <p:embed/>
                </p:oleObj>
              </mc:Choice>
              <mc:Fallback>
                <p:oleObj name="Equation" r:id="rId5" imgW="347976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3441700"/>
                        <a:ext cx="34956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1524000" y="2247900"/>
          <a:ext cx="426243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3" name="Equation" r:id="rId7" imgW="4267080" imgH="952200" progId="Equation.3">
                  <p:embed/>
                </p:oleObj>
              </mc:Choice>
              <mc:Fallback>
                <p:oleObj name="Equation" r:id="rId7" imgW="4267080" imgH="952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47900"/>
                        <a:ext cx="4262438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4876800" y="4000500"/>
          <a:ext cx="2349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4" name="Equation" r:id="rId9" imgW="2349360" imgH="952200" progId="Equation.3">
                  <p:embed/>
                </p:oleObj>
              </mc:Choice>
              <mc:Fallback>
                <p:oleObj name="Equation" r:id="rId9" imgW="2349360" imgH="952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000500"/>
                        <a:ext cx="2349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2667000" cy="685800"/>
          </a:xfrm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800" b="1">
                <a:solidFill>
                  <a:schemeClr val="tx1"/>
                </a:solidFill>
                <a:ea typeface="楷体_GB2312" pitchFamily="49" charset="-122"/>
              </a:rPr>
              <a:t>线与线的关系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609600" y="2398713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直线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914400" y="329088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垂直</a:t>
            </a:r>
            <a:r>
              <a:rPr lang="en-US" altLang="zh-CN">
                <a:latin typeface="楷体_GB2312" pitchFamily="49" charset="-122"/>
              </a:rPr>
              <a:t>: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914400" y="417195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平行</a:t>
            </a:r>
            <a:r>
              <a:rPr lang="en-US" altLang="zh-CN">
                <a:latin typeface="楷体_GB2312" pitchFamily="49" charset="-122"/>
              </a:rPr>
              <a:t>: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914400" y="5141913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夹角公式</a:t>
            </a:r>
            <a:r>
              <a:rPr lang="en-US" altLang="zh-CN">
                <a:latin typeface="楷体_GB2312" pitchFamily="49" charset="-122"/>
              </a:rPr>
              <a:t>:</a:t>
            </a:r>
          </a:p>
        </p:txBody>
      </p:sp>
      <p:sp>
        <p:nvSpPr>
          <p:cNvPr id="39953" name="AutoShape 17"/>
          <p:cNvSpPr>
            <a:spLocks noChangeArrowheads="1"/>
          </p:cNvSpPr>
          <p:nvPr/>
        </p:nvSpPr>
        <p:spPr bwMode="auto">
          <a:xfrm>
            <a:off x="3581400" y="3581400"/>
            <a:ext cx="1143000" cy="152400"/>
          </a:xfrm>
          <a:prstGeom prst="leftRightArrow">
            <a:avLst>
              <a:gd name="adj1" fmla="val 50000"/>
              <a:gd name="adj2" fmla="val 1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4" name="AutoShape 18"/>
          <p:cNvSpPr>
            <a:spLocks noChangeArrowheads="1"/>
          </p:cNvSpPr>
          <p:nvPr/>
        </p:nvSpPr>
        <p:spPr bwMode="auto">
          <a:xfrm>
            <a:off x="3581400" y="4383088"/>
            <a:ext cx="1144588" cy="150812"/>
          </a:xfrm>
          <a:prstGeom prst="leftRightArrow">
            <a:avLst>
              <a:gd name="adj1" fmla="val 50000"/>
              <a:gd name="adj2" fmla="val 15179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9959" name="Group 23"/>
          <p:cNvGrpSpPr>
            <a:grpSpLocks/>
          </p:cNvGrpSpPr>
          <p:nvPr/>
        </p:nvGrpSpPr>
        <p:grpSpPr bwMode="auto">
          <a:xfrm>
            <a:off x="6019800" y="1536700"/>
            <a:ext cx="2286000" cy="444500"/>
            <a:chOff x="3792" y="968"/>
            <a:chExt cx="1440" cy="280"/>
          </a:xfrm>
        </p:grpSpPr>
        <p:graphicFrame>
          <p:nvGraphicFramePr>
            <p:cNvPr id="39955" name="Object 19"/>
            <p:cNvGraphicFramePr>
              <a:graphicFrameLocks noChangeAspect="1"/>
            </p:cNvGraphicFramePr>
            <p:nvPr/>
          </p:nvGraphicFramePr>
          <p:xfrm>
            <a:off x="3808" y="968"/>
            <a:ext cx="142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75" name="Equation" r:id="rId11" imgW="2260440" imgH="444240" progId="Equation.3">
                    <p:embed/>
                  </p:oleObj>
                </mc:Choice>
                <mc:Fallback>
                  <p:oleObj name="Equation" r:id="rId11" imgW="2260440" imgH="44424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8" y="968"/>
                          <a:ext cx="142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7" name="Line 21"/>
            <p:cNvSpPr>
              <a:spLocks noChangeShapeType="1"/>
            </p:cNvSpPr>
            <p:nvPr/>
          </p:nvSpPr>
          <p:spPr bwMode="auto">
            <a:xfrm>
              <a:off x="3792" y="1008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6002338" y="2514600"/>
            <a:ext cx="2455862" cy="444500"/>
            <a:chOff x="3781" y="1544"/>
            <a:chExt cx="1547" cy="280"/>
          </a:xfrm>
        </p:grpSpPr>
        <p:graphicFrame>
          <p:nvGraphicFramePr>
            <p:cNvPr id="39956" name="Object 20"/>
            <p:cNvGraphicFramePr>
              <a:graphicFrameLocks noChangeAspect="1"/>
            </p:cNvGraphicFramePr>
            <p:nvPr/>
          </p:nvGraphicFramePr>
          <p:xfrm>
            <a:off x="3784" y="1544"/>
            <a:ext cx="154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76" name="Equation" r:id="rId13" imgW="2450880" imgH="444240" progId="Equation.3">
                    <p:embed/>
                  </p:oleObj>
                </mc:Choice>
                <mc:Fallback>
                  <p:oleObj name="Equation" r:id="rId13" imgW="2450880" imgH="44424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4" y="1544"/>
                          <a:ext cx="154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8" name="Line 22"/>
            <p:cNvSpPr>
              <a:spLocks noChangeShapeType="1"/>
            </p:cNvSpPr>
            <p:nvPr/>
          </p:nvSpPr>
          <p:spPr bwMode="auto">
            <a:xfrm>
              <a:off x="3781" y="1584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9967" name="Group 31"/>
          <p:cNvGrpSpPr>
            <a:grpSpLocks/>
          </p:cNvGrpSpPr>
          <p:nvPr/>
        </p:nvGrpSpPr>
        <p:grpSpPr bwMode="auto">
          <a:xfrm>
            <a:off x="2033588" y="3460750"/>
            <a:ext cx="1401762" cy="444500"/>
            <a:chOff x="1281" y="2180"/>
            <a:chExt cx="883" cy="280"/>
          </a:xfrm>
        </p:grpSpPr>
        <p:graphicFrame>
          <p:nvGraphicFramePr>
            <p:cNvPr id="39949" name="Object 13"/>
            <p:cNvGraphicFramePr>
              <a:graphicFrameLocks noChangeAspect="1"/>
            </p:cNvGraphicFramePr>
            <p:nvPr/>
          </p:nvGraphicFramePr>
          <p:xfrm>
            <a:off x="1292" y="2180"/>
            <a:ext cx="87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77" name="Equation" r:id="rId15" imgW="1384200" imgH="444240" progId="Equation.3">
                    <p:embed/>
                  </p:oleObj>
                </mc:Choice>
                <mc:Fallback>
                  <p:oleObj name="Equation" r:id="rId15" imgW="1384200" imgH="4442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2180"/>
                          <a:ext cx="87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1" name="Line 25"/>
            <p:cNvSpPr>
              <a:spLocks noChangeShapeType="1"/>
            </p:cNvSpPr>
            <p:nvPr/>
          </p:nvSpPr>
          <p:spPr bwMode="auto">
            <a:xfrm>
              <a:off x="1281" y="220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2" name="Line 26"/>
            <p:cNvSpPr>
              <a:spLocks noChangeShapeType="1"/>
            </p:cNvSpPr>
            <p:nvPr/>
          </p:nvSpPr>
          <p:spPr bwMode="auto">
            <a:xfrm>
              <a:off x="1584" y="220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9968" name="Group 32"/>
          <p:cNvGrpSpPr>
            <a:grpSpLocks/>
          </p:cNvGrpSpPr>
          <p:nvPr/>
        </p:nvGrpSpPr>
        <p:grpSpPr bwMode="auto">
          <a:xfrm>
            <a:off x="1981200" y="4252913"/>
            <a:ext cx="1509713" cy="461962"/>
            <a:chOff x="1248" y="2607"/>
            <a:chExt cx="951" cy="291"/>
          </a:xfrm>
        </p:grpSpPr>
        <p:graphicFrame>
          <p:nvGraphicFramePr>
            <p:cNvPr id="39951" name="Object 15"/>
            <p:cNvGraphicFramePr>
              <a:graphicFrameLocks noChangeAspect="1"/>
            </p:cNvGraphicFramePr>
            <p:nvPr/>
          </p:nvGraphicFramePr>
          <p:xfrm>
            <a:off x="1248" y="2618"/>
            <a:ext cx="93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78" name="Equation" r:id="rId17" imgW="1485720" imgH="444240" progId="Equation.3">
                    <p:embed/>
                  </p:oleObj>
                </mc:Choice>
                <mc:Fallback>
                  <p:oleObj name="Equation" r:id="rId17" imgW="1485720" imgH="4442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618"/>
                          <a:ext cx="93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3" name="Line 27"/>
            <p:cNvSpPr>
              <a:spLocks noChangeShapeType="1"/>
            </p:cNvSpPr>
            <p:nvPr/>
          </p:nvSpPr>
          <p:spPr bwMode="auto">
            <a:xfrm>
              <a:off x="1248" y="264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4" name="Line 28"/>
            <p:cNvSpPr>
              <a:spLocks noChangeShapeType="1"/>
            </p:cNvSpPr>
            <p:nvPr/>
          </p:nvSpPr>
          <p:spPr bwMode="auto">
            <a:xfrm>
              <a:off x="1617" y="264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5" name="Line 29"/>
            <p:cNvSpPr>
              <a:spLocks noChangeShapeType="1"/>
            </p:cNvSpPr>
            <p:nvPr/>
          </p:nvSpPr>
          <p:spPr bwMode="auto">
            <a:xfrm>
              <a:off x="2040" y="2607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9972" name="Group 36"/>
          <p:cNvGrpSpPr>
            <a:grpSpLocks/>
          </p:cNvGrpSpPr>
          <p:nvPr/>
        </p:nvGrpSpPr>
        <p:grpSpPr bwMode="auto">
          <a:xfrm>
            <a:off x="2857500" y="5029200"/>
            <a:ext cx="2133600" cy="990600"/>
            <a:chOff x="1800" y="3316"/>
            <a:chExt cx="1344" cy="624"/>
          </a:xfrm>
        </p:grpSpPr>
        <p:graphicFrame>
          <p:nvGraphicFramePr>
            <p:cNvPr id="39943" name="Object 7"/>
            <p:cNvGraphicFramePr>
              <a:graphicFrameLocks noChangeAspect="1"/>
            </p:cNvGraphicFramePr>
            <p:nvPr/>
          </p:nvGraphicFramePr>
          <p:xfrm>
            <a:off x="1800" y="3316"/>
            <a:ext cx="1344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79" name="Equation" r:id="rId19" imgW="2133360" imgH="990360" progId="Equation.3">
                    <p:embed/>
                  </p:oleObj>
                </mc:Choice>
                <mc:Fallback>
                  <p:oleObj name="Equation" r:id="rId19" imgW="2133360" imgH="99036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0" y="3316"/>
                          <a:ext cx="1344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6" name="Line 30"/>
            <p:cNvSpPr>
              <a:spLocks noChangeShapeType="1"/>
            </p:cNvSpPr>
            <p:nvPr/>
          </p:nvSpPr>
          <p:spPr bwMode="auto">
            <a:xfrm>
              <a:off x="2577" y="369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9" name="Line 33"/>
            <p:cNvSpPr>
              <a:spLocks noChangeShapeType="1"/>
            </p:cNvSpPr>
            <p:nvPr/>
          </p:nvSpPr>
          <p:spPr bwMode="auto">
            <a:xfrm>
              <a:off x="2577" y="33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0" name="Line 34"/>
            <p:cNvSpPr>
              <a:spLocks noChangeShapeType="1"/>
            </p:cNvSpPr>
            <p:nvPr/>
          </p:nvSpPr>
          <p:spPr bwMode="auto">
            <a:xfrm>
              <a:off x="2865" y="33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1" name="Line 35"/>
            <p:cNvSpPr>
              <a:spLocks noChangeShapeType="1"/>
            </p:cNvSpPr>
            <p:nvPr/>
          </p:nvSpPr>
          <p:spPr bwMode="auto">
            <a:xfrm>
              <a:off x="2865" y="369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39974" name="Picture 38" descr="F:\My Documents\数学资源库\机动.jpg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75" name="Text Box 39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39976" name="Picture 40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77" name="Picture 41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78" name="Picture 42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79" name="Picture 43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80" name="Picture 44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autoUpdateAnimBg="0"/>
      <p:bldP spid="39945" grpId="0" autoUpdateAnimBg="0"/>
      <p:bldP spid="39946" grpId="0" autoUpdateAnimBg="0"/>
      <p:bldP spid="39947" grpId="0" autoUpdateAnimBg="0"/>
      <p:bldP spid="39948" grpId="0" autoUpdateAnimBg="0"/>
      <p:bldP spid="39953" grpId="0" animBg="1"/>
      <p:bldP spid="399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4826000" y="2959100"/>
          <a:ext cx="1625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3" name="Equation" r:id="rId3" imgW="1625400" imgH="850680" progId="Equation.3">
                  <p:embed/>
                </p:oleObj>
              </mc:Choice>
              <mc:Fallback>
                <p:oleObj name="Equation" r:id="rId3" imgW="1625400" imgH="8506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0" y="2959100"/>
                        <a:ext cx="1625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609600" y="13858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FF33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平面</a:t>
            </a:r>
            <a:r>
              <a:rPr lang="en-US" altLang="zh-CN"/>
              <a:t>: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016000" y="314801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垂直：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1016000" y="3922713"/>
            <a:ext cx="1031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平行：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1016000" y="50180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夹角公式：</a:t>
            </a:r>
          </a:p>
        </p:txBody>
      </p:sp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4800600" y="4019550"/>
          <a:ext cx="2844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4" name="Equation" r:id="rId5" imgW="2844720" imgH="393480" progId="Equation.3">
                  <p:embed/>
                </p:oleObj>
              </mc:Choice>
              <mc:Fallback>
                <p:oleObj name="Equation" r:id="rId5" imgW="284472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019550"/>
                        <a:ext cx="2844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1" name="Rectangle 11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2819400" cy="685800"/>
          </a:xfrm>
          <a:noFill/>
          <a:ln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r>
              <a:rPr lang="zh-CN" altLang="en-US" sz="2800" b="1">
                <a:solidFill>
                  <a:schemeClr val="tx1"/>
                </a:solidFill>
                <a:ea typeface="楷体_GB2312" pitchFamily="49" charset="-122"/>
              </a:rPr>
              <a:t>面与线间的关系</a:t>
            </a: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609600" y="2155825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直线</a:t>
            </a:r>
            <a:r>
              <a:rPr lang="en-US" altLang="zh-CN"/>
              <a:t>:</a:t>
            </a:r>
          </a:p>
        </p:txBody>
      </p:sp>
      <p:sp>
        <p:nvSpPr>
          <p:cNvPr id="40977" name="AutoShape 17"/>
          <p:cNvSpPr>
            <a:spLocks noChangeArrowheads="1"/>
          </p:cNvSpPr>
          <p:nvPr/>
        </p:nvSpPr>
        <p:spPr bwMode="auto">
          <a:xfrm>
            <a:off x="3505200" y="3340100"/>
            <a:ext cx="1143000" cy="152400"/>
          </a:xfrm>
          <a:prstGeom prst="leftRightArrow">
            <a:avLst>
              <a:gd name="adj1" fmla="val 50000"/>
              <a:gd name="adj2" fmla="val 1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8" name="AutoShape 18"/>
          <p:cNvSpPr>
            <a:spLocks noChangeArrowheads="1"/>
          </p:cNvSpPr>
          <p:nvPr/>
        </p:nvSpPr>
        <p:spPr bwMode="auto">
          <a:xfrm>
            <a:off x="3505200" y="4114800"/>
            <a:ext cx="1143000" cy="152400"/>
          </a:xfrm>
          <a:prstGeom prst="leftRightArrow">
            <a:avLst>
              <a:gd name="adj1" fmla="val 50000"/>
              <a:gd name="adj2" fmla="val 1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990" name="Group 30"/>
          <p:cNvGrpSpPr>
            <a:grpSpLocks/>
          </p:cNvGrpSpPr>
          <p:nvPr/>
        </p:nvGrpSpPr>
        <p:grpSpPr bwMode="auto">
          <a:xfrm>
            <a:off x="1638300" y="1498600"/>
            <a:ext cx="5448300" cy="406400"/>
            <a:chOff x="1032" y="896"/>
            <a:chExt cx="3432" cy="256"/>
          </a:xfrm>
        </p:grpSpPr>
        <p:graphicFrame>
          <p:nvGraphicFramePr>
            <p:cNvPr id="40962" name="Object 2"/>
            <p:cNvGraphicFramePr>
              <a:graphicFrameLocks noChangeAspect="1"/>
            </p:cNvGraphicFramePr>
            <p:nvPr/>
          </p:nvGraphicFramePr>
          <p:xfrm>
            <a:off x="1032" y="896"/>
            <a:ext cx="343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5" name="Equation" r:id="rId7" imgW="5448240" imgH="406080" progId="Equation.3">
                    <p:embed/>
                  </p:oleObj>
                </mc:Choice>
                <mc:Fallback>
                  <p:oleObj name="Equation" r:id="rId7" imgW="5448240" imgH="40608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2" y="896"/>
                          <a:ext cx="343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9" name="Line 19"/>
            <p:cNvSpPr>
              <a:spLocks noChangeShapeType="1"/>
            </p:cNvSpPr>
            <p:nvPr/>
          </p:nvSpPr>
          <p:spPr bwMode="auto">
            <a:xfrm>
              <a:off x="3168" y="9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991" name="Group 31"/>
          <p:cNvGrpSpPr>
            <a:grpSpLocks/>
          </p:cNvGrpSpPr>
          <p:nvPr/>
        </p:nvGrpSpPr>
        <p:grpSpPr bwMode="auto">
          <a:xfrm>
            <a:off x="1793875" y="2044700"/>
            <a:ext cx="5216525" cy="927100"/>
            <a:chOff x="1130" y="1200"/>
            <a:chExt cx="3286" cy="584"/>
          </a:xfrm>
        </p:grpSpPr>
        <p:graphicFrame>
          <p:nvGraphicFramePr>
            <p:cNvPr id="40970" name="Object 10"/>
            <p:cNvGraphicFramePr>
              <a:graphicFrameLocks noChangeAspect="1"/>
            </p:cNvGraphicFramePr>
            <p:nvPr/>
          </p:nvGraphicFramePr>
          <p:xfrm>
            <a:off x="1130" y="1200"/>
            <a:ext cx="3286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6" name="Equation" r:id="rId9" imgW="5219640" imgH="927000" progId="Equation.3">
                    <p:embed/>
                  </p:oleObj>
                </mc:Choice>
                <mc:Fallback>
                  <p:oleObj name="Equation" r:id="rId9" imgW="5219640" imgH="9270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0" y="1200"/>
                          <a:ext cx="3286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80" name="Line 20"/>
            <p:cNvSpPr>
              <a:spLocks noChangeShapeType="1"/>
            </p:cNvSpPr>
            <p:nvPr/>
          </p:nvSpPr>
          <p:spPr bwMode="auto">
            <a:xfrm>
              <a:off x="3168" y="13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992" name="Group 32"/>
          <p:cNvGrpSpPr>
            <a:grpSpLocks/>
          </p:cNvGrpSpPr>
          <p:nvPr/>
        </p:nvGrpSpPr>
        <p:grpSpPr bwMode="auto">
          <a:xfrm>
            <a:off x="2082800" y="3208338"/>
            <a:ext cx="1276350" cy="396875"/>
            <a:chOff x="960" y="2112"/>
            <a:chExt cx="804" cy="250"/>
          </a:xfrm>
        </p:grpSpPr>
        <p:graphicFrame>
          <p:nvGraphicFramePr>
            <p:cNvPr id="40973" name="Object 13"/>
            <p:cNvGraphicFramePr>
              <a:graphicFrameLocks noChangeAspect="1"/>
            </p:cNvGraphicFramePr>
            <p:nvPr/>
          </p:nvGraphicFramePr>
          <p:xfrm>
            <a:off x="970" y="2162"/>
            <a:ext cx="77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7" name="Equation" r:id="rId11" imgW="1231560" imgH="317160" progId="Equation.3">
                    <p:embed/>
                  </p:oleObj>
                </mc:Choice>
                <mc:Fallback>
                  <p:oleObj name="Equation" r:id="rId11" imgW="1231560" imgH="31716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0" y="2162"/>
                          <a:ext cx="77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81" name="Line 21"/>
            <p:cNvSpPr>
              <a:spLocks noChangeShapeType="1"/>
            </p:cNvSpPr>
            <p:nvPr/>
          </p:nvSpPr>
          <p:spPr bwMode="auto">
            <a:xfrm>
              <a:off x="960" y="21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2" name="Line 22"/>
            <p:cNvSpPr>
              <a:spLocks noChangeShapeType="1"/>
            </p:cNvSpPr>
            <p:nvPr/>
          </p:nvSpPr>
          <p:spPr bwMode="auto">
            <a:xfrm>
              <a:off x="1248" y="21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3" name="Line 23"/>
            <p:cNvSpPr>
              <a:spLocks noChangeShapeType="1"/>
            </p:cNvSpPr>
            <p:nvPr/>
          </p:nvSpPr>
          <p:spPr bwMode="auto">
            <a:xfrm>
              <a:off x="1605" y="21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993" name="Group 33"/>
          <p:cNvGrpSpPr>
            <a:grpSpLocks/>
          </p:cNvGrpSpPr>
          <p:nvPr/>
        </p:nvGrpSpPr>
        <p:grpSpPr bwMode="auto">
          <a:xfrm>
            <a:off x="2235200" y="4038600"/>
            <a:ext cx="1117600" cy="317500"/>
            <a:chOff x="960" y="2728"/>
            <a:chExt cx="704" cy="200"/>
          </a:xfrm>
        </p:grpSpPr>
        <p:graphicFrame>
          <p:nvGraphicFramePr>
            <p:cNvPr id="40975" name="Object 15"/>
            <p:cNvGraphicFramePr>
              <a:graphicFrameLocks noChangeAspect="1"/>
            </p:cNvGraphicFramePr>
            <p:nvPr/>
          </p:nvGraphicFramePr>
          <p:xfrm>
            <a:off x="960" y="2728"/>
            <a:ext cx="70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8" name="Equation" r:id="rId13" imgW="1117440" imgH="317160" progId="Equation.3">
                    <p:embed/>
                  </p:oleObj>
                </mc:Choice>
                <mc:Fallback>
                  <p:oleObj name="Equation" r:id="rId13" imgW="1117440" imgH="31716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728"/>
                          <a:ext cx="70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84" name="Line 24"/>
            <p:cNvSpPr>
              <a:spLocks noChangeShapeType="1"/>
            </p:cNvSpPr>
            <p:nvPr/>
          </p:nvSpPr>
          <p:spPr bwMode="auto">
            <a:xfrm>
              <a:off x="960" y="27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5" name="Line 25"/>
            <p:cNvSpPr>
              <a:spLocks noChangeShapeType="1"/>
            </p:cNvSpPr>
            <p:nvPr/>
          </p:nvSpPr>
          <p:spPr bwMode="auto">
            <a:xfrm>
              <a:off x="1200" y="27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002" name="Group 42"/>
          <p:cNvGrpSpPr>
            <a:grpSpLocks/>
          </p:cNvGrpSpPr>
          <p:nvPr/>
        </p:nvGrpSpPr>
        <p:grpSpPr bwMode="auto">
          <a:xfrm>
            <a:off x="2921000" y="4876800"/>
            <a:ext cx="2120900" cy="990600"/>
            <a:chOff x="1840" y="3072"/>
            <a:chExt cx="1336" cy="624"/>
          </a:xfrm>
        </p:grpSpPr>
        <p:graphicFrame>
          <p:nvGraphicFramePr>
            <p:cNvPr id="40969" name="Object 9"/>
            <p:cNvGraphicFramePr>
              <a:graphicFrameLocks noChangeAspect="1"/>
            </p:cNvGraphicFramePr>
            <p:nvPr/>
          </p:nvGraphicFramePr>
          <p:xfrm>
            <a:off x="1840" y="3072"/>
            <a:ext cx="1336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9" name="Equation" r:id="rId15" imgW="2120760" imgH="990360" progId="Equation.3">
                    <p:embed/>
                  </p:oleObj>
                </mc:Choice>
                <mc:Fallback>
                  <p:oleObj name="Equation" r:id="rId15" imgW="2120760" imgH="99036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0" y="3072"/>
                          <a:ext cx="1336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86" name="Line 26"/>
            <p:cNvSpPr>
              <a:spLocks noChangeShapeType="1"/>
            </p:cNvSpPr>
            <p:nvPr/>
          </p:nvSpPr>
          <p:spPr bwMode="auto">
            <a:xfrm>
              <a:off x="2656" y="3095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7" name="Line 27"/>
            <p:cNvSpPr>
              <a:spLocks noChangeShapeType="1"/>
            </p:cNvSpPr>
            <p:nvPr/>
          </p:nvSpPr>
          <p:spPr bwMode="auto">
            <a:xfrm>
              <a:off x="2881" y="3095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8" name="Line 28"/>
            <p:cNvSpPr>
              <a:spLocks noChangeShapeType="1"/>
            </p:cNvSpPr>
            <p:nvPr/>
          </p:nvSpPr>
          <p:spPr bwMode="auto">
            <a:xfrm>
              <a:off x="2616" y="343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9" name="Line 29"/>
            <p:cNvSpPr>
              <a:spLocks noChangeShapeType="1"/>
            </p:cNvSpPr>
            <p:nvPr/>
          </p:nvSpPr>
          <p:spPr bwMode="auto">
            <a:xfrm>
              <a:off x="2896" y="343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40995" name="Picture 35" descr="F:\My Documents\数学资源库\机动.jpg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6" name="Text Box 3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40997" name="Picture 3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8" name="Picture 38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9" name="Picture 3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0" name="Picture 4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1" name="Picture 4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utoUpdateAnimBg="0"/>
      <p:bldP spid="40965" grpId="0" autoUpdateAnimBg="0"/>
      <p:bldP spid="40966" grpId="0" autoUpdateAnimBg="0"/>
      <p:bldP spid="40967" grpId="0" autoUpdateAnimBg="0"/>
      <p:bldP spid="40972" grpId="0" autoUpdateAnimBg="0"/>
      <p:bldP spid="40977" grpId="0" animBg="1"/>
      <p:bldP spid="40978" grpId="0" animBg="1"/>
    </p:bld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C:\POffice\Templates\空演示文稿.pot</Template>
  <TotalTime>2019</TotalTime>
  <Words>660</Words>
  <Application>Microsoft Office PowerPoint</Application>
  <PresentationFormat>全屏显示(4:3)</PresentationFormat>
  <Paragraphs>150</Paragraphs>
  <Slides>20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Times New Roman</vt:lpstr>
      <vt:lpstr>宋体</vt:lpstr>
      <vt:lpstr>华文行楷</vt:lpstr>
      <vt:lpstr>楷体_GB2312</vt:lpstr>
      <vt:lpstr>Arial</vt:lpstr>
      <vt:lpstr>仿宋_GB2312</vt:lpstr>
      <vt:lpstr>Symbol</vt:lpstr>
      <vt:lpstr>空演示文稿</vt:lpstr>
      <vt:lpstr>BMP 图象</vt:lpstr>
      <vt:lpstr>Microsoft 公式 3.0</vt:lpstr>
      <vt:lpstr>Microsoft Equation 3.0</vt:lpstr>
      <vt:lpstr>习题课</vt:lpstr>
      <vt:lpstr>1. 向量的加法与数乘</vt:lpstr>
      <vt:lpstr>2. 向量的数量积</vt:lpstr>
      <vt:lpstr>PowerPoint 演示文稿</vt:lpstr>
      <vt:lpstr>PowerPoint 演示文稿</vt:lpstr>
      <vt:lpstr>PowerPoint 演示文稿</vt:lpstr>
      <vt:lpstr>PowerPoint 演示文稿</vt:lpstr>
      <vt:lpstr>线与线的关系</vt:lpstr>
      <vt:lpstr>面与线间的关系</vt:lpstr>
      <vt:lpstr>相关的几个问题</vt:lpstr>
      <vt:lpstr>(2)点</vt:lpstr>
      <vt:lpstr>(3) 点</vt:lpstr>
      <vt:lpstr>例1. 求直线</vt:lpstr>
      <vt:lpstr>例2. 求过点( 2 , 1 , 3 ) 且与直线</vt:lpstr>
      <vt:lpstr>例3.  求直线</vt:lpstr>
      <vt:lpstr>例4.  设一平面平行于已知直线</vt:lpstr>
      <vt:lpstr>例5. 求过直线L:</vt:lpstr>
      <vt:lpstr>例6. 求过点</vt:lpstr>
      <vt:lpstr>PowerPoint 演示文稿</vt:lpstr>
      <vt:lpstr>例7.直线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  题  课</dc:title>
  <dc:creator>chaoyl</dc:creator>
  <cp:lastModifiedBy>houjy</cp:lastModifiedBy>
  <cp:revision>111</cp:revision>
  <dcterms:created xsi:type="dcterms:W3CDTF">2000-02-26T13:06:28Z</dcterms:created>
  <dcterms:modified xsi:type="dcterms:W3CDTF">2020-03-02T04:23:31Z</dcterms:modified>
</cp:coreProperties>
</file>