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4" r:id="rId2"/>
    <p:sldId id="295" r:id="rId3"/>
    <p:sldId id="296" r:id="rId4"/>
    <p:sldId id="298" r:id="rId5"/>
    <p:sldId id="329" r:id="rId6"/>
    <p:sldId id="302" r:id="rId7"/>
    <p:sldId id="330" r:id="rId8"/>
    <p:sldId id="334" r:id="rId9"/>
    <p:sldId id="335" r:id="rId10"/>
    <p:sldId id="336" r:id="rId11"/>
    <p:sldId id="337" r:id="rId12"/>
    <p:sldId id="338" r:id="rId13"/>
    <p:sldId id="343" r:id="rId14"/>
    <p:sldId id="345" r:id="rId15"/>
    <p:sldId id="344" r:id="rId16"/>
    <p:sldId id="305" r:id="rId17"/>
    <p:sldId id="306" r:id="rId18"/>
    <p:sldId id="324" r:id="rId19"/>
    <p:sldId id="309" r:id="rId20"/>
    <p:sldId id="332" r:id="rId21"/>
    <p:sldId id="339" r:id="rId22"/>
    <p:sldId id="340" r:id="rId23"/>
    <p:sldId id="341" r:id="rId24"/>
    <p:sldId id="342" r:id="rId25"/>
    <p:sldId id="346" r:id="rId26"/>
    <p:sldId id="347" r:id="rId27"/>
    <p:sldId id="318" r:id="rId28"/>
    <p:sldId id="328" r:id="rId29"/>
    <p:sldId id="320" r:id="rId30"/>
    <p:sldId id="321" r:id="rId31"/>
    <p:sldId id="326" r:id="rId32"/>
    <p:sldId id="327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1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1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1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1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1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1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1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1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33CC"/>
    <a:srgbClr val="CFBC31"/>
    <a:srgbClr val="66FF99"/>
    <a:srgbClr val="00FF00"/>
    <a:srgbClr val="6666FF"/>
    <a:srgbClr val="00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51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7" Type="http://schemas.openxmlformats.org/officeDocument/2006/relationships/image" Target="../media/image153.e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Relationship Id="rId6" Type="http://schemas.openxmlformats.org/officeDocument/2006/relationships/image" Target="../media/image152.emf"/><Relationship Id="rId5" Type="http://schemas.openxmlformats.org/officeDocument/2006/relationships/image" Target="../media/image151.emf"/><Relationship Id="rId4" Type="http://schemas.openxmlformats.org/officeDocument/2006/relationships/image" Target="../media/image15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image" Target="../media/image166.emf"/><Relationship Id="rId18" Type="http://schemas.openxmlformats.org/officeDocument/2006/relationships/image" Target="../media/image171.emf"/><Relationship Id="rId3" Type="http://schemas.openxmlformats.org/officeDocument/2006/relationships/image" Target="../media/image156.emf"/><Relationship Id="rId7" Type="http://schemas.openxmlformats.org/officeDocument/2006/relationships/image" Target="../media/image160.emf"/><Relationship Id="rId12" Type="http://schemas.openxmlformats.org/officeDocument/2006/relationships/image" Target="../media/image165.emf"/><Relationship Id="rId17" Type="http://schemas.openxmlformats.org/officeDocument/2006/relationships/image" Target="../media/image170.emf"/><Relationship Id="rId2" Type="http://schemas.openxmlformats.org/officeDocument/2006/relationships/image" Target="../media/image155.emf"/><Relationship Id="rId16" Type="http://schemas.openxmlformats.org/officeDocument/2006/relationships/image" Target="../media/image169.emf"/><Relationship Id="rId20" Type="http://schemas.openxmlformats.org/officeDocument/2006/relationships/image" Target="../media/image173.emf"/><Relationship Id="rId1" Type="http://schemas.openxmlformats.org/officeDocument/2006/relationships/image" Target="../media/image154.emf"/><Relationship Id="rId6" Type="http://schemas.openxmlformats.org/officeDocument/2006/relationships/image" Target="../media/image159.emf"/><Relationship Id="rId11" Type="http://schemas.openxmlformats.org/officeDocument/2006/relationships/image" Target="../media/image164.emf"/><Relationship Id="rId5" Type="http://schemas.openxmlformats.org/officeDocument/2006/relationships/image" Target="../media/image158.emf"/><Relationship Id="rId15" Type="http://schemas.openxmlformats.org/officeDocument/2006/relationships/image" Target="../media/image168.emf"/><Relationship Id="rId10" Type="http://schemas.openxmlformats.org/officeDocument/2006/relationships/image" Target="../media/image163.emf"/><Relationship Id="rId19" Type="http://schemas.openxmlformats.org/officeDocument/2006/relationships/image" Target="../media/image172.emf"/><Relationship Id="rId4" Type="http://schemas.openxmlformats.org/officeDocument/2006/relationships/image" Target="../media/image157.emf"/><Relationship Id="rId9" Type="http://schemas.openxmlformats.org/officeDocument/2006/relationships/image" Target="../media/image162.emf"/><Relationship Id="rId14" Type="http://schemas.openxmlformats.org/officeDocument/2006/relationships/image" Target="../media/image16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13" Type="http://schemas.openxmlformats.org/officeDocument/2006/relationships/image" Target="../media/image186.emf"/><Relationship Id="rId3" Type="http://schemas.openxmlformats.org/officeDocument/2006/relationships/image" Target="../media/image176.emf"/><Relationship Id="rId7" Type="http://schemas.openxmlformats.org/officeDocument/2006/relationships/image" Target="../media/image180.emf"/><Relationship Id="rId12" Type="http://schemas.openxmlformats.org/officeDocument/2006/relationships/image" Target="../media/image185.emf"/><Relationship Id="rId2" Type="http://schemas.openxmlformats.org/officeDocument/2006/relationships/image" Target="../media/image175.emf"/><Relationship Id="rId16" Type="http://schemas.openxmlformats.org/officeDocument/2006/relationships/image" Target="../media/image189.emf"/><Relationship Id="rId1" Type="http://schemas.openxmlformats.org/officeDocument/2006/relationships/image" Target="../media/image174.emf"/><Relationship Id="rId6" Type="http://schemas.openxmlformats.org/officeDocument/2006/relationships/image" Target="../media/image179.emf"/><Relationship Id="rId11" Type="http://schemas.openxmlformats.org/officeDocument/2006/relationships/image" Target="../media/image184.emf"/><Relationship Id="rId5" Type="http://schemas.openxmlformats.org/officeDocument/2006/relationships/image" Target="../media/image178.emf"/><Relationship Id="rId15" Type="http://schemas.openxmlformats.org/officeDocument/2006/relationships/image" Target="../media/image188.emf"/><Relationship Id="rId10" Type="http://schemas.openxmlformats.org/officeDocument/2006/relationships/image" Target="../media/image183.emf"/><Relationship Id="rId4" Type="http://schemas.openxmlformats.org/officeDocument/2006/relationships/image" Target="../media/image177.emf"/><Relationship Id="rId9" Type="http://schemas.openxmlformats.org/officeDocument/2006/relationships/image" Target="../media/image182.emf"/><Relationship Id="rId14" Type="http://schemas.openxmlformats.org/officeDocument/2006/relationships/image" Target="../media/image18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13" Type="http://schemas.openxmlformats.org/officeDocument/2006/relationships/image" Target="../media/image202.emf"/><Relationship Id="rId18" Type="http://schemas.openxmlformats.org/officeDocument/2006/relationships/image" Target="../media/image207.emf"/><Relationship Id="rId26" Type="http://schemas.openxmlformats.org/officeDocument/2006/relationships/image" Target="../media/image215.emf"/><Relationship Id="rId3" Type="http://schemas.openxmlformats.org/officeDocument/2006/relationships/image" Target="../media/image192.emf"/><Relationship Id="rId21" Type="http://schemas.openxmlformats.org/officeDocument/2006/relationships/image" Target="../media/image210.emf"/><Relationship Id="rId7" Type="http://schemas.openxmlformats.org/officeDocument/2006/relationships/image" Target="../media/image196.emf"/><Relationship Id="rId12" Type="http://schemas.openxmlformats.org/officeDocument/2006/relationships/image" Target="../media/image201.emf"/><Relationship Id="rId17" Type="http://schemas.openxmlformats.org/officeDocument/2006/relationships/image" Target="../media/image206.emf"/><Relationship Id="rId25" Type="http://schemas.openxmlformats.org/officeDocument/2006/relationships/image" Target="../media/image214.emf"/><Relationship Id="rId2" Type="http://schemas.openxmlformats.org/officeDocument/2006/relationships/image" Target="../media/image191.emf"/><Relationship Id="rId16" Type="http://schemas.openxmlformats.org/officeDocument/2006/relationships/image" Target="../media/image205.emf"/><Relationship Id="rId20" Type="http://schemas.openxmlformats.org/officeDocument/2006/relationships/image" Target="../media/image209.emf"/><Relationship Id="rId1" Type="http://schemas.openxmlformats.org/officeDocument/2006/relationships/image" Target="../media/image190.emf"/><Relationship Id="rId6" Type="http://schemas.openxmlformats.org/officeDocument/2006/relationships/image" Target="../media/image195.emf"/><Relationship Id="rId11" Type="http://schemas.openxmlformats.org/officeDocument/2006/relationships/image" Target="../media/image200.emf"/><Relationship Id="rId24" Type="http://schemas.openxmlformats.org/officeDocument/2006/relationships/image" Target="../media/image213.emf"/><Relationship Id="rId5" Type="http://schemas.openxmlformats.org/officeDocument/2006/relationships/image" Target="../media/image194.emf"/><Relationship Id="rId15" Type="http://schemas.openxmlformats.org/officeDocument/2006/relationships/image" Target="../media/image204.emf"/><Relationship Id="rId23" Type="http://schemas.openxmlformats.org/officeDocument/2006/relationships/image" Target="../media/image212.emf"/><Relationship Id="rId10" Type="http://schemas.openxmlformats.org/officeDocument/2006/relationships/image" Target="../media/image199.emf"/><Relationship Id="rId19" Type="http://schemas.openxmlformats.org/officeDocument/2006/relationships/image" Target="../media/image208.emf"/><Relationship Id="rId4" Type="http://schemas.openxmlformats.org/officeDocument/2006/relationships/image" Target="../media/image193.emf"/><Relationship Id="rId9" Type="http://schemas.openxmlformats.org/officeDocument/2006/relationships/image" Target="../media/image198.emf"/><Relationship Id="rId14" Type="http://schemas.openxmlformats.org/officeDocument/2006/relationships/image" Target="../media/image203.emf"/><Relationship Id="rId22" Type="http://schemas.openxmlformats.org/officeDocument/2006/relationships/image" Target="../media/image211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3" Type="http://schemas.openxmlformats.org/officeDocument/2006/relationships/image" Target="../media/image231.emf"/><Relationship Id="rId7" Type="http://schemas.openxmlformats.org/officeDocument/2006/relationships/image" Target="../media/image235.emf"/><Relationship Id="rId12" Type="http://schemas.openxmlformats.org/officeDocument/2006/relationships/image" Target="../media/image240.emf"/><Relationship Id="rId2" Type="http://schemas.openxmlformats.org/officeDocument/2006/relationships/image" Target="../media/image230.emf"/><Relationship Id="rId1" Type="http://schemas.openxmlformats.org/officeDocument/2006/relationships/image" Target="../media/image229.emf"/><Relationship Id="rId6" Type="http://schemas.openxmlformats.org/officeDocument/2006/relationships/image" Target="../media/image234.emf"/><Relationship Id="rId11" Type="http://schemas.openxmlformats.org/officeDocument/2006/relationships/image" Target="../media/image239.emf"/><Relationship Id="rId5" Type="http://schemas.openxmlformats.org/officeDocument/2006/relationships/image" Target="../media/image233.emf"/><Relationship Id="rId10" Type="http://schemas.openxmlformats.org/officeDocument/2006/relationships/image" Target="../media/image238.emf"/><Relationship Id="rId4" Type="http://schemas.openxmlformats.org/officeDocument/2006/relationships/image" Target="../media/image232.emf"/><Relationship Id="rId9" Type="http://schemas.openxmlformats.org/officeDocument/2006/relationships/image" Target="../media/image237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3" Type="http://schemas.openxmlformats.org/officeDocument/2006/relationships/image" Target="../media/image243.emf"/><Relationship Id="rId7" Type="http://schemas.openxmlformats.org/officeDocument/2006/relationships/image" Target="../media/image247.emf"/><Relationship Id="rId2" Type="http://schemas.openxmlformats.org/officeDocument/2006/relationships/image" Target="../media/image242.emf"/><Relationship Id="rId1" Type="http://schemas.openxmlformats.org/officeDocument/2006/relationships/image" Target="../media/image241.emf"/><Relationship Id="rId6" Type="http://schemas.openxmlformats.org/officeDocument/2006/relationships/image" Target="../media/image246.emf"/><Relationship Id="rId5" Type="http://schemas.openxmlformats.org/officeDocument/2006/relationships/image" Target="../media/image245.emf"/><Relationship Id="rId4" Type="http://schemas.openxmlformats.org/officeDocument/2006/relationships/image" Target="../media/image244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emf"/><Relationship Id="rId13" Type="http://schemas.openxmlformats.org/officeDocument/2006/relationships/image" Target="../media/image261.emf"/><Relationship Id="rId3" Type="http://schemas.openxmlformats.org/officeDocument/2006/relationships/image" Target="../media/image251.emf"/><Relationship Id="rId7" Type="http://schemas.openxmlformats.org/officeDocument/2006/relationships/image" Target="../media/image255.emf"/><Relationship Id="rId12" Type="http://schemas.openxmlformats.org/officeDocument/2006/relationships/image" Target="../media/image260.emf"/><Relationship Id="rId2" Type="http://schemas.openxmlformats.org/officeDocument/2006/relationships/image" Target="../media/image250.emf"/><Relationship Id="rId1" Type="http://schemas.openxmlformats.org/officeDocument/2006/relationships/image" Target="../media/image249.emf"/><Relationship Id="rId6" Type="http://schemas.openxmlformats.org/officeDocument/2006/relationships/image" Target="../media/image254.emf"/><Relationship Id="rId11" Type="http://schemas.openxmlformats.org/officeDocument/2006/relationships/image" Target="../media/image259.emf"/><Relationship Id="rId5" Type="http://schemas.openxmlformats.org/officeDocument/2006/relationships/image" Target="../media/image253.emf"/><Relationship Id="rId15" Type="http://schemas.openxmlformats.org/officeDocument/2006/relationships/image" Target="../media/image263.emf"/><Relationship Id="rId10" Type="http://schemas.openxmlformats.org/officeDocument/2006/relationships/image" Target="../media/image258.emf"/><Relationship Id="rId4" Type="http://schemas.openxmlformats.org/officeDocument/2006/relationships/image" Target="../media/image252.emf"/><Relationship Id="rId9" Type="http://schemas.openxmlformats.org/officeDocument/2006/relationships/image" Target="../media/image257.emf"/><Relationship Id="rId14" Type="http://schemas.openxmlformats.org/officeDocument/2006/relationships/image" Target="../media/image262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emf"/><Relationship Id="rId13" Type="http://schemas.openxmlformats.org/officeDocument/2006/relationships/image" Target="../media/image276.emf"/><Relationship Id="rId3" Type="http://schemas.openxmlformats.org/officeDocument/2006/relationships/image" Target="../media/image266.emf"/><Relationship Id="rId7" Type="http://schemas.openxmlformats.org/officeDocument/2006/relationships/image" Target="../media/image270.emf"/><Relationship Id="rId12" Type="http://schemas.openxmlformats.org/officeDocument/2006/relationships/image" Target="../media/image275.emf"/><Relationship Id="rId17" Type="http://schemas.openxmlformats.org/officeDocument/2006/relationships/image" Target="../media/image280.emf"/><Relationship Id="rId2" Type="http://schemas.openxmlformats.org/officeDocument/2006/relationships/image" Target="../media/image265.emf"/><Relationship Id="rId16" Type="http://schemas.openxmlformats.org/officeDocument/2006/relationships/image" Target="../media/image279.emf"/><Relationship Id="rId1" Type="http://schemas.openxmlformats.org/officeDocument/2006/relationships/image" Target="../media/image264.emf"/><Relationship Id="rId6" Type="http://schemas.openxmlformats.org/officeDocument/2006/relationships/image" Target="../media/image269.emf"/><Relationship Id="rId11" Type="http://schemas.openxmlformats.org/officeDocument/2006/relationships/image" Target="../media/image274.emf"/><Relationship Id="rId5" Type="http://schemas.openxmlformats.org/officeDocument/2006/relationships/image" Target="../media/image268.emf"/><Relationship Id="rId15" Type="http://schemas.openxmlformats.org/officeDocument/2006/relationships/image" Target="../media/image278.emf"/><Relationship Id="rId10" Type="http://schemas.openxmlformats.org/officeDocument/2006/relationships/image" Target="../media/image273.emf"/><Relationship Id="rId4" Type="http://schemas.openxmlformats.org/officeDocument/2006/relationships/image" Target="../media/image267.emf"/><Relationship Id="rId9" Type="http://schemas.openxmlformats.org/officeDocument/2006/relationships/image" Target="../media/image272.emf"/><Relationship Id="rId14" Type="http://schemas.openxmlformats.org/officeDocument/2006/relationships/image" Target="../media/image277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emf"/><Relationship Id="rId13" Type="http://schemas.openxmlformats.org/officeDocument/2006/relationships/image" Target="../media/image293.emf"/><Relationship Id="rId3" Type="http://schemas.openxmlformats.org/officeDocument/2006/relationships/image" Target="../media/image283.emf"/><Relationship Id="rId7" Type="http://schemas.openxmlformats.org/officeDocument/2006/relationships/image" Target="../media/image287.emf"/><Relationship Id="rId12" Type="http://schemas.openxmlformats.org/officeDocument/2006/relationships/image" Target="../media/image292.emf"/><Relationship Id="rId2" Type="http://schemas.openxmlformats.org/officeDocument/2006/relationships/image" Target="../media/image282.emf"/><Relationship Id="rId1" Type="http://schemas.openxmlformats.org/officeDocument/2006/relationships/image" Target="../media/image281.emf"/><Relationship Id="rId6" Type="http://schemas.openxmlformats.org/officeDocument/2006/relationships/image" Target="../media/image286.emf"/><Relationship Id="rId11" Type="http://schemas.openxmlformats.org/officeDocument/2006/relationships/image" Target="../media/image291.emf"/><Relationship Id="rId5" Type="http://schemas.openxmlformats.org/officeDocument/2006/relationships/image" Target="../media/image285.emf"/><Relationship Id="rId10" Type="http://schemas.openxmlformats.org/officeDocument/2006/relationships/image" Target="../media/image290.emf"/><Relationship Id="rId4" Type="http://schemas.openxmlformats.org/officeDocument/2006/relationships/image" Target="../media/image284.emf"/><Relationship Id="rId9" Type="http://schemas.openxmlformats.org/officeDocument/2006/relationships/image" Target="../media/image289.emf"/><Relationship Id="rId14" Type="http://schemas.openxmlformats.org/officeDocument/2006/relationships/image" Target="../media/image294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emf"/><Relationship Id="rId13" Type="http://schemas.openxmlformats.org/officeDocument/2006/relationships/image" Target="../media/image307.emf"/><Relationship Id="rId18" Type="http://schemas.openxmlformats.org/officeDocument/2006/relationships/image" Target="../media/image312.emf"/><Relationship Id="rId3" Type="http://schemas.openxmlformats.org/officeDocument/2006/relationships/image" Target="../media/image297.emf"/><Relationship Id="rId7" Type="http://schemas.openxmlformats.org/officeDocument/2006/relationships/image" Target="../media/image301.emf"/><Relationship Id="rId12" Type="http://schemas.openxmlformats.org/officeDocument/2006/relationships/image" Target="../media/image306.emf"/><Relationship Id="rId17" Type="http://schemas.openxmlformats.org/officeDocument/2006/relationships/image" Target="../media/image311.emf"/><Relationship Id="rId2" Type="http://schemas.openxmlformats.org/officeDocument/2006/relationships/image" Target="../media/image296.emf"/><Relationship Id="rId16" Type="http://schemas.openxmlformats.org/officeDocument/2006/relationships/image" Target="../media/image310.emf"/><Relationship Id="rId20" Type="http://schemas.openxmlformats.org/officeDocument/2006/relationships/image" Target="../media/image314.emf"/><Relationship Id="rId1" Type="http://schemas.openxmlformats.org/officeDocument/2006/relationships/image" Target="../media/image295.emf"/><Relationship Id="rId6" Type="http://schemas.openxmlformats.org/officeDocument/2006/relationships/image" Target="../media/image300.emf"/><Relationship Id="rId11" Type="http://schemas.openxmlformats.org/officeDocument/2006/relationships/image" Target="../media/image305.emf"/><Relationship Id="rId5" Type="http://schemas.openxmlformats.org/officeDocument/2006/relationships/image" Target="../media/image299.emf"/><Relationship Id="rId15" Type="http://schemas.openxmlformats.org/officeDocument/2006/relationships/image" Target="../media/image309.emf"/><Relationship Id="rId10" Type="http://schemas.openxmlformats.org/officeDocument/2006/relationships/image" Target="../media/image304.emf"/><Relationship Id="rId19" Type="http://schemas.openxmlformats.org/officeDocument/2006/relationships/image" Target="../media/image313.emf"/><Relationship Id="rId4" Type="http://schemas.openxmlformats.org/officeDocument/2006/relationships/image" Target="../media/image298.emf"/><Relationship Id="rId9" Type="http://schemas.openxmlformats.org/officeDocument/2006/relationships/image" Target="../media/image303.emf"/><Relationship Id="rId14" Type="http://schemas.openxmlformats.org/officeDocument/2006/relationships/image" Target="../media/image30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18" Type="http://schemas.openxmlformats.org/officeDocument/2006/relationships/image" Target="../media/image47.emf"/><Relationship Id="rId3" Type="http://schemas.openxmlformats.org/officeDocument/2006/relationships/image" Target="../media/image32.emf"/><Relationship Id="rId21" Type="http://schemas.openxmlformats.org/officeDocument/2006/relationships/image" Target="../media/image50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17" Type="http://schemas.openxmlformats.org/officeDocument/2006/relationships/image" Target="../media/image46.emf"/><Relationship Id="rId2" Type="http://schemas.openxmlformats.org/officeDocument/2006/relationships/image" Target="../media/image31.emf"/><Relationship Id="rId16" Type="http://schemas.openxmlformats.org/officeDocument/2006/relationships/image" Target="../media/image45.emf"/><Relationship Id="rId20" Type="http://schemas.openxmlformats.org/officeDocument/2006/relationships/image" Target="../media/image49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5" Type="http://schemas.openxmlformats.org/officeDocument/2006/relationships/image" Target="../media/image44.emf"/><Relationship Id="rId10" Type="http://schemas.openxmlformats.org/officeDocument/2006/relationships/image" Target="../media/image39.emf"/><Relationship Id="rId19" Type="http://schemas.openxmlformats.org/officeDocument/2006/relationships/image" Target="../media/image48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Relationship Id="rId22" Type="http://schemas.openxmlformats.org/officeDocument/2006/relationships/image" Target="../media/image5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4.emf"/><Relationship Id="rId18" Type="http://schemas.openxmlformats.org/officeDocument/2006/relationships/image" Target="../media/image69.emf"/><Relationship Id="rId3" Type="http://schemas.openxmlformats.org/officeDocument/2006/relationships/image" Target="../media/image54.emf"/><Relationship Id="rId21" Type="http://schemas.openxmlformats.org/officeDocument/2006/relationships/image" Target="../media/image72.e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17" Type="http://schemas.openxmlformats.org/officeDocument/2006/relationships/image" Target="../media/image68.emf"/><Relationship Id="rId25" Type="http://schemas.openxmlformats.org/officeDocument/2006/relationships/image" Target="../media/image76.emf"/><Relationship Id="rId2" Type="http://schemas.openxmlformats.org/officeDocument/2006/relationships/image" Target="../media/image53.emf"/><Relationship Id="rId16" Type="http://schemas.openxmlformats.org/officeDocument/2006/relationships/image" Target="../media/image67.emf"/><Relationship Id="rId20" Type="http://schemas.openxmlformats.org/officeDocument/2006/relationships/image" Target="../media/image71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24" Type="http://schemas.openxmlformats.org/officeDocument/2006/relationships/image" Target="../media/image75.emf"/><Relationship Id="rId5" Type="http://schemas.openxmlformats.org/officeDocument/2006/relationships/image" Target="../media/image56.emf"/><Relationship Id="rId15" Type="http://schemas.openxmlformats.org/officeDocument/2006/relationships/image" Target="../media/image66.emf"/><Relationship Id="rId23" Type="http://schemas.openxmlformats.org/officeDocument/2006/relationships/image" Target="../media/image74.emf"/><Relationship Id="rId10" Type="http://schemas.openxmlformats.org/officeDocument/2006/relationships/image" Target="../media/image61.emf"/><Relationship Id="rId19" Type="http://schemas.openxmlformats.org/officeDocument/2006/relationships/image" Target="../media/image70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Relationship Id="rId14" Type="http://schemas.openxmlformats.org/officeDocument/2006/relationships/image" Target="../media/image65.emf"/><Relationship Id="rId22" Type="http://schemas.openxmlformats.org/officeDocument/2006/relationships/image" Target="../media/image7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image" Target="../media/image89.emf"/><Relationship Id="rId18" Type="http://schemas.openxmlformats.org/officeDocument/2006/relationships/image" Target="../media/image94.emf"/><Relationship Id="rId26" Type="http://schemas.openxmlformats.org/officeDocument/2006/relationships/image" Target="../media/image102.emf"/><Relationship Id="rId3" Type="http://schemas.openxmlformats.org/officeDocument/2006/relationships/image" Target="../media/image79.emf"/><Relationship Id="rId21" Type="http://schemas.openxmlformats.org/officeDocument/2006/relationships/image" Target="../media/image97.emf"/><Relationship Id="rId7" Type="http://schemas.openxmlformats.org/officeDocument/2006/relationships/image" Target="../media/image83.emf"/><Relationship Id="rId12" Type="http://schemas.openxmlformats.org/officeDocument/2006/relationships/image" Target="../media/image88.emf"/><Relationship Id="rId17" Type="http://schemas.openxmlformats.org/officeDocument/2006/relationships/image" Target="../media/image93.emf"/><Relationship Id="rId25" Type="http://schemas.openxmlformats.org/officeDocument/2006/relationships/image" Target="../media/image101.emf"/><Relationship Id="rId2" Type="http://schemas.openxmlformats.org/officeDocument/2006/relationships/image" Target="../media/image78.emf"/><Relationship Id="rId16" Type="http://schemas.openxmlformats.org/officeDocument/2006/relationships/image" Target="../media/image92.emf"/><Relationship Id="rId20" Type="http://schemas.openxmlformats.org/officeDocument/2006/relationships/image" Target="../media/image96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11" Type="http://schemas.openxmlformats.org/officeDocument/2006/relationships/image" Target="../media/image87.emf"/><Relationship Id="rId24" Type="http://schemas.openxmlformats.org/officeDocument/2006/relationships/image" Target="../media/image100.emf"/><Relationship Id="rId5" Type="http://schemas.openxmlformats.org/officeDocument/2006/relationships/image" Target="../media/image81.emf"/><Relationship Id="rId15" Type="http://schemas.openxmlformats.org/officeDocument/2006/relationships/image" Target="../media/image91.emf"/><Relationship Id="rId23" Type="http://schemas.openxmlformats.org/officeDocument/2006/relationships/image" Target="../media/image99.emf"/><Relationship Id="rId10" Type="http://schemas.openxmlformats.org/officeDocument/2006/relationships/image" Target="../media/image86.emf"/><Relationship Id="rId19" Type="http://schemas.openxmlformats.org/officeDocument/2006/relationships/image" Target="../media/image95.emf"/><Relationship Id="rId4" Type="http://schemas.openxmlformats.org/officeDocument/2006/relationships/image" Target="../media/image80.emf"/><Relationship Id="rId9" Type="http://schemas.openxmlformats.org/officeDocument/2006/relationships/image" Target="../media/image85.emf"/><Relationship Id="rId14" Type="http://schemas.openxmlformats.org/officeDocument/2006/relationships/image" Target="../media/image90.emf"/><Relationship Id="rId22" Type="http://schemas.openxmlformats.org/officeDocument/2006/relationships/image" Target="../media/image98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image" Target="../media/image129.emf"/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12" Type="http://schemas.openxmlformats.org/officeDocument/2006/relationships/image" Target="../media/image128.emf"/><Relationship Id="rId17" Type="http://schemas.openxmlformats.org/officeDocument/2006/relationships/image" Target="../media/image133.emf"/><Relationship Id="rId2" Type="http://schemas.openxmlformats.org/officeDocument/2006/relationships/image" Target="../media/image118.emf"/><Relationship Id="rId16" Type="http://schemas.openxmlformats.org/officeDocument/2006/relationships/image" Target="../media/image132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11" Type="http://schemas.openxmlformats.org/officeDocument/2006/relationships/image" Target="../media/image127.emf"/><Relationship Id="rId5" Type="http://schemas.openxmlformats.org/officeDocument/2006/relationships/image" Target="../media/image121.emf"/><Relationship Id="rId15" Type="http://schemas.openxmlformats.org/officeDocument/2006/relationships/image" Target="../media/image131.emf"/><Relationship Id="rId10" Type="http://schemas.openxmlformats.org/officeDocument/2006/relationships/image" Target="../media/image126.png"/><Relationship Id="rId4" Type="http://schemas.openxmlformats.org/officeDocument/2006/relationships/image" Target="../media/image120.emf"/><Relationship Id="rId9" Type="http://schemas.openxmlformats.org/officeDocument/2006/relationships/image" Target="../media/image125.emf"/><Relationship Id="rId14" Type="http://schemas.openxmlformats.org/officeDocument/2006/relationships/image" Target="../media/image130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image" Target="../media/image146.emf"/><Relationship Id="rId3" Type="http://schemas.openxmlformats.org/officeDocument/2006/relationships/image" Target="../media/image136.emf"/><Relationship Id="rId7" Type="http://schemas.openxmlformats.org/officeDocument/2006/relationships/image" Target="../media/image140.emf"/><Relationship Id="rId12" Type="http://schemas.openxmlformats.org/officeDocument/2006/relationships/image" Target="../media/image145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6" Type="http://schemas.openxmlformats.org/officeDocument/2006/relationships/image" Target="../media/image139.emf"/><Relationship Id="rId11" Type="http://schemas.openxmlformats.org/officeDocument/2006/relationships/image" Target="../media/image144.emf"/><Relationship Id="rId5" Type="http://schemas.openxmlformats.org/officeDocument/2006/relationships/image" Target="../media/image138.emf"/><Relationship Id="rId10" Type="http://schemas.openxmlformats.org/officeDocument/2006/relationships/image" Target="../media/image143.emf"/><Relationship Id="rId4" Type="http://schemas.openxmlformats.org/officeDocument/2006/relationships/image" Target="../media/image137.emf"/><Relationship Id="rId9" Type="http://schemas.openxmlformats.org/officeDocument/2006/relationships/image" Target="../media/image14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fld id="{3A4D84F9-B528-40E0-8012-610416FCFA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33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/>
              <a:t>L.P204~P206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/>
              <a:t>2000</a:t>
            </a:r>
            <a:r>
              <a:rPr lang="zh-CN" altLang="en-US"/>
              <a:t>年考题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6CE8E-8BA8-4B84-8388-DD4832E620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252824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5FEA8-2FC2-4B0F-BEC0-AAFCF8B17A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89700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33B50-8358-479C-8544-0E8BCED36F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84223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1015C-89BA-4A32-A22B-88128F029A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44076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BF077-EB09-49CE-815F-81462D5640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28782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0A5216-FEEF-43C8-8D21-09D6C3B474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44115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24D6A-2C05-4969-B017-392AA40AA5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00647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7C27E-24DB-47A5-8FEB-DD2F75CDC9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49145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ED541-1910-4A01-A097-37DA0C7EAA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02091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DCA40-2879-411A-AA95-32157A130E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32290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1F13C-7796-422F-85AD-9787A9DE39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10209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FD40E22B-BAAF-41D3-8C05-BE776200289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>
                <a:latin typeface="楷体_GB2312" pitchFamily="1" charset="-122"/>
              </a:rPr>
              <a:t>目录   上页   下页   返回   结束 </a:t>
            </a:r>
          </a:p>
        </p:txBody>
      </p:sp>
      <p:pic>
        <p:nvPicPr>
          <p:cNvPr id="1032" name="Picture 8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F:\My Documents\数学资源库\目录.jpg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104.tmp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107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2.xml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104.tmp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3" Type="http://schemas.openxmlformats.org/officeDocument/2006/relationships/tags" Target="../tags/tag50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image" Target="../media/image104.tmp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109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image" Target="../media/image108.png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113.png"/><Relationship Id="rId3" Type="http://schemas.openxmlformats.org/officeDocument/2006/relationships/tags" Target="../tags/tag70.xml"/><Relationship Id="rId21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72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9" Type="http://schemas.openxmlformats.org/officeDocument/2006/relationships/image" Target="../media/image104.tmp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image" Target="../media/image112.png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71.xml"/><Relationship Id="rId28" Type="http://schemas.openxmlformats.org/officeDocument/2006/relationships/image" Target="../media/image114.png"/><Relationship Id="rId10" Type="http://schemas.openxmlformats.org/officeDocument/2006/relationships/tags" Target="../tags/tag77.xml"/><Relationship Id="rId19" Type="http://schemas.openxmlformats.org/officeDocument/2006/relationships/image" Target="../media/image110.png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image" Target="../media/image111.png"/><Relationship Id="rId27" Type="http://schemas.openxmlformats.org/officeDocument/2006/relationships/tags" Target="../tags/tag7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3" Type="http://schemas.openxmlformats.org/officeDocument/2006/relationships/tags" Target="../tags/tag87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image" Target="../media/image104.tmp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image" Target="../media/image116.png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image" Target="../media/image1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24.emf"/><Relationship Id="rId26" Type="http://schemas.openxmlformats.org/officeDocument/2006/relationships/image" Target="../media/image128.e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34" Type="http://schemas.openxmlformats.org/officeDocument/2006/relationships/image" Target="../media/image132.emf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21.e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33" Type="http://schemas.openxmlformats.org/officeDocument/2006/relationships/oleObject" Target="../embeddings/oleObject1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3.emf"/><Relationship Id="rId20" Type="http://schemas.openxmlformats.org/officeDocument/2006/relationships/image" Target="../media/image125.emf"/><Relationship Id="rId29" Type="http://schemas.openxmlformats.org/officeDocument/2006/relationships/oleObject" Target="../embeddings/oleObject11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127.emf"/><Relationship Id="rId32" Type="http://schemas.openxmlformats.org/officeDocument/2006/relationships/image" Target="../media/image131.e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129.emf"/><Relationship Id="rId36" Type="http://schemas.openxmlformats.org/officeDocument/2006/relationships/image" Target="../media/image133.emf"/><Relationship Id="rId10" Type="http://schemas.openxmlformats.org/officeDocument/2006/relationships/image" Target="../media/image120.emf"/><Relationship Id="rId19" Type="http://schemas.openxmlformats.org/officeDocument/2006/relationships/oleObject" Target="../embeddings/oleObject105.bin"/><Relationship Id="rId31" Type="http://schemas.openxmlformats.org/officeDocument/2006/relationships/oleObject" Target="../embeddings/oleObject111.bin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22.emf"/><Relationship Id="rId22" Type="http://schemas.openxmlformats.org/officeDocument/2006/relationships/image" Target="../media/image126.png"/><Relationship Id="rId27" Type="http://schemas.openxmlformats.org/officeDocument/2006/relationships/oleObject" Target="../embeddings/oleObject109.bin"/><Relationship Id="rId30" Type="http://schemas.openxmlformats.org/officeDocument/2006/relationships/image" Target="../media/image130.emf"/><Relationship Id="rId35" Type="http://schemas.openxmlformats.org/officeDocument/2006/relationships/oleObject" Target="../embeddings/oleObject11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41.emf"/><Relationship Id="rId26" Type="http://schemas.openxmlformats.org/officeDocument/2006/relationships/image" Target="../media/image145.e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38.e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0.emf"/><Relationship Id="rId20" Type="http://schemas.openxmlformats.org/officeDocument/2006/relationships/image" Target="../media/image142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44.e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46.emf"/><Relationship Id="rId10" Type="http://schemas.openxmlformats.org/officeDocument/2006/relationships/image" Target="../media/image137.e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39.emf"/><Relationship Id="rId22" Type="http://schemas.openxmlformats.org/officeDocument/2006/relationships/image" Target="../media/image143.emf"/><Relationship Id="rId27" Type="http://schemas.openxmlformats.org/officeDocument/2006/relationships/oleObject" Target="../embeddings/oleObject12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5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3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8.e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50.emf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5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61.emf"/><Relationship Id="rId26" Type="http://schemas.openxmlformats.org/officeDocument/2006/relationships/image" Target="../media/image165.emf"/><Relationship Id="rId39" Type="http://schemas.openxmlformats.org/officeDocument/2006/relationships/oleObject" Target="../embeddings/oleObject152.bin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34" Type="http://schemas.openxmlformats.org/officeDocument/2006/relationships/image" Target="../media/image169.emf"/><Relationship Id="rId42" Type="http://schemas.openxmlformats.org/officeDocument/2006/relationships/image" Target="../media/image173.emf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58.emf"/><Relationship Id="rId17" Type="http://schemas.openxmlformats.org/officeDocument/2006/relationships/oleObject" Target="../embeddings/oleObject141.bin"/><Relationship Id="rId25" Type="http://schemas.openxmlformats.org/officeDocument/2006/relationships/oleObject" Target="../embeddings/oleObject145.bin"/><Relationship Id="rId33" Type="http://schemas.openxmlformats.org/officeDocument/2006/relationships/oleObject" Target="../embeddings/oleObject149.bin"/><Relationship Id="rId38" Type="http://schemas.openxmlformats.org/officeDocument/2006/relationships/image" Target="../media/image17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0.emf"/><Relationship Id="rId20" Type="http://schemas.openxmlformats.org/officeDocument/2006/relationships/image" Target="../media/image162.emf"/><Relationship Id="rId29" Type="http://schemas.openxmlformats.org/officeDocument/2006/relationships/oleObject" Target="../embeddings/oleObject147.bin"/><Relationship Id="rId41" Type="http://schemas.openxmlformats.org/officeDocument/2006/relationships/oleObject" Target="../embeddings/oleObject15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164.emf"/><Relationship Id="rId32" Type="http://schemas.openxmlformats.org/officeDocument/2006/relationships/image" Target="../media/image168.emf"/><Relationship Id="rId37" Type="http://schemas.openxmlformats.org/officeDocument/2006/relationships/oleObject" Target="../embeddings/oleObject151.bin"/><Relationship Id="rId40" Type="http://schemas.openxmlformats.org/officeDocument/2006/relationships/image" Target="../media/image172.e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28" Type="http://schemas.openxmlformats.org/officeDocument/2006/relationships/image" Target="../media/image166.emf"/><Relationship Id="rId36" Type="http://schemas.openxmlformats.org/officeDocument/2006/relationships/image" Target="../media/image170.emf"/><Relationship Id="rId10" Type="http://schemas.openxmlformats.org/officeDocument/2006/relationships/image" Target="../media/image157.emf"/><Relationship Id="rId19" Type="http://schemas.openxmlformats.org/officeDocument/2006/relationships/oleObject" Target="../embeddings/oleObject142.bin"/><Relationship Id="rId31" Type="http://schemas.openxmlformats.org/officeDocument/2006/relationships/oleObject" Target="../embeddings/oleObject148.bin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59.emf"/><Relationship Id="rId22" Type="http://schemas.openxmlformats.org/officeDocument/2006/relationships/image" Target="../media/image163.emf"/><Relationship Id="rId27" Type="http://schemas.openxmlformats.org/officeDocument/2006/relationships/oleObject" Target="../embeddings/oleObject146.bin"/><Relationship Id="rId30" Type="http://schemas.openxmlformats.org/officeDocument/2006/relationships/image" Target="../media/image167.emf"/><Relationship Id="rId35" Type="http://schemas.openxmlformats.org/officeDocument/2006/relationships/oleObject" Target="../embeddings/oleObject15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81.emf"/><Relationship Id="rId26" Type="http://schemas.openxmlformats.org/officeDocument/2006/relationships/image" Target="../media/image185.e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34" Type="http://schemas.openxmlformats.org/officeDocument/2006/relationships/image" Target="../media/image189.emf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78.emf"/><Relationship Id="rId17" Type="http://schemas.openxmlformats.org/officeDocument/2006/relationships/oleObject" Target="../embeddings/oleObject161.bin"/><Relationship Id="rId25" Type="http://schemas.openxmlformats.org/officeDocument/2006/relationships/oleObject" Target="../embeddings/oleObject165.bin"/><Relationship Id="rId33" Type="http://schemas.openxmlformats.org/officeDocument/2006/relationships/oleObject" Target="../embeddings/oleObject1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0.emf"/><Relationship Id="rId20" Type="http://schemas.openxmlformats.org/officeDocument/2006/relationships/image" Target="../media/image182.emf"/><Relationship Id="rId29" Type="http://schemas.openxmlformats.org/officeDocument/2006/relationships/oleObject" Target="../embeddings/oleObject16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5.emf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184.emf"/><Relationship Id="rId32" Type="http://schemas.openxmlformats.org/officeDocument/2006/relationships/image" Target="../media/image188.emf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28" Type="http://schemas.openxmlformats.org/officeDocument/2006/relationships/image" Target="../media/image186.emf"/><Relationship Id="rId10" Type="http://schemas.openxmlformats.org/officeDocument/2006/relationships/image" Target="../media/image177.emf"/><Relationship Id="rId19" Type="http://schemas.openxmlformats.org/officeDocument/2006/relationships/oleObject" Target="../embeddings/oleObject162.bin"/><Relationship Id="rId31" Type="http://schemas.openxmlformats.org/officeDocument/2006/relationships/oleObject" Target="../embeddings/oleObject168.bin"/><Relationship Id="rId4" Type="http://schemas.openxmlformats.org/officeDocument/2006/relationships/image" Target="../media/image174.e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79.emf"/><Relationship Id="rId22" Type="http://schemas.openxmlformats.org/officeDocument/2006/relationships/image" Target="../media/image183.emf"/><Relationship Id="rId27" Type="http://schemas.openxmlformats.org/officeDocument/2006/relationships/oleObject" Target="../embeddings/oleObject166.bin"/><Relationship Id="rId30" Type="http://schemas.openxmlformats.org/officeDocument/2006/relationships/image" Target="../media/image18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97.emf"/><Relationship Id="rId26" Type="http://schemas.openxmlformats.org/officeDocument/2006/relationships/image" Target="../media/image201.emf"/><Relationship Id="rId39" Type="http://schemas.openxmlformats.org/officeDocument/2006/relationships/oleObject" Target="../embeddings/oleObject188.bin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9.bin"/><Relationship Id="rId34" Type="http://schemas.openxmlformats.org/officeDocument/2006/relationships/image" Target="../media/image205.emf"/><Relationship Id="rId42" Type="http://schemas.openxmlformats.org/officeDocument/2006/relationships/image" Target="../media/image209.emf"/><Relationship Id="rId47" Type="http://schemas.openxmlformats.org/officeDocument/2006/relationships/oleObject" Target="../embeddings/oleObject192.bin"/><Relationship Id="rId50" Type="http://schemas.openxmlformats.org/officeDocument/2006/relationships/image" Target="../media/image213.emf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94.emf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1.bin"/><Relationship Id="rId33" Type="http://schemas.openxmlformats.org/officeDocument/2006/relationships/oleObject" Target="../embeddings/oleObject185.bin"/><Relationship Id="rId38" Type="http://schemas.openxmlformats.org/officeDocument/2006/relationships/image" Target="../media/image207.emf"/><Relationship Id="rId46" Type="http://schemas.openxmlformats.org/officeDocument/2006/relationships/image" Target="../media/image21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6.emf"/><Relationship Id="rId20" Type="http://schemas.openxmlformats.org/officeDocument/2006/relationships/image" Target="../media/image198.emf"/><Relationship Id="rId29" Type="http://schemas.openxmlformats.org/officeDocument/2006/relationships/oleObject" Target="../embeddings/oleObject183.bin"/><Relationship Id="rId41" Type="http://schemas.openxmlformats.org/officeDocument/2006/relationships/oleObject" Target="../embeddings/oleObject189.bin"/><Relationship Id="rId54" Type="http://schemas.openxmlformats.org/officeDocument/2006/relationships/image" Target="../media/image215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1.e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200.emf"/><Relationship Id="rId32" Type="http://schemas.openxmlformats.org/officeDocument/2006/relationships/image" Target="../media/image204.emf"/><Relationship Id="rId37" Type="http://schemas.openxmlformats.org/officeDocument/2006/relationships/oleObject" Target="../embeddings/oleObject187.bin"/><Relationship Id="rId40" Type="http://schemas.openxmlformats.org/officeDocument/2006/relationships/image" Target="../media/image208.emf"/><Relationship Id="rId45" Type="http://schemas.openxmlformats.org/officeDocument/2006/relationships/oleObject" Target="../embeddings/oleObject191.bin"/><Relationship Id="rId53" Type="http://schemas.openxmlformats.org/officeDocument/2006/relationships/oleObject" Target="../embeddings/oleObject195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28" Type="http://schemas.openxmlformats.org/officeDocument/2006/relationships/image" Target="../media/image202.emf"/><Relationship Id="rId36" Type="http://schemas.openxmlformats.org/officeDocument/2006/relationships/image" Target="../media/image206.emf"/><Relationship Id="rId49" Type="http://schemas.openxmlformats.org/officeDocument/2006/relationships/oleObject" Target="../embeddings/oleObject193.bin"/><Relationship Id="rId10" Type="http://schemas.openxmlformats.org/officeDocument/2006/relationships/image" Target="../media/image193.emf"/><Relationship Id="rId19" Type="http://schemas.openxmlformats.org/officeDocument/2006/relationships/oleObject" Target="../embeddings/oleObject178.bin"/><Relationship Id="rId31" Type="http://schemas.openxmlformats.org/officeDocument/2006/relationships/oleObject" Target="../embeddings/oleObject184.bin"/><Relationship Id="rId44" Type="http://schemas.openxmlformats.org/officeDocument/2006/relationships/image" Target="../media/image210.emf"/><Relationship Id="rId52" Type="http://schemas.openxmlformats.org/officeDocument/2006/relationships/image" Target="../media/image214.emf"/><Relationship Id="rId4" Type="http://schemas.openxmlformats.org/officeDocument/2006/relationships/image" Target="../media/image190.e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95.emf"/><Relationship Id="rId22" Type="http://schemas.openxmlformats.org/officeDocument/2006/relationships/image" Target="../media/image199.emf"/><Relationship Id="rId27" Type="http://schemas.openxmlformats.org/officeDocument/2006/relationships/oleObject" Target="../embeddings/oleObject182.bin"/><Relationship Id="rId30" Type="http://schemas.openxmlformats.org/officeDocument/2006/relationships/image" Target="../media/image203.emf"/><Relationship Id="rId35" Type="http://schemas.openxmlformats.org/officeDocument/2006/relationships/oleObject" Target="../embeddings/oleObject186.bin"/><Relationship Id="rId43" Type="http://schemas.openxmlformats.org/officeDocument/2006/relationships/oleObject" Target="../embeddings/oleObject190.bin"/><Relationship Id="rId48" Type="http://schemas.openxmlformats.org/officeDocument/2006/relationships/image" Target="../media/image212.emf"/><Relationship Id="rId8" Type="http://schemas.openxmlformats.org/officeDocument/2006/relationships/image" Target="../media/image192.emf"/><Relationship Id="rId51" Type="http://schemas.openxmlformats.org/officeDocument/2006/relationships/oleObject" Target="../embeddings/oleObject19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221.png"/><Relationship Id="rId3" Type="http://schemas.openxmlformats.org/officeDocument/2006/relationships/tags" Target="../tags/tag107.xml"/><Relationship Id="rId21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tags" Target="../tags/tag109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29" Type="http://schemas.openxmlformats.org/officeDocument/2006/relationships/image" Target="../media/image104.tmp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24" Type="http://schemas.openxmlformats.org/officeDocument/2006/relationships/image" Target="../media/image220.png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23" Type="http://schemas.openxmlformats.org/officeDocument/2006/relationships/tags" Target="../tags/tag108.xml"/><Relationship Id="rId28" Type="http://schemas.openxmlformats.org/officeDocument/2006/relationships/image" Target="../media/image222.png"/><Relationship Id="rId10" Type="http://schemas.openxmlformats.org/officeDocument/2006/relationships/tags" Target="../tags/tag114.xml"/><Relationship Id="rId19" Type="http://schemas.openxmlformats.org/officeDocument/2006/relationships/image" Target="../media/image216.png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Relationship Id="rId22" Type="http://schemas.openxmlformats.org/officeDocument/2006/relationships/image" Target="../media/image219.png"/><Relationship Id="rId27" Type="http://schemas.openxmlformats.org/officeDocument/2006/relationships/tags" Target="../tags/tag1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104.tmp"/><Relationship Id="rId3" Type="http://schemas.openxmlformats.org/officeDocument/2006/relationships/tags" Target="../tags/tag124.xml"/><Relationship Id="rId21" Type="http://schemas.openxmlformats.org/officeDocument/2006/relationships/tags" Target="../tags/tag125.xml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tags" Target="../tags/tag138.xml"/><Relationship Id="rId25" Type="http://schemas.openxmlformats.org/officeDocument/2006/relationships/image" Target="../media/image217.png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20" Type="http://schemas.openxmlformats.org/officeDocument/2006/relationships/image" Target="../media/image223.png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24" Type="http://schemas.openxmlformats.org/officeDocument/2006/relationships/image" Target="../media/image225.png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23" Type="http://schemas.openxmlformats.org/officeDocument/2006/relationships/tags" Target="../tags/tag126.xml"/><Relationship Id="rId10" Type="http://schemas.openxmlformats.org/officeDocument/2006/relationships/tags" Target="../tags/tag131.xml"/><Relationship Id="rId19" Type="http://schemas.openxmlformats.org/officeDocument/2006/relationships/tags" Target="../tags/tag124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Relationship Id="rId22" Type="http://schemas.openxmlformats.org/officeDocument/2006/relationships/image" Target="../media/image2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20" Type="http://schemas.openxmlformats.org/officeDocument/2006/relationships/image" Target="../media/image104.tmp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10" Type="http://schemas.openxmlformats.org/officeDocument/2006/relationships/tags" Target="../tags/tag148.xml"/><Relationship Id="rId19" Type="http://schemas.openxmlformats.org/officeDocument/2006/relationships/image" Target="../media/image218.png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image" Target="../media/image104.tmp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60.xml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tags" Target="../tags/tag178.xml"/><Relationship Id="rId18" Type="http://schemas.openxmlformats.org/officeDocument/2006/relationships/tags" Target="../tags/tag183.xml"/><Relationship Id="rId3" Type="http://schemas.openxmlformats.org/officeDocument/2006/relationships/tags" Target="../tags/tag168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17" Type="http://schemas.openxmlformats.org/officeDocument/2006/relationships/tags" Target="../tags/tag182.xml"/><Relationship Id="rId2" Type="http://schemas.openxmlformats.org/officeDocument/2006/relationships/tags" Target="../tags/tag167.xml"/><Relationship Id="rId16" Type="http://schemas.openxmlformats.org/officeDocument/2006/relationships/tags" Target="../tags/tag181.xml"/><Relationship Id="rId20" Type="http://schemas.openxmlformats.org/officeDocument/2006/relationships/tags" Target="../tags/tag185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24" Type="http://schemas.openxmlformats.org/officeDocument/2006/relationships/image" Target="../media/image104.tmp"/><Relationship Id="rId5" Type="http://schemas.openxmlformats.org/officeDocument/2006/relationships/tags" Target="../tags/tag170.xml"/><Relationship Id="rId15" Type="http://schemas.openxmlformats.org/officeDocument/2006/relationships/tags" Target="../tags/tag180.xml"/><Relationship Id="rId23" Type="http://schemas.openxmlformats.org/officeDocument/2006/relationships/image" Target="../media/image227.png"/><Relationship Id="rId10" Type="http://schemas.openxmlformats.org/officeDocument/2006/relationships/tags" Target="../tags/tag175.xml"/><Relationship Id="rId19" Type="http://schemas.openxmlformats.org/officeDocument/2006/relationships/tags" Target="../tags/tag184.xml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tags" Target="../tags/tag179.xml"/><Relationship Id="rId22" Type="http://schemas.openxmlformats.org/officeDocument/2006/relationships/image" Target="../media/image2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93.xml"/><Relationship Id="rId13" Type="http://schemas.openxmlformats.org/officeDocument/2006/relationships/tags" Target="../tags/tag198.xml"/><Relationship Id="rId18" Type="http://schemas.openxmlformats.org/officeDocument/2006/relationships/tags" Target="../tags/tag203.xml"/><Relationship Id="rId3" Type="http://schemas.openxmlformats.org/officeDocument/2006/relationships/tags" Target="../tags/tag188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192.xml"/><Relationship Id="rId12" Type="http://schemas.openxmlformats.org/officeDocument/2006/relationships/tags" Target="../tags/tag197.xml"/><Relationship Id="rId17" Type="http://schemas.openxmlformats.org/officeDocument/2006/relationships/tags" Target="../tags/tag202.xml"/><Relationship Id="rId2" Type="http://schemas.openxmlformats.org/officeDocument/2006/relationships/tags" Target="../tags/tag187.xml"/><Relationship Id="rId16" Type="http://schemas.openxmlformats.org/officeDocument/2006/relationships/tags" Target="../tags/tag201.xml"/><Relationship Id="rId20" Type="http://schemas.openxmlformats.org/officeDocument/2006/relationships/tags" Target="../tags/tag205.xml"/><Relationship Id="rId1" Type="http://schemas.openxmlformats.org/officeDocument/2006/relationships/tags" Target="../tags/tag186.xml"/><Relationship Id="rId6" Type="http://schemas.openxmlformats.org/officeDocument/2006/relationships/tags" Target="../tags/tag191.xml"/><Relationship Id="rId11" Type="http://schemas.openxmlformats.org/officeDocument/2006/relationships/tags" Target="../tags/tag196.xml"/><Relationship Id="rId5" Type="http://schemas.openxmlformats.org/officeDocument/2006/relationships/tags" Target="../tags/tag190.xml"/><Relationship Id="rId15" Type="http://schemas.openxmlformats.org/officeDocument/2006/relationships/tags" Target="../tags/tag200.xml"/><Relationship Id="rId23" Type="http://schemas.openxmlformats.org/officeDocument/2006/relationships/image" Target="../media/image104.tmp"/><Relationship Id="rId10" Type="http://schemas.openxmlformats.org/officeDocument/2006/relationships/tags" Target="../tags/tag195.xml"/><Relationship Id="rId19" Type="http://schemas.openxmlformats.org/officeDocument/2006/relationships/tags" Target="../tags/tag204.xml"/><Relationship Id="rId4" Type="http://schemas.openxmlformats.org/officeDocument/2006/relationships/tags" Target="../tags/tag189.xml"/><Relationship Id="rId9" Type="http://schemas.openxmlformats.org/officeDocument/2006/relationships/tags" Target="../tags/tag194.xml"/><Relationship Id="rId14" Type="http://schemas.openxmlformats.org/officeDocument/2006/relationships/tags" Target="../tags/tag199.xml"/><Relationship Id="rId22" Type="http://schemas.openxmlformats.org/officeDocument/2006/relationships/image" Target="../media/image2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233.emf"/><Relationship Id="rId18" Type="http://schemas.openxmlformats.org/officeDocument/2006/relationships/oleObject" Target="../embeddings/oleObject203.bin"/><Relationship Id="rId26" Type="http://schemas.openxmlformats.org/officeDocument/2006/relationships/oleObject" Target="../embeddings/oleObject207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37.emf"/><Relationship Id="rId7" Type="http://schemas.openxmlformats.org/officeDocument/2006/relationships/image" Target="../media/image230.emf"/><Relationship Id="rId12" Type="http://schemas.openxmlformats.org/officeDocument/2006/relationships/oleObject" Target="../embeddings/oleObject200.bin"/><Relationship Id="rId17" Type="http://schemas.openxmlformats.org/officeDocument/2006/relationships/image" Target="../media/image235.emf"/><Relationship Id="rId25" Type="http://schemas.openxmlformats.org/officeDocument/2006/relationships/image" Target="../media/image239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02.bin"/><Relationship Id="rId20" Type="http://schemas.openxmlformats.org/officeDocument/2006/relationships/oleObject" Target="../embeddings/oleObject204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232.emf"/><Relationship Id="rId24" Type="http://schemas.openxmlformats.org/officeDocument/2006/relationships/oleObject" Target="../embeddings/oleObject206.bin"/><Relationship Id="rId5" Type="http://schemas.openxmlformats.org/officeDocument/2006/relationships/image" Target="../media/image229.emf"/><Relationship Id="rId15" Type="http://schemas.openxmlformats.org/officeDocument/2006/relationships/image" Target="../media/image234.emf"/><Relationship Id="rId23" Type="http://schemas.openxmlformats.org/officeDocument/2006/relationships/image" Target="../media/image238.emf"/><Relationship Id="rId10" Type="http://schemas.openxmlformats.org/officeDocument/2006/relationships/oleObject" Target="../embeddings/oleObject199.bin"/><Relationship Id="rId19" Type="http://schemas.openxmlformats.org/officeDocument/2006/relationships/image" Target="../media/image236.emf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231.emf"/><Relationship Id="rId14" Type="http://schemas.openxmlformats.org/officeDocument/2006/relationships/oleObject" Target="../embeddings/oleObject201.bin"/><Relationship Id="rId22" Type="http://schemas.openxmlformats.org/officeDocument/2006/relationships/oleObject" Target="../embeddings/oleObject205.bin"/><Relationship Id="rId27" Type="http://schemas.openxmlformats.org/officeDocument/2006/relationships/image" Target="../media/image24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emf"/><Relationship Id="rId13" Type="http://schemas.openxmlformats.org/officeDocument/2006/relationships/oleObject" Target="../embeddings/oleObject213.bin"/><Relationship Id="rId18" Type="http://schemas.openxmlformats.org/officeDocument/2006/relationships/image" Target="../media/image248.e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45.emf"/><Relationship Id="rId17" Type="http://schemas.openxmlformats.org/officeDocument/2006/relationships/oleObject" Target="../embeddings/oleObject21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7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42.e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5" Type="http://schemas.openxmlformats.org/officeDocument/2006/relationships/oleObject" Target="../embeddings/oleObject214.bin"/><Relationship Id="rId10" Type="http://schemas.openxmlformats.org/officeDocument/2006/relationships/image" Target="../media/image244.emf"/><Relationship Id="rId4" Type="http://schemas.openxmlformats.org/officeDocument/2006/relationships/image" Target="../media/image241.e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246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253.emf"/><Relationship Id="rId18" Type="http://schemas.openxmlformats.org/officeDocument/2006/relationships/oleObject" Target="../embeddings/oleObject223.bin"/><Relationship Id="rId26" Type="http://schemas.openxmlformats.org/officeDocument/2006/relationships/oleObject" Target="../embeddings/oleObject227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57.emf"/><Relationship Id="rId7" Type="http://schemas.openxmlformats.org/officeDocument/2006/relationships/image" Target="../media/image250.emf"/><Relationship Id="rId12" Type="http://schemas.openxmlformats.org/officeDocument/2006/relationships/oleObject" Target="../embeddings/oleObject220.bin"/><Relationship Id="rId17" Type="http://schemas.openxmlformats.org/officeDocument/2006/relationships/image" Target="../media/image255.emf"/><Relationship Id="rId25" Type="http://schemas.openxmlformats.org/officeDocument/2006/relationships/image" Target="../media/image259.emf"/><Relationship Id="rId33" Type="http://schemas.openxmlformats.org/officeDocument/2006/relationships/image" Target="../media/image263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22.bin"/><Relationship Id="rId20" Type="http://schemas.openxmlformats.org/officeDocument/2006/relationships/oleObject" Target="../embeddings/oleObject224.bin"/><Relationship Id="rId29" Type="http://schemas.openxmlformats.org/officeDocument/2006/relationships/image" Target="../media/image261.e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252.emf"/><Relationship Id="rId24" Type="http://schemas.openxmlformats.org/officeDocument/2006/relationships/oleObject" Target="../embeddings/oleObject226.bin"/><Relationship Id="rId32" Type="http://schemas.openxmlformats.org/officeDocument/2006/relationships/oleObject" Target="../embeddings/oleObject230.bin"/><Relationship Id="rId5" Type="http://schemas.openxmlformats.org/officeDocument/2006/relationships/image" Target="../media/image249.emf"/><Relationship Id="rId15" Type="http://schemas.openxmlformats.org/officeDocument/2006/relationships/image" Target="../media/image254.emf"/><Relationship Id="rId23" Type="http://schemas.openxmlformats.org/officeDocument/2006/relationships/image" Target="../media/image258.emf"/><Relationship Id="rId28" Type="http://schemas.openxmlformats.org/officeDocument/2006/relationships/oleObject" Target="../embeddings/oleObject228.bin"/><Relationship Id="rId10" Type="http://schemas.openxmlformats.org/officeDocument/2006/relationships/oleObject" Target="../embeddings/oleObject219.bin"/><Relationship Id="rId19" Type="http://schemas.openxmlformats.org/officeDocument/2006/relationships/image" Target="../media/image256.emf"/><Relationship Id="rId31" Type="http://schemas.openxmlformats.org/officeDocument/2006/relationships/image" Target="../media/image262.emf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251.emf"/><Relationship Id="rId14" Type="http://schemas.openxmlformats.org/officeDocument/2006/relationships/oleObject" Target="../embeddings/oleObject221.bin"/><Relationship Id="rId22" Type="http://schemas.openxmlformats.org/officeDocument/2006/relationships/oleObject" Target="../embeddings/oleObject225.bin"/><Relationship Id="rId27" Type="http://schemas.openxmlformats.org/officeDocument/2006/relationships/image" Target="../media/image260.emf"/><Relationship Id="rId30" Type="http://schemas.openxmlformats.org/officeDocument/2006/relationships/oleObject" Target="../embeddings/oleObject22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7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emf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71.emf"/><Relationship Id="rId26" Type="http://schemas.openxmlformats.org/officeDocument/2006/relationships/image" Target="../media/image275.emf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40.bin"/><Relationship Id="rId34" Type="http://schemas.openxmlformats.org/officeDocument/2006/relationships/image" Target="../media/image279.emf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68.emf"/><Relationship Id="rId17" Type="http://schemas.openxmlformats.org/officeDocument/2006/relationships/oleObject" Target="../embeddings/oleObject238.bin"/><Relationship Id="rId25" Type="http://schemas.openxmlformats.org/officeDocument/2006/relationships/oleObject" Target="../embeddings/oleObject242.bin"/><Relationship Id="rId33" Type="http://schemas.openxmlformats.org/officeDocument/2006/relationships/oleObject" Target="../embeddings/oleObject24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0.emf"/><Relationship Id="rId20" Type="http://schemas.openxmlformats.org/officeDocument/2006/relationships/image" Target="../media/image272.emf"/><Relationship Id="rId29" Type="http://schemas.openxmlformats.org/officeDocument/2006/relationships/oleObject" Target="../embeddings/oleObject244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65.emf"/><Relationship Id="rId11" Type="http://schemas.openxmlformats.org/officeDocument/2006/relationships/oleObject" Target="../embeddings/oleObject235.bin"/><Relationship Id="rId24" Type="http://schemas.openxmlformats.org/officeDocument/2006/relationships/image" Target="../media/image274.emf"/><Relationship Id="rId32" Type="http://schemas.openxmlformats.org/officeDocument/2006/relationships/image" Target="../media/image278.emf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oleObject" Target="../embeddings/oleObject241.bin"/><Relationship Id="rId28" Type="http://schemas.openxmlformats.org/officeDocument/2006/relationships/image" Target="../media/image276.emf"/><Relationship Id="rId36" Type="http://schemas.openxmlformats.org/officeDocument/2006/relationships/image" Target="../media/image280.emf"/><Relationship Id="rId10" Type="http://schemas.openxmlformats.org/officeDocument/2006/relationships/image" Target="../media/image267.emf"/><Relationship Id="rId19" Type="http://schemas.openxmlformats.org/officeDocument/2006/relationships/oleObject" Target="../embeddings/oleObject239.bin"/><Relationship Id="rId31" Type="http://schemas.openxmlformats.org/officeDocument/2006/relationships/oleObject" Target="../embeddings/oleObject245.bin"/><Relationship Id="rId4" Type="http://schemas.openxmlformats.org/officeDocument/2006/relationships/image" Target="../media/image264.e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69.emf"/><Relationship Id="rId22" Type="http://schemas.openxmlformats.org/officeDocument/2006/relationships/image" Target="../media/image273.emf"/><Relationship Id="rId27" Type="http://schemas.openxmlformats.org/officeDocument/2006/relationships/oleObject" Target="../embeddings/oleObject243.bin"/><Relationship Id="rId30" Type="http://schemas.openxmlformats.org/officeDocument/2006/relationships/image" Target="../media/image277.emf"/><Relationship Id="rId35" Type="http://schemas.openxmlformats.org/officeDocument/2006/relationships/oleObject" Target="../embeddings/oleObject24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e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288.emf"/><Relationship Id="rId26" Type="http://schemas.openxmlformats.org/officeDocument/2006/relationships/image" Target="../media/image292.emf"/><Relationship Id="rId3" Type="http://schemas.openxmlformats.org/officeDocument/2006/relationships/oleObject" Target="../embeddings/oleObject248.bin"/><Relationship Id="rId21" Type="http://schemas.openxmlformats.org/officeDocument/2006/relationships/oleObject" Target="../embeddings/oleObject257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85.emf"/><Relationship Id="rId17" Type="http://schemas.openxmlformats.org/officeDocument/2006/relationships/oleObject" Target="../embeddings/oleObject255.bin"/><Relationship Id="rId25" Type="http://schemas.openxmlformats.org/officeDocument/2006/relationships/oleObject" Target="../embeddings/oleObject2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7.emf"/><Relationship Id="rId20" Type="http://schemas.openxmlformats.org/officeDocument/2006/relationships/image" Target="../media/image289.emf"/><Relationship Id="rId29" Type="http://schemas.openxmlformats.org/officeDocument/2006/relationships/oleObject" Target="../embeddings/oleObject261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82.emf"/><Relationship Id="rId11" Type="http://schemas.openxmlformats.org/officeDocument/2006/relationships/oleObject" Target="../embeddings/oleObject252.bin"/><Relationship Id="rId24" Type="http://schemas.openxmlformats.org/officeDocument/2006/relationships/image" Target="../media/image291.emf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23" Type="http://schemas.openxmlformats.org/officeDocument/2006/relationships/oleObject" Target="../embeddings/oleObject258.bin"/><Relationship Id="rId28" Type="http://schemas.openxmlformats.org/officeDocument/2006/relationships/image" Target="../media/image293.emf"/><Relationship Id="rId10" Type="http://schemas.openxmlformats.org/officeDocument/2006/relationships/image" Target="../media/image284.emf"/><Relationship Id="rId19" Type="http://schemas.openxmlformats.org/officeDocument/2006/relationships/oleObject" Target="../embeddings/oleObject256.bin"/><Relationship Id="rId4" Type="http://schemas.openxmlformats.org/officeDocument/2006/relationships/image" Target="../media/image281.e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86.emf"/><Relationship Id="rId22" Type="http://schemas.openxmlformats.org/officeDocument/2006/relationships/image" Target="../media/image290.emf"/><Relationship Id="rId27" Type="http://schemas.openxmlformats.org/officeDocument/2006/relationships/oleObject" Target="../embeddings/oleObject260.bin"/><Relationship Id="rId30" Type="http://schemas.openxmlformats.org/officeDocument/2006/relationships/image" Target="../media/image294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emf"/><Relationship Id="rId13" Type="http://schemas.openxmlformats.org/officeDocument/2006/relationships/oleObject" Target="../embeddings/oleObject267.bin"/><Relationship Id="rId18" Type="http://schemas.openxmlformats.org/officeDocument/2006/relationships/image" Target="../media/image302.emf"/><Relationship Id="rId26" Type="http://schemas.openxmlformats.org/officeDocument/2006/relationships/image" Target="../media/image306.emf"/><Relationship Id="rId39" Type="http://schemas.openxmlformats.org/officeDocument/2006/relationships/oleObject" Target="../embeddings/oleObject280.bin"/><Relationship Id="rId3" Type="http://schemas.openxmlformats.org/officeDocument/2006/relationships/oleObject" Target="../embeddings/oleObject262.bin"/><Relationship Id="rId21" Type="http://schemas.openxmlformats.org/officeDocument/2006/relationships/oleObject" Target="../embeddings/oleObject271.bin"/><Relationship Id="rId34" Type="http://schemas.openxmlformats.org/officeDocument/2006/relationships/image" Target="../media/image310.emf"/><Relationship Id="rId42" Type="http://schemas.openxmlformats.org/officeDocument/2006/relationships/image" Target="../media/image314.emf"/><Relationship Id="rId7" Type="http://schemas.openxmlformats.org/officeDocument/2006/relationships/oleObject" Target="../embeddings/oleObject264.bin"/><Relationship Id="rId12" Type="http://schemas.openxmlformats.org/officeDocument/2006/relationships/image" Target="../media/image299.emf"/><Relationship Id="rId17" Type="http://schemas.openxmlformats.org/officeDocument/2006/relationships/oleObject" Target="../embeddings/oleObject269.bin"/><Relationship Id="rId25" Type="http://schemas.openxmlformats.org/officeDocument/2006/relationships/oleObject" Target="../embeddings/oleObject273.bin"/><Relationship Id="rId33" Type="http://schemas.openxmlformats.org/officeDocument/2006/relationships/oleObject" Target="../embeddings/oleObject277.bin"/><Relationship Id="rId38" Type="http://schemas.openxmlformats.org/officeDocument/2006/relationships/image" Target="../media/image31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1.emf"/><Relationship Id="rId20" Type="http://schemas.openxmlformats.org/officeDocument/2006/relationships/image" Target="../media/image303.emf"/><Relationship Id="rId29" Type="http://schemas.openxmlformats.org/officeDocument/2006/relationships/oleObject" Target="../embeddings/oleObject275.bin"/><Relationship Id="rId41" Type="http://schemas.openxmlformats.org/officeDocument/2006/relationships/oleObject" Target="../embeddings/oleObject281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96.emf"/><Relationship Id="rId11" Type="http://schemas.openxmlformats.org/officeDocument/2006/relationships/oleObject" Target="../embeddings/oleObject266.bin"/><Relationship Id="rId24" Type="http://schemas.openxmlformats.org/officeDocument/2006/relationships/image" Target="../media/image305.emf"/><Relationship Id="rId32" Type="http://schemas.openxmlformats.org/officeDocument/2006/relationships/image" Target="../media/image309.emf"/><Relationship Id="rId37" Type="http://schemas.openxmlformats.org/officeDocument/2006/relationships/oleObject" Target="../embeddings/oleObject279.bin"/><Relationship Id="rId40" Type="http://schemas.openxmlformats.org/officeDocument/2006/relationships/image" Target="../media/image313.emf"/><Relationship Id="rId5" Type="http://schemas.openxmlformats.org/officeDocument/2006/relationships/oleObject" Target="../embeddings/oleObject263.bin"/><Relationship Id="rId15" Type="http://schemas.openxmlformats.org/officeDocument/2006/relationships/oleObject" Target="../embeddings/oleObject268.bin"/><Relationship Id="rId23" Type="http://schemas.openxmlformats.org/officeDocument/2006/relationships/oleObject" Target="../embeddings/oleObject272.bin"/><Relationship Id="rId28" Type="http://schemas.openxmlformats.org/officeDocument/2006/relationships/image" Target="../media/image307.emf"/><Relationship Id="rId36" Type="http://schemas.openxmlformats.org/officeDocument/2006/relationships/image" Target="../media/image311.emf"/><Relationship Id="rId10" Type="http://schemas.openxmlformats.org/officeDocument/2006/relationships/image" Target="../media/image298.emf"/><Relationship Id="rId19" Type="http://schemas.openxmlformats.org/officeDocument/2006/relationships/oleObject" Target="../embeddings/oleObject270.bin"/><Relationship Id="rId31" Type="http://schemas.openxmlformats.org/officeDocument/2006/relationships/oleObject" Target="../embeddings/oleObject276.bin"/><Relationship Id="rId4" Type="http://schemas.openxmlformats.org/officeDocument/2006/relationships/image" Target="../media/image295.emf"/><Relationship Id="rId9" Type="http://schemas.openxmlformats.org/officeDocument/2006/relationships/oleObject" Target="../embeddings/oleObject265.bin"/><Relationship Id="rId14" Type="http://schemas.openxmlformats.org/officeDocument/2006/relationships/image" Target="../media/image300.emf"/><Relationship Id="rId22" Type="http://schemas.openxmlformats.org/officeDocument/2006/relationships/image" Target="../media/image304.emf"/><Relationship Id="rId27" Type="http://schemas.openxmlformats.org/officeDocument/2006/relationships/oleObject" Target="../embeddings/oleObject274.bin"/><Relationship Id="rId30" Type="http://schemas.openxmlformats.org/officeDocument/2006/relationships/image" Target="../media/image308.emf"/><Relationship Id="rId35" Type="http://schemas.openxmlformats.org/officeDocument/2006/relationships/oleObject" Target="../embeddings/oleObject27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9.e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4.emf"/><Relationship Id="rId22" Type="http://schemas.openxmlformats.org/officeDocument/2006/relationships/image" Target="../media/image2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7.emf"/><Relationship Id="rId26" Type="http://schemas.openxmlformats.org/officeDocument/2006/relationships/image" Target="../media/image41.emf"/><Relationship Id="rId39" Type="http://schemas.openxmlformats.org/officeDocument/2006/relationships/oleObject" Target="../embeddings/oleObject42.bin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45.emf"/><Relationship Id="rId42" Type="http://schemas.openxmlformats.org/officeDocument/2006/relationships/image" Target="../media/image49.e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38" Type="http://schemas.openxmlformats.org/officeDocument/2006/relationships/image" Target="../media/image47.emf"/><Relationship Id="rId46" Type="http://schemas.openxmlformats.org/officeDocument/2006/relationships/image" Target="../media/image5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29" Type="http://schemas.openxmlformats.org/officeDocument/2006/relationships/oleObject" Target="../embeddings/oleObject37.bin"/><Relationship Id="rId41" Type="http://schemas.openxmlformats.org/officeDocument/2006/relationships/oleObject" Target="../embeddings/oleObject4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40.emf"/><Relationship Id="rId32" Type="http://schemas.openxmlformats.org/officeDocument/2006/relationships/image" Target="../media/image44.emf"/><Relationship Id="rId37" Type="http://schemas.openxmlformats.org/officeDocument/2006/relationships/oleObject" Target="../embeddings/oleObject41.bin"/><Relationship Id="rId40" Type="http://schemas.openxmlformats.org/officeDocument/2006/relationships/image" Target="../media/image48.emf"/><Relationship Id="rId45" Type="http://schemas.openxmlformats.org/officeDocument/2006/relationships/oleObject" Target="../embeddings/oleObject45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42.emf"/><Relationship Id="rId36" Type="http://schemas.openxmlformats.org/officeDocument/2006/relationships/image" Target="../media/image46.emf"/><Relationship Id="rId10" Type="http://schemas.openxmlformats.org/officeDocument/2006/relationships/image" Target="../media/image33.e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4" Type="http://schemas.openxmlformats.org/officeDocument/2006/relationships/image" Target="../media/image50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5.emf"/><Relationship Id="rId22" Type="http://schemas.openxmlformats.org/officeDocument/2006/relationships/image" Target="../media/image39.e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43.emf"/><Relationship Id="rId35" Type="http://schemas.openxmlformats.org/officeDocument/2006/relationships/oleObject" Target="../embeddings/oleObject40.bin"/><Relationship Id="rId43" Type="http://schemas.openxmlformats.org/officeDocument/2006/relationships/oleObject" Target="../embeddings/oleObject44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9.emf"/><Relationship Id="rId26" Type="http://schemas.openxmlformats.org/officeDocument/2006/relationships/image" Target="../media/image63.emf"/><Relationship Id="rId39" Type="http://schemas.openxmlformats.org/officeDocument/2006/relationships/oleObject" Target="../embeddings/oleObject64.bin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34" Type="http://schemas.openxmlformats.org/officeDocument/2006/relationships/image" Target="../media/image67.emf"/><Relationship Id="rId42" Type="http://schemas.openxmlformats.org/officeDocument/2006/relationships/image" Target="../media/image71.emf"/><Relationship Id="rId47" Type="http://schemas.openxmlformats.org/officeDocument/2006/relationships/oleObject" Target="../embeddings/oleObject68.bin"/><Relationship Id="rId50" Type="http://schemas.openxmlformats.org/officeDocument/2006/relationships/image" Target="../media/image75.emf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33" Type="http://schemas.openxmlformats.org/officeDocument/2006/relationships/oleObject" Target="../embeddings/oleObject61.bin"/><Relationship Id="rId38" Type="http://schemas.openxmlformats.org/officeDocument/2006/relationships/image" Target="../media/image69.emf"/><Relationship Id="rId46" Type="http://schemas.openxmlformats.org/officeDocument/2006/relationships/image" Target="../media/image7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8.emf"/><Relationship Id="rId20" Type="http://schemas.openxmlformats.org/officeDocument/2006/relationships/image" Target="../media/image60.emf"/><Relationship Id="rId29" Type="http://schemas.openxmlformats.org/officeDocument/2006/relationships/oleObject" Target="../embeddings/oleObject59.bin"/><Relationship Id="rId41" Type="http://schemas.openxmlformats.org/officeDocument/2006/relationships/oleObject" Target="../embeddings/oleObject6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62.emf"/><Relationship Id="rId32" Type="http://schemas.openxmlformats.org/officeDocument/2006/relationships/image" Target="../media/image66.emf"/><Relationship Id="rId37" Type="http://schemas.openxmlformats.org/officeDocument/2006/relationships/oleObject" Target="../embeddings/oleObject63.bin"/><Relationship Id="rId40" Type="http://schemas.openxmlformats.org/officeDocument/2006/relationships/image" Target="../media/image70.emf"/><Relationship Id="rId45" Type="http://schemas.openxmlformats.org/officeDocument/2006/relationships/oleObject" Target="../embeddings/oleObject67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64.emf"/><Relationship Id="rId36" Type="http://schemas.openxmlformats.org/officeDocument/2006/relationships/image" Target="../media/image68.emf"/><Relationship Id="rId49" Type="http://schemas.openxmlformats.org/officeDocument/2006/relationships/oleObject" Target="../embeddings/oleObject69.bin"/><Relationship Id="rId10" Type="http://schemas.openxmlformats.org/officeDocument/2006/relationships/image" Target="../media/image55.emf"/><Relationship Id="rId19" Type="http://schemas.openxmlformats.org/officeDocument/2006/relationships/oleObject" Target="../embeddings/oleObject54.bin"/><Relationship Id="rId31" Type="http://schemas.openxmlformats.org/officeDocument/2006/relationships/oleObject" Target="../embeddings/oleObject60.bin"/><Relationship Id="rId44" Type="http://schemas.openxmlformats.org/officeDocument/2006/relationships/image" Target="../media/image72.emf"/><Relationship Id="rId52" Type="http://schemas.openxmlformats.org/officeDocument/2006/relationships/image" Target="../media/image76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7.emf"/><Relationship Id="rId22" Type="http://schemas.openxmlformats.org/officeDocument/2006/relationships/image" Target="../media/image61.emf"/><Relationship Id="rId27" Type="http://schemas.openxmlformats.org/officeDocument/2006/relationships/oleObject" Target="../embeddings/oleObject58.bin"/><Relationship Id="rId30" Type="http://schemas.openxmlformats.org/officeDocument/2006/relationships/image" Target="../media/image65.emf"/><Relationship Id="rId35" Type="http://schemas.openxmlformats.org/officeDocument/2006/relationships/oleObject" Target="../embeddings/oleObject62.bin"/><Relationship Id="rId43" Type="http://schemas.openxmlformats.org/officeDocument/2006/relationships/oleObject" Target="../embeddings/oleObject66.bin"/><Relationship Id="rId48" Type="http://schemas.openxmlformats.org/officeDocument/2006/relationships/image" Target="../media/image74.emf"/><Relationship Id="rId8" Type="http://schemas.openxmlformats.org/officeDocument/2006/relationships/image" Target="../media/image54.emf"/><Relationship Id="rId51" Type="http://schemas.openxmlformats.org/officeDocument/2006/relationships/oleObject" Target="../embeddings/oleObject70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4.emf"/><Relationship Id="rId26" Type="http://schemas.openxmlformats.org/officeDocument/2006/relationships/image" Target="../media/image88.emf"/><Relationship Id="rId39" Type="http://schemas.openxmlformats.org/officeDocument/2006/relationships/oleObject" Target="../embeddings/oleObject89.bin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34" Type="http://schemas.openxmlformats.org/officeDocument/2006/relationships/image" Target="../media/image92.emf"/><Relationship Id="rId42" Type="http://schemas.openxmlformats.org/officeDocument/2006/relationships/image" Target="../media/image96.emf"/><Relationship Id="rId47" Type="http://schemas.openxmlformats.org/officeDocument/2006/relationships/oleObject" Target="../embeddings/oleObject93.bin"/><Relationship Id="rId50" Type="http://schemas.openxmlformats.org/officeDocument/2006/relationships/image" Target="../media/image100.emf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1.e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33" Type="http://schemas.openxmlformats.org/officeDocument/2006/relationships/oleObject" Target="../embeddings/oleObject86.bin"/><Relationship Id="rId38" Type="http://schemas.openxmlformats.org/officeDocument/2006/relationships/image" Target="../media/image94.emf"/><Relationship Id="rId46" Type="http://schemas.openxmlformats.org/officeDocument/2006/relationships/image" Target="../media/image9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3.emf"/><Relationship Id="rId20" Type="http://schemas.openxmlformats.org/officeDocument/2006/relationships/image" Target="../media/image85.emf"/><Relationship Id="rId29" Type="http://schemas.openxmlformats.org/officeDocument/2006/relationships/oleObject" Target="../embeddings/oleObject84.bin"/><Relationship Id="rId41" Type="http://schemas.openxmlformats.org/officeDocument/2006/relationships/oleObject" Target="../embeddings/oleObject90.bin"/><Relationship Id="rId54" Type="http://schemas.openxmlformats.org/officeDocument/2006/relationships/image" Target="../media/image102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87.emf"/><Relationship Id="rId32" Type="http://schemas.openxmlformats.org/officeDocument/2006/relationships/image" Target="../media/image91.emf"/><Relationship Id="rId37" Type="http://schemas.openxmlformats.org/officeDocument/2006/relationships/oleObject" Target="../embeddings/oleObject88.bin"/><Relationship Id="rId40" Type="http://schemas.openxmlformats.org/officeDocument/2006/relationships/image" Target="../media/image95.emf"/><Relationship Id="rId45" Type="http://schemas.openxmlformats.org/officeDocument/2006/relationships/oleObject" Target="../embeddings/oleObject92.bin"/><Relationship Id="rId53" Type="http://schemas.openxmlformats.org/officeDocument/2006/relationships/oleObject" Target="../embeddings/oleObject96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89.emf"/><Relationship Id="rId36" Type="http://schemas.openxmlformats.org/officeDocument/2006/relationships/image" Target="../media/image93.emf"/><Relationship Id="rId49" Type="http://schemas.openxmlformats.org/officeDocument/2006/relationships/oleObject" Target="../embeddings/oleObject94.bin"/><Relationship Id="rId10" Type="http://schemas.openxmlformats.org/officeDocument/2006/relationships/image" Target="../media/image80.emf"/><Relationship Id="rId19" Type="http://schemas.openxmlformats.org/officeDocument/2006/relationships/oleObject" Target="../embeddings/oleObject79.bin"/><Relationship Id="rId31" Type="http://schemas.openxmlformats.org/officeDocument/2006/relationships/oleObject" Target="../embeddings/oleObject85.bin"/><Relationship Id="rId44" Type="http://schemas.openxmlformats.org/officeDocument/2006/relationships/image" Target="../media/image97.emf"/><Relationship Id="rId52" Type="http://schemas.openxmlformats.org/officeDocument/2006/relationships/image" Target="../media/image101.emf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2.emf"/><Relationship Id="rId22" Type="http://schemas.openxmlformats.org/officeDocument/2006/relationships/image" Target="../media/image86.emf"/><Relationship Id="rId27" Type="http://schemas.openxmlformats.org/officeDocument/2006/relationships/oleObject" Target="../embeddings/oleObject83.bin"/><Relationship Id="rId30" Type="http://schemas.openxmlformats.org/officeDocument/2006/relationships/image" Target="../media/image90.emf"/><Relationship Id="rId35" Type="http://schemas.openxmlformats.org/officeDocument/2006/relationships/oleObject" Target="../embeddings/oleObject87.bin"/><Relationship Id="rId43" Type="http://schemas.openxmlformats.org/officeDocument/2006/relationships/oleObject" Target="../embeddings/oleObject91.bin"/><Relationship Id="rId48" Type="http://schemas.openxmlformats.org/officeDocument/2006/relationships/image" Target="../media/image99.emf"/><Relationship Id="rId8" Type="http://schemas.openxmlformats.org/officeDocument/2006/relationships/image" Target="../media/image79.emf"/><Relationship Id="rId51" Type="http://schemas.openxmlformats.org/officeDocument/2006/relationships/oleObject" Target="../embeddings/oleObject9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104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0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05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19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2.xml"/><Relationship Id="rId15" Type="http://schemas.openxmlformats.org/officeDocument/2006/relationships/image" Target="../media/image104.tmp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1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178050" y="4373563"/>
            <a:ext cx="4260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*</a:t>
            </a:r>
            <a:r>
              <a:rPr lang="zh-CN" altLang="en-US" sz="3200" b="1"/>
              <a:t>三、向量的混合积      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2133600" cy="91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4800">
                <a:latin typeface="华文行楷" pitchFamily="2" charset="-122"/>
                <a:ea typeface="华文行楷" pitchFamily="2" charset="-122"/>
              </a:rPr>
              <a:t>第二节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362200" y="2590800"/>
            <a:ext cx="434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一、两向量的数量积</a:t>
            </a:r>
          </a:p>
        </p:txBody>
      </p:sp>
      <p:sp>
        <p:nvSpPr>
          <p:cNvPr id="3078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362200" y="3478213"/>
            <a:ext cx="4364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二、两向量的向量积     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962150" y="1081088"/>
            <a:ext cx="63992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数量积  向量积  </a:t>
            </a:r>
            <a:r>
              <a:rPr lang="zh-CN" altLang="en-US" sz="4800" baseline="300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*</a:t>
            </a:r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混合积</a:t>
            </a:r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r:id="rId3" imgW="3390476" imgH="3409524" progId="Paint.Picture">
                  <p:embed/>
                </p:oleObj>
              </mc:Choice>
              <mc:Fallback>
                <p:oleObj r:id="rId3" imgW="3390476" imgH="3409524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</a:t>
            </a:r>
            <a:r>
              <a:rPr lang="zh-CN" altLang="en-US" b="1">
                <a:solidFill>
                  <a:schemeClr val="accent2"/>
                </a:solidFill>
              </a:rPr>
              <a:t>八</a:t>
            </a:r>
            <a:r>
              <a:rPr lang="zh-CN" altLang="en-US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1420890"/>
            <a:ext cx="7315200" cy="299822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514350" indent="-514350">
              <a:buAutoNum type="arabicPeriod" startAt="4"/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同时垂直于向量 𝑎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=(3,4,−2)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z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轴的单位向量为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</a:p>
          <a:p>
            <a:endParaRPr lang="en-US" altLang="zh-CN" sz="2600" dirty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5.</a:t>
            </a:r>
          </a:p>
          <a:p>
            <a:endParaRPr lang="en-US" altLang="zh-CN" sz="1200" dirty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</a:p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2" name="图片 11"/>
          <p:cNvPicPr/>
          <p:nvPr/>
        </p:nvPicPr>
        <p:blipFill>
          <a:blip r:embed="rId12"/>
          <a:stretch>
            <a:fillRect/>
          </a:stretch>
        </p:blipFill>
        <p:spPr>
          <a:xfrm>
            <a:off x="1511660" y="2709204"/>
            <a:ext cx="6480720" cy="629786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62843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124087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514350" indent="-514350">
              <a:buAutoNum type="arabicPeriod" startAt="6"/>
            </a:pP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已知向量</a:t>
            </a:r>
            <a:r>
              <a:rPr lang="en-US" altLang="zh-CN" sz="24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a,b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的夹角为 </a:t>
            </a:r>
            <a:r>
              <a:rPr lang="zh-CN" altLang="en-US" sz="2400" dirty="0" smtClean="0">
                <a:solidFill>
                  <a:schemeClr val="bg2"/>
                </a:solidFill>
                <a:latin typeface="Microsoft Yahei"/>
                <a:ea typeface="Microsoft Yahei"/>
                <a:sym typeface="Microsoft Yahei"/>
              </a:rPr>
              <a:t>𝜋</a:t>
            </a:r>
            <a:r>
              <a:rPr lang="en-US" altLang="zh-CN" sz="2400" dirty="0" smtClean="0">
                <a:solidFill>
                  <a:schemeClr val="bg2"/>
                </a:solidFill>
                <a:latin typeface="Microsoft Yahei"/>
                <a:ea typeface="Microsoft Yahei"/>
                <a:sym typeface="Microsoft Yahei"/>
              </a:rPr>
              <a:t>/3 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，且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𝑎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|=2,|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𝑏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|=5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，则 𝑎−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𝑏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)⋅(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𝑎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+3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𝑏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)</a:t>
            </a:r>
            <a:r>
              <a:rPr lang="zh-CN" altLang="en-US" sz="2400" dirty="0" smtClean="0">
                <a:solidFill>
                  <a:schemeClr val="bg2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 </a:t>
            </a:r>
            <a:r>
              <a:rPr lang="en-US" altLang="zh-CN" sz="24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4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4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zh-CN" altLang="en-US" sz="24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7.  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已知 𝑎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=(3,−5,8),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𝑏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=(−1,1,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𝑧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，且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𝑎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+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𝑏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|=|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𝑎−𝑏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，则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z= </a:t>
            </a:r>
            <a:r>
              <a:rPr lang="en-US" altLang="zh-CN" sz="24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4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4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24074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835825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3200" dirty="0" smtClean="0">
                    <a:solidFill>
                      <a:schemeClr val="bg2"/>
                    </a:solidFill>
                  </a:rPr>
                  <a:t>8.  </a:t>
                </a:r>
                <a:r>
                  <a:rPr lang="zh-CN" altLang="zh-CN" sz="3200" dirty="0" smtClean="0">
                    <a:solidFill>
                      <a:schemeClr val="bg2"/>
                    </a:solidFill>
                  </a:rPr>
                  <a:t>已知向量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zh-CN" sz="3200" dirty="0">
                    <a:solidFill>
                      <a:schemeClr val="bg2"/>
                    </a:solidFill>
                  </a:rPr>
                  <a:t>与向量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zh-CN" altLang="en-US" sz="3200">
                        <a:solidFill>
                          <a:schemeClr val="bg2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3200">
                            <a:solidFill>
                              <a:schemeClr val="bg2"/>
                            </a:solidFill>
                            <a:latin typeface="Cambria Math"/>
                          </a:rPr>
                          <m:t>3,6,8</m:t>
                        </m:r>
                      </m:e>
                    </m:d>
                  </m:oMath>
                </a14:m>
                <a:r>
                  <a:rPr lang="zh-CN" altLang="zh-CN" sz="3200" dirty="0">
                    <a:solidFill>
                      <a:schemeClr val="bg2"/>
                    </a:solidFill>
                  </a:rPr>
                  <a:t>垂直，又与</a:t>
                </a:r>
                <a14:m>
                  <m:oMath xmlns:m="http://schemas.openxmlformats.org/officeDocument/2006/math">
                    <m:r>
                      <a:rPr lang="zh-CN" altLang="en-US" sz="3200" i="1">
                        <a:solidFill>
                          <a:schemeClr val="bg2"/>
                        </a:solidFill>
                        <a:latin typeface="Cambria Math"/>
                      </a:rPr>
                      <m:t>𝑦𝑜𝑧</m:t>
                    </m:r>
                  </m:oMath>
                </a14:m>
                <a:r>
                  <a:rPr lang="zh-CN" altLang="zh-CN" sz="3200" dirty="0">
                    <a:solidFill>
                      <a:schemeClr val="bg2"/>
                    </a:solidFill>
                  </a:rPr>
                  <a:t>面平行，且模长为</a:t>
                </a:r>
                <a:r>
                  <a:rPr lang="en-US" altLang="zh-CN" sz="3200" dirty="0">
                    <a:solidFill>
                      <a:schemeClr val="bg2"/>
                    </a:solidFill>
                  </a:rPr>
                  <a:t>2</a:t>
                </a:r>
                <a:r>
                  <a:rPr lang="zh-CN" altLang="zh-CN" sz="3200" dirty="0">
                    <a:solidFill>
                      <a:schemeClr val="bg2"/>
                    </a:solidFill>
                  </a:rPr>
                  <a:t>，</a:t>
                </a:r>
                <a:r>
                  <a:rPr lang="zh-CN" altLang="en-US" sz="3200" dirty="0">
                    <a:solidFill>
                      <a:schemeClr val="bg2"/>
                    </a:solidFill>
                  </a:rPr>
                  <a:t>求</a:t>
                </a:r>
                <a:r>
                  <a:rPr lang="zh-CN" altLang="en-US" sz="3200" dirty="0" smtClean="0">
                    <a:solidFill>
                      <a:schemeClr val="bg2"/>
                    </a:solidFill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32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sz="32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。</a:t>
                </a:r>
                <a:endParaRPr lang="zh-CN" altLang="en-US" sz="32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914400" y="835825"/>
                <a:ext cx="7315200" cy="2143125"/>
              </a:xfrm>
              <a:prstGeom prst="rect">
                <a:avLst/>
              </a:prstGeom>
              <a:blipFill rotWithShape="1">
                <a:blip r:embed="rId23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>
            <p:custDataLst>
              <p:tags r:id="rId6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9779000" y="1270000"/>
                <a:ext cx="3332480" cy="3355727"/>
              </a:xfrm>
              <a:prstGeom prst="rect">
                <a:avLst/>
              </a:prstGeom>
              <a:noFill/>
            </p:spPr>
            <p:txBody>
              <a:bodyPr vert="horz" rtlCol="0" anchor="t" anchorCtr="0">
                <a:spAutoFit/>
              </a:bodyPr>
              <a:lstStyle/>
              <a:p>
                <a:r>
                  <a:rPr lang="zh-CN" altLang="en-US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解：由于与</a:t>
                </a:r>
                <a:r>
                  <a:rPr lang="en-US" altLang="zh-CN" sz="2000" dirty="0" err="1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yoz</a:t>
                </a:r>
                <a:r>
                  <a:rPr lang="zh-CN" altLang="en-US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面平行，故可设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zh-CN" altLang="en-US" sz="2000">
                            <a:solidFill>
                              <a:schemeClr val="bg2"/>
                            </a:solidFill>
                            <a:latin typeface="Cambria Math"/>
                          </a:rPr>
                          <m:t>=(0,</m:t>
                        </m:r>
                        <m:r>
                          <a:rPr lang="zh-CN" altLang="en-US" sz="20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zh-CN" altLang="en-US" sz="2000">
                            <a:solidFill>
                              <a:schemeClr val="bg2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zh-CN" altLang="en-US" sz="20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r>
                  <a:rPr lang="zh-CN" altLang="en-US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又与向量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0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垂直，有</a:t>
                </a:r>
                <a:endParaRPr lang="en-US" altLang="zh-CN" sz="20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solidFill>
                            <a:schemeClr val="bg2"/>
                          </a:solidFill>
                          <a:latin typeface="Cambria Math"/>
                        </a:rPr>
                        <m:t>6</m:t>
                      </m:r>
                      <m:r>
                        <a:rPr lang="zh-CN" altLang="en-US" sz="2000" i="1">
                          <a:solidFill>
                            <a:schemeClr val="bg2"/>
                          </a:solidFill>
                          <a:latin typeface="Cambria Math"/>
                        </a:rPr>
                        <m:t>𝑦</m:t>
                      </m:r>
                      <m:r>
                        <a:rPr lang="zh-CN" altLang="en-US" sz="2000">
                          <a:solidFill>
                            <a:schemeClr val="bg2"/>
                          </a:solidFill>
                          <a:latin typeface="Cambria Math"/>
                        </a:rPr>
                        <m:t>+8</m:t>
                      </m:r>
                      <m:r>
                        <a:rPr lang="zh-CN" altLang="en-US" sz="2000" i="1">
                          <a:solidFill>
                            <a:schemeClr val="bg2"/>
                          </a:solidFill>
                          <a:latin typeface="Cambria Math"/>
                        </a:rPr>
                        <m:t>𝑧</m:t>
                      </m:r>
                      <m:r>
                        <a:rPr lang="zh-CN" altLang="en-US" sz="2000">
                          <a:solidFill>
                            <a:schemeClr val="bg2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sz="2000" dirty="0" smtClean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r>
                  <a:rPr lang="zh-CN" altLang="en-US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再由其模长为</a:t>
                </a:r>
                <a:r>
                  <a:rPr lang="en-US" altLang="zh-CN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2</a:t>
                </a:r>
                <a:r>
                  <a:rPr lang="zh-CN" altLang="en-US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，易求得</a:t>
                </a:r>
                <a:endParaRPr lang="en-US" altLang="zh-CN" sz="2000" dirty="0" smtClean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chemeClr val="bg2"/>
                          </a:solidFill>
                          <a:latin typeface="Cambria Math"/>
                        </a:rPr>
                        <m:t>𝑦</m:t>
                      </m:r>
                      <m:r>
                        <a:rPr lang="zh-CN" altLang="en-US" sz="2000">
                          <a:solidFill>
                            <a:schemeClr val="bg2"/>
                          </a:solidFill>
                          <a:latin typeface="Cambria Math"/>
                        </a:rPr>
                        <m:t>=±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0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zh-CN" altLang="en-US" sz="20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zh-CN" altLang="en-US" sz="2000">
                          <a:solidFill>
                            <a:schemeClr val="bg2"/>
                          </a:solidFill>
                          <a:latin typeface="Cambria Math"/>
                        </a:rPr>
                        <m:t>,</m:t>
                      </m:r>
                      <m:r>
                        <a:rPr lang="zh-CN" altLang="en-US" sz="2000" i="1">
                          <a:solidFill>
                            <a:schemeClr val="bg2"/>
                          </a:solidFill>
                          <a:latin typeface="Cambria Math"/>
                        </a:rPr>
                        <m:t>𝑧</m:t>
                      </m:r>
                      <m:r>
                        <a:rPr lang="zh-CN" altLang="en-US" sz="2000">
                          <a:solidFill>
                            <a:schemeClr val="bg2"/>
                          </a:solidFill>
                          <a:latin typeface="Cambria Math"/>
                        </a:rPr>
                        <m:t>=∓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0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zh-CN" altLang="en-US" sz="20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2000" dirty="0" smtClean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r>
                  <a:rPr lang="zh-CN" altLang="en-US" sz="20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即  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zh-CN" altLang="en-US" sz="2000">
                            <a:solidFill>
                              <a:schemeClr val="bg2"/>
                            </a:solidFill>
                            <a:latin typeface="Cambria Math"/>
                          </a:rPr>
                          <m:t>=(0,−</m:t>
                        </m:r>
                        <m:f>
                          <m:fPr>
                            <m:ctrlP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8</m:t>
                            </m:r>
                          </m:num>
                          <m:den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5</m:t>
                            </m:r>
                          </m:den>
                        </m:f>
                        <m:r>
                          <a:rPr lang="zh-CN" altLang="en-US" sz="2000">
                            <a:solidFill>
                              <a:schemeClr val="bg2"/>
                            </a:solidFill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d>
                    <m:d>
                      <m:dPr>
                        <m:begChr m:val=""/>
                        <m:ctrlPr>
                          <a:rPr lang="zh-CN" altLang="en-US" sz="20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2000">
                            <a:solidFill>
                              <a:schemeClr val="bg2"/>
                            </a:solidFill>
                            <a:latin typeface="Cambria Math"/>
                          </a:rPr>
                          <m:t>或</m:t>
                        </m:r>
                        <m:acc>
                          <m:accPr>
                            <m:chr m:val="⃗"/>
                            <m:ctrlP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zh-CN" altLang="en-US" sz="2000">
                            <a:solidFill>
                              <a:schemeClr val="bg2"/>
                            </a:solidFill>
                            <a:latin typeface="Cambria Math"/>
                          </a:rPr>
                          <m:t>=(0,</m:t>
                        </m:r>
                        <m:f>
                          <m:fPr>
                            <m:ctrlP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8</m:t>
                            </m:r>
                          </m:num>
                          <m:den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5</m:t>
                            </m:r>
                          </m:den>
                        </m:f>
                        <m:r>
                          <a:rPr lang="zh-CN" altLang="en-US" sz="2000">
                            <a:solidFill>
                              <a:schemeClr val="bg2"/>
                            </a:solidFill>
                            <a:latin typeface="Cambria Math"/>
                          </a:rPr>
                          <m:t>,−</m:t>
                        </m:r>
                        <m:f>
                          <m:fPr>
                            <m:ctrlP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 smtClean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endParaRPr lang="zh-CN" altLang="en-US" sz="20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9779000" y="1270000"/>
                <a:ext cx="3332480" cy="3355727"/>
              </a:xfrm>
              <a:prstGeom prst="rect">
                <a:avLst/>
              </a:prstGeom>
              <a:blipFill rotWithShape="1">
                <a:blip r:embed="rId24"/>
                <a:stretch>
                  <a:fillRect l="-1828" t="-10526" r="-2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2" name="RemarkBack"/>
            <p:cNvSpPr/>
            <p:nvPr>
              <p:custDataLst>
                <p:tags r:id="rId18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markBlock"/>
            <p:cNvSpPr/>
            <p:nvPr>
              <p:custDataLst>
                <p:tags r:id="rId19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sp>
        <p:nvSpPr>
          <p:cNvPr id="18" name="RemarkBack"/>
          <p:cNvSpPr/>
          <p:nvPr>
            <p:custDataLst>
              <p:tags r:id="rId9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markBlock"/>
          <p:cNvSpPr/>
          <p:nvPr>
            <p:custDataLst>
              <p:tags r:id="rId10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markTitleText"/>
          <p:cNvSpPr txBox="1"/>
          <p:nvPr>
            <p:custDataLst>
              <p:tags r:id="rId11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6911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800" dirty="0" smtClean="0">
                    <a:solidFill>
                      <a:schemeClr val="bg2"/>
                    </a:solidFill>
                  </a:rPr>
                  <a:t>9.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+3</m:t>
                    </m:r>
                    <m:acc>
                      <m:accPr>
                        <m:chr m:val="⃗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zh-CN" sz="2800" dirty="0" smtClean="0">
                    <a:solidFill>
                      <a:schemeClr val="bg2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7</m:t>
                    </m:r>
                    <m:acc>
                      <m:accPr>
                        <m:chr m:val="⃗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−5</m:t>
                    </m:r>
                    <m:acc>
                      <m:accPr>
                        <m:chr m:val="⃗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zh-CN" sz="2800" dirty="0" smtClean="0">
                    <a:solidFill>
                      <a:schemeClr val="bg2"/>
                    </a:solidFill>
                  </a:rPr>
                  <a:t>垂直</a:t>
                </a:r>
                <a:r>
                  <a:rPr lang="zh-CN" altLang="en-US" sz="2800" dirty="0">
                    <a:solidFill>
                      <a:schemeClr val="bg2"/>
                    </a:solidFill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−4</m:t>
                    </m:r>
                    <m:acc>
                      <m:accPr>
                        <m:chr m:val="⃗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7</m:t>
                    </m:r>
                    <m:acc>
                      <m:accPr>
                        <m:chr m:val="⃗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−2</m:t>
                    </m:r>
                    <m:acc>
                      <m:accPr>
                        <m:chr m:val="⃗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</a:rPr>
                  <a:t>垂直，</a:t>
                </a:r>
                <a:r>
                  <a:rPr lang="en-US" altLang="zh-CN" sz="2800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zh-CN" sz="2800" dirty="0">
                    <a:solidFill>
                      <a:schemeClr val="bg2"/>
                    </a:solidFill>
                  </a:rPr>
                  <a:t>之间的夹角为</a:t>
                </a:r>
                <a:r>
                  <a:rPr lang="en-US" altLang="zh-CN" sz="2800" dirty="0">
                    <a:solidFill>
                      <a:schemeClr val="bg2"/>
                    </a:solidFill>
                  </a:rPr>
                  <a:t>_____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 rotWithShape="1">
                <a:blip r:embed="rId19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800" b="0" i="0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blipFill rotWithShape="1">
                <a:blip r:embed="rId22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zh-CN" altLang="en-US" sz="28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blipFill rotWithShape="1">
                <a:blip r:embed="rId24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zh-CN" altLang="en-US" sz="28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blipFill rotWithShape="1">
                <a:blip r:embed="rId2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800" b="0" i="0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blipFill rotWithShape="1">
                <a:blip r:embed="rId28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595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10.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2"/>
          <a:stretch>
            <a:fillRect/>
          </a:stretch>
        </p:blipFill>
        <p:spPr>
          <a:xfrm>
            <a:off x="914400" y="2123855"/>
            <a:ext cx="7185992" cy="720080"/>
          </a:xfrm>
          <a:prstGeom prst="rect">
            <a:avLst/>
          </a:prstGeom>
        </p:spPr>
      </p:pic>
      <p:sp>
        <p:nvSpPr>
          <p:cNvPr id="12" name="矩形 11"/>
          <p:cNvSpPr/>
          <p:nvPr>
            <p:custDataLst>
              <p:tags r:id="rId5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17" name="TextBox 16"/>
          <p:cNvSpPr txBox="1"/>
          <p:nvPr>
            <p:custDataLst>
              <p:tags r:id="rId6"/>
            </p:custDataLst>
          </p:nvPr>
        </p:nvSpPr>
        <p:spPr>
          <a:xfrm>
            <a:off x="9613900" y="698855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9779000" y="1270000"/>
                <a:ext cx="3332480" cy="1632370"/>
              </a:xfrm>
              <a:prstGeom prst="rect">
                <a:avLst/>
              </a:prstGeom>
              <a:noFill/>
            </p:spPr>
            <p:txBody>
              <a:bodyPr vert="horz" rtlCol="0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=|</m:t>
                            </m:r>
                            <m: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𝑏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=(</m:t>
                                </m:r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)⋅(</m:t>
                                </m:r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−2</m:t>
                            </m:r>
                            <m: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⋅</m:t>
                            </m:r>
                            <m: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=|</m:t>
                            </m:r>
                            <m: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+|</m:t>
                            </m:r>
                            <m: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𝑏</m:t>
                            </m:r>
                            <m:sSup>
                              <m:sSupPr>
                                <m:ctrlP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−2|</m:t>
                            </m:r>
                            <m: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𝑎</m:t>
                            </m:r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||</m:t>
                            </m:r>
                            <m: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𝑏</m:t>
                            </m:r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cos</m:t>
                            </m:r>
                            <m:r>
                              <a:rPr lang="zh-CN" altLang="en-US" sz="2000" i="1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</m:mr>
                        <m:mr>
                          <m:e>
                            <m:r>
                              <a:rPr lang="en-US" altLang="zh-CN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zh-CN" altLang="en-US" sz="2000">
                                <a:solidFill>
                                  <a:schemeClr val="bg2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9779000" y="1270000"/>
                <a:ext cx="3332480" cy="163237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/>
            <p:cNvSpPr/>
            <p:nvPr>
              <p:custDataLst>
                <p:tags r:id="rId18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1" charset="-122"/>
              </a:endParaRPr>
            </a:p>
          </p:txBody>
        </p:sp>
        <p:sp>
          <p:nvSpPr>
            <p:cNvPr id="14" name="RemarkBlock"/>
            <p:cNvSpPr/>
            <p:nvPr>
              <p:custDataLst>
                <p:tags r:id="rId19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1" charset="-122"/>
              </a:endParaRPr>
            </a:p>
          </p:txBody>
        </p:sp>
        <p:sp>
          <p:nvSpPr>
            <p:cNvPr id="15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sp>
        <p:nvSpPr>
          <p:cNvPr id="19" name="RemarkBack"/>
          <p:cNvSpPr/>
          <p:nvPr>
            <p:custDataLst>
              <p:tags r:id="rId9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20" name="RemarkBlock"/>
          <p:cNvSpPr/>
          <p:nvPr>
            <p:custDataLst>
              <p:tags r:id="rId10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21" name="RemarkTitleText"/>
          <p:cNvSpPr txBox="1"/>
          <p:nvPr>
            <p:custDataLst>
              <p:tags r:id="rId11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18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526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1597465"/>
            <a:ext cx="1441450" cy="555625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itchFamily="1" charset="-122"/>
              </a:rPr>
              <a:t>1. </a:t>
            </a:r>
            <a:r>
              <a:rPr lang="zh-CN" altLang="en-US" sz="2800" b="1">
                <a:ea typeface="楷体_GB2312" pitchFamily="1" charset="-122"/>
              </a:rPr>
              <a:t>定义</a:t>
            </a:r>
            <a:endParaRPr lang="zh-CN" altLang="en-US" sz="2800">
              <a:ea typeface="楷体_GB2312" pitchFamily="1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657600" y="216420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定义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66800" y="306749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向量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>
            <a:off x="2303463" y="297224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b="1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438400" y="273729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方向 </a:t>
            </a:r>
            <a:r>
              <a:rPr lang="en-US" altLang="zh-CN"/>
              <a:t>: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886200" y="466769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>
                <a:solidFill>
                  <a:schemeClr val="tx2"/>
                </a:solidFill>
              </a:rPr>
              <a:t>叉积</a:t>
            </a:r>
            <a:r>
              <a:rPr lang="en-US" altLang="zh-CN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181600" y="405809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记作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181600" y="276269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且符合右手规则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2573338" y="337229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模 </a:t>
            </a:r>
            <a:r>
              <a:rPr lang="en-US" altLang="zh-CN"/>
              <a:t>: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810000" y="4058090"/>
            <a:ext cx="1430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向量积 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endParaRPr lang="en-US" altLang="zh-CN"/>
          </a:p>
        </p:txBody>
      </p:sp>
      <p:grpSp>
        <p:nvGrpSpPr>
          <p:cNvPr id="12300" name="Group 12"/>
          <p:cNvGrpSpPr>
            <a:grpSpLocks/>
          </p:cNvGrpSpPr>
          <p:nvPr/>
        </p:nvGrpSpPr>
        <p:grpSpPr bwMode="auto">
          <a:xfrm>
            <a:off x="685800" y="2240403"/>
            <a:ext cx="2976563" cy="446087"/>
            <a:chOff x="0" y="0"/>
            <a:chExt cx="1875" cy="281"/>
          </a:xfrm>
        </p:grpSpPr>
        <p:graphicFrame>
          <p:nvGraphicFramePr>
            <p:cNvPr id="12301" name="Object 13"/>
            <p:cNvGraphicFramePr>
              <a:graphicFrameLocks noChangeAspect="1"/>
            </p:cNvGraphicFramePr>
            <p:nvPr/>
          </p:nvGraphicFramePr>
          <p:xfrm>
            <a:off x="0" y="0"/>
            <a:ext cx="187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8" r:id="rId3" imgW="2945439" imgH="444624" progId="Equation.3">
                    <p:embed/>
                  </p:oleObj>
                </mc:Choice>
                <mc:Fallback>
                  <p:oleObj r:id="rId3" imgW="2945439" imgH="444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87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291" y="22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579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04" name="Group 16"/>
          <p:cNvGrpSpPr>
            <a:grpSpLocks/>
          </p:cNvGrpSpPr>
          <p:nvPr/>
        </p:nvGrpSpPr>
        <p:grpSpPr bwMode="auto">
          <a:xfrm>
            <a:off x="1905000" y="3219890"/>
            <a:ext cx="266700" cy="393700"/>
            <a:chOff x="0" y="0"/>
            <a:chExt cx="168" cy="248"/>
          </a:xfrm>
        </p:grpSpPr>
        <p:graphicFrame>
          <p:nvGraphicFramePr>
            <p:cNvPr id="12305" name="Object 17"/>
            <p:cNvGraphicFramePr>
              <a:graphicFrameLocks noChangeAspect="1"/>
            </p:cNvGraphicFramePr>
            <p:nvPr/>
          </p:nvGraphicFramePr>
          <p:xfrm>
            <a:off x="0" y="48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9" r:id="rId5" imgW="266670" imgH="317404" progId="Equation.3">
                    <p:embed/>
                  </p:oleObj>
                </mc:Choice>
                <mc:Fallback>
                  <p:oleObj r:id="rId5" imgW="266670" imgH="317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24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07" name="Group 19"/>
          <p:cNvGrpSpPr>
            <a:grpSpLocks/>
          </p:cNvGrpSpPr>
          <p:nvPr/>
        </p:nvGrpSpPr>
        <p:grpSpPr bwMode="auto">
          <a:xfrm>
            <a:off x="3505200" y="2762690"/>
            <a:ext cx="914400" cy="519113"/>
            <a:chOff x="0" y="0"/>
            <a:chExt cx="576" cy="327"/>
          </a:xfrm>
        </p:grpSpPr>
        <p:graphicFrame>
          <p:nvGraphicFramePr>
            <p:cNvPr id="12308" name="Object 20"/>
            <p:cNvGraphicFramePr>
              <a:graphicFrameLocks noChangeAspect="1"/>
            </p:cNvGraphicFramePr>
            <p:nvPr/>
          </p:nvGraphicFramePr>
          <p:xfrm>
            <a:off x="19" y="119"/>
            <a:ext cx="5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0" r:id="rId7" imgW="863168" imgH="317542" progId="Equation.3">
                    <p:embed/>
                  </p:oleObj>
                </mc:Choice>
                <mc:Fallback>
                  <p:oleObj r:id="rId7" imgW="863168" imgH="3175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" y="119"/>
                          <a:ext cx="5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9" name="Text Box 21"/>
            <p:cNvSpPr txBox="1">
              <a:spLocks noChangeArrowheads="1"/>
            </p:cNvSpPr>
            <p:nvPr/>
          </p:nvSpPr>
          <p:spPr bwMode="auto">
            <a:xfrm>
              <a:off x="96" y="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仿宋_GB2312" pitchFamily="1" charset="-122"/>
                  <a:sym typeface="Symbol" pitchFamily="18" charset="2"/>
                </a:rPr>
                <a:t></a:t>
              </a:r>
            </a:p>
          </p:txBody>
        </p:sp>
        <p:sp>
          <p:nvSpPr>
            <p:cNvPr id="12310" name="Line 22"/>
            <p:cNvSpPr>
              <a:spLocks noChangeShapeType="1"/>
            </p:cNvSpPr>
            <p:nvPr/>
          </p:nvSpPr>
          <p:spPr bwMode="auto">
            <a:xfrm>
              <a:off x="0" y="69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Line 23"/>
            <p:cNvSpPr>
              <a:spLocks noChangeShapeType="1"/>
            </p:cNvSpPr>
            <p:nvPr/>
          </p:nvSpPr>
          <p:spPr bwMode="auto">
            <a:xfrm>
              <a:off x="336" y="69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12" name="Group 24"/>
          <p:cNvGrpSpPr>
            <a:grpSpLocks/>
          </p:cNvGrpSpPr>
          <p:nvPr/>
        </p:nvGrpSpPr>
        <p:grpSpPr bwMode="auto">
          <a:xfrm>
            <a:off x="4495800" y="2762690"/>
            <a:ext cx="914400" cy="519113"/>
            <a:chOff x="0" y="0"/>
            <a:chExt cx="576" cy="327"/>
          </a:xfrm>
        </p:grpSpPr>
        <p:graphicFrame>
          <p:nvGraphicFramePr>
            <p:cNvPr id="12313" name="Object 25"/>
            <p:cNvGraphicFramePr>
              <a:graphicFrameLocks noChangeAspect="1"/>
            </p:cNvGraphicFramePr>
            <p:nvPr/>
          </p:nvGraphicFramePr>
          <p:xfrm>
            <a:off x="0" y="71"/>
            <a:ext cx="4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1" r:id="rId9" imgW="723589" imgH="406365" progId="Equation.3">
                    <p:embed/>
                  </p:oleObj>
                </mc:Choice>
                <mc:Fallback>
                  <p:oleObj r:id="rId9" imgW="723589" imgH="4063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1"/>
                          <a:ext cx="4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96" y="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仿宋_GB2312" pitchFamily="1" charset="-122"/>
                  <a:sym typeface="Symbol" pitchFamily="18" charset="2"/>
                </a:rPr>
                <a:t></a:t>
              </a:r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0" y="69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>
              <a:off x="336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3367088" y="3435790"/>
            <a:ext cx="800100" cy="469900"/>
            <a:chOff x="0" y="0"/>
            <a:chExt cx="504" cy="296"/>
          </a:xfrm>
        </p:grpSpPr>
        <p:graphicFrame>
          <p:nvGraphicFramePr>
            <p:cNvPr id="12318" name="Object 30"/>
            <p:cNvGraphicFramePr>
              <a:graphicFrameLocks noChangeAspect="1"/>
            </p:cNvGraphicFramePr>
            <p:nvPr/>
          </p:nvGraphicFramePr>
          <p:xfrm>
            <a:off x="0" y="0"/>
            <a:ext cx="5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2" r:id="rId11" imgW="800070" imgH="470013" progId="Equation.3">
                    <p:embed/>
                  </p:oleObj>
                </mc:Choice>
                <mc:Fallback>
                  <p:oleObj r:id="rId11" imgW="800070" imgH="4700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9" name="Object 31"/>
            <p:cNvGraphicFramePr>
              <a:graphicFrameLocks noChangeAspect="1"/>
            </p:cNvGraphicFramePr>
            <p:nvPr/>
          </p:nvGraphicFramePr>
          <p:xfrm>
            <a:off x="65" y="91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3" r:id="rId13" imgW="266670" imgH="317404" progId="Equation.3">
                    <p:embed/>
                  </p:oleObj>
                </mc:Choice>
                <mc:Fallback>
                  <p:oleObj r:id="rId13" imgW="266670" imgH="317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" y="91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0" name="Line 32"/>
            <p:cNvSpPr>
              <a:spLocks noChangeShapeType="1"/>
            </p:cNvSpPr>
            <p:nvPr/>
          </p:nvSpPr>
          <p:spPr bwMode="auto">
            <a:xfrm>
              <a:off x="100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21" name="Group 33"/>
          <p:cNvGrpSpPr>
            <a:grpSpLocks/>
          </p:cNvGrpSpPr>
          <p:nvPr/>
        </p:nvGrpSpPr>
        <p:grpSpPr bwMode="auto">
          <a:xfrm>
            <a:off x="4203700" y="3435790"/>
            <a:ext cx="1816100" cy="469900"/>
            <a:chOff x="0" y="0"/>
            <a:chExt cx="1144" cy="296"/>
          </a:xfrm>
        </p:grpSpPr>
        <p:grpSp>
          <p:nvGrpSpPr>
            <p:cNvPr id="12322" name="Group 34"/>
            <p:cNvGrpSpPr>
              <a:grpSpLocks/>
            </p:cNvGrpSpPr>
            <p:nvPr/>
          </p:nvGrpSpPr>
          <p:grpSpPr bwMode="auto">
            <a:xfrm>
              <a:off x="0" y="0"/>
              <a:ext cx="1144" cy="296"/>
              <a:chOff x="0" y="0"/>
              <a:chExt cx="1144" cy="296"/>
            </a:xfrm>
          </p:grpSpPr>
          <p:graphicFrame>
            <p:nvGraphicFramePr>
              <p:cNvPr id="12323" name="Object 35"/>
              <p:cNvGraphicFramePr>
                <a:graphicFrameLocks noChangeAspect="1"/>
              </p:cNvGraphicFramePr>
              <p:nvPr/>
            </p:nvGraphicFramePr>
            <p:xfrm>
              <a:off x="0" y="0"/>
              <a:ext cx="114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04" r:id="rId15" imgW="1816417" imgH="470217" progId="Equation.3">
                      <p:embed/>
                    </p:oleObj>
                  </mc:Choice>
                  <mc:Fallback>
                    <p:oleObj r:id="rId15" imgW="1816417" imgH="4702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1144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24" name="Line 36"/>
              <p:cNvSpPr>
                <a:spLocks noChangeShapeType="1"/>
              </p:cNvSpPr>
              <p:nvPr/>
            </p:nvSpPr>
            <p:spPr bwMode="auto">
              <a:xfrm>
                <a:off x="88" y="48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5" name="Line 37"/>
              <p:cNvSpPr>
                <a:spLocks noChangeShapeType="1"/>
              </p:cNvSpPr>
              <p:nvPr/>
            </p:nvSpPr>
            <p:spPr bwMode="auto">
              <a:xfrm>
                <a:off x="424" y="34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2326" name="Object 38"/>
            <p:cNvGraphicFramePr>
              <a:graphicFrameLocks noChangeAspect="1"/>
            </p:cNvGraphicFramePr>
            <p:nvPr/>
          </p:nvGraphicFramePr>
          <p:xfrm>
            <a:off x="88" y="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5" r:id="rId17" imgW="228818" imgH="241512" progId="Equation.3">
                    <p:embed/>
                  </p:oleObj>
                </mc:Choice>
                <mc:Fallback>
                  <p:oleObj r:id="rId17" imgW="228818" imgH="2415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" y="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7" name="Object 39"/>
            <p:cNvGraphicFramePr>
              <a:graphicFrameLocks noChangeAspect="1"/>
            </p:cNvGraphicFramePr>
            <p:nvPr/>
          </p:nvGraphicFramePr>
          <p:xfrm>
            <a:off x="424" y="65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6" r:id="rId19" imgW="215936" imgH="330088" progId="Equation.3">
                    <p:embed/>
                  </p:oleObj>
                </mc:Choice>
                <mc:Fallback>
                  <p:oleObj r:id="rId19" imgW="215936" imgH="3300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" y="65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28" name="Group 40"/>
          <p:cNvGrpSpPr>
            <a:grpSpLocks/>
          </p:cNvGrpSpPr>
          <p:nvPr/>
        </p:nvGrpSpPr>
        <p:grpSpPr bwMode="auto">
          <a:xfrm>
            <a:off x="6477000" y="4134290"/>
            <a:ext cx="1524000" cy="1905000"/>
            <a:chOff x="0" y="0"/>
            <a:chExt cx="960" cy="1200"/>
          </a:xfrm>
        </p:grpSpPr>
        <p:graphicFrame>
          <p:nvGraphicFramePr>
            <p:cNvPr id="12329" name="Object 41"/>
            <p:cNvGraphicFramePr>
              <a:graphicFrameLocks noChangeAspect="1"/>
            </p:cNvGraphicFramePr>
            <p:nvPr/>
          </p:nvGraphicFramePr>
          <p:xfrm>
            <a:off x="0" y="240"/>
            <a:ext cx="618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7" r:id="rId21" imgW="980952" imgH="1200318" progId="Paint.Picture">
                    <p:embed/>
                  </p:oleObj>
                </mc:Choice>
                <mc:Fallback>
                  <p:oleObj r:id="rId21" imgW="980952" imgH="120031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0"/>
                          <a:ext cx="618" cy="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0" name="Line 42"/>
            <p:cNvSpPr>
              <a:spLocks noChangeShapeType="1"/>
            </p:cNvSpPr>
            <p:nvPr/>
          </p:nvSpPr>
          <p:spPr bwMode="auto">
            <a:xfrm>
              <a:off x="192" y="480"/>
              <a:ext cx="576" cy="0"/>
            </a:xfrm>
            <a:prstGeom prst="line">
              <a:avLst/>
            </a:prstGeom>
            <a:noFill/>
            <a:ln w="28575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Line 43"/>
            <p:cNvSpPr>
              <a:spLocks noChangeShapeType="1"/>
            </p:cNvSpPr>
            <p:nvPr/>
          </p:nvSpPr>
          <p:spPr bwMode="auto">
            <a:xfrm flipV="1">
              <a:off x="192" y="96"/>
              <a:ext cx="288" cy="384"/>
            </a:xfrm>
            <a:prstGeom prst="line">
              <a:avLst/>
            </a:prstGeom>
            <a:noFill/>
            <a:ln w="28575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32" name="Group 44"/>
            <p:cNvGrpSpPr>
              <a:grpSpLocks/>
            </p:cNvGrpSpPr>
            <p:nvPr/>
          </p:nvGrpSpPr>
          <p:grpSpPr bwMode="auto">
            <a:xfrm>
              <a:off x="528" y="0"/>
              <a:ext cx="144" cy="238"/>
              <a:chOff x="0" y="0"/>
              <a:chExt cx="144" cy="238"/>
            </a:xfrm>
          </p:grpSpPr>
          <p:sp>
            <p:nvSpPr>
              <p:cNvPr id="12333" name="Line 45"/>
              <p:cNvSpPr>
                <a:spLocks noChangeShapeType="1"/>
              </p:cNvSpPr>
              <p:nvPr/>
            </p:nvSpPr>
            <p:spPr bwMode="auto">
              <a:xfrm>
                <a:off x="0" y="0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34" name="Object 46"/>
              <p:cNvGraphicFramePr>
                <a:graphicFrameLocks noChangeAspect="1"/>
              </p:cNvGraphicFramePr>
              <p:nvPr/>
            </p:nvGraphicFramePr>
            <p:xfrm>
              <a:off x="2" y="30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08" r:id="rId23" imgW="215936" imgH="330088" progId="Equation.3">
                      <p:embed/>
                    </p:oleObj>
                  </mc:Choice>
                  <mc:Fallback>
                    <p:oleObj r:id="rId23" imgW="215936" imgH="33008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" y="30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35" name="Line 47"/>
            <p:cNvSpPr>
              <a:spLocks noChangeShapeType="1"/>
            </p:cNvSpPr>
            <p:nvPr/>
          </p:nvSpPr>
          <p:spPr bwMode="auto">
            <a:xfrm>
              <a:off x="192" y="480"/>
              <a:ext cx="384" cy="720"/>
            </a:xfrm>
            <a:prstGeom prst="line">
              <a:avLst/>
            </a:prstGeom>
            <a:noFill/>
            <a:ln w="28575" cmpd="sng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336" name="Group 48"/>
            <p:cNvGrpSpPr>
              <a:grpSpLocks/>
            </p:cNvGrpSpPr>
            <p:nvPr/>
          </p:nvGrpSpPr>
          <p:grpSpPr bwMode="auto">
            <a:xfrm>
              <a:off x="816" y="432"/>
              <a:ext cx="144" cy="192"/>
              <a:chOff x="0" y="0"/>
              <a:chExt cx="144" cy="192"/>
            </a:xfrm>
          </p:grpSpPr>
          <p:graphicFrame>
            <p:nvGraphicFramePr>
              <p:cNvPr id="12337" name="Object 49"/>
              <p:cNvGraphicFramePr>
                <a:graphicFrameLocks noChangeAspect="1"/>
              </p:cNvGraphicFramePr>
              <p:nvPr/>
            </p:nvGraphicFramePr>
            <p:xfrm>
              <a:off x="0" y="4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09" r:id="rId25" imgW="228818" imgH="241512" progId="Equation.3">
                      <p:embed/>
                    </p:oleObj>
                  </mc:Choice>
                  <mc:Fallback>
                    <p:oleObj r:id="rId25" imgW="228818" imgH="2415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4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8" name="Line 50"/>
              <p:cNvSpPr>
                <a:spLocks noChangeShapeType="1"/>
              </p:cNvSpPr>
              <p:nvPr/>
            </p:nvSpPr>
            <p:spPr bwMode="auto">
              <a:xfrm>
                <a:off x="0" y="0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39" name="Group 51"/>
            <p:cNvGrpSpPr>
              <a:grpSpLocks/>
            </p:cNvGrpSpPr>
            <p:nvPr/>
          </p:nvGrpSpPr>
          <p:grpSpPr bwMode="auto">
            <a:xfrm>
              <a:off x="576" y="912"/>
              <a:ext cx="144" cy="200"/>
              <a:chOff x="0" y="0"/>
              <a:chExt cx="144" cy="200"/>
            </a:xfrm>
          </p:grpSpPr>
          <p:graphicFrame>
            <p:nvGraphicFramePr>
              <p:cNvPr id="12340" name="Object 52"/>
              <p:cNvGraphicFramePr>
                <a:graphicFrameLocks noChangeAspect="1"/>
              </p:cNvGraphicFramePr>
              <p:nvPr/>
            </p:nvGraphicFramePr>
            <p:xfrm>
              <a:off x="0" y="48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10" r:id="rId27" imgW="203341" imgH="241408" progId="Equation.3">
                      <p:embed/>
                    </p:oleObj>
                  </mc:Choice>
                  <mc:Fallback>
                    <p:oleObj r:id="rId27" imgW="203341" imgH="2414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48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41" name="Line 5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342" name="Group 54"/>
          <p:cNvGrpSpPr>
            <a:grpSpLocks/>
          </p:cNvGrpSpPr>
          <p:nvPr/>
        </p:nvGrpSpPr>
        <p:grpSpPr bwMode="auto">
          <a:xfrm>
            <a:off x="609600" y="4058090"/>
            <a:ext cx="762000" cy="519113"/>
            <a:chOff x="0" y="0"/>
            <a:chExt cx="480" cy="327"/>
          </a:xfrm>
        </p:grpSpPr>
        <p:sp>
          <p:nvSpPr>
            <p:cNvPr id="12343" name="Text Box 55"/>
            <p:cNvSpPr txBox="1">
              <a:spLocks noChangeArrowheads="1"/>
            </p:cNvSpPr>
            <p:nvPr/>
          </p:nvSpPr>
          <p:spPr bwMode="auto">
            <a:xfrm>
              <a:off x="0" y="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称</a:t>
              </a:r>
            </a:p>
          </p:txBody>
        </p:sp>
        <p:grpSp>
          <p:nvGrpSpPr>
            <p:cNvPr id="12344" name="Group 56"/>
            <p:cNvGrpSpPr>
              <a:grpSpLocks/>
            </p:cNvGrpSpPr>
            <p:nvPr/>
          </p:nvGrpSpPr>
          <p:grpSpPr bwMode="auto">
            <a:xfrm>
              <a:off x="336" y="88"/>
              <a:ext cx="144" cy="200"/>
              <a:chOff x="0" y="0"/>
              <a:chExt cx="144" cy="200"/>
            </a:xfrm>
          </p:grpSpPr>
          <p:graphicFrame>
            <p:nvGraphicFramePr>
              <p:cNvPr id="12345" name="Object 57"/>
              <p:cNvGraphicFramePr>
                <a:graphicFrameLocks noChangeAspect="1"/>
              </p:cNvGraphicFramePr>
              <p:nvPr/>
            </p:nvGraphicFramePr>
            <p:xfrm>
              <a:off x="0" y="48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11" r:id="rId29" imgW="203341" imgH="241408" progId="Equation.3">
                      <p:embed/>
                    </p:oleObj>
                  </mc:Choice>
                  <mc:Fallback>
                    <p:oleObj r:id="rId29" imgW="203341" imgH="2414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48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46" name="Line 5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347" name="Group 59"/>
          <p:cNvGrpSpPr>
            <a:grpSpLocks/>
          </p:cNvGrpSpPr>
          <p:nvPr/>
        </p:nvGrpSpPr>
        <p:grpSpPr bwMode="auto">
          <a:xfrm>
            <a:off x="1447800" y="4134290"/>
            <a:ext cx="2438400" cy="446088"/>
            <a:chOff x="0" y="0"/>
            <a:chExt cx="1536" cy="281"/>
          </a:xfrm>
        </p:grpSpPr>
        <p:graphicFrame>
          <p:nvGraphicFramePr>
            <p:cNvPr id="12348" name="Object 60"/>
            <p:cNvGraphicFramePr>
              <a:graphicFrameLocks noChangeAspect="1"/>
            </p:cNvGraphicFramePr>
            <p:nvPr/>
          </p:nvGraphicFramePr>
          <p:xfrm>
            <a:off x="0" y="0"/>
            <a:ext cx="153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2" r:id="rId31" imgW="2437659" imgH="444624" progId="Equation.3">
                    <p:embed/>
                  </p:oleObj>
                </mc:Choice>
                <mc:Fallback>
                  <p:oleObj r:id="rId31" imgW="2437659" imgH="444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53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9" name="Line 61"/>
            <p:cNvSpPr>
              <a:spLocks noChangeShapeType="1"/>
            </p:cNvSpPr>
            <p:nvPr/>
          </p:nvSpPr>
          <p:spPr bwMode="auto">
            <a:xfrm>
              <a:off x="731" y="21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0" name="Line 62"/>
            <p:cNvSpPr>
              <a:spLocks noChangeShapeType="1"/>
            </p:cNvSpPr>
            <p:nvPr/>
          </p:nvSpPr>
          <p:spPr bwMode="auto">
            <a:xfrm>
              <a:off x="1152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51" name="Group 63"/>
          <p:cNvGrpSpPr>
            <a:grpSpLocks/>
          </p:cNvGrpSpPr>
          <p:nvPr/>
        </p:nvGrpSpPr>
        <p:grpSpPr bwMode="auto">
          <a:xfrm>
            <a:off x="2286000" y="4743890"/>
            <a:ext cx="1279525" cy="366713"/>
            <a:chOff x="0" y="0"/>
            <a:chExt cx="806" cy="231"/>
          </a:xfrm>
        </p:grpSpPr>
        <p:graphicFrame>
          <p:nvGraphicFramePr>
            <p:cNvPr id="12352" name="Object 64"/>
            <p:cNvGraphicFramePr>
              <a:graphicFrameLocks noChangeAspect="1"/>
            </p:cNvGraphicFramePr>
            <p:nvPr/>
          </p:nvGraphicFramePr>
          <p:xfrm>
            <a:off x="20" y="23"/>
            <a:ext cx="7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3" r:id="rId33" imgW="1244377" imgH="330374" progId="Equation.3">
                    <p:embed/>
                  </p:oleObj>
                </mc:Choice>
                <mc:Fallback>
                  <p:oleObj r:id="rId33" imgW="1244377" imgH="3303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" y="23"/>
                          <a:ext cx="78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3" name="Line 65"/>
            <p:cNvSpPr>
              <a:spLocks noChangeShapeType="1"/>
            </p:cNvSpPr>
            <p:nvPr/>
          </p:nvSpPr>
          <p:spPr bwMode="auto">
            <a:xfrm>
              <a:off x="0" y="23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Line 66"/>
            <p:cNvSpPr>
              <a:spLocks noChangeShapeType="1"/>
            </p:cNvSpPr>
            <p:nvPr/>
          </p:nvSpPr>
          <p:spPr bwMode="auto">
            <a:xfrm>
              <a:off x="372" y="23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5" name="Line 67"/>
            <p:cNvSpPr>
              <a:spLocks noChangeShapeType="1"/>
            </p:cNvSpPr>
            <p:nvPr/>
          </p:nvSpPr>
          <p:spPr bwMode="auto">
            <a:xfrm>
              <a:off x="662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56" name="Group 68"/>
          <p:cNvGrpSpPr>
            <a:grpSpLocks/>
          </p:cNvGrpSpPr>
          <p:nvPr/>
        </p:nvGrpSpPr>
        <p:grpSpPr bwMode="auto">
          <a:xfrm>
            <a:off x="7696200" y="5520178"/>
            <a:ext cx="990600" cy="366712"/>
            <a:chOff x="0" y="0"/>
            <a:chExt cx="624" cy="231"/>
          </a:xfrm>
        </p:grpSpPr>
        <p:graphicFrame>
          <p:nvGraphicFramePr>
            <p:cNvPr id="12357" name="Object 69"/>
            <p:cNvGraphicFramePr>
              <a:graphicFrameLocks noChangeAspect="1"/>
            </p:cNvGraphicFramePr>
            <p:nvPr/>
          </p:nvGraphicFramePr>
          <p:xfrm>
            <a:off x="0" y="23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4" r:id="rId35" imgW="990487" imgH="330374" progId="Equation.3">
                    <p:embed/>
                  </p:oleObj>
                </mc:Choice>
                <mc:Fallback>
                  <p:oleObj r:id="rId35" imgW="990487" imgH="3303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8" name="Line 70"/>
            <p:cNvSpPr>
              <a:spLocks noChangeShapeType="1"/>
            </p:cNvSpPr>
            <p:nvPr/>
          </p:nvSpPr>
          <p:spPr bwMode="auto">
            <a:xfrm>
              <a:off x="180" y="23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9" name="Line 71"/>
            <p:cNvSpPr>
              <a:spLocks noChangeShapeType="1"/>
            </p:cNvSpPr>
            <p:nvPr/>
          </p:nvSpPr>
          <p:spPr bwMode="auto">
            <a:xfrm>
              <a:off x="470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" name="Rectangle 4"/>
          <p:cNvSpPr txBox="1">
            <a:spLocks noChangeArrowheads="1"/>
          </p:cNvSpPr>
          <p:nvPr/>
        </p:nvSpPr>
        <p:spPr bwMode="auto">
          <a:xfrm>
            <a:off x="521550" y="627965"/>
            <a:ext cx="396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b="1" dirty="0" smtClean="0">
                <a:ea typeface="楷体_GB2312" pitchFamily="1" charset="-122"/>
              </a:rPr>
              <a:t>二、两向量的向量积</a:t>
            </a:r>
            <a:endParaRPr lang="zh-CN" altLang="en-US" sz="3200" b="1" dirty="0"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5910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utoUpdateAnimBg="0"/>
      <p:bldP spid="12293" grpId="0" animBg="1" autoUpdateAnimBg="0"/>
      <p:bldP spid="12294" grpId="0" autoUpdateAnimBg="0"/>
      <p:bldP spid="12295" grpId="0" autoUpdateAnimBg="0"/>
      <p:bldP spid="12296" grpId="0" build="p" autoUpdateAnimBg="0"/>
      <p:bldP spid="12297" grpId="0" build="p" autoUpdateAnimBg="0" advAuto="0"/>
      <p:bldP spid="12298" grpId="0" autoUpdateAnimBg="0"/>
      <p:bldP spid="12299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6" name="Text Box 78"/>
          <p:cNvSpPr txBox="1">
            <a:spLocks noChangeArrowheads="1"/>
          </p:cNvSpPr>
          <p:nvPr/>
        </p:nvSpPr>
        <p:spPr bwMode="auto">
          <a:xfrm>
            <a:off x="609600" y="953725"/>
            <a:ext cx="3902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思考</a:t>
            </a:r>
            <a:r>
              <a:rPr lang="en-US" altLang="zh-CN" b="1" dirty="0">
                <a:solidFill>
                  <a:schemeClr val="tx2"/>
                </a:solidFill>
              </a:rPr>
              <a:t>:</a:t>
            </a:r>
            <a:r>
              <a:rPr lang="en-US" altLang="zh-CN" dirty="0"/>
              <a:t>  </a:t>
            </a:r>
            <a:r>
              <a:rPr lang="zh-CN" altLang="en-US" dirty="0"/>
              <a:t>右图三角形面积</a:t>
            </a:r>
          </a:p>
        </p:txBody>
      </p:sp>
      <p:grpSp>
        <p:nvGrpSpPr>
          <p:cNvPr id="12367" name="Group 79"/>
          <p:cNvGrpSpPr>
            <a:grpSpLocks/>
          </p:cNvGrpSpPr>
          <p:nvPr/>
        </p:nvGrpSpPr>
        <p:grpSpPr bwMode="auto">
          <a:xfrm>
            <a:off x="5029200" y="1115650"/>
            <a:ext cx="1693863" cy="1320800"/>
            <a:chOff x="0" y="0"/>
            <a:chExt cx="1067" cy="832"/>
          </a:xfrm>
        </p:grpSpPr>
        <p:sp>
          <p:nvSpPr>
            <p:cNvPr id="12368" name="Line 80"/>
            <p:cNvSpPr>
              <a:spLocks noChangeShapeType="1"/>
            </p:cNvSpPr>
            <p:nvPr/>
          </p:nvSpPr>
          <p:spPr bwMode="auto">
            <a:xfrm>
              <a:off x="493" y="0"/>
              <a:ext cx="574" cy="56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9" name="Line 81"/>
            <p:cNvSpPr>
              <a:spLocks noChangeShapeType="1"/>
            </p:cNvSpPr>
            <p:nvPr/>
          </p:nvSpPr>
          <p:spPr bwMode="auto">
            <a:xfrm>
              <a:off x="0" y="561"/>
              <a:ext cx="1064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0" name="Line 82"/>
            <p:cNvSpPr>
              <a:spLocks noChangeShapeType="1"/>
            </p:cNvSpPr>
            <p:nvPr/>
          </p:nvSpPr>
          <p:spPr bwMode="auto">
            <a:xfrm flipV="1">
              <a:off x="0" y="0"/>
              <a:ext cx="491" cy="561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71" name="Arc 83"/>
            <p:cNvSpPr>
              <a:spLocks/>
            </p:cNvSpPr>
            <p:nvPr/>
          </p:nvSpPr>
          <p:spPr bwMode="auto">
            <a:xfrm>
              <a:off x="0" y="417"/>
              <a:ext cx="177" cy="139"/>
            </a:xfrm>
            <a:custGeom>
              <a:avLst/>
              <a:gdLst>
                <a:gd name="G0" fmla="+- 0 0 0"/>
                <a:gd name="G1" fmla="+- 16116 0 0"/>
                <a:gd name="G2" fmla="+- 21600 0 0"/>
                <a:gd name="T0" fmla="*/ 14382 w 21600"/>
                <a:gd name="T1" fmla="*/ 0 h 16116"/>
                <a:gd name="T2" fmla="*/ 21600 w 21600"/>
                <a:gd name="T3" fmla="*/ 16116 h 16116"/>
                <a:gd name="T4" fmla="*/ 0 w 21600"/>
                <a:gd name="T5" fmla="*/ 16116 h 16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116" fill="none" extrusionOk="0">
                  <a:moveTo>
                    <a:pt x="14381" y="0"/>
                  </a:moveTo>
                  <a:cubicBezTo>
                    <a:pt x="18974" y="4098"/>
                    <a:pt x="21600" y="9960"/>
                    <a:pt x="21600" y="16116"/>
                  </a:cubicBezTo>
                </a:path>
                <a:path w="21600" h="16116" stroke="0" extrusionOk="0">
                  <a:moveTo>
                    <a:pt x="14381" y="0"/>
                  </a:moveTo>
                  <a:cubicBezTo>
                    <a:pt x="18974" y="4098"/>
                    <a:pt x="21600" y="9960"/>
                    <a:pt x="21600" y="16116"/>
                  </a:cubicBezTo>
                  <a:lnTo>
                    <a:pt x="0" y="16116"/>
                  </a:lnTo>
                  <a:close/>
                </a:path>
              </a:pathLst>
            </a:custGeom>
            <a:noFill/>
            <a:ln w="28575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72" name="Object 84"/>
            <p:cNvGraphicFramePr>
              <a:graphicFrameLocks noChangeAspect="1"/>
            </p:cNvGraphicFramePr>
            <p:nvPr/>
          </p:nvGraphicFramePr>
          <p:xfrm>
            <a:off x="184" y="315"/>
            <a:ext cx="16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85" r:id="rId3" imgW="127042" imgH="177732" progId="Equation.3">
                    <p:embed/>
                  </p:oleObj>
                </mc:Choice>
                <mc:Fallback>
                  <p:oleObj r:id="rId3" imgW="127042" imgH="177732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" y="315"/>
                          <a:ext cx="16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73" name="Group 85"/>
            <p:cNvGrpSpPr>
              <a:grpSpLocks/>
            </p:cNvGrpSpPr>
            <p:nvPr/>
          </p:nvGrpSpPr>
          <p:grpSpPr bwMode="auto">
            <a:xfrm>
              <a:off x="30" y="144"/>
              <a:ext cx="144" cy="200"/>
              <a:chOff x="0" y="0"/>
              <a:chExt cx="144" cy="200"/>
            </a:xfrm>
          </p:grpSpPr>
          <p:graphicFrame>
            <p:nvGraphicFramePr>
              <p:cNvPr id="12374" name="Object 86"/>
              <p:cNvGraphicFramePr>
                <a:graphicFrameLocks noChangeAspect="1"/>
              </p:cNvGraphicFramePr>
              <p:nvPr/>
            </p:nvGraphicFramePr>
            <p:xfrm>
              <a:off x="0" y="4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86" r:id="rId5" imgW="228818" imgH="241512" progId="Equation.3">
                      <p:embed/>
                    </p:oleObj>
                  </mc:Choice>
                  <mc:Fallback>
                    <p:oleObj r:id="rId5" imgW="228818" imgH="241512" progId="Equation.3">
                      <p:embed/>
                      <p:pic>
                        <p:nvPicPr>
                          <p:cNvPr id="0" name="Object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4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75" name="Line 87"/>
              <p:cNvSpPr>
                <a:spLocks noChangeShapeType="1"/>
              </p:cNvSpPr>
              <p:nvPr/>
            </p:nvSpPr>
            <p:spPr bwMode="auto">
              <a:xfrm>
                <a:off x="0" y="0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76" name="Group 88"/>
            <p:cNvGrpSpPr>
              <a:grpSpLocks/>
            </p:cNvGrpSpPr>
            <p:nvPr/>
          </p:nvGrpSpPr>
          <p:grpSpPr bwMode="auto">
            <a:xfrm>
              <a:off x="366" y="598"/>
              <a:ext cx="144" cy="234"/>
              <a:chOff x="0" y="0"/>
              <a:chExt cx="144" cy="234"/>
            </a:xfrm>
          </p:grpSpPr>
          <p:graphicFrame>
            <p:nvGraphicFramePr>
              <p:cNvPr id="12377" name="Object 89"/>
              <p:cNvGraphicFramePr>
                <a:graphicFrameLocks noChangeAspect="1"/>
              </p:cNvGraphicFramePr>
              <p:nvPr/>
            </p:nvGraphicFramePr>
            <p:xfrm>
              <a:off x="8" y="26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87" r:id="rId7" imgW="215936" imgH="330088" progId="Equation.3">
                      <p:embed/>
                    </p:oleObj>
                  </mc:Choice>
                  <mc:Fallback>
                    <p:oleObj r:id="rId7" imgW="215936" imgH="330088" progId="Equation.3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" y="26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78" name="Line 90"/>
              <p:cNvSpPr>
                <a:spLocks noChangeShapeType="1"/>
              </p:cNvSpPr>
              <p:nvPr/>
            </p:nvSpPr>
            <p:spPr bwMode="auto">
              <a:xfrm>
                <a:off x="0" y="0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379" name="Group 91"/>
          <p:cNvGrpSpPr>
            <a:grpSpLocks/>
          </p:cNvGrpSpPr>
          <p:nvPr/>
        </p:nvGrpSpPr>
        <p:grpSpPr bwMode="auto">
          <a:xfrm>
            <a:off x="2514600" y="1649050"/>
            <a:ext cx="1130300" cy="520700"/>
            <a:chOff x="0" y="0"/>
            <a:chExt cx="712" cy="328"/>
          </a:xfrm>
        </p:grpSpPr>
        <p:graphicFrame>
          <p:nvGraphicFramePr>
            <p:cNvPr id="12380" name="Object 92"/>
            <p:cNvGraphicFramePr>
              <a:graphicFrameLocks noChangeAspect="1"/>
            </p:cNvGraphicFramePr>
            <p:nvPr/>
          </p:nvGraphicFramePr>
          <p:xfrm>
            <a:off x="0" y="0"/>
            <a:ext cx="71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88" r:id="rId9" imgW="1130127" imgH="520791" progId="Equation.3">
                    <p:embed/>
                  </p:oleObj>
                </mc:Choice>
                <mc:Fallback>
                  <p:oleObj r:id="rId9" imgW="1130127" imgH="520791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1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81" name="Line 93"/>
            <p:cNvSpPr>
              <a:spLocks noChangeShapeType="1"/>
            </p:cNvSpPr>
            <p:nvPr/>
          </p:nvSpPr>
          <p:spPr bwMode="auto">
            <a:xfrm>
              <a:off x="201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82" name="Line 94"/>
            <p:cNvSpPr>
              <a:spLocks noChangeShapeType="1"/>
            </p:cNvSpPr>
            <p:nvPr/>
          </p:nvSpPr>
          <p:spPr bwMode="auto">
            <a:xfrm>
              <a:off x="500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83" name="Text Box 95"/>
          <p:cNvSpPr txBox="1">
            <a:spLocks noChangeArrowheads="1"/>
          </p:cNvSpPr>
          <p:nvPr/>
        </p:nvSpPr>
        <p:spPr bwMode="auto">
          <a:xfrm>
            <a:off x="1736725" y="1649050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S</a:t>
            </a:r>
            <a:r>
              <a:rPr lang="zh-CN" altLang="en-US"/>
              <a:t>＝</a:t>
            </a:r>
          </a:p>
        </p:txBody>
      </p:sp>
      <p:sp>
        <p:nvSpPr>
          <p:cNvPr id="12384" name="Line 96"/>
          <p:cNvSpPr>
            <a:spLocks noChangeShapeType="1"/>
          </p:cNvSpPr>
          <p:nvPr/>
        </p:nvSpPr>
        <p:spPr bwMode="auto">
          <a:xfrm>
            <a:off x="2362200" y="2258650"/>
            <a:ext cx="16764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361667"/>
            <a:ext cx="1600200" cy="533400"/>
          </a:xfrm>
        </p:spPr>
        <p:txBody>
          <a:bodyPr/>
          <a:lstStyle/>
          <a:p>
            <a:pPr algn="l"/>
            <a:r>
              <a:rPr lang="en-US" altLang="zh-CN" sz="2800" b="1" dirty="0">
                <a:ea typeface="楷体_GB2312" pitchFamily="1" charset="-122"/>
              </a:rPr>
              <a:t>2. </a:t>
            </a:r>
            <a:r>
              <a:rPr lang="zh-CN" altLang="en-US" sz="2800" b="1" dirty="0">
                <a:ea typeface="楷体_GB2312" pitchFamily="1" charset="-122"/>
              </a:rPr>
              <a:t>性质</a:t>
            </a:r>
          </a:p>
        </p:txBody>
      </p:sp>
      <p:sp>
        <p:nvSpPr>
          <p:cNvPr id="93" name="Text Box 3"/>
          <p:cNvSpPr txBox="1">
            <a:spLocks noChangeArrowheads="1"/>
          </p:cNvSpPr>
          <p:nvPr/>
        </p:nvSpPr>
        <p:spPr bwMode="auto">
          <a:xfrm>
            <a:off x="1905000" y="4518955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为非零向量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sp>
        <p:nvSpPr>
          <p:cNvPr id="94" name="Line 7"/>
          <p:cNvSpPr>
            <a:spLocks noChangeShapeType="1"/>
          </p:cNvSpPr>
          <p:nvPr/>
        </p:nvSpPr>
        <p:spPr bwMode="auto">
          <a:xfrm>
            <a:off x="5746750" y="4847567"/>
            <a:ext cx="730250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Group 12"/>
          <p:cNvGrpSpPr>
            <a:grpSpLocks/>
          </p:cNvGrpSpPr>
          <p:nvPr/>
        </p:nvGrpSpPr>
        <p:grpSpPr bwMode="auto">
          <a:xfrm>
            <a:off x="768350" y="4022067"/>
            <a:ext cx="1244600" cy="406400"/>
            <a:chOff x="0" y="0"/>
            <a:chExt cx="784" cy="256"/>
          </a:xfrm>
        </p:grpSpPr>
        <p:graphicFrame>
          <p:nvGraphicFramePr>
            <p:cNvPr id="96" name="Object 13"/>
            <p:cNvGraphicFramePr>
              <a:graphicFrameLocks noChangeAspect="1"/>
            </p:cNvGraphicFramePr>
            <p:nvPr/>
          </p:nvGraphicFramePr>
          <p:xfrm>
            <a:off x="0" y="0"/>
            <a:ext cx="7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89" r:id="rId11" imgW="1243838" imgH="406365" progId="Equation.3">
                    <p:embed/>
                  </p:oleObj>
                </mc:Choice>
                <mc:Fallback>
                  <p:oleObj r:id="rId11" imgW="1243838" imgH="4063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7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Line 14"/>
            <p:cNvSpPr>
              <a:spLocks noChangeShapeType="1"/>
            </p:cNvSpPr>
            <p:nvPr/>
          </p:nvSpPr>
          <p:spPr bwMode="auto">
            <a:xfrm>
              <a:off x="332" y="16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15"/>
            <p:cNvSpPr>
              <a:spLocks noChangeShapeType="1"/>
            </p:cNvSpPr>
            <p:nvPr/>
          </p:nvSpPr>
          <p:spPr bwMode="auto">
            <a:xfrm>
              <a:off x="635" y="16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9" name="Group 16"/>
          <p:cNvGrpSpPr>
            <a:grpSpLocks/>
          </p:cNvGrpSpPr>
          <p:nvPr/>
        </p:nvGrpSpPr>
        <p:grpSpPr bwMode="auto">
          <a:xfrm>
            <a:off x="2095500" y="3958567"/>
            <a:ext cx="495300" cy="393700"/>
            <a:chOff x="0" y="0"/>
            <a:chExt cx="312" cy="248"/>
          </a:xfrm>
        </p:grpSpPr>
        <p:graphicFrame>
          <p:nvGraphicFramePr>
            <p:cNvPr id="100" name="Object 17"/>
            <p:cNvGraphicFramePr>
              <a:graphicFrameLocks noChangeAspect="1"/>
            </p:cNvGraphicFramePr>
            <p:nvPr/>
          </p:nvGraphicFramePr>
          <p:xfrm>
            <a:off x="0" y="48"/>
            <a:ext cx="3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90" r:id="rId13" imgW="495187" imgH="317542" progId="Equation.3">
                    <p:embed/>
                  </p:oleObj>
                </mc:Choice>
                <mc:Fallback>
                  <p:oleObj r:id="rId13" imgW="495187" imgH="3175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3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Line 18"/>
            <p:cNvSpPr>
              <a:spLocks noChangeShapeType="1"/>
            </p:cNvSpPr>
            <p:nvPr/>
          </p:nvSpPr>
          <p:spPr bwMode="auto">
            <a:xfrm>
              <a:off x="168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" name="Group 19"/>
          <p:cNvGrpSpPr>
            <a:grpSpLocks/>
          </p:cNvGrpSpPr>
          <p:nvPr/>
        </p:nvGrpSpPr>
        <p:grpSpPr bwMode="auto">
          <a:xfrm>
            <a:off x="768350" y="4555467"/>
            <a:ext cx="1231900" cy="482600"/>
            <a:chOff x="0" y="0"/>
            <a:chExt cx="776" cy="304"/>
          </a:xfrm>
        </p:grpSpPr>
        <p:graphicFrame>
          <p:nvGraphicFramePr>
            <p:cNvPr id="103" name="Object 20"/>
            <p:cNvGraphicFramePr>
              <a:graphicFrameLocks noChangeAspect="1"/>
            </p:cNvGraphicFramePr>
            <p:nvPr/>
          </p:nvGraphicFramePr>
          <p:xfrm>
            <a:off x="0" y="48"/>
            <a:ext cx="7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91" r:id="rId15" imgW="1231149" imgH="406365" progId="Equation.3">
                    <p:embed/>
                  </p:oleObj>
                </mc:Choice>
                <mc:Fallback>
                  <p:oleObj r:id="rId15" imgW="1231149" imgH="4063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77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" name="Line 21"/>
            <p:cNvSpPr>
              <a:spLocks noChangeShapeType="1"/>
            </p:cNvSpPr>
            <p:nvPr/>
          </p:nvSpPr>
          <p:spPr bwMode="auto">
            <a:xfrm>
              <a:off x="364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22"/>
            <p:cNvSpPr>
              <a:spLocks noChangeShapeType="1"/>
            </p:cNvSpPr>
            <p:nvPr/>
          </p:nvSpPr>
          <p:spPr bwMode="auto">
            <a:xfrm>
              <a:off x="624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6" name="Group 23"/>
          <p:cNvGrpSpPr>
            <a:grpSpLocks/>
          </p:cNvGrpSpPr>
          <p:nvPr/>
        </p:nvGrpSpPr>
        <p:grpSpPr bwMode="auto">
          <a:xfrm>
            <a:off x="4419600" y="4591980"/>
            <a:ext cx="1257300" cy="371475"/>
            <a:chOff x="0" y="0"/>
            <a:chExt cx="792" cy="234"/>
          </a:xfrm>
        </p:grpSpPr>
        <p:graphicFrame>
          <p:nvGraphicFramePr>
            <p:cNvPr id="107" name="Object 24"/>
            <p:cNvGraphicFramePr>
              <a:graphicFrameLocks noChangeAspect="1"/>
            </p:cNvGraphicFramePr>
            <p:nvPr/>
          </p:nvGraphicFramePr>
          <p:xfrm>
            <a:off x="0" y="26"/>
            <a:ext cx="7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92" r:id="rId17" imgW="1257072" imgH="330374" progId="Equation.3">
                    <p:embed/>
                  </p:oleObj>
                </mc:Choice>
                <mc:Fallback>
                  <p:oleObj r:id="rId17" imgW="1257072" imgH="3303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6"/>
                          <a:ext cx="79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Line 25"/>
            <p:cNvSpPr>
              <a:spLocks noChangeShapeType="1"/>
            </p:cNvSpPr>
            <p:nvPr/>
          </p:nvSpPr>
          <p:spPr bwMode="auto">
            <a:xfrm>
              <a:off x="0" y="26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26"/>
            <p:cNvSpPr>
              <a:spLocks noChangeShapeType="1"/>
            </p:cNvSpPr>
            <p:nvPr/>
          </p:nvSpPr>
          <p:spPr bwMode="auto">
            <a:xfrm>
              <a:off x="288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27"/>
            <p:cNvSpPr>
              <a:spLocks noChangeShapeType="1"/>
            </p:cNvSpPr>
            <p:nvPr/>
          </p:nvSpPr>
          <p:spPr bwMode="auto">
            <a:xfrm>
              <a:off x="624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1" name="Group 28"/>
          <p:cNvGrpSpPr>
            <a:grpSpLocks/>
          </p:cNvGrpSpPr>
          <p:nvPr/>
        </p:nvGrpSpPr>
        <p:grpSpPr bwMode="auto">
          <a:xfrm>
            <a:off x="6577013" y="4504667"/>
            <a:ext cx="890587" cy="544513"/>
            <a:chOff x="0" y="0"/>
            <a:chExt cx="561" cy="343"/>
          </a:xfrm>
        </p:grpSpPr>
        <p:graphicFrame>
          <p:nvGraphicFramePr>
            <p:cNvPr id="112" name="Object 29"/>
            <p:cNvGraphicFramePr>
              <a:graphicFrameLocks noChangeAspect="1"/>
            </p:cNvGraphicFramePr>
            <p:nvPr/>
          </p:nvGraphicFramePr>
          <p:xfrm>
            <a:off x="0" y="87"/>
            <a:ext cx="5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93" r:id="rId19" imgW="888546" imgH="406365" progId="Equation.3">
                    <p:embed/>
                  </p:oleObj>
                </mc:Choice>
                <mc:Fallback>
                  <p:oleObj r:id="rId19" imgW="888546" imgH="4063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7"/>
                          <a:ext cx="5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" name="Text Box 30"/>
            <p:cNvSpPr txBox="1">
              <a:spLocks noChangeArrowheads="1"/>
            </p:cNvSpPr>
            <p:nvPr/>
          </p:nvSpPr>
          <p:spPr bwMode="auto">
            <a:xfrm>
              <a:off x="96" y="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黑体" pitchFamily="49" charset="-122"/>
                  <a:sym typeface="Symbol" pitchFamily="18" charset="2"/>
                </a:rPr>
                <a:t>∥</a:t>
              </a:r>
            </a:p>
          </p:txBody>
        </p:sp>
        <p:sp>
          <p:nvSpPr>
            <p:cNvPr id="114" name="Line 31"/>
            <p:cNvSpPr>
              <a:spLocks noChangeShapeType="1"/>
            </p:cNvSpPr>
            <p:nvPr/>
          </p:nvSpPr>
          <p:spPr bwMode="auto">
            <a:xfrm>
              <a:off x="0" y="87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32"/>
            <p:cNvSpPr>
              <a:spLocks noChangeShapeType="1"/>
            </p:cNvSpPr>
            <p:nvPr/>
          </p:nvSpPr>
          <p:spPr bwMode="auto">
            <a:xfrm>
              <a:off x="417" y="61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6" name="Group 95"/>
          <p:cNvGrpSpPr>
            <a:grpSpLocks/>
          </p:cNvGrpSpPr>
          <p:nvPr/>
        </p:nvGrpSpPr>
        <p:grpSpPr bwMode="auto">
          <a:xfrm>
            <a:off x="5652120" y="3319140"/>
            <a:ext cx="3068638" cy="469900"/>
            <a:chOff x="0" y="0"/>
            <a:chExt cx="1933" cy="296"/>
          </a:xfrm>
        </p:grpSpPr>
        <p:grpSp>
          <p:nvGrpSpPr>
            <p:cNvPr id="117" name="Group 96"/>
            <p:cNvGrpSpPr>
              <a:grpSpLocks/>
            </p:cNvGrpSpPr>
            <p:nvPr/>
          </p:nvGrpSpPr>
          <p:grpSpPr bwMode="auto">
            <a:xfrm>
              <a:off x="789" y="0"/>
              <a:ext cx="1144" cy="296"/>
              <a:chOff x="0" y="0"/>
              <a:chExt cx="1144" cy="296"/>
            </a:xfrm>
          </p:grpSpPr>
          <p:grpSp>
            <p:nvGrpSpPr>
              <p:cNvPr id="122" name="Group 97"/>
              <p:cNvGrpSpPr>
                <a:grpSpLocks/>
              </p:cNvGrpSpPr>
              <p:nvPr/>
            </p:nvGrpSpPr>
            <p:grpSpPr bwMode="auto">
              <a:xfrm>
                <a:off x="0" y="0"/>
                <a:ext cx="1144" cy="296"/>
                <a:chOff x="0" y="0"/>
                <a:chExt cx="1144" cy="296"/>
              </a:xfrm>
            </p:grpSpPr>
            <p:graphicFrame>
              <p:nvGraphicFramePr>
                <p:cNvPr id="125" name="Object 98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1144" cy="2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794" r:id="rId21" imgW="1816417" imgH="470217" progId="Equation.3">
                        <p:embed/>
                      </p:oleObj>
                    </mc:Choice>
                    <mc:Fallback>
                      <p:oleObj r:id="rId21" imgW="1816417" imgH="47021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0" y="0"/>
                              <a:ext cx="1144" cy="2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6" name="Line 99"/>
                <p:cNvSpPr>
                  <a:spLocks noChangeShapeType="1"/>
                </p:cNvSpPr>
                <p:nvPr/>
              </p:nvSpPr>
              <p:spPr bwMode="auto">
                <a:xfrm>
                  <a:off x="88" y="48"/>
                  <a:ext cx="144" cy="0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Line 100"/>
                <p:cNvSpPr>
                  <a:spLocks noChangeShapeType="1"/>
                </p:cNvSpPr>
                <p:nvPr/>
              </p:nvSpPr>
              <p:spPr bwMode="auto">
                <a:xfrm>
                  <a:off x="424" y="34"/>
                  <a:ext cx="144" cy="0"/>
                </a:xfrm>
                <a:prstGeom prst="line">
                  <a:avLst/>
                </a:prstGeom>
                <a:noFill/>
                <a:ln w="12700" cmpd="sng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23" name="Object 101"/>
              <p:cNvGraphicFramePr>
                <a:graphicFrameLocks noChangeAspect="1"/>
              </p:cNvGraphicFramePr>
              <p:nvPr/>
            </p:nvGraphicFramePr>
            <p:xfrm>
              <a:off x="88" y="8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95" r:id="rId23" imgW="228818" imgH="241512" progId="Equation.3">
                      <p:embed/>
                    </p:oleObj>
                  </mc:Choice>
                  <mc:Fallback>
                    <p:oleObj r:id="rId23" imgW="228818" imgH="2415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" y="8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" name="Object 102"/>
              <p:cNvGraphicFramePr>
                <a:graphicFrameLocks noChangeAspect="1"/>
              </p:cNvGraphicFramePr>
              <p:nvPr/>
            </p:nvGraphicFramePr>
            <p:xfrm>
              <a:off x="424" y="65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96" r:id="rId25" imgW="215936" imgH="330088" progId="Equation.3">
                      <p:embed/>
                    </p:oleObj>
                  </mc:Choice>
                  <mc:Fallback>
                    <p:oleObj r:id="rId25" imgW="215936" imgH="33008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" y="65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8" name="Group 103"/>
            <p:cNvGrpSpPr>
              <a:grpSpLocks/>
            </p:cNvGrpSpPr>
            <p:nvPr/>
          </p:nvGrpSpPr>
          <p:grpSpPr bwMode="auto">
            <a:xfrm>
              <a:off x="0" y="0"/>
              <a:ext cx="776" cy="288"/>
              <a:chOff x="0" y="0"/>
              <a:chExt cx="776" cy="288"/>
            </a:xfrm>
          </p:grpSpPr>
          <p:graphicFrame>
            <p:nvGraphicFramePr>
              <p:cNvPr id="119" name="Object 104"/>
              <p:cNvGraphicFramePr>
                <a:graphicFrameLocks noChangeAspect="1"/>
              </p:cNvGraphicFramePr>
              <p:nvPr/>
            </p:nvGraphicFramePr>
            <p:xfrm>
              <a:off x="0" y="0"/>
              <a:ext cx="77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97" r:id="rId27" imgW="1231683" imgH="457319" progId="Equation.3">
                      <p:embed/>
                    </p:oleObj>
                  </mc:Choice>
                  <mc:Fallback>
                    <p:oleObj r:id="rId27" imgW="1231683" imgH="45731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776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0" name="Line 105"/>
              <p:cNvSpPr>
                <a:spLocks noChangeShapeType="1"/>
              </p:cNvSpPr>
              <p:nvPr/>
            </p:nvSpPr>
            <p:spPr bwMode="auto">
              <a:xfrm>
                <a:off x="92" y="23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Line 106"/>
              <p:cNvSpPr>
                <a:spLocks noChangeShapeType="1"/>
              </p:cNvSpPr>
              <p:nvPr/>
            </p:nvSpPr>
            <p:spPr bwMode="auto">
              <a:xfrm>
                <a:off x="382" y="0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8" name="Line 6"/>
          <p:cNvSpPr>
            <a:spLocks noChangeShapeType="1"/>
          </p:cNvSpPr>
          <p:nvPr/>
        </p:nvSpPr>
        <p:spPr bwMode="auto">
          <a:xfrm>
            <a:off x="5746750" y="4689140"/>
            <a:ext cx="730250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 Box 78"/>
          <p:cNvSpPr txBox="1">
            <a:spLocks noChangeArrowheads="1"/>
          </p:cNvSpPr>
          <p:nvPr/>
        </p:nvSpPr>
        <p:spPr bwMode="auto">
          <a:xfrm>
            <a:off x="762000" y="2500735"/>
            <a:ext cx="434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注</a:t>
            </a:r>
            <a:r>
              <a:rPr lang="en-US" altLang="zh-CN" b="1" dirty="0" smtClean="0">
                <a:solidFill>
                  <a:schemeClr val="tx2"/>
                </a:solidFill>
              </a:rPr>
              <a:t>:</a:t>
            </a:r>
            <a:r>
              <a:rPr lang="en-US" altLang="zh-CN" dirty="0" smtClean="0"/>
              <a:t>  </a:t>
            </a:r>
            <a:r>
              <a:rPr lang="zh-CN" altLang="en-US" dirty="0" smtClean="0"/>
              <a:t>平面</a:t>
            </a:r>
            <a:r>
              <a:rPr lang="zh-CN" altLang="en-US" dirty="0"/>
              <a:t>中</a:t>
            </a:r>
            <a:r>
              <a:rPr lang="zh-CN" altLang="en-US" dirty="0" smtClean="0"/>
              <a:t>三角形的面积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6" grpId="0" build="p" autoUpdateAnimBg="0"/>
      <p:bldP spid="12383" grpId="0" build="p" autoUpdateAnimBg="0" advAuto="0"/>
      <p:bldP spid="12384" grpId="0" animBg="1"/>
      <p:bldP spid="92" grpId="0"/>
      <p:bldP spid="93" grpId="0" build="p" autoUpdateAnimBg="0" advAuto="0"/>
      <p:bldP spid="94" grpId="0" animBg="1"/>
      <p:bldP spid="128" grpId="0" animBg="1"/>
      <p:bldP spid="12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0" name="Rectangle 58"/>
          <p:cNvSpPr>
            <a:spLocks noChangeArrowheads="1"/>
          </p:cNvSpPr>
          <p:nvPr/>
        </p:nvSpPr>
        <p:spPr bwMode="auto">
          <a:xfrm>
            <a:off x="615950" y="728700"/>
            <a:ext cx="1898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altLang="zh-CN" b="1" dirty="0">
                <a:solidFill>
                  <a:schemeClr val="tx2"/>
                </a:solidFill>
              </a:rPr>
              <a:t>3. </a:t>
            </a:r>
            <a:r>
              <a:rPr lang="zh-CN" altLang="en-US" b="1" dirty="0">
                <a:solidFill>
                  <a:schemeClr val="tx2"/>
                </a:solidFill>
              </a:rPr>
              <a:t>运算律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768350" y="2100300"/>
            <a:ext cx="1974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(2) </a:t>
            </a:r>
            <a:r>
              <a:rPr lang="zh-CN" altLang="en-US"/>
              <a:t>分配律</a:t>
            </a:r>
          </a:p>
        </p:txBody>
      </p:sp>
      <p:sp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768350" y="2709900"/>
            <a:ext cx="1974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(3) </a:t>
            </a:r>
            <a:r>
              <a:rPr lang="zh-CN" altLang="en-US"/>
              <a:t>结合律</a:t>
            </a:r>
          </a:p>
        </p:txBody>
      </p:sp>
      <p:grpSp>
        <p:nvGrpSpPr>
          <p:cNvPr id="13375" name="Group 63"/>
          <p:cNvGrpSpPr>
            <a:grpSpLocks/>
          </p:cNvGrpSpPr>
          <p:nvPr/>
        </p:nvGrpSpPr>
        <p:grpSpPr bwMode="auto">
          <a:xfrm>
            <a:off x="2184400" y="1490700"/>
            <a:ext cx="1244600" cy="457200"/>
            <a:chOff x="0" y="0"/>
            <a:chExt cx="784" cy="288"/>
          </a:xfrm>
        </p:grpSpPr>
        <p:graphicFrame>
          <p:nvGraphicFramePr>
            <p:cNvPr id="13376" name="Object 64"/>
            <p:cNvGraphicFramePr>
              <a:graphicFrameLocks noChangeAspect="1"/>
            </p:cNvGraphicFramePr>
            <p:nvPr/>
          </p:nvGraphicFramePr>
          <p:xfrm>
            <a:off x="0" y="32"/>
            <a:ext cx="7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4" r:id="rId3" imgW="1243838" imgH="406365" progId="Equation.3">
                    <p:embed/>
                  </p:oleObj>
                </mc:Choice>
                <mc:Fallback>
                  <p:oleObj r:id="rId3" imgW="1243838" imgH="406365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"/>
                          <a:ext cx="7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77" name="Line 65"/>
            <p:cNvSpPr>
              <a:spLocks noChangeShapeType="1"/>
            </p:cNvSpPr>
            <p:nvPr/>
          </p:nvSpPr>
          <p:spPr bwMode="auto">
            <a:xfrm>
              <a:off x="352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78" name="Line 66"/>
            <p:cNvSpPr>
              <a:spLocks noChangeShapeType="1"/>
            </p:cNvSpPr>
            <p:nvPr/>
          </p:nvSpPr>
          <p:spPr bwMode="auto">
            <a:xfrm>
              <a:off x="640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79" name="Group 67"/>
          <p:cNvGrpSpPr>
            <a:grpSpLocks/>
          </p:cNvGrpSpPr>
          <p:nvPr/>
        </p:nvGrpSpPr>
        <p:grpSpPr bwMode="auto">
          <a:xfrm>
            <a:off x="2590800" y="2133638"/>
            <a:ext cx="1536700" cy="482600"/>
            <a:chOff x="0" y="0"/>
            <a:chExt cx="968" cy="304"/>
          </a:xfrm>
        </p:grpSpPr>
        <p:graphicFrame>
          <p:nvGraphicFramePr>
            <p:cNvPr id="13380" name="Object 68"/>
            <p:cNvGraphicFramePr>
              <a:graphicFrameLocks noChangeAspect="1"/>
            </p:cNvGraphicFramePr>
            <p:nvPr/>
          </p:nvGraphicFramePr>
          <p:xfrm>
            <a:off x="0" y="48"/>
            <a:ext cx="9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5" r:id="rId5" imgW="1535684" imgH="406365" progId="Equation.3">
                    <p:embed/>
                  </p:oleObj>
                </mc:Choice>
                <mc:Fallback>
                  <p:oleObj r:id="rId5" imgW="1535684" imgH="406365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9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81" name="Line 69"/>
            <p:cNvSpPr>
              <a:spLocks noChangeShapeType="1"/>
            </p:cNvSpPr>
            <p:nvPr/>
          </p:nvSpPr>
          <p:spPr bwMode="auto">
            <a:xfrm>
              <a:off x="96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2" name="Line 70"/>
            <p:cNvSpPr>
              <a:spLocks noChangeShapeType="1"/>
            </p:cNvSpPr>
            <p:nvPr/>
          </p:nvSpPr>
          <p:spPr bwMode="auto">
            <a:xfrm>
              <a:off x="432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3" name="Line 71"/>
            <p:cNvSpPr>
              <a:spLocks noChangeShapeType="1"/>
            </p:cNvSpPr>
            <p:nvPr/>
          </p:nvSpPr>
          <p:spPr bwMode="auto">
            <a:xfrm>
              <a:off x="816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84" name="Group 72"/>
          <p:cNvGrpSpPr>
            <a:grpSpLocks/>
          </p:cNvGrpSpPr>
          <p:nvPr/>
        </p:nvGrpSpPr>
        <p:grpSpPr bwMode="auto">
          <a:xfrm>
            <a:off x="4191000" y="2133638"/>
            <a:ext cx="1930400" cy="482600"/>
            <a:chOff x="0" y="0"/>
            <a:chExt cx="1216" cy="304"/>
          </a:xfrm>
        </p:grpSpPr>
        <p:graphicFrame>
          <p:nvGraphicFramePr>
            <p:cNvPr id="13385" name="Object 73"/>
            <p:cNvGraphicFramePr>
              <a:graphicFrameLocks noChangeAspect="1"/>
            </p:cNvGraphicFramePr>
            <p:nvPr/>
          </p:nvGraphicFramePr>
          <p:xfrm>
            <a:off x="0" y="48"/>
            <a:ext cx="12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6" r:id="rId7" imgW="1929043" imgH="406365" progId="Equation.3">
                    <p:embed/>
                  </p:oleObj>
                </mc:Choice>
                <mc:Fallback>
                  <p:oleObj r:id="rId7" imgW="1929043" imgH="406365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12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86" name="Line 74"/>
            <p:cNvSpPr>
              <a:spLocks noChangeShapeType="1"/>
            </p:cNvSpPr>
            <p:nvPr/>
          </p:nvSpPr>
          <p:spPr bwMode="auto">
            <a:xfrm>
              <a:off x="144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7" name="Line 75"/>
            <p:cNvSpPr>
              <a:spLocks noChangeShapeType="1"/>
            </p:cNvSpPr>
            <p:nvPr/>
          </p:nvSpPr>
          <p:spPr bwMode="auto">
            <a:xfrm>
              <a:off x="480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8" name="Line 76"/>
            <p:cNvSpPr>
              <a:spLocks noChangeShapeType="1"/>
            </p:cNvSpPr>
            <p:nvPr/>
          </p:nvSpPr>
          <p:spPr bwMode="auto">
            <a:xfrm>
              <a:off x="768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89" name="Line 77"/>
            <p:cNvSpPr>
              <a:spLocks noChangeShapeType="1"/>
            </p:cNvSpPr>
            <p:nvPr/>
          </p:nvSpPr>
          <p:spPr bwMode="auto">
            <a:xfrm>
              <a:off x="1056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90" name="Group 78"/>
          <p:cNvGrpSpPr>
            <a:grpSpLocks/>
          </p:cNvGrpSpPr>
          <p:nvPr/>
        </p:nvGrpSpPr>
        <p:grpSpPr bwMode="auto">
          <a:xfrm>
            <a:off x="2606675" y="2743238"/>
            <a:ext cx="1308100" cy="457200"/>
            <a:chOff x="0" y="0"/>
            <a:chExt cx="824" cy="288"/>
          </a:xfrm>
        </p:grpSpPr>
        <p:graphicFrame>
          <p:nvGraphicFramePr>
            <p:cNvPr id="13391" name="Object 79"/>
            <p:cNvGraphicFramePr>
              <a:graphicFrameLocks noChangeAspect="1"/>
            </p:cNvGraphicFramePr>
            <p:nvPr/>
          </p:nvGraphicFramePr>
          <p:xfrm>
            <a:off x="0" y="32"/>
            <a:ext cx="8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7" r:id="rId9" imgW="1307282" imgH="406365" progId="Equation.3">
                    <p:embed/>
                  </p:oleObj>
                </mc:Choice>
                <mc:Fallback>
                  <p:oleObj r:id="rId9" imgW="1307282" imgH="406365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"/>
                          <a:ext cx="8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92" name="Line 80"/>
            <p:cNvSpPr>
              <a:spLocks noChangeShapeType="1"/>
            </p:cNvSpPr>
            <p:nvPr/>
          </p:nvSpPr>
          <p:spPr bwMode="auto">
            <a:xfrm>
              <a:off x="278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93" name="Line 81"/>
            <p:cNvSpPr>
              <a:spLocks noChangeShapeType="1"/>
            </p:cNvSpPr>
            <p:nvPr/>
          </p:nvSpPr>
          <p:spPr bwMode="auto">
            <a:xfrm>
              <a:off x="662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94" name="Group 82"/>
          <p:cNvGrpSpPr>
            <a:grpSpLocks/>
          </p:cNvGrpSpPr>
          <p:nvPr/>
        </p:nvGrpSpPr>
        <p:grpSpPr bwMode="auto">
          <a:xfrm>
            <a:off x="3962400" y="2743238"/>
            <a:ext cx="1511300" cy="439737"/>
            <a:chOff x="0" y="0"/>
            <a:chExt cx="952" cy="277"/>
          </a:xfrm>
        </p:grpSpPr>
        <p:graphicFrame>
          <p:nvGraphicFramePr>
            <p:cNvPr id="13395" name="Object 83"/>
            <p:cNvGraphicFramePr>
              <a:graphicFrameLocks noChangeAspect="1"/>
            </p:cNvGraphicFramePr>
            <p:nvPr/>
          </p:nvGraphicFramePr>
          <p:xfrm>
            <a:off x="0" y="21"/>
            <a:ext cx="9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8" r:id="rId11" imgW="1510306" imgH="406365" progId="Equation.3">
                    <p:embed/>
                  </p:oleObj>
                </mc:Choice>
                <mc:Fallback>
                  <p:oleObj r:id="rId11" imgW="1510306" imgH="406365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1"/>
                          <a:ext cx="95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96" name="Line 84"/>
            <p:cNvSpPr>
              <a:spLocks noChangeShapeType="1"/>
            </p:cNvSpPr>
            <p:nvPr/>
          </p:nvSpPr>
          <p:spPr bwMode="auto">
            <a:xfrm>
              <a:off x="144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97" name="Line 85"/>
            <p:cNvSpPr>
              <a:spLocks noChangeShapeType="1"/>
            </p:cNvSpPr>
            <p:nvPr/>
          </p:nvSpPr>
          <p:spPr bwMode="auto">
            <a:xfrm>
              <a:off x="720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98" name="Group 86"/>
          <p:cNvGrpSpPr>
            <a:grpSpLocks/>
          </p:cNvGrpSpPr>
          <p:nvPr/>
        </p:nvGrpSpPr>
        <p:grpSpPr bwMode="auto">
          <a:xfrm>
            <a:off x="5511800" y="2743238"/>
            <a:ext cx="1587500" cy="457200"/>
            <a:chOff x="0" y="0"/>
            <a:chExt cx="1000" cy="288"/>
          </a:xfrm>
        </p:grpSpPr>
        <p:graphicFrame>
          <p:nvGraphicFramePr>
            <p:cNvPr id="13399" name="Object 87"/>
            <p:cNvGraphicFramePr>
              <a:graphicFrameLocks noChangeAspect="1"/>
            </p:cNvGraphicFramePr>
            <p:nvPr/>
          </p:nvGraphicFramePr>
          <p:xfrm>
            <a:off x="0" y="32"/>
            <a:ext cx="10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79" r:id="rId13" imgW="1586440" imgH="406365" progId="Equation.3">
                    <p:embed/>
                  </p:oleObj>
                </mc:Choice>
                <mc:Fallback>
                  <p:oleObj r:id="rId13" imgW="1586440" imgH="406365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"/>
                          <a:ext cx="100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00" name="Line 88"/>
            <p:cNvSpPr>
              <a:spLocks noChangeShapeType="1"/>
            </p:cNvSpPr>
            <p:nvPr/>
          </p:nvSpPr>
          <p:spPr bwMode="auto">
            <a:xfrm>
              <a:off x="464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1" name="Line 89"/>
            <p:cNvSpPr>
              <a:spLocks noChangeShapeType="1"/>
            </p:cNvSpPr>
            <p:nvPr/>
          </p:nvSpPr>
          <p:spPr bwMode="auto">
            <a:xfrm>
              <a:off x="752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402" name="Group 90"/>
          <p:cNvGrpSpPr>
            <a:grpSpLocks/>
          </p:cNvGrpSpPr>
          <p:nvPr/>
        </p:nvGrpSpPr>
        <p:grpSpPr bwMode="auto">
          <a:xfrm>
            <a:off x="812800" y="1490700"/>
            <a:ext cx="1244600" cy="457200"/>
            <a:chOff x="0" y="0"/>
            <a:chExt cx="784" cy="288"/>
          </a:xfrm>
        </p:grpSpPr>
        <p:graphicFrame>
          <p:nvGraphicFramePr>
            <p:cNvPr id="13403" name="Object 91"/>
            <p:cNvGraphicFramePr>
              <a:graphicFrameLocks noChangeAspect="1"/>
            </p:cNvGraphicFramePr>
            <p:nvPr/>
          </p:nvGraphicFramePr>
          <p:xfrm>
            <a:off x="0" y="32"/>
            <a:ext cx="7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0" r:id="rId15" imgW="1218460" imgH="406365" progId="Equation.3">
                    <p:embed/>
                  </p:oleObj>
                </mc:Choice>
                <mc:Fallback>
                  <p:oleObj r:id="rId15" imgW="1218460" imgH="406365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"/>
                          <a:ext cx="7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04" name="Line 92"/>
            <p:cNvSpPr>
              <a:spLocks noChangeShapeType="1"/>
            </p:cNvSpPr>
            <p:nvPr/>
          </p:nvSpPr>
          <p:spPr bwMode="auto">
            <a:xfrm>
              <a:off x="304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05" name="Line 93"/>
            <p:cNvSpPr>
              <a:spLocks noChangeShapeType="1"/>
            </p:cNvSpPr>
            <p:nvPr/>
          </p:nvSpPr>
          <p:spPr bwMode="auto">
            <a:xfrm>
              <a:off x="640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0" grpId="0" build="p" autoUpdateAnimBg="0"/>
      <p:bldP spid="13371" grpId="0" build="p" autoUpdateAnimBg="0"/>
      <p:bldP spid="1337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1790700" y="1924050"/>
            <a:ext cx="3111500" cy="501650"/>
            <a:chOff x="0" y="0"/>
            <a:chExt cx="1960" cy="316"/>
          </a:xfrm>
        </p:grpSpPr>
        <p:graphicFrame>
          <p:nvGraphicFramePr>
            <p:cNvPr id="14339" name="Object 3"/>
            <p:cNvGraphicFramePr>
              <a:graphicFrameLocks noChangeAspect="1"/>
            </p:cNvGraphicFramePr>
            <p:nvPr/>
          </p:nvGraphicFramePr>
          <p:xfrm>
            <a:off x="0" y="4"/>
            <a:ext cx="19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24" r:id="rId3" imgW="3110467" imgH="495402" progId="Equation.3">
                    <p:embed/>
                  </p:oleObj>
                </mc:Choice>
                <mc:Fallback>
                  <p:oleObj r:id="rId3" imgW="3110467" imgH="49540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"/>
                          <a:ext cx="19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0" name="Line 4"/>
            <p:cNvSpPr>
              <a:spLocks noChangeShapeType="1"/>
            </p:cNvSpPr>
            <p:nvPr/>
          </p:nvSpPr>
          <p:spPr bwMode="auto">
            <a:xfrm>
              <a:off x="360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>
              <a:off x="984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1560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5003800" y="1879600"/>
            <a:ext cx="2794000" cy="501650"/>
            <a:chOff x="0" y="0"/>
            <a:chExt cx="1760" cy="316"/>
          </a:xfrm>
        </p:grpSpPr>
        <p:graphicFrame>
          <p:nvGraphicFramePr>
            <p:cNvPr id="14344" name="Object 8"/>
            <p:cNvGraphicFramePr>
              <a:graphicFrameLocks noChangeAspect="1"/>
            </p:cNvGraphicFramePr>
            <p:nvPr/>
          </p:nvGraphicFramePr>
          <p:xfrm>
            <a:off x="0" y="4"/>
            <a:ext cx="17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25" r:id="rId5" imgW="2793105" imgH="495402" progId="Equation.3">
                    <p:embed/>
                  </p:oleObj>
                </mc:Choice>
                <mc:Fallback>
                  <p:oleObj r:id="rId5" imgW="2793105" imgH="49540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"/>
                          <a:ext cx="17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336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960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>
              <a:off x="1488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title"/>
          </p:nvPr>
        </p:nvSpPr>
        <p:spPr>
          <a:xfrm>
            <a:off x="615950" y="454025"/>
            <a:ext cx="4343400" cy="6096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itchFamily="1" charset="-122"/>
              </a:rPr>
              <a:t>4. </a:t>
            </a:r>
            <a:r>
              <a:rPr lang="zh-CN" altLang="en-US" sz="2800" b="1">
                <a:ea typeface="楷体_GB2312" pitchFamily="1" charset="-122"/>
              </a:rPr>
              <a:t>向量积的坐标表示式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914400" y="1162050"/>
            <a:ext cx="72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7924800" y="11620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1447800" y="1222375"/>
            <a:ext cx="3200400" cy="534988"/>
            <a:chOff x="0" y="0"/>
            <a:chExt cx="2016" cy="337"/>
          </a:xfrm>
        </p:grpSpPr>
        <p:grpSp>
          <p:nvGrpSpPr>
            <p:cNvPr id="14352" name="Group 16"/>
            <p:cNvGrpSpPr>
              <a:grpSpLocks/>
            </p:cNvGrpSpPr>
            <p:nvPr/>
          </p:nvGrpSpPr>
          <p:grpSpPr bwMode="auto">
            <a:xfrm>
              <a:off x="0" y="0"/>
              <a:ext cx="2016" cy="337"/>
              <a:chOff x="0" y="0"/>
              <a:chExt cx="2016" cy="337"/>
            </a:xfrm>
          </p:grpSpPr>
          <p:graphicFrame>
            <p:nvGraphicFramePr>
              <p:cNvPr id="14353" name="Object 17"/>
              <p:cNvGraphicFramePr>
                <a:graphicFrameLocks noChangeAspect="1"/>
              </p:cNvGraphicFramePr>
              <p:nvPr/>
            </p:nvGraphicFramePr>
            <p:xfrm>
              <a:off x="0" y="25"/>
              <a:ext cx="2016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26" r:id="rId7" imgW="3199329" imgH="495402" progId="Equation.3">
                      <p:embed/>
                    </p:oleObj>
                  </mc:Choice>
                  <mc:Fallback>
                    <p:oleObj r:id="rId7" imgW="3199329" imgH="495402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5"/>
                            <a:ext cx="2016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54" name="Line 18"/>
              <p:cNvSpPr>
                <a:spLocks noChangeShapeType="1"/>
              </p:cNvSpPr>
              <p:nvPr/>
            </p:nvSpPr>
            <p:spPr bwMode="auto">
              <a:xfrm>
                <a:off x="0" y="49"/>
                <a:ext cx="1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5" name="Line 19"/>
              <p:cNvSpPr>
                <a:spLocks noChangeShapeType="1"/>
              </p:cNvSpPr>
              <p:nvPr/>
            </p:nvSpPr>
            <p:spPr bwMode="auto">
              <a:xfrm>
                <a:off x="600" y="1"/>
                <a:ext cx="1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6" name="Line 20"/>
              <p:cNvSpPr>
                <a:spLocks noChangeShapeType="1"/>
              </p:cNvSpPr>
              <p:nvPr/>
            </p:nvSpPr>
            <p:spPr bwMode="auto">
              <a:xfrm>
                <a:off x="1248" y="0"/>
                <a:ext cx="1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1792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58" name="Group 22"/>
          <p:cNvGrpSpPr>
            <a:grpSpLocks/>
          </p:cNvGrpSpPr>
          <p:nvPr/>
        </p:nvGrpSpPr>
        <p:grpSpPr bwMode="auto">
          <a:xfrm>
            <a:off x="4787900" y="1222375"/>
            <a:ext cx="3136900" cy="534988"/>
            <a:chOff x="0" y="0"/>
            <a:chExt cx="1976" cy="337"/>
          </a:xfrm>
        </p:grpSpPr>
        <p:graphicFrame>
          <p:nvGraphicFramePr>
            <p:cNvPr id="14359" name="Object 23"/>
            <p:cNvGraphicFramePr>
              <a:graphicFrameLocks noChangeAspect="1"/>
            </p:cNvGraphicFramePr>
            <p:nvPr/>
          </p:nvGraphicFramePr>
          <p:xfrm>
            <a:off x="0" y="25"/>
            <a:ext cx="197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27" r:id="rId9" imgW="3135856" imgH="495402" progId="Equation.3">
                    <p:embed/>
                  </p:oleObj>
                </mc:Choice>
                <mc:Fallback>
                  <p:oleObj r:id="rId9" imgW="3135856" imgH="49540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5"/>
                          <a:ext cx="197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0" name="Line 24"/>
            <p:cNvSpPr>
              <a:spLocks noChangeShapeType="1"/>
            </p:cNvSpPr>
            <p:nvPr/>
          </p:nvSpPr>
          <p:spPr bwMode="auto">
            <a:xfrm>
              <a:off x="576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>
              <a:off x="0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>
              <a:off x="1200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>
              <a:off x="1775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64" name="Group 28"/>
          <p:cNvGrpSpPr>
            <a:grpSpLocks/>
          </p:cNvGrpSpPr>
          <p:nvPr/>
        </p:nvGrpSpPr>
        <p:grpSpPr bwMode="auto">
          <a:xfrm>
            <a:off x="762000" y="1879600"/>
            <a:ext cx="990600" cy="406400"/>
            <a:chOff x="0" y="0"/>
            <a:chExt cx="624" cy="256"/>
          </a:xfrm>
        </p:grpSpPr>
        <p:graphicFrame>
          <p:nvGraphicFramePr>
            <p:cNvPr id="14365" name="Object 29"/>
            <p:cNvGraphicFramePr>
              <a:graphicFrameLocks noChangeAspect="1"/>
            </p:cNvGraphicFramePr>
            <p:nvPr/>
          </p:nvGraphicFramePr>
          <p:xfrm>
            <a:off x="0" y="48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28" r:id="rId11" imgW="990487" imgH="330374" progId="Equation.3">
                    <p:embed/>
                  </p:oleObj>
                </mc:Choice>
                <mc:Fallback>
                  <p:oleObj r:id="rId11" imgW="990487" imgH="330374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>
              <a:off x="16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>
              <a:off x="303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1752600" y="2614613"/>
            <a:ext cx="1447800" cy="533400"/>
          </a:xfrm>
          <a:prstGeom prst="line">
            <a:avLst/>
          </a:prstGeom>
          <a:noFill/>
          <a:ln w="19050" cmpd="sng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4386263" y="3452813"/>
            <a:ext cx="1447800" cy="533400"/>
          </a:xfrm>
          <a:prstGeom prst="line">
            <a:avLst/>
          </a:prstGeom>
          <a:noFill/>
          <a:ln w="19050" cmpd="sng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6629400" y="4133850"/>
            <a:ext cx="1447800" cy="533400"/>
          </a:xfrm>
          <a:prstGeom prst="line">
            <a:avLst/>
          </a:prstGeom>
          <a:noFill/>
          <a:ln w="19050" cmpd="sng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>
            <a:off x="1828800" y="2381250"/>
            <a:ext cx="7620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1828800" y="2381250"/>
            <a:ext cx="76200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2819400" y="2381250"/>
            <a:ext cx="7620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2819400" y="2381250"/>
            <a:ext cx="76200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5" name="Line 39"/>
          <p:cNvSpPr>
            <a:spLocks noChangeShapeType="1"/>
          </p:cNvSpPr>
          <p:nvPr/>
        </p:nvSpPr>
        <p:spPr bwMode="auto">
          <a:xfrm>
            <a:off x="3810000" y="2381250"/>
            <a:ext cx="7620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6" name="Line 40"/>
          <p:cNvSpPr>
            <a:spLocks noChangeShapeType="1"/>
          </p:cNvSpPr>
          <p:nvPr/>
        </p:nvSpPr>
        <p:spPr bwMode="auto">
          <a:xfrm>
            <a:off x="3810000" y="2381250"/>
            <a:ext cx="762000" cy="0"/>
          </a:xfrm>
          <a:prstGeom prst="lin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77" name="Group 41"/>
          <p:cNvGrpSpPr>
            <a:grpSpLocks/>
          </p:cNvGrpSpPr>
          <p:nvPr/>
        </p:nvGrpSpPr>
        <p:grpSpPr bwMode="auto">
          <a:xfrm>
            <a:off x="1511300" y="2643188"/>
            <a:ext cx="1917700" cy="468312"/>
            <a:chOff x="0" y="0"/>
            <a:chExt cx="1208" cy="295"/>
          </a:xfrm>
        </p:grpSpPr>
        <p:graphicFrame>
          <p:nvGraphicFramePr>
            <p:cNvPr id="14378" name="Object 42"/>
            <p:cNvGraphicFramePr>
              <a:graphicFrameLocks noChangeAspect="1"/>
            </p:cNvGraphicFramePr>
            <p:nvPr/>
          </p:nvGraphicFramePr>
          <p:xfrm>
            <a:off x="0" y="15"/>
            <a:ext cx="1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29" r:id="rId13" imgW="1917185" imgH="444624" progId="Equation.3">
                    <p:embed/>
                  </p:oleObj>
                </mc:Choice>
                <mc:Fallback>
                  <p:oleObj r:id="rId13" imgW="1917185" imgH="444624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5"/>
                          <a:ext cx="1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9" name="Line 43"/>
            <p:cNvSpPr>
              <a:spLocks noChangeShapeType="1"/>
            </p:cNvSpPr>
            <p:nvPr/>
          </p:nvSpPr>
          <p:spPr bwMode="auto">
            <a:xfrm>
              <a:off x="703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0" name="Line 44"/>
            <p:cNvSpPr>
              <a:spLocks noChangeShapeType="1"/>
            </p:cNvSpPr>
            <p:nvPr/>
          </p:nvSpPr>
          <p:spPr bwMode="auto">
            <a:xfrm>
              <a:off x="984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81" name="Group 45"/>
          <p:cNvGrpSpPr>
            <a:grpSpLocks/>
          </p:cNvGrpSpPr>
          <p:nvPr/>
        </p:nvGrpSpPr>
        <p:grpSpPr bwMode="auto">
          <a:xfrm>
            <a:off x="3479800" y="2643188"/>
            <a:ext cx="2006600" cy="495300"/>
            <a:chOff x="0" y="0"/>
            <a:chExt cx="1264" cy="312"/>
          </a:xfrm>
        </p:grpSpPr>
        <p:graphicFrame>
          <p:nvGraphicFramePr>
            <p:cNvPr id="14382" name="Object 46"/>
            <p:cNvGraphicFramePr>
              <a:graphicFrameLocks noChangeAspect="1"/>
            </p:cNvGraphicFramePr>
            <p:nvPr/>
          </p:nvGraphicFramePr>
          <p:xfrm>
            <a:off x="0" y="0"/>
            <a:ext cx="1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30" r:id="rId15" imgW="2006046" imgH="495402" progId="Equation.3">
                    <p:embed/>
                  </p:oleObj>
                </mc:Choice>
                <mc:Fallback>
                  <p:oleObj r:id="rId15" imgW="2006046" imgH="495402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3" name="Line 47"/>
            <p:cNvSpPr>
              <a:spLocks noChangeShapeType="1"/>
            </p:cNvSpPr>
            <p:nvPr/>
          </p:nvSpPr>
          <p:spPr bwMode="auto">
            <a:xfrm>
              <a:off x="712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4" name="Line 48"/>
            <p:cNvSpPr>
              <a:spLocks noChangeShapeType="1"/>
            </p:cNvSpPr>
            <p:nvPr/>
          </p:nvSpPr>
          <p:spPr bwMode="auto">
            <a:xfrm>
              <a:off x="1000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85" name="Group 49"/>
          <p:cNvGrpSpPr>
            <a:grpSpLocks/>
          </p:cNvGrpSpPr>
          <p:nvPr/>
        </p:nvGrpSpPr>
        <p:grpSpPr bwMode="auto">
          <a:xfrm>
            <a:off x="5549900" y="2643188"/>
            <a:ext cx="1993900" cy="444500"/>
            <a:chOff x="0" y="0"/>
            <a:chExt cx="1256" cy="280"/>
          </a:xfrm>
        </p:grpSpPr>
        <p:graphicFrame>
          <p:nvGraphicFramePr>
            <p:cNvPr id="14386" name="Object 50"/>
            <p:cNvGraphicFramePr>
              <a:graphicFrameLocks noChangeAspect="1"/>
            </p:cNvGraphicFramePr>
            <p:nvPr/>
          </p:nvGraphicFramePr>
          <p:xfrm>
            <a:off x="0" y="0"/>
            <a:ext cx="125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31" r:id="rId17" imgW="1993352" imgH="444624" progId="Equation.3">
                    <p:embed/>
                  </p:oleObj>
                </mc:Choice>
                <mc:Fallback>
                  <p:oleObj r:id="rId17" imgW="1993352" imgH="444624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25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7" name="Line 51"/>
            <p:cNvSpPr>
              <a:spLocks noChangeShapeType="1"/>
            </p:cNvSpPr>
            <p:nvPr/>
          </p:nvSpPr>
          <p:spPr bwMode="auto">
            <a:xfrm>
              <a:off x="689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8" name="Line 52"/>
            <p:cNvSpPr>
              <a:spLocks noChangeShapeType="1"/>
            </p:cNvSpPr>
            <p:nvPr/>
          </p:nvSpPr>
          <p:spPr bwMode="auto">
            <a:xfrm>
              <a:off x="968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89" name="Group 53"/>
          <p:cNvGrpSpPr>
            <a:grpSpLocks/>
          </p:cNvGrpSpPr>
          <p:nvPr/>
        </p:nvGrpSpPr>
        <p:grpSpPr bwMode="auto">
          <a:xfrm>
            <a:off x="2012950" y="3371850"/>
            <a:ext cx="2006600" cy="514350"/>
            <a:chOff x="0" y="0"/>
            <a:chExt cx="1264" cy="324"/>
          </a:xfrm>
        </p:grpSpPr>
        <p:graphicFrame>
          <p:nvGraphicFramePr>
            <p:cNvPr id="14390" name="Object 54"/>
            <p:cNvGraphicFramePr>
              <a:graphicFrameLocks noChangeAspect="1"/>
            </p:cNvGraphicFramePr>
            <p:nvPr/>
          </p:nvGraphicFramePr>
          <p:xfrm>
            <a:off x="0" y="12"/>
            <a:ext cx="1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32" r:id="rId19" imgW="2006046" imgH="495402" progId="Equation.3">
                    <p:embed/>
                  </p:oleObj>
                </mc:Choice>
                <mc:Fallback>
                  <p:oleObj r:id="rId19" imgW="2006046" imgH="495402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2"/>
                          <a:ext cx="1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1" name="Line 55"/>
            <p:cNvSpPr>
              <a:spLocks noChangeShapeType="1"/>
            </p:cNvSpPr>
            <p:nvPr/>
          </p:nvSpPr>
          <p:spPr bwMode="auto">
            <a:xfrm>
              <a:off x="748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2" name="Line 56"/>
            <p:cNvSpPr>
              <a:spLocks noChangeShapeType="1"/>
            </p:cNvSpPr>
            <p:nvPr/>
          </p:nvSpPr>
          <p:spPr bwMode="auto">
            <a:xfrm>
              <a:off x="1036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93" name="Group 57"/>
          <p:cNvGrpSpPr>
            <a:grpSpLocks/>
          </p:cNvGrpSpPr>
          <p:nvPr/>
        </p:nvGrpSpPr>
        <p:grpSpPr bwMode="auto">
          <a:xfrm>
            <a:off x="6210300" y="3371850"/>
            <a:ext cx="2095500" cy="496888"/>
            <a:chOff x="0" y="0"/>
            <a:chExt cx="1320" cy="313"/>
          </a:xfrm>
        </p:grpSpPr>
        <p:graphicFrame>
          <p:nvGraphicFramePr>
            <p:cNvPr id="14394" name="Object 58"/>
            <p:cNvGraphicFramePr>
              <a:graphicFrameLocks noChangeAspect="1"/>
            </p:cNvGraphicFramePr>
            <p:nvPr/>
          </p:nvGraphicFramePr>
          <p:xfrm>
            <a:off x="0" y="1"/>
            <a:ext cx="13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33" r:id="rId21" imgW="2094908" imgH="495402" progId="Equation.3">
                    <p:embed/>
                  </p:oleObj>
                </mc:Choice>
                <mc:Fallback>
                  <p:oleObj r:id="rId21" imgW="2094908" imgH="495402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"/>
                          <a:ext cx="132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5" name="Line 59"/>
            <p:cNvSpPr>
              <a:spLocks noChangeShapeType="1"/>
            </p:cNvSpPr>
            <p:nvPr/>
          </p:nvSpPr>
          <p:spPr bwMode="auto">
            <a:xfrm>
              <a:off x="767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96" name="Line 60"/>
            <p:cNvSpPr>
              <a:spLocks noChangeShapeType="1"/>
            </p:cNvSpPr>
            <p:nvPr/>
          </p:nvSpPr>
          <p:spPr bwMode="auto">
            <a:xfrm>
              <a:off x="1032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97" name="Group 61"/>
          <p:cNvGrpSpPr>
            <a:grpSpLocks/>
          </p:cNvGrpSpPr>
          <p:nvPr/>
        </p:nvGrpSpPr>
        <p:grpSpPr bwMode="auto">
          <a:xfrm>
            <a:off x="2044700" y="4133850"/>
            <a:ext cx="1993900" cy="471488"/>
            <a:chOff x="0" y="0"/>
            <a:chExt cx="1256" cy="297"/>
          </a:xfrm>
        </p:grpSpPr>
        <p:graphicFrame>
          <p:nvGraphicFramePr>
            <p:cNvPr id="14398" name="Object 62"/>
            <p:cNvGraphicFramePr>
              <a:graphicFrameLocks noChangeAspect="1"/>
            </p:cNvGraphicFramePr>
            <p:nvPr/>
          </p:nvGraphicFramePr>
          <p:xfrm>
            <a:off x="0" y="17"/>
            <a:ext cx="125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34" r:id="rId23" imgW="1993352" imgH="444624" progId="Equation.3">
                    <p:embed/>
                  </p:oleObj>
                </mc:Choice>
                <mc:Fallback>
                  <p:oleObj r:id="rId23" imgW="1993352" imgH="444624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7"/>
                          <a:ext cx="125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99" name="Line 63"/>
            <p:cNvSpPr>
              <a:spLocks noChangeShapeType="1"/>
            </p:cNvSpPr>
            <p:nvPr/>
          </p:nvSpPr>
          <p:spPr bwMode="auto">
            <a:xfrm>
              <a:off x="738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0" name="Line 64"/>
            <p:cNvSpPr>
              <a:spLocks noChangeShapeType="1"/>
            </p:cNvSpPr>
            <p:nvPr/>
          </p:nvSpPr>
          <p:spPr bwMode="auto">
            <a:xfrm>
              <a:off x="1026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401" name="Group 65"/>
          <p:cNvGrpSpPr>
            <a:grpSpLocks/>
          </p:cNvGrpSpPr>
          <p:nvPr/>
        </p:nvGrpSpPr>
        <p:grpSpPr bwMode="auto">
          <a:xfrm>
            <a:off x="4095750" y="4133850"/>
            <a:ext cx="2095500" cy="496888"/>
            <a:chOff x="0" y="0"/>
            <a:chExt cx="1320" cy="313"/>
          </a:xfrm>
        </p:grpSpPr>
        <p:graphicFrame>
          <p:nvGraphicFramePr>
            <p:cNvPr id="14402" name="Object 66"/>
            <p:cNvGraphicFramePr>
              <a:graphicFrameLocks noChangeAspect="1"/>
            </p:cNvGraphicFramePr>
            <p:nvPr/>
          </p:nvGraphicFramePr>
          <p:xfrm>
            <a:off x="0" y="1"/>
            <a:ext cx="13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35" r:id="rId25" imgW="2094908" imgH="495402" progId="Equation.3">
                    <p:embed/>
                  </p:oleObj>
                </mc:Choice>
                <mc:Fallback>
                  <p:oleObj r:id="rId25" imgW="2094908" imgH="495402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"/>
                          <a:ext cx="132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3" name="Line 67"/>
            <p:cNvSpPr>
              <a:spLocks noChangeShapeType="1"/>
            </p:cNvSpPr>
            <p:nvPr/>
          </p:nvSpPr>
          <p:spPr bwMode="auto">
            <a:xfrm>
              <a:off x="732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4" name="Line 68"/>
            <p:cNvSpPr>
              <a:spLocks noChangeShapeType="1"/>
            </p:cNvSpPr>
            <p:nvPr/>
          </p:nvSpPr>
          <p:spPr bwMode="auto">
            <a:xfrm>
              <a:off x="1068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405" name="Group 69"/>
          <p:cNvGrpSpPr>
            <a:grpSpLocks/>
          </p:cNvGrpSpPr>
          <p:nvPr/>
        </p:nvGrpSpPr>
        <p:grpSpPr bwMode="auto">
          <a:xfrm>
            <a:off x="1524000" y="4895850"/>
            <a:ext cx="2506663" cy="514350"/>
            <a:chOff x="0" y="0"/>
            <a:chExt cx="1579" cy="324"/>
          </a:xfrm>
        </p:grpSpPr>
        <p:graphicFrame>
          <p:nvGraphicFramePr>
            <p:cNvPr id="14406" name="Object 70"/>
            <p:cNvGraphicFramePr>
              <a:graphicFrameLocks noChangeAspect="1"/>
            </p:cNvGraphicFramePr>
            <p:nvPr/>
          </p:nvGraphicFramePr>
          <p:xfrm>
            <a:off x="0" y="12"/>
            <a:ext cx="15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36" r:id="rId27" imgW="2475743" imgH="495402" progId="Equation.3">
                    <p:embed/>
                  </p:oleObj>
                </mc:Choice>
                <mc:Fallback>
                  <p:oleObj r:id="rId27" imgW="2475743" imgH="495402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2"/>
                          <a:ext cx="15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7" name="Line 71"/>
            <p:cNvSpPr>
              <a:spLocks noChangeShapeType="1"/>
            </p:cNvSpPr>
            <p:nvPr/>
          </p:nvSpPr>
          <p:spPr bwMode="auto">
            <a:xfrm>
              <a:off x="1435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408" name="Group 72"/>
          <p:cNvGrpSpPr>
            <a:grpSpLocks/>
          </p:cNvGrpSpPr>
          <p:nvPr/>
        </p:nvGrpSpPr>
        <p:grpSpPr bwMode="auto">
          <a:xfrm>
            <a:off x="4038600" y="4876800"/>
            <a:ext cx="2533650" cy="482600"/>
            <a:chOff x="0" y="0"/>
            <a:chExt cx="1596" cy="304"/>
          </a:xfrm>
        </p:grpSpPr>
        <p:graphicFrame>
          <p:nvGraphicFramePr>
            <p:cNvPr id="14409" name="Object 73"/>
            <p:cNvGraphicFramePr>
              <a:graphicFrameLocks noChangeAspect="1"/>
            </p:cNvGraphicFramePr>
            <p:nvPr/>
          </p:nvGraphicFramePr>
          <p:xfrm>
            <a:off x="0" y="24"/>
            <a:ext cx="15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37" r:id="rId29" imgW="2513826" imgH="444624" progId="Equation.3">
                    <p:embed/>
                  </p:oleObj>
                </mc:Choice>
                <mc:Fallback>
                  <p:oleObj r:id="rId29" imgW="2513826" imgH="444624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"/>
                          <a:ext cx="158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10" name="Line 74"/>
            <p:cNvSpPr>
              <a:spLocks noChangeShapeType="1"/>
            </p:cNvSpPr>
            <p:nvPr/>
          </p:nvSpPr>
          <p:spPr bwMode="auto">
            <a:xfrm>
              <a:off x="1452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411" name="Group 75"/>
          <p:cNvGrpSpPr>
            <a:grpSpLocks/>
          </p:cNvGrpSpPr>
          <p:nvPr/>
        </p:nvGrpSpPr>
        <p:grpSpPr bwMode="auto">
          <a:xfrm>
            <a:off x="2006600" y="5638800"/>
            <a:ext cx="2565400" cy="514350"/>
            <a:chOff x="0" y="0"/>
            <a:chExt cx="1616" cy="324"/>
          </a:xfrm>
        </p:grpSpPr>
        <p:graphicFrame>
          <p:nvGraphicFramePr>
            <p:cNvPr id="14412" name="Object 76"/>
            <p:cNvGraphicFramePr>
              <a:graphicFrameLocks noChangeAspect="1"/>
            </p:cNvGraphicFramePr>
            <p:nvPr/>
          </p:nvGraphicFramePr>
          <p:xfrm>
            <a:off x="0" y="12"/>
            <a:ext cx="16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38" r:id="rId31" imgW="2564604" imgH="495402" progId="Equation.3">
                    <p:embed/>
                  </p:oleObj>
                </mc:Choice>
                <mc:Fallback>
                  <p:oleObj r:id="rId31" imgW="2564604" imgH="495402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2"/>
                          <a:ext cx="16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13" name="Line 77"/>
            <p:cNvSpPr>
              <a:spLocks noChangeShapeType="1"/>
            </p:cNvSpPr>
            <p:nvPr/>
          </p:nvSpPr>
          <p:spPr bwMode="auto">
            <a:xfrm>
              <a:off x="1472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414" name="Group 78"/>
          <p:cNvGrpSpPr>
            <a:grpSpLocks/>
          </p:cNvGrpSpPr>
          <p:nvPr/>
        </p:nvGrpSpPr>
        <p:grpSpPr bwMode="auto">
          <a:xfrm>
            <a:off x="4038600" y="3371850"/>
            <a:ext cx="2108200" cy="514350"/>
            <a:chOff x="0" y="0"/>
            <a:chExt cx="1328" cy="324"/>
          </a:xfrm>
        </p:grpSpPr>
        <p:sp>
          <p:nvSpPr>
            <p:cNvPr id="14415" name="Line 79"/>
            <p:cNvSpPr>
              <a:spLocks noChangeShapeType="1"/>
            </p:cNvSpPr>
            <p:nvPr/>
          </p:nvSpPr>
          <p:spPr bwMode="auto">
            <a:xfrm>
              <a:off x="768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16" name="Group 80"/>
            <p:cNvGrpSpPr>
              <a:grpSpLocks/>
            </p:cNvGrpSpPr>
            <p:nvPr/>
          </p:nvGrpSpPr>
          <p:grpSpPr bwMode="auto">
            <a:xfrm>
              <a:off x="0" y="0"/>
              <a:ext cx="1328" cy="324"/>
              <a:chOff x="0" y="0"/>
              <a:chExt cx="1328" cy="324"/>
            </a:xfrm>
          </p:grpSpPr>
          <p:graphicFrame>
            <p:nvGraphicFramePr>
              <p:cNvPr id="14417" name="Object 81"/>
              <p:cNvGraphicFramePr>
                <a:graphicFrameLocks noChangeAspect="1"/>
              </p:cNvGraphicFramePr>
              <p:nvPr/>
            </p:nvGraphicFramePr>
            <p:xfrm>
              <a:off x="0" y="12"/>
              <a:ext cx="1328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39" r:id="rId33" imgW="2107602" imgH="495402" progId="Equation.3">
                      <p:embed/>
                    </p:oleObj>
                  </mc:Choice>
                  <mc:Fallback>
                    <p:oleObj r:id="rId33" imgW="2107602" imgH="495402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2"/>
                            <a:ext cx="1328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18" name="Line 82"/>
              <p:cNvSpPr>
                <a:spLocks noChangeShapeType="1"/>
              </p:cNvSpPr>
              <p:nvPr/>
            </p:nvSpPr>
            <p:spPr bwMode="auto">
              <a:xfrm>
                <a:off x="1056" y="0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419" name="Group 83"/>
          <p:cNvGrpSpPr>
            <a:grpSpLocks/>
          </p:cNvGrpSpPr>
          <p:nvPr/>
        </p:nvGrpSpPr>
        <p:grpSpPr bwMode="auto">
          <a:xfrm>
            <a:off x="6248400" y="4133850"/>
            <a:ext cx="2070100" cy="454025"/>
            <a:chOff x="0" y="0"/>
            <a:chExt cx="1304" cy="286"/>
          </a:xfrm>
        </p:grpSpPr>
        <p:graphicFrame>
          <p:nvGraphicFramePr>
            <p:cNvPr id="14420" name="Object 84"/>
            <p:cNvGraphicFramePr>
              <a:graphicFrameLocks noChangeAspect="1"/>
            </p:cNvGraphicFramePr>
            <p:nvPr/>
          </p:nvGraphicFramePr>
          <p:xfrm>
            <a:off x="0" y="6"/>
            <a:ext cx="13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0" r:id="rId35" imgW="2069519" imgH="444624" progId="Equation.3">
                    <p:embed/>
                  </p:oleObj>
                </mc:Choice>
                <mc:Fallback>
                  <p:oleObj r:id="rId35" imgW="2069519" imgH="444624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"/>
                          <a:ext cx="13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21" name="Line 85"/>
            <p:cNvSpPr>
              <a:spLocks noChangeShapeType="1"/>
            </p:cNvSpPr>
            <p:nvPr/>
          </p:nvSpPr>
          <p:spPr bwMode="auto">
            <a:xfrm>
              <a:off x="720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2" name="Line 86"/>
            <p:cNvSpPr>
              <a:spLocks noChangeShapeType="1"/>
            </p:cNvSpPr>
            <p:nvPr/>
          </p:nvSpPr>
          <p:spPr bwMode="auto">
            <a:xfrm>
              <a:off x="1056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423" name="Group 87"/>
          <p:cNvGrpSpPr>
            <a:grpSpLocks/>
          </p:cNvGrpSpPr>
          <p:nvPr/>
        </p:nvGrpSpPr>
        <p:grpSpPr bwMode="auto">
          <a:xfrm>
            <a:off x="7543800" y="4876800"/>
            <a:ext cx="1219200" cy="1295400"/>
            <a:chOff x="0" y="0"/>
            <a:chExt cx="768" cy="816"/>
          </a:xfrm>
        </p:grpSpPr>
        <p:grpSp>
          <p:nvGrpSpPr>
            <p:cNvPr id="14424" name="Group 88"/>
            <p:cNvGrpSpPr>
              <a:grpSpLocks/>
            </p:cNvGrpSpPr>
            <p:nvPr/>
          </p:nvGrpSpPr>
          <p:grpSpPr bwMode="auto">
            <a:xfrm>
              <a:off x="0" y="0"/>
              <a:ext cx="720" cy="672"/>
              <a:chOff x="0" y="0"/>
              <a:chExt cx="720" cy="672"/>
            </a:xfrm>
          </p:grpSpPr>
          <p:sp>
            <p:nvSpPr>
              <p:cNvPr id="14425" name="Line 89"/>
              <p:cNvSpPr>
                <a:spLocks noChangeShapeType="1"/>
              </p:cNvSpPr>
              <p:nvPr/>
            </p:nvSpPr>
            <p:spPr bwMode="auto">
              <a:xfrm flipH="1">
                <a:off x="0" y="384"/>
                <a:ext cx="288" cy="288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26" name="Line 90"/>
              <p:cNvSpPr>
                <a:spLocks noChangeShapeType="1"/>
              </p:cNvSpPr>
              <p:nvPr/>
            </p:nvSpPr>
            <p:spPr bwMode="auto">
              <a:xfrm>
                <a:off x="288" y="384"/>
                <a:ext cx="432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27" name="Line 91"/>
              <p:cNvSpPr>
                <a:spLocks noChangeShapeType="1"/>
              </p:cNvSpPr>
              <p:nvPr/>
            </p:nvSpPr>
            <p:spPr bwMode="auto">
              <a:xfrm flipV="1">
                <a:off x="288" y="0"/>
                <a:ext cx="0" cy="384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4428" name="Object 92"/>
            <p:cNvGraphicFramePr>
              <a:graphicFrameLocks noChangeAspect="1"/>
            </p:cNvGraphicFramePr>
            <p:nvPr/>
          </p:nvGraphicFramePr>
          <p:xfrm>
            <a:off x="179" y="624"/>
            <a:ext cx="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1" r:id="rId37" imgW="139896" imgH="304853" progId="Equation.3">
                    <p:embed/>
                  </p:oleObj>
                </mc:Choice>
                <mc:Fallback>
                  <p:oleObj r:id="rId37" imgW="139896" imgH="304853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" y="624"/>
                          <a:ext cx="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29" name="Object 93"/>
            <p:cNvGraphicFramePr>
              <a:graphicFrameLocks noChangeAspect="1"/>
            </p:cNvGraphicFramePr>
            <p:nvPr/>
          </p:nvGraphicFramePr>
          <p:xfrm>
            <a:off x="576" y="528"/>
            <a:ext cx="1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2" r:id="rId39" imgW="228818" imgH="381152" progId="Equation.3">
                    <p:embed/>
                  </p:oleObj>
                </mc:Choice>
                <mc:Fallback>
                  <p:oleObj r:id="rId39" imgW="228818" imgH="381152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528"/>
                          <a:ext cx="1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30" name="Line 94"/>
            <p:cNvSpPr>
              <a:spLocks noChangeShapeType="1"/>
            </p:cNvSpPr>
            <p:nvPr/>
          </p:nvSpPr>
          <p:spPr bwMode="auto">
            <a:xfrm>
              <a:off x="144" y="576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1" name="Line 95"/>
            <p:cNvSpPr>
              <a:spLocks noChangeShapeType="1"/>
            </p:cNvSpPr>
            <p:nvPr/>
          </p:nvSpPr>
          <p:spPr bwMode="auto">
            <a:xfrm>
              <a:off x="624" y="48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32" name="Group 96"/>
            <p:cNvGrpSpPr>
              <a:grpSpLocks/>
            </p:cNvGrpSpPr>
            <p:nvPr/>
          </p:nvGrpSpPr>
          <p:grpSpPr bwMode="auto">
            <a:xfrm>
              <a:off x="96" y="0"/>
              <a:ext cx="157" cy="232"/>
              <a:chOff x="0" y="0"/>
              <a:chExt cx="157" cy="232"/>
            </a:xfrm>
          </p:grpSpPr>
          <p:graphicFrame>
            <p:nvGraphicFramePr>
              <p:cNvPr id="14433" name="Object 97"/>
              <p:cNvGraphicFramePr>
                <a:graphicFrameLocks noChangeAspect="1"/>
              </p:cNvGraphicFramePr>
              <p:nvPr/>
            </p:nvGraphicFramePr>
            <p:xfrm>
              <a:off x="13" y="24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43" r:id="rId41" imgW="228818" imgH="330374" progId="Equation.3">
                      <p:embed/>
                    </p:oleObj>
                  </mc:Choice>
                  <mc:Fallback>
                    <p:oleObj r:id="rId41" imgW="228818" imgH="330374" progId="Equation.3">
                      <p:embed/>
                      <p:pic>
                        <p:nvPicPr>
                          <p:cNvPr id="0" name="Object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" y="24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34" name="Line 9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4435" name="Group 99"/>
          <p:cNvGrpSpPr>
            <a:grpSpLocks/>
          </p:cNvGrpSpPr>
          <p:nvPr/>
        </p:nvGrpSpPr>
        <p:grpSpPr bwMode="auto">
          <a:xfrm>
            <a:off x="4343400" y="3886200"/>
            <a:ext cx="3886200" cy="762000"/>
            <a:chOff x="0" y="0"/>
            <a:chExt cx="2448" cy="480"/>
          </a:xfrm>
        </p:grpSpPr>
        <p:sp>
          <p:nvSpPr>
            <p:cNvPr id="14436" name="Line 100"/>
            <p:cNvSpPr>
              <a:spLocks noChangeShapeType="1"/>
            </p:cNvSpPr>
            <p:nvPr/>
          </p:nvSpPr>
          <p:spPr bwMode="auto">
            <a:xfrm>
              <a:off x="1392" y="0"/>
              <a:ext cx="1056" cy="0"/>
            </a:xfrm>
            <a:prstGeom prst="line">
              <a:avLst/>
            </a:pr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7" name="Line 101"/>
            <p:cNvSpPr>
              <a:spLocks noChangeShapeType="1"/>
            </p:cNvSpPr>
            <p:nvPr/>
          </p:nvSpPr>
          <p:spPr bwMode="auto">
            <a:xfrm>
              <a:off x="0" y="480"/>
              <a:ext cx="1152" cy="0"/>
            </a:xfrm>
            <a:prstGeom prst="line">
              <a:avLst/>
            </a:pr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38" name="Group 102"/>
          <p:cNvGrpSpPr>
            <a:grpSpLocks/>
          </p:cNvGrpSpPr>
          <p:nvPr/>
        </p:nvGrpSpPr>
        <p:grpSpPr bwMode="auto">
          <a:xfrm>
            <a:off x="2209800" y="3124200"/>
            <a:ext cx="3200400" cy="762000"/>
            <a:chOff x="0" y="0"/>
            <a:chExt cx="2016" cy="480"/>
          </a:xfrm>
        </p:grpSpPr>
        <p:sp>
          <p:nvSpPr>
            <p:cNvPr id="14439" name="Line 103"/>
            <p:cNvSpPr>
              <a:spLocks noChangeShapeType="1"/>
            </p:cNvSpPr>
            <p:nvPr/>
          </p:nvSpPr>
          <p:spPr bwMode="auto">
            <a:xfrm>
              <a:off x="960" y="0"/>
              <a:ext cx="1056" cy="0"/>
            </a:xfrm>
            <a:prstGeom prst="line">
              <a:avLst/>
            </a:pr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" name="Line 104"/>
            <p:cNvSpPr>
              <a:spLocks noChangeShapeType="1"/>
            </p:cNvSpPr>
            <p:nvPr/>
          </p:nvSpPr>
          <p:spPr bwMode="auto">
            <a:xfrm>
              <a:off x="0" y="480"/>
              <a:ext cx="1152" cy="0"/>
            </a:xfrm>
            <a:prstGeom prst="line">
              <a:avLst/>
            </a:pr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441" name="Group 105"/>
          <p:cNvGrpSpPr>
            <a:grpSpLocks/>
          </p:cNvGrpSpPr>
          <p:nvPr/>
        </p:nvGrpSpPr>
        <p:grpSpPr bwMode="auto">
          <a:xfrm>
            <a:off x="2286000" y="3124200"/>
            <a:ext cx="5257800" cy="1524000"/>
            <a:chOff x="0" y="0"/>
            <a:chExt cx="3312" cy="960"/>
          </a:xfrm>
        </p:grpSpPr>
        <p:sp>
          <p:nvSpPr>
            <p:cNvPr id="14442" name="Line 106"/>
            <p:cNvSpPr>
              <a:spLocks noChangeShapeType="1"/>
            </p:cNvSpPr>
            <p:nvPr/>
          </p:nvSpPr>
          <p:spPr bwMode="auto">
            <a:xfrm>
              <a:off x="0" y="960"/>
              <a:ext cx="1056" cy="0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3" name="Line 107"/>
            <p:cNvSpPr>
              <a:spLocks noChangeShapeType="1"/>
            </p:cNvSpPr>
            <p:nvPr/>
          </p:nvSpPr>
          <p:spPr bwMode="auto">
            <a:xfrm>
              <a:off x="2208" y="0"/>
              <a:ext cx="1104" cy="0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4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4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4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9" grpId="0" autoUpdateAnimBg="0"/>
      <p:bldP spid="14350" grpId="0" build="p" autoUpdateAnimBg="0" advAuto="0"/>
      <p:bldP spid="14368" grpId="0" animBg="1"/>
      <p:bldP spid="14369" grpId="0" animBg="1"/>
      <p:bldP spid="14370" grpId="0" animBg="1"/>
      <p:bldP spid="14371" grpId="0" animBg="1"/>
      <p:bldP spid="14372" grpId="0" animBg="1"/>
      <p:bldP spid="14373" grpId="0" animBg="1"/>
      <p:bldP spid="14374" grpId="0" animBg="1"/>
      <p:bldP spid="14375" grpId="0" animBg="1"/>
      <p:bldP spid="143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449263"/>
            <a:ext cx="38862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1" charset="-122"/>
              </a:rPr>
              <a:t>向量积的行列式计算法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1968500" y="2490788"/>
            <a:ext cx="2451100" cy="1589087"/>
            <a:chOff x="0" y="0"/>
            <a:chExt cx="1544" cy="1001"/>
          </a:xfrm>
        </p:grpSpPr>
        <p:graphicFrame>
          <p:nvGraphicFramePr>
            <p:cNvPr id="15364" name="Object 4"/>
            <p:cNvGraphicFramePr>
              <a:graphicFrameLocks noChangeAspect="1"/>
            </p:cNvGraphicFramePr>
            <p:nvPr/>
          </p:nvGraphicFramePr>
          <p:xfrm>
            <a:off x="0" y="9"/>
            <a:ext cx="1544" cy="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5" r:id="rId3" imgW="2451417" imgH="1575117" progId="Equation.3">
                    <p:embed/>
                  </p:oleObj>
                </mc:Choice>
                <mc:Fallback>
                  <p:oleObj r:id="rId3" imgW="2451417" imgH="1575117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"/>
                          <a:ext cx="1544" cy="9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336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>
              <a:off x="1274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816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68" name="Group 8"/>
          <p:cNvGrpSpPr>
            <a:grpSpLocks noChangeAspect="1"/>
          </p:cNvGrpSpPr>
          <p:nvPr/>
        </p:nvGrpSpPr>
        <p:grpSpPr bwMode="auto">
          <a:xfrm>
            <a:off x="2451100" y="3024188"/>
            <a:ext cx="1778000" cy="495300"/>
            <a:chOff x="0" y="0"/>
            <a:chExt cx="1120" cy="312"/>
          </a:xfrm>
        </p:grpSpPr>
        <p:graphicFrame>
          <p:nvGraphicFramePr>
            <p:cNvPr id="15369" name="Object 9"/>
            <p:cNvGraphicFramePr>
              <a:graphicFrameLocks noChangeAspect="1"/>
            </p:cNvGraphicFramePr>
            <p:nvPr/>
          </p:nvGraphicFramePr>
          <p:xfrm>
            <a:off x="0" y="8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6" r:id="rId5" imgW="355609" imgH="444431" progId="Equation.3">
                    <p:embed/>
                  </p:oleObj>
                </mc:Choice>
                <mc:Fallback>
                  <p:oleObj r:id="rId5" imgW="355609" imgH="44443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10"/>
            <p:cNvGraphicFramePr>
              <a:graphicFrameLocks noChangeAspect="1"/>
            </p:cNvGraphicFramePr>
            <p:nvPr/>
          </p:nvGraphicFramePr>
          <p:xfrm>
            <a:off x="416" y="0"/>
            <a:ext cx="2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7" r:id="rId7" imgW="381152" imgH="495402" progId="Equation.3">
                    <p:embed/>
                  </p:oleObj>
                </mc:Choice>
                <mc:Fallback>
                  <p:oleObj r:id="rId7" imgW="381152" imgH="49540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" y="0"/>
                          <a:ext cx="24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11"/>
            <p:cNvGraphicFramePr>
              <a:graphicFrameLocks noChangeAspect="1"/>
            </p:cNvGraphicFramePr>
            <p:nvPr/>
          </p:nvGraphicFramePr>
          <p:xfrm>
            <a:off x="896" y="8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8" r:id="rId9" imgW="355609" imgH="444431" progId="Equation.3">
                    <p:embed/>
                  </p:oleObj>
                </mc:Choice>
                <mc:Fallback>
                  <p:oleObj r:id="rId9" imgW="355609" imgH="44443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8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72" name="Group 12"/>
          <p:cNvGrpSpPr>
            <a:grpSpLocks noChangeAspect="1"/>
          </p:cNvGrpSpPr>
          <p:nvPr/>
        </p:nvGrpSpPr>
        <p:grpSpPr bwMode="auto">
          <a:xfrm>
            <a:off x="2455863" y="3633788"/>
            <a:ext cx="1747837" cy="495300"/>
            <a:chOff x="0" y="0"/>
            <a:chExt cx="1101" cy="312"/>
          </a:xfrm>
        </p:grpSpPr>
        <p:graphicFrame>
          <p:nvGraphicFramePr>
            <p:cNvPr id="15373" name="Object 13"/>
            <p:cNvGraphicFramePr>
              <a:graphicFrameLocks noChangeAspect="1"/>
            </p:cNvGraphicFramePr>
            <p:nvPr/>
          </p:nvGraphicFramePr>
          <p:xfrm>
            <a:off x="0" y="0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9" r:id="rId11" imgW="330374" imgH="444624" progId="Equation.3">
                    <p:embed/>
                  </p:oleObj>
                </mc:Choice>
                <mc:Fallback>
                  <p:oleObj r:id="rId11" imgW="330374" imgH="44462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14"/>
            <p:cNvGraphicFramePr>
              <a:graphicFrameLocks noChangeAspect="1"/>
            </p:cNvGraphicFramePr>
            <p:nvPr/>
          </p:nvGraphicFramePr>
          <p:xfrm>
            <a:off x="461" y="0"/>
            <a:ext cx="2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0" r:id="rId13" imgW="343068" imgH="495402" progId="Equation.3">
                    <p:embed/>
                  </p:oleObj>
                </mc:Choice>
                <mc:Fallback>
                  <p:oleObj r:id="rId13" imgW="343068" imgH="49540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" y="0"/>
                          <a:ext cx="2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5" name="Object 15"/>
            <p:cNvGraphicFramePr>
              <a:graphicFrameLocks noChangeAspect="1"/>
            </p:cNvGraphicFramePr>
            <p:nvPr/>
          </p:nvGraphicFramePr>
          <p:xfrm>
            <a:off x="893" y="0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1" r:id="rId15" imgW="330374" imgH="444624" progId="Equation.3">
                    <p:embed/>
                  </p:oleObj>
                </mc:Choice>
                <mc:Fallback>
                  <p:oleObj r:id="rId15" imgW="330374" imgH="444624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3" y="0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5257800" y="2365375"/>
            <a:ext cx="3429000" cy="1458913"/>
          </a:xfrm>
          <a:prstGeom prst="rect">
            <a:avLst/>
          </a:prstGeom>
          <a:noFill/>
          <a:ln w="9525" cmpd="sng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2006600" y="4433888"/>
          <a:ext cx="2032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2" r:id="rId17" imgW="2032317" imgH="1067117" progId="Equation.3">
                  <p:embed/>
                </p:oleObj>
              </mc:Choice>
              <mc:Fallback>
                <p:oleObj r:id="rId17" imgW="2032317" imgH="106711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4433888"/>
                        <a:ext cx="2032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4114800" y="4433888"/>
          <a:ext cx="1752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3" r:id="rId19" imgW="1752917" imgH="1016317" progId="Equation.3">
                  <p:embed/>
                </p:oleObj>
              </mc:Choice>
              <mc:Fallback>
                <p:oleObj r:id="rId19" imgW="1752917" imgH="101631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33888"/>
                        <a:ext cx="1752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6032500" y="4433888"/>
          <a:ext cx="1587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4" r:id="rId21" imgW="1587817" imgH="1067117" progId="Equation.3">
                  <p:embed/>
                </p:oleObj>
              </mc:Choice>
              <mc:Fallback>
                <p:oleObj r:id="rId21" imgW="1587817" imgH="106711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4433888"/>
                        <a:ext cx="1587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80" name="Group 20"/>
          <p:cNvGrpSpPr>
            <a:grpSpLocks/>
          </p:cNvGrpSpPr>
          <p:nvPr/>
        </p:nvGrpSpPr>
        <p:grpSpPr bwMode="auto">
          <a:xfrm>
            <a:off x="1200150" y="1176338"/>
            <a:ext cx="990600" cy="406400"/>
            <a:chOff x="0" y="0"/>
            <a:chExt cx="624" cy="256"/>
          </a:xfrm>
        </p:grpSpPr>
        <p:graphicFrame>
          <p:nvGraphicFramePr>
            <p:cNvPr id="15381" name="Object 21"/>
            <p:cNvGraphicFramePr>
              <a:graphicFrameLocks noChangeAspect="1"/>
            </p:cNvGraphicFramePr>
            <p:nvPr/>
          </p:nvGraphicFramePr>
          <p:xfrm>
            <a:off x="0" y="48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5" r:id="rId23" imgW="990487" imgH="330374" progId="Equation.3">
                    <p:embed/>
                  </p:oleObj>
                </mc:Choice>
                <mc:Fallback>
                  <p:oleObj r:id="rId23" imgW="990487" imgH="330374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16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303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84" name="Group 24"/>
          <p:cNvGrpSpPr>
            <a:grpSpLocks/>
          </p:cNvGrpSpPr>
          <p:nvPr/>
        </p:nvGrpSpPr>
        <p:grpSpPr bwMode="auto">
          <a:xfrm>
            <a:off x="2287588" y="1176338"/>
            <a:ext cx="2208212" cy="514350"/>
            <a:chOff x="0" y="0"/>
            <a:chExt cx="1391" cy="324"/>
          </a:xfrm>
        </p:grpSpPr>
        <p:graphicFrame>
          <p:nvGraphicFramePr>
            <p:cNvPr id="15385" name="Object 25"/>
            <p:cNvGraphicFramePr>
              <a:graphicFrameLocks noChangeAspect="1"/>
            </p:cNvGraphicFramePr>
            <p:nvPr/>
          </p:nvGraphicFramePr>
          <p:xfrm>
            <a:off x="0" y="12"/>
            <a:ext cx="137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6" r:id="rId25" imgW="2183769" imgH="495402" progId="Equation.3">
                    <p:embed/>
                  </p:oleObj>
                </mc:Choice>
                <mc:Fallback>
                  <p:oleObj r:id="rId25" imgW="2183769" imgH="495402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2"/>
                          <a:ext cx="137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1247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87" name="Group 27"/>
          <p:cNvGrpSpPr>
            <a:grpSpLocks/>
          </p:cNvGrpSpPr>
          <p:nvPr/>
        </p:nvGrpSpPr>
        <p:grpSpPr bwMode="auto">
          <a:xfrm>
            <a:off x="4552950" y="1150938"/>
            <a:ext cx="2533650" cy="482600"/>
            <a:chOff x="0" y="0"/>
            <a:chExt cx="1596" cy="304"/>
          </a:xfrm>
        </p:grpSpPr>
        <p:graphicFrame>
          <p:nvGraphicFramePr>
            <p:cNvPr id="15388" name="Object 28"/>
            <p:cNvGraphicFramePr>
              <a:graphicFrameLocks noChangeAspect="1"/>
            </p:cNvGraphicFramePr>
            <p:nvPr/>
          </p:nvGraphicFramePr>
          <p:xfrm>
            <a:off x="0" y="24"/>
            <a:ext cx="15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7" r:id="rId27" imgW="2513826" imgH="444624" progId="Equation.3">
                    <p:embed/>
                  </p:oleObj>
                </mc:Choice>
                <mc:Fallback>
                  <p:oleObj r:id="rId27" imgW="2513826" imgH="444624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"/>
                          <a:ext cx="158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1452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90" name="Group 30"/>
          <p:cNvGrpSpPr>
            <a:grpSpLocks/>
          </p:cNvGrpSpPr>
          <p:nvPr/>
        </p:nvGrpSpPr>
        <p:grpSpPr bwMode="auto">
          <a:xfrm>
            <a:off x="2286000" y="1766888"/>
            <a:ext cx="2565400" cy="514350"/>
            <a:chOff x="0" y="0"/>
            <a:chExt cx="1616" cy="324"/>
          </a:xfrm>
        </p:grpSpPr>
        <p:graphicFrame>
          <p:nvGraphicFramePr>
            <p:cNvPr id="15391" name="Object 31"/>
            <p:cNvGraphicFramePr>
              <a:graphicFrameLocks noChangeAspect="1"/>
            </p:cNvGraphicFramePr>
            <p:nvPr/>
          </p:nvGraphicFramePr>
          <p:xfrm>
            <a:off x="0" y="12"/>
            <a:ext cx="16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8" r:id="rId29" imgW="2564604" imgH="495402" progId="Equation.3">
                    <p:embed/>
                  </p:oleObj>
                </mc:Choice>
                <mc:Fallback>
                  <p:oleObj r:id="rId29" imgW="2564604" imgH="49540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2"/>
                          <a:ext cx="16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>
              <a:off x="1472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93" name="Group 33"/>
          <p:cNvGrpSpPr>
            <a:grpSpLocks/>
          </p:cNvGrpSpPr>
          <p:nvPr/>
        </p:nvGrpSpPr>
        <p:grpSpPr bwMode="auto">
          <a:xfrm>
            <a:off x="5410200" y="2528888"/>
            <a:ext cx="3074988" cy="520700"/>
            <a:chOff x="0" y="0"/>
            <a:chExt cx="1937" cy="328"/>
          </a:xfrm>
        </p:grpSpPr>
        <p:graphicFrame>
          <p:nvGraphicFramePr>
            <p:cNvPr id="15394" name="Object 34"/>
            <p:cNvGraphicFramePr>
              <a:graphicFrameLocks noChangeAspect="1"/>
            </p:cNvGraphicFramePr>
            <p:nvPr/>
          </p:nvGraphicFramePr>
          <p:xfrm>
            <a:off x="0" y="16"/>
            <a:ext cx="19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9" r:id="rId31" imgW="3072384" imgH="495402" progId="Equation.3">
                    <p:embed/>
                  </p:oleObj>
                </mc:Choice>
                <mc:Fallback>
                  <p:oleObj r:id="rId31" imgW="3072384" imgH="49540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6"/>
                          <a:ext cx="193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5" name="Line 35"/>
            <p:cNvSpPr>
              <a:spLocks noChangeShapeType="1"/>
            </p:cNvSpPr>
            <p:nvPr/>
          </p:nvSpPr>
          <p:spPr bwMode="auto">
            <a:xfrm>
              <a:off x="0" y="49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>
              <a:off x="600" y="1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1248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>
              <a:off x="1792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99" name="Group 39"/>
          <p:cNvGrpSpPr>
            <a:grpSpLocks/>
          </p:cNvGrpSpPr>
          <p:nvPr/>
        </p:nvGrpSpPr>
        <p:grpSpPr bwMode="auto">
          <a:xfrm>
            <a:off x="5473700" y="3214688"/>
            <a:ext cx="3048000" cy="519112"/>
            <a:chOff x="0" y="0"/>
            <a:chExt cx="1920" cy="327"/>
          </a:xfrm>
        </p:grpSpPr>
        <p:graphicFrame>
          <p:nvGraphicFramePr>
            <p:cNvPr id="15400" name="Object 40"/>
            <p:cNvGraphicFramePr>
              <a:graphicFrameLocks noChangeAspect="1"/>
            </p:cNvGraphicFramePr>
            <p:nvPr/>
          </p:nvGraphicFramePr>
          <p:xfrm>
            <a:off x="8" y="15"/>
            <a:ext cx="189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0" r:id="rId33" imgW="3008911" imgH="495402" progId="Equation.3">
                    <p:embed/>
                  </p:oleObj>
                </mc:Choice>
                <mc:Fallback>
                  <p:oleObj r:id="rId33" imgW="3008911" imgH="495402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" y="15"/>
                          <a:ext cx="189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1" name="Line 41"/>
            <p:cNvSpPr>
              <a:spLocks noChangeShapeType="1"/>
            </p:cNvSpPr>
            <p:nvPr/>
          </p:nvSpPr>
          <p:spPr bwMode="auto">
            <a:xfrm>
              <a:off x="576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>
              <a:off x="0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3" name="Line 43"/>
            <p:cNvSpPr>
              <a:spLocks noChangeShapeType="1"/>
            </p:cNvSpPr>
            <p:nvPr/>
          </p:nvSpPr>
          <p:spPr bwMode="auto">
            <a:xfrm>
              <a:off x="1200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4" name="Line 44"/>
            <p:cNvSpPr>
              <a:spLocks noChangeShapeType="1"/>
            </p:cNvSpPr>
            <p:nvPr/>
          </p:nvSpPr>
          <p:spPr bwMode="auto">
            <a:xfrm>
              <a:off x="1775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05" name="Oval 45"/>
          <p:cNvSpPr>
            <a:spLocks noChangeArrowheads="1"/>
          </p:cNvSpPr>
          <p:nvPr/>
        </p:nvSpPr>
        <p:spPr bwMode="auto">
          <a:xfrm>
            <a:off x="2362200" y="2300288"/>
            <a:ext cx="457200" cy="609600"/>
          </a:xfrm>
          <a:prstGeom prst="ellipse">
            <a:avLst/>
          </a:prstGeom>
          <a:noFill/>
          <a:ln w="9525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6" name="Oval 46"/>
          <p:cNvSpPr>
            <a:spLocks noChangeArrowheads="1"/>
          </p:cNvSpPr>
          <p:nvPr/>
        </p:nvSpPr>
        <p:spPr bwMode="auto">
          <a:xfrm>
            <a:off x="2362200" y="2300288"/>
            <a:ext cx="457200" cy="609600"/>
          </a:xfrm>
          <a:prstGeom prst="ellips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7" name="Oval 47"/>
          <p:cNvSpPr>
            <a:spLocks noChangeArrowheads="1"/>
          </p:cNvSpPr>
          <p:nvPr/>
        </p:nvSpPr>
        <p:spPr bwMode="auto">
          <a:xfrm>
            <a:off x="3124200" y="2376488"/>
            <a:ext cx="457200" cy="609600"/>
          </a:xfrm>
          <a:prstGeom prst="ellipse">
            <a:avLst/>
          </a:prstGeom>
          <a:noFill/>
          <a:ln w="9525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8" name="Oval 48"/>
          <p:cNvSpPr>
            <a:spLocks noChangeArrowheads="1"/>
          </p:cNvSpPr>
          <p:nvPr/>
        </p:nvSpPr>
        <p:spPr bwMode="auto">
          <a:xfrm>
            <a:off x="3124200" y="2376488"/>
            <a:ext cx="457200" cy="609600"/>
          </a:xfrm>
          <a:prstGeom prst="ellips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9" name="Oval 49"/>
          <p:cNvSpPr>
            <a:spLocks noChangeArrowheads="1"/>
          </p:cNvSpPr>
          <p:nvPr/>
        </p:nvSpPr>
        <p:spPr bwMode="auto">
          <a:xfrm>
            <a:off x="3825875" y="2357438"/>
            <a:ext cx="457200" cy="609600"/>
          </a:xfrm>
          <a:prstGeom prst="ellipse">
            <a:avLst/>
          </a:prstGeom>
          <a:noFill/>
          <a:ln w="9525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10" name="Oval 50"/>
          <p:cNvSpPr>
            <a:spLocks noChangeArrowheads="1"/>
          </p:cNvSpPr>
          <p:nvPr/>
        </p:nvSpPr>
        <p:spPr bwMode="auto">
          <a:xfrm>
            <a:off x="3825875" y="2357438"/>
            <a:ext cx="457200" cy="609600"/>
          </a:xfrm>
          <a:prstGeom prst="ellipse">
            <a:avLst/>
          </a:pr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6" grpId="0" animBg="1"/>
      <p:bldP spid="15405" grpId="0" animBg="1"/>
      <p:bldP spid="15406" grpId="0" animBg="1"/>
      <p:bldP spid="15407" grpId="0" animBg="1"/>
      <p:bldP spid="15408" grpId="0" animBg="1"/>
      <p:bldP spid="15409" grpId="0" animBg="1"/>
      <p:bldP spid="154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611560" y="627965"/>
            <a:ext cx="41148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3200" b="1">
                <a:ea typeface="楷体_GB2312" pitchFamily="1" charset="-122"/>
              </a:rPr>
              <a:t>一、两向量的数量积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656565" y="1649747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1. </a:t>
            </a:r>
            <a:r>
              <a:rPr lang="zh-CN" altLang="en-US" b="1">
                <a:solidFill>
                  <a:schemeClr val="tx2"/>
                </a:solidFill>
              </a:rPr>
              <a:t>定义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1893785" y="1640517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设向量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3722585" y="1640517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的夹角为</a:t>
            </a:r>
            <a:r>
              <a:rPr lang="zh-CN" altLang="en-US" i="1">
                <a:sym typeface="Symbol" pitchFamily="18" charset="2"/>
              </a:rPr>
              <a:t> </a:t>
            </a:r>
            <a:r>
              <a:rPr lang="en-US" altLang="zh-CN" i="1">
                <a:sym typeface="Symbol" pitchFamily="18" charset="2"/>
              </a:rPr>
              <a:t>,</a:t>
            </a:r>
            <a:endParaRPr lang="en-US" altLang="zh-CN" i="1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5551385" y="1640517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称</a:t>
            </a:r>
          </a:p>
        </p:txBody>
      </p:sp>
      <p:grpSp>
        <p:nvGrpSpPr>
          <p:cNvPr id="4115" name="Group 19"/>
          <p:cNvGrpSpPr>
            <a:grpSpLocks/>
          </p:cNvGrpSpPr>
          <p:nvPr/>
        </p:nvGrpSpPr>
        <p:grpSpPr bwMode="auto">
          <a:xfrm>
            <a:off x="4332185" y="2148517"/>
            <a:ext cx="1295400" cy="609600"/>
            <a:chOff x="0" y="0"/>
            <a:chExt cx="816" cy="384"/>
          </a:xfrm>
        </p:grpSpPr>
        <p:sp>
          <p:nvSpPr>
            <p:cNvPr id="4116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accent2"/>
                  </a:solidFill>
                </a:rPr>
                <a:t> </a:t>
              </a:r>
              <a:r>
                <a:rPr lang="zh-CN" altLang="en-US" sz="2400">
                  <a:solidFill>
                    <a:schemeClr val="accent2"/>
                  </a:solidFill>
                </a:rPr>
                <a:t>记作</a:t>
              </a:r>
            </a:p>
          </p:txBody>
        </p:sp>
        <p:sp>
          <p:nvSpPr>
            <p:cNvPr id="4117" name="Line 21"/>
            <p:cNvSpPr>
              <a:spLocks noChangeShapeType="1"/>
            </p:cNvSpPr>
            <p:nvPr/>
          </p:nvSpPr>
          <p:spPr bwMode="auto">
            <a:xfrm>
              <a:off x="0" y="336"/>
              <a:ext cx="67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Line 22"/>
            <p:cNvSpPr>
              <a:spLocks noChangeShapeType="1"/>
            </p:cNvSpPr>
            <p:nvPr/>
          </p:nvSpPr>
          <p:spPr bwMode="auto">
            <a:xfrm>
              <a:off x="0" y="384"/>
              <a:ext cx="67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2579585" y="3088317"/>
            <a:ext cx="139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数量积</a:t>
            </a:r>
            <a:endParaRPr lang="zh-CN" altLang="en-US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3722585" y="3088317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 smtClean="0"/>
              <a:t>(</a:t>
            </a:r>
            <a:r>
              <a:rPr lang="zh-CN" altLang="en-US" dirty="0" smtClean="0"/>
              <a:t>内积、点</a:t>
            </a:r>
            <a:r>
              <a:rPr lang="zh-CN" altLang="en-US" dirty="0"/>
              <a:t>积</a:t>
            </a:r>
            <a:r>
              <a:rPr lang="en-US" altLang="zh-CN" dirty="0"/>
              <a:t>) .</a:t>
            </a:r>
          </a:p>
        </p:txBody>
      </p:sp>
      <p:grpSp>
        <p:nvGrpSpPr>
          <p:cNvPr id="4145" name="Group 49"/>
          <p:cNvGrpSpPr>
            <a:grpSpLocks/>
          </p:cNvGrpSpPr>
          <p:nvPr/>
        </p:nvGrpSpPr>
        <p:grpSpPr bwMode="auto">
          <a:xfrm>
            <a:off x="5475185" y="2493005"/>
            <a:ext cx="615950" cy="442912"/>
            <a:chOff x="0" y="0"/>
            <a:chExt cx="388" cy="279"/>
          </a:xfrm>
        </p:grpSpPr>
        <p:graphicFrame>
          <p:nvGraphicFramePr>
            <p:cNvPr id="4146" name="Object 50"/>
            <p:cNvGraphicFramePr>
              <a:graphicFrameLocks noChangeAspect="1"/>
            </p:cNvGraphicFramePr>
            <p:nvPr/>
          </p:nvGraphicFramePr>
          <p:xfrm>
            <a:off x="12" y="23"/>
            <a:ext cx="3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7" r:id="rId3" imgW="596699" imgH="406365" progId="Equation.3">
                    <p:embed/>
                  </p:oleObj>
                </mc:Choice>
                <mc:Fallback>
                  <p:oleObj r:id="rId3" imgW="596699" imgH="406365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" y="23"/>
                          <a:ext cx="37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7" name="Line 51"/>
            <p:cNvSpPr>
              <a:spLocks noChangeShapeType="1"/>
            </p:cNvSpPr>
            <p:nvPr/>
          </p:nvSpPr>
          <p:spPr bwMode="auto">
            <a:xfrm>
              <a:off x="0" y="19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8" name="Line 52"/>
            <p:cNvSpPr>
              <a:spLocks noChangeShapeType="1"/>
            </p:cNvSpPr>
            <p:nvPr/>
          </p:nvSpPr>
          <p:spPr bwMode="auto">
            <a:xfrm>
              <a:off x="240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49" name="Group 53"/>
          <p:cNvGrpSpPr>
            <a:grpSpLocks/>
          </p:cNvGrpSpPr>
          <p:nvPr/>
        </p:nvGrpSpPr>
        <p:grpSpPr bwMode="auto">
          <a:xfrm>
            <a:off x="2604985" y="2497767"/>
            <a:ext cx="1651000" cy="469900"/>
            <a:chOff x="0" y="0"/>
            <a:chExt cx="1040" cy="296"/>
          </a:xfrm>
        </p:grpSpPr>
        <p:graphicFrame>
          <p:nvGraphicFramePr>
            <p:cNvPr id="4150" name="Object 54"/>
            <p:cNvGraphicFramePr>
              <a:graphicFrameLocks noChangeAspect="1"/>
            </p:cNvGraphicFramePr>
            <p:nvPr/>
          </p:nvGraphicFramePr>
          <p:xfrm>
            <a:off x="0" y="0"/>
            <a:ext cx="10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8" r:id="rId5" imgW="1651317" imgH="470217" progId="Equation.3">
                    <p:embed/>
                  </p:oleObj>
                </mc:Choice>
                <mc:Fallback>
                  <p:oleObj r:id="rId5" imgW="1651317" imgH="470217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0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1" name="Line 55"/>
            <p:cNvSpPr>
              <a:spLocks noChangeShapeType="1"/>
            </p:cNvSpPr>
            <p:nvPr/>
          </p:nvSpPr>
          <p:spPr bwMode="auto">
            <a:xfrm>
              <a:off x="65" y="36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2" name="Line 56"/>
            <p:cNvSpPr>
              <a:spLocks noChangeShapeType="1"/>
            </p:cNvSpPr>
            <p:nvPr/>
          </p:nvSpPr>
          <p:spPr bwMode="auto">
            <a:xfrm>
              <a:off x="344" y="1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53" name="Group 57"/>
          <p:cNvGrpSpPr>
            <a:grpSpLocks/>
          </p:cNvGrpSpPr>
          <p:nvPr/>
        </p:nvGrpSpPr>
        <p:grpSpPr bwMode="auto">
          <a:xfrm>
            <a:off x="1139310" y="3132342"/>
            <a:ext cx="1498600" cy="444500"/>
            <a:chOff x="0" y="0"/>
            <a:chExt cx="944" cy="280"/>
          </a:xfrm>
        </p:grpSpPr>
        <p:graphicFrame>
          <p:nvGraphicFramePr>
            <p:cNvPr id="4154" name="Object 58"/>
            <p:cNvGraphicFramePr>
              <a:graphicFrameLocks noChangeAspect="1"/>
            </p:cNvGraphicFramePr>
            <p:nvPr/>
          </p:nvGraphicFramePr>
          <p:xfrm>
            <a:off x="0" y="0"/>
            <a:ext cx="94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9" r:id="rId7" imgW="1498267" imgH="444624" progId="Equation.3">
                    <p:embed/>
                  </p:oleObj>
                </mc:Choice>
                <mc:Fallback>
                  <p:oleObj r:id="rId7" imgW="1498267" imgH="444624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94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5" name="Line 59"/>
            <p:cNvSpPr>
              <a:spLocks noChangeShapeType="1"/>
            </p:cNvSpPr>
            <p:nvPr/>
          </p:nvSpPr>
          <p:spPr bwMode="auto">
            <a:xfrm>
              <a:off x="213" y="4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6" name="Line 60"/>
            <p:cNvSpPr>
              <a:spLocks noChangeShapeType="1"/>
            </p:cNvSpPr>
            <p:nvPr/>
          </p:nvSpPr>
          <p:spPr bwMode="auto">
            <a:xfrm>
              <a:off x="585" y="17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57" name="Group 61"/>
          <p:cNvGrpSpPr>
            <a:grpSpLocks/>
          </p:cNvGrpSpPr>
          <p:nvPr/>
        </p:nvGrpSpPr>
        <p:grpSpPr bwMode="auto">
          <a:xfrm>
            <a:off x="3112985" y="1716717"/>
            <a:ext cx="685800" cy="431800"/>
            <a:chOff x="0" y="0"/>
            <a:chExt cx="432" cy="272"/>
          </a:xfrm>
        </p:grpSpPr>
        <p:graphicFrame>
          <p:nvGraphicFramePr>
            <p:cNvPr id="4158" name="Object 62"/>
            <p:cNvGraphicFramePr>
              <a:graphicFrameLocks noChangeAspect="1"/>
            </p:cNvGraphicFramePr>
            <p:nvPr/>
          </p:nvGraphicFramePr>
          <p:xfrm>
            <a:off x="12" y="16"/>
            <a:ext cx="3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0" r:id="rId9" imgW="609388" imgH="406365" progId="Equation.3">
                    <p:embed/>
                  </p:oleObj>
                </mc:Choice>
                <mc:Fallback>
                  <p:oleObj r:id="rId9" imgW="609388" imgH="406365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" y="16"/>
                          <a:ext cx="3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9" name="Line 63"/>
            <p:cNvSpPr>
              <a:spLocks noChangeShapeType="1"/>
            </p:cNvSpPr>
            <p:nvPr/>
          </p:nvSpPr>
          <p:spPr bwMode="auto">
            <a:xfrm>
              <a:off x="0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0" name="Line 64"/>
            <p:cNvSpPr>
              <a:spLocks noChangeShapeType="1"/>
            </p:cNvSpPr>
            <p:nvPr/>
          </p:nvSpPr>
          <p:spPr bwMode="auto">
            <a:xfrm>
              <a:off x="287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1" grpId="0" autoUpdateAnimBg="0"/>
      <p:bldP spid="4112" grpId="0" autoUpdateAnimBg="0"/>
      <p:bldP spid="4113" grpId="0" autoUpdateAnimBg="0"/>
      <p:bldP spid="4114" grpId="0" autoUpdateAnimBg="0"/>
      <p:bldP spid="4119" grpId="0" build="p" autoUpdateAnimBg="0" advAuto="0"/>
      <p:bldP spid="4120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304800"/>
            <a:ext cx="2713038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1" charset="-122"/>
              </a:rPr>
              <a:t>例</a:t>
            </a:r>
            <a:r>
              <a:rPr lang="en-US" altLang="zh-CN" sz="2800" b="1">
                <a:ea typeface="楷体_GB2312" pitchFamily="1" charset="-122"/>
              </a:rPr>
              <a:t>4. </a:t>
            </a:r>
            <a:r>
              <a:rPr lang="zh-CN" altLang="en-US" sz="2800">
                <a:solidFill>
                  <a:schemeClr val="tx1"/>
                </a:solidFill>
                <a:ea typeface="楷体_GB2312" pitchFamily="1" charset="-122"/>
              </a:rPr>
              <a:t>已知三点</a:t>
            </a:r>
            <a:endParaRPr lang="zh-CN" altLang="en-US" sz="2800" b="1">
              <a:ea typeface="楷体_GB2312" pitchFamily="1" charset="-122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951163" y="427038"/>
          <a:ext cx="48212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5" r:id="rId3" imgW="4822131" imgH="406365" progId="Equation.3">
                  <p:embed/>
                </p:oleObj>
              </mc:Choice>
              <mc:Fallback>
                <p:oleObj r:id="rId3" imgW="4822131" imgH="4063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427038"/>
                        <a:ext cx="48212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8600" y="86677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角形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ABC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的面积 </a:t>
            </a:r>
            <a:r>
              <a:rPr lang="en-US" altLang="zh-CN">
                <a:sym typeface="Symbol" pitchFamily="18" charset="2"/>
              </a:rPr>
              <a:t>. </a:t>
            </a:r>
            <a:endParaRPr lang="en-US" altLang="zh-CN" sz="2400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09600" y="14589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 </a:t>
            </a:r>
            <a:r>
              <a:rPr lang="zh-CN" altLang="en-US"/>
              <a:t>如图所示</a:t>
            </a:r>
            <a:r>
              <a:rPr lang="en-US" altLang="zh-CN"/>
              <a:t>,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447800" y="2127250"/>
          <a:ext cx="124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6" r:id="rId5" imgW="1244377" imgH="495402" progId="Equation.3">
                  <p:embed/>
                </p:oleObj>
              </mc:Choice>
              <mc:Fallback>
                <p:oleObj r:id="rId5" imgW="1244377" imgH="49540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27250"/>
                        <a:ext cx="1244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6553200" y="1089025"/>
            <a:ext cx="2235200" cy="1824038"/>
            <a:chOff x="0" y="0"/>
            <a:chExt cx="1408" cy="1149"/>
          </a:xfrm>
        </p:grpSpPr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 flipH="1">
              <a:off x="225" y="130"/>
              <a:ext cx="562" cy="907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225" y="951"/>
              <a:ext cx="951" cy="8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787" y="130"/>
              <a:ext cx="389" cy="821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5" name="Object 11"/>
            <p:cNvGraphicFramePr>
              <a:graphicFrameLocks noChangeAspect="1"/>
            </p:cNvGraphicFramePr>
            <p:nvPr/>
          </p:nvGraphicFramePr>
          <p:xfrm>
            <a:off x="0" y="898"/>
            <a:ext cx="23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97" r:id="rId7" imgW="152519" imgH="165202" progId="Equation.3">
                    <p:embed/>
                  </p:oleObj>
                </mc:Choice>
                <mc:Fallback>
                  <p:oleObj r:id="rId7" imgW="152519" imgH="16520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98"/>
                          <a:ext cx="23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Object 12"/>
            <p:cNvGraphicFramePr>
              <a:graphicFrameLocks noChangeAspect="1"/>
            </p:cNvGraphicFramePr>
            <p:nvPr/>
          </p:nvGraphicFramePr>
          <p:xfrm>
            <a:off x="511" y="0"/>
            <a:ext cx="23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98" r:id="rId9" imgW="152519" imgH="165202" progId="Equation.3">
                    <p:embed/>
                  </p:oleObj>
                </mc:Choice>
                <mc:Fallback>
                  <p:oleObj r:id="rId9" imgW="152519" imgH="16520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" y="0"/>
                          <a:ext cx="23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Object 13"/>
            <p:cNvGraphicFramePr>
              <a:graphicFrameLocks noChangeAspect="1"/>
            </p:cNvGraphicFramePr>
            <p:nvPr/>
          </p:nvGraphicFramePr>
          <p:xfrm>
            <a:off x="1176" y="899"/>
            <a:ext cx="2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99" r:id="rId11" imgW="152453" imgH="177809" progId="Equation.3">
                    <p:embed/>
                  </p:oleObj>
                </mc:Choice>
                <mc:Fallback>
                  <p:oleObj r:id="rId11" imgW="152453" imgH="177809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899"/>
                          <a:ext cx="23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8" name="Group 14"/>
          <p:cNvGrpSpPr>
            <a:grpSpLocks/>
          </p:cNvGrpSpPr>
          <p:nvPr/>
        </p:nvGrpSpPr>
        <p:grpSpPr bwMode="auto">
          <a:xfrm>
            <a:off x="6910388" y="2255838"/>
            <a:ext cx="549275" cy="479425"/>
            <a:chOff x="0" y="0"/>
            <a:chExt cx="384" cy="336"/>
          </a:xfrm>
        </p:grpSpPr>
        <p:sp>
          <p:nvSpPr>
            <p:cNvPr id="16399" name="Arc 15"/>
            <p:cNvSpPr>
              <a:spLocks/>
            </p:cNvSpPr>
            <p:nvPr/>
          </p:nvSpPr>
          <p:spPr bwMode="auto">
            <a:xfrm>
              <a:off x="0" y="166"/>
              <a:ext cx="202" cy="170"/>
            </a:xfrm>
            <a:custGeom>
              <a:avLst/>
              <a:gdLst>
                <a:gd name="G0" fmla="+- 0 0 0"/>
                <a:gd name="G1" fmla="+- 18305 0 0"/>
                <a:gd name="G2" fmla="+- 21600 0 0"/>
                <a:gd name="T0" fmla="*/ 11466 w 21534"/>
                <a:gd name="T1" fmla="*/ 0 h 18305"/>
                <a:gd name="T2" fmla="*/ 21534 w 21534"/>
                <a:gd name="T3" fmla="*/ 16623 h 18305"/>
                <a:gd name="T4" fmla="*/ 0 w 21534"/>
                <a:gd name="T5" fmla="*/ 18305 h 18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34" h="18305" fill="none" extrusionOk="0">
                  <a:moveTo>
                    <a:pt x="11466" y="-1"/>
                  </a:moveTo>
                  <a:cubicBezTo>
                    <a:pt x="17266" y="3632"/>
                    <a:pt x="21001" y="9799"/>
                    <a:pt x="21534" y="16622"/>
                  </a:cubicBezTo>
                </a:path>
                <a:path w="21534" h="18305" stroke="0" extrusionOk="0">
                  <a:moveTo>
                    <a:pt x="11466" y="-1"/>
                  </a:moveTo>
                  <a:cubicBezTo>
                    <a:pt x="17266" y="3632"/>
                    <a:pt x="21001" y="9799"/>
                    <a:pt x="21534" y="16622"/>
                  </a:cubicBezTo>
                  <a:lnTo>
                    <a:pt x="0" y="18305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00" name="Object 16"/>
            <p:cNvGraphicFramePr>
              <a:graphicFrameLocks noChangeAspect="1"/>
            </p:cNvGraphicFramePr>
            <p:nvPr/>
          </p:nvGraphicFramePr>
          <p:xfrm>
            <a:off x="170" y="0"/>
            <a:ext cx="21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0" r:id="rId13" imgW="127042" imgH="177732" progId="Equation.3">
                    <p:embed/>
                  </p:oleObj>
                </mc:Choice>
                <mc:Fallback>
                  <p:oleObj r:id="rId13" imgW="127042" imgH="17773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" y="0"/>
                          <a:ext cx="21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1" name="Line 17"/>
          <p:cNvSpPr>
            <a:spLocks noChangeShapeType="1"/>
          </p:cNvSpPr>
          <p:nvPr/>
        </p:nvSpPr>
        <p:spPr bwMode="auto">
          <a:xfrm flipH="1" flipV="1">
            <a:off x="7391400" y="1981200"/>
            <a:ext cx="1028700" cy="617538"/>
          </a:xfrm>
          <a:prstGeom prst="line">
            <a:avLst/>
          </a:prstGeom>
          <a:noFill/>
          <a:ln w="19050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V="1">
            <a:off x="6910388" y="2598738"/>
            <a:ext cx="1509712" cy="136525"/>
          </a:xfrm>
          <a:prstGeom prst="line">
            <a:avLst/>
          </a:prstGeom>
          <a:noFill/>
          <a:ln w="28575" cmpd="sng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H="1">
            <a:off x="6910388" y="1295400"/>
            <a:ext cx="874712" cy="1439863"/>
          </a:xfrm>
          <a:prstGeom prst="line">
            <a:avLst/>
          </a:prstGeom>
          <a:noFill/>
          <a:ln w="28575" cmpd="sng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7321550" y="2041525"/>
            <a:ext cx="187325" cy="131763"/>
            <a:chOff x="0" y="0"/>
            <a:chExt cx="144" cy="102"/>
          </a:xfrm>
        </p:grpSpPr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H="1">
              <a:off x="83" y="0"/>
              <a:ext cx="61" cy="10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H="1" flipV="1">
              <a:off x="0" y="54"/>
              <a:ext cx="73" cy="43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2463800" y="3965575"/>
          <a:ext cx="698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" r:id="rId15" imgW="698514" imgH="1003182" progId="Equation.3">
                  <p:embed/>
                </p:oleObj>
              </mc:Choice>
              <mc:Fallback>
                <p:oleObj r:id="rId15" imgW="698514" imgH="100318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3965575"/>
                        <a:ext cx="698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8" name="Group 24"/>
          <p:cNvGrpSpPr>
            <a:grpSpLocks/>
          </p:cNvGrpSpPr>
          <p:nvPr/>
        </p:nvGrpSpPr>
        <p:grpSpPr bwMode="auto">
          <a:xfrm>
            <a:off x="3136900" y="3733800"/>
            <a:ext cx="2120900" cy="1600200"/>
            <a:chOff x="0" y="0"/>
            <a:chExt cx="1336" cy="1008"/>
          </a:xfrm>
        </p:grpSpPr>
        <p:graphicFrame>
          <p:nvGraphicFramePr>
            <p:cNvPr id="16409" name="Object 25"/>
            <p:cNvGraphicFramePr>
              <a:graphicFrameLocks noChangeAspect="1"/>
            </p:cNvGraphicFramePr>
            <p:nvPr/>
          </p:nvGraphicFramePr>
          <p:xfrm>
            <a:off x="0" y="16"/>
            <a:ext cx="1336" cy="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2" r:id="rId17" imgW="2121217" imgH="1575117" progId="Equation.3">
                    <p:embed/>
                  </p:oleObj>
                </mc:Choice>
                <mc:Fallback>
                  <p:oleObj r:id="rId17" imgW="2121217" imgH="157511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6"/>
                          <a:ext cx="1336" cy="9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136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>
              <a:off x="616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>
              <a:off x="1048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3348038" y="4300538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3" r:id="rId19" imgW="215936" imgH="304721" progId="Equation.3">
                  <p:embed/>
                </p:oleObj>
              </mc:Choice>
              <mc:Fallback>
                <p:oleObj r:id="rId19" imgW="215936" imgH="304721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300538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4038600" y="4300538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" r:id="rId21" imgW="215936" imgH="304721" progId="Equation.3">
                  <p:embed/>
                </p:oleObj>
              </mc:Choice>
              <mc:Fallback>
                <p:oleObj r:id="rId21" imgW="215936" imgH="304721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00538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4800600" y="4300538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5" r:id="rId23" imgW="215936" imgH="304721" progId="Equation.3">
                  <p:embed/>
                </p:oleObj>
              </mc:Choice>
              <mc:Fallback>
                <p:oleObj r:id="rId23" imgW="215936" imgH="30472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300538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6" name="Object 32"/>
          <p:cNvGraphicFramePr>
            <a:graphicFrameLocks noChangeAspect="1"/>
          </p:cNvGraphicFramePr>
          <p:nvPr/>
        </p:nvGraphicFramePr>
        <p:xfrm>
          <a:off x="3411538" y="480695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" r:id="rId25" imgW="152585" imgH="304853" progId="Equation.3">
                  <p:embed/>
                </p:oleObj>
              </mc:Choice>
              <mc:Fallback>
                <p:oleObj r:id="rId25" imgW="152585" imgH="30485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480695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7" name="Object 33"/>
          <p:cNvGraphicFramePr>
            <a:graphicFrameLocks noChangeAspect="1"/>
          </p:cNvGraphicFramePr>
          <p:nvPr/>
        </p:nvGraphicFramePr>
        <p:xfrm>
          <a:off x="4038600" y="48006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7" r:id="rId27" imgW="215936" imgH="304721" progId="Equation.3">
                  <p:embed/>
                </p:oleObj>
              </mc:Choice>
              <mc:Fallback>
                <p:oleObj r:id="rId27" imgW="215936" imgH="30472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8006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Object 34"/>
          <p:cNvGraphicFramePr>
            <a:graphicFrameLocks noChangeAspect="1"/>
          </p:cNvGraphicFramePr>
          <p:nvPr/>
        </p:nvGraphicFramePr>
        <p:xfrm>
          <a:off x="4800600" y="48006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8" r:id="rId29" imgW="215936" imgH="304721" progId="Equation.3">
                  <p:embed/>
                </p:oleObj>
              </mc:Choice>
              <mc:Fallback>
                <p:oleObj r:id="rId29" imgW="215936" imgH="304721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35"/>
          <p:cNvGraphicFramePr>
            <a:graphicFrameLocks noChangeAspect="1"/>
          </p:cNvGraphicFramePr>
          <p:nvPr/>
        </p:nvGraphicFramePr>
        <p:xfrm>
          <a:off x="5257800" y="3886200"/>
          <a:ext cx="3794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9" r:id="rId31" imgW="139956" imgH="431930" progId="Equation.3">
                  <p:embed/>
                </p:oleObj>
              </mc:Choice>
              <mc:Fallback>
                <p:oleObj r:id="rId31" imgW="139956" imgH="43193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86200"/>
                        <a:ext cx="37941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0" name="Object 36"/>
          <p:cNvGraphicFramePr>
            <a:graphicFrameLocks noChangeAspect="1"/>
          </p:cNvGraphicFramePr>
          <p:nvPr/>
        </p:nvGraphicFramePr>
        <p:xfrm>
          <a:off x="5511800" y="4038600"/>
          <a:ext cx="2489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0" r:id="rId33" imgW="2488437" imgH="850848" progId="Equation.3">
                  <p:embed/>
                </p:oleObj>
              </mc:Choice>
              <mc:Fallback>
                <p:oleObj r:id="rId33" imgW="2488437" imgH="850848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4038600"/>
                        <a:ext cx="2489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1" name="Object 37"/>
          <p:cNvGraphicFramePr>
            <a:graphicFrameLocks noChangeAspect="1"/>
          </p:cNvGraphicFramePr>
          <p:nvPr/>
        </p:nvGraphicFramePr>
        <p:xfrm>
          <a:off x="6350000" y="4343400"/>
          <a:ext cx="34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" r:id="rId35" imgW="343068" imgH="393846" progId="Equation.3">
                  <p:embed/>
                </p:oleObj>
              </mc:Choice>
              <mc:Fallback>
                <p:oleObj r:id="rId35" imgW="343068" imgH="39384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4343400"/>
                        <a:ext cx="34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3200400" y="4267200"/>
            <a:ext cx="457200" cy="990600"/>
          </a:xfrm>
          <a:prstGeom prst="rect">
            <a:avLst/>
          </a:prstGeom>
          <a:noFill/>
          <a:ln w="2857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23" name="Object 39"/>
          <p:cNvGraphicFramePr>
            <a:graphicFrameLocks noChangeAspect="1"/>
          </p:cNvGraphicFramePr>
          <p:nvPr/>
        </p:nvGraphicFramePr>
        <p:xfrm>
          <a:off x="6731000" y="4343400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2" r:id="rId37" imgW="609653" imgH="393846" progId="Equation.3">
                  <p:embed/>
                </p:oleObj>
              </mc:Choice>
              <mc:Fallback>
                <p:oleObj r:id="rId37" imgW="609653" imgH="393846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4343400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4" name="Object 40"/>
          <p:cNvGraphicFramePr>
            <a:graphicFrameLocks noChangeAspect="1"/>
          </p:cNvGraphicFramePr>
          <p:nvPr/>
        </p:nvGraphicFramePr>
        <p:xfrm>
          <a:off x="7493000" y="43434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3" r:id="rId39" imgW="215936" imgH="304721" progId="Equation.3">
                  <p:embed/>
                </p:oleObj>
              </mc:Choice>
              <mc:Fallback>
                <p:oleObj r:id="rId39" imgW="215936" imgH="30472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0" y="43434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4648200" y="4267200"/>
            <a:ext cx="457200" cy="990600"/>
          </a:xfrm>
          <a:prstGeom prst="rect">
            <a:avLst/>
          </a:prstGeom>
          <a:noFill/>
          <a:ln w="2857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26" name="Object 42"/>
          <p:cNvGraphicFramePr>
            <a:graphicFrameLocks noChangeAspect="1"/>
          </p:cNvGraphicFramePr>
          <p:nvPr/>
        </p:nvGraphicFramePr>
        <p:xfrm>
          <a:off x="2463800" y="5321300"/>
          <a:ext cx="3086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" r:id="rId41" imgW="3085078" imgH="850848" progId="Equation.3">
                  <p:embed/>
                </p:oleObj>
              </mc:Choice>
              <mc:Fallback>
                <p:oleObj r:id="rId41" imgW="3085078" imgH="850848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5321300"/>
                        <a:ext cx="3086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7" name="Object 43"/>
          <p:cNvGraphicFramePr>
            <a:graphicFrameLocks noChangeAspect="1"/>
          </p:cNvGraphicFramePr>
          <p:nvPr/>
        </p:nvGraphicFramePr>
        <p:xfrm>
          <a:off x="5638800" y="5473700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5" r:id="rId43" imgW="914320" imgH="381152" progId="Equation.3">
                  <p:embed/>
                </p:oleObj>
              </mc:Choice>
              <mc:Fallback>
                <p:oleObj r:id="rId43" imgW="914320" imgH="381152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473700"/>
                        <a:ext cx="914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4648200" y="4267200"/>
            <a:ext cx="457200" cy="990600"/>
          </a:xfrm>
          <a:prstGeom prst="rect">
            <a:avLst/>
          </a:prstGeom>
          <a:noFill/>
          <a:ln w="28575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3200400" y="4267200"/>
            <a:ext cx="457200" cy="990600"/>
          </a:xfrm>
          <a:prstGeom prst="rect">
            <a:avLst/>
          </a:prstGeom>
          <a:noFill/>
          <a:ln w="28575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0" name="Oval 46"/>
          <p:cNvSpPr>
            <a:spLocks noChangeArrowheads="1"/>
          </p:cNvSpPr>
          <p:nvPr/>
        </p:nvSpPr>
        <p:spPr bwMode="auto">
          <a:xfrm>
            <a:off x="3200400" y="3619500"/>
            <a:ext cx="457200" cy="571500"/>
          </a:xfrm>
          <a:prstGeom prst="ellipse">
            <a:avLst/>
          </a:prstGeom>
          <a:noFill/>
          <a:ln w="9525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1" name="Oval 47"/>
          <p:cNvSpPr>
            <a:spLocks noChangeArrowheads="1"/>
          </p:cNvSpPr>
          <p:nvPr/>
        </p:nvSpPr>
        <p:spPr bwMode="auto">
          <a:xfrm>
            <a:off x="3962400" y="3617913"/>
            <a:ext cx="457200" cy="573087"/>
          </a:xfrm>
          <a:prstGeom prst="ellipse">
            <a:avLst/>
          </a:prstGeom>
          <a:noFill/>
          <a:ln w="9525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2" name="Oval 48"/>
          <p:cNvSpPr>
            <a:spLocks noChangeArrowheads="1"/>
          </p:cNvSpPr>
          <p:nvPr/>
        </p:nvSpPr>
        <p:spPr bwMode="auto">
          <a:xfrm>
            <a:off x="4648200" y="3640138"/>
            <a:ext cx="457200" cy="571500"/>
          </a:xfrm>
          <a:prstGeom prst="ellipse">
            <a:avLst/>
          </a:prstGeom>
          <a:noFill/>
          <a:ln w="9525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433" name="Group 49"/>
          <p:cNvGrpSpPr>
            <a:grpSpLocks/>
          </p:cNvGrpSpPr>
          <p:nvPr/>
        </p:nvGrpSpPr>
        <p:grpSpPr bwMode="auto">
          <a:xfrm>
            <a:off x="2768600" y="1905000"/>
            <a:ext cx="2489200" cy="850900"/>
            <a:chOff x="0" y="0"/>
            <a:chExt cx="1568" cy="536"/>
          </a:xfrm>
        </p:grpSpPr>
        <p:graphicFrame>
          <p:nvGraphicFramePr>
            <p:cNvPr id="16434" name="Object 50"/>
            <p:cNvGraphicFramePr>
              <a:graphicFrameLocks noChangeAspect="1"/>
            </p:cNvGraphicFramePr>
            <p:nvPr/>
          </p:nvGraphicFramePr>
          <p:xfrm>
            <a:off x="0" y="0"/>
            <a:ext cx="156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6" r:id="rId45" imgW="2488437" imgH="850848" progId="Equation.3">
                    <p:embed/>
                  </p:oleObj>
                </mc:Choice>
                <mc:Fallback>
                  <p:oleObj r:id="rId45" imgW="2488437" imgH="850848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56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5" name="Object 51"/>
            <p:cNvGraphicFramePr>
              <a:graphicFrameLocks noChangeAspect="1"/>
            </p:cNvGraphicFramePr>
            <p:nvPr/>
          </p:nvGraphicFramePr>
          <p:xfrm>
            <a:off x="214" y="192"/>
            <a:ext cx="3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7" r:id="rId47" imgW="520565" imgH="304853" progId="Equation.3">
                    <p:embed/>
                  </p:oleObj>
                </mc:Choice>
                <mc:Fallback>
                  <p:oleObj r:id="rId47" imgW="520565" imgH="304853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" y="192"/>
                          <a:ext cx="3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6" name="Object 52"/>
            <p:cNvGraphicFramePr>
              <a:graphicFrameLocks noChangeAspect="1"/>
            </p:cNvGraphicFramePr>
            <p:nvPr/>
          </p:nvGraphicFramePr>
          <p:xfrm>
            <a:off x="672" y="192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8" r:id="rId49" imgW="558632" imgH="317542" progId="Equation.3">
                    <p:embed/>
                  </p:oleObj>
                </mc:Choice>
                <mc:Fallback>
                  <p:oleObj r:id="rId49" imgW="558632" imgH="317542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92"/>
                          <a:ext cx="3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>
              <a:off x="240" y="144"/>
              <a:ext cx="317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>
              <a:off x="691" y="144"/>
              <a:ext cx="317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439" name="Group 55"/>
          <p:cNvGrpSpPr>
            <a:grpSpLocks/>
          </p:cNvGrpSpPr>
          <p:nvPr/>
        </p:nvGrpSpPr>
        <p:grpSpPr bwMode="auto">
          <a:xfrm>
            <a:off x="2463800" y="2819400"/>
            <a:ext cx="2108200" cy="850900"/>
            <a:chOff x="0" y="0"/>
            <a:chExt cx="1328" cy="536"/>
          </a:xfrm>
        </p:grpSpPr>
        <p:graphicFrame>
          <p:nvGraphicFramePr>
            <p:cNvPr id="16440" name="Object 56"/>
            <p:cNvGraphicFramePr>
              <a:graphicFrameLocks noChangeAspect="1"/>
            </p:cNvGraphicFramePr>
            <p:nvPr/>
          </p:nvGraphicFramePr>
          <p:xfrm>
            <a:off x="0" y="0"/>
            <a:ext cx="132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9" r:id="rId51" imgW="2107602" imgH="850848" progId="Equation.3">
                    <p:embed/>
                  </p:oleObj>
                </mc:Choice>
                <mc:Fallback>
                  <p:oleObj r:id="rId51" imgW="2107602" imgH="850848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32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1" name="Object 57"/>
            <p:cNvGraphicFramePr>
              <a:graphicFrameLocks noChangeAspect="1"/>
            </p:cNvGraphicFramePr>
            <p:nvPr/>
          </p:nvGraphicFramePr>
          <p:xfrm>
            <a:off x="407" y="185"/>
            <a:ext cx="8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0" r:id="rId53" imgW="1345349" imgH="317542" progId="Equation.3">
                    <p:embed/>
                  </p:oleObj>
                </mc:Choice>
                <mc:Fallback>
                  <p:oleObj r:id="rId53" imgW="1345349" imgH="317542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" y="185"/>
                          <a:ext cx="84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>
              <a:off x="432" y="144"/>
              <a:ext cx="317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>
              <a:off x="912" y="144"/>
              <a:ext cx="317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7772400" y="3190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求三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401" grpId="0" animBg="1"/>
      <p:bldP spid="16402" grpId="0" animBg="1"/>
      <p:bldP spid="16403" grpId="0" animBg="1"/>
      <p:bldP spid="16422" grpId="0" animBg="1"/>
      <p:bldP spid="16425" grpId="0" animBg="1"/>
      <p:bldP spid="16428" grpId="0" animBg="1"/>
      <p:bldP spid="16429" grpId="0" animBg="1"/>
      <p:bldP spid="16430" grpId="0" animBg="1"/>
      <p:bldP spid="16431" grpId="0" animBg="1"/>
      <p:bldP spid="164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800" dirty="0" smtClean="0">
                    <a:solidFill>
                      <a:schemeClr val="bg2"/>
                    </a:solidFill>
                  </a:rPr>
                  <a:t>11.  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已知</a:t>
                </a:r>
                <a:r>
                  <a:rPr lang="zh-CN" altLang="zh-CN" sz="2800" dirty="0" smtClean="0">
                    <a:solidFill>
                      <a:schemeClr val="bg2"/>
                    </a:solidFill>
                  </a:rPr>
                  <a:t>非零向量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zh-CN" sz="2800" dirty="0">
                    <a:solidFill>
                      <a:schemeClr val="bg2"/>
                    </a:solidFill>
                  </a:rPr>
                  <a:t> </a:t>
                </a:r>
                <a:r>
                  <a:rPr lang="zh-CN" altLang="zh-CN" sz="2800" dirty="0">
                    <a:solidFill>
                      <a:schemeClr val="bg2"/>
                    </a:solidFill>
                  </a:rPr>
                  <a:t>，满足关系式</a:t>
                </a:r>
                <a14:m>
                  <m:oMath xmlns:m="http://schemas.openxmlformats.org/officeDocument/2006/math"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|</m:t>
                    </m:r>
                    <m:acc>
                      <m:accPr>
                        <m:chr m:val="⃗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|=|</m:t>
                    </m:r>
                    <m:acc>
                      <m:accPr>
                        <m:chr m:val="⃗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CN" sz="2800" dirty="0">
                    <a:solidFill>
                      <a:schemeClr val="bg2"/>
                    </a:solidFill>
                  </a:rPr>
                  <a:t> </a:t>
                </a:r>
                <a:r>
                  <a:rPr lang="zh-CN" altLang="zh-CN" sz="2800" dirty="0">
                    <a:solidFill>
                      <a:schemeClr val="bg2"/>
                    </a:solidFill>
                  </a:rPr>
                  <a:t>，则必有：</a:t>
                </a:r>
                <a:r>
                  <a:rPr lang="en-US" altLang="zh-CN" sz="2800" dirty="0">
                    <a:solidFill>
                      <a:schemeClr val="bg2"/>
                    </a:solidFill>
                  </a:rPr>
                  <a:t>____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 rotWithShape="1">
                <a:blip r:embed="rId19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zh-CN" altLang="en-US" sz="2800">
                          <a:solidFill>
                            <a:schemeClr val="bg2"/>
                          </a:solidFill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zh-CN" altLang="en-US" sz="2800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zh-CN" altLang="en-US" sz="2800">
                          <a:solidFill>
                            <a:schemeClr val="bg2"/>
                          </a:solidFill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zh-CN" altLang="en-US" sz="2800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zh-CN" altLang="en-US" sz="2800">
                          <a:solidFill>
                            <a:schemeClr val="bg2"/>
                          </a:solidFill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zh-CN" altLang="en-US" sz="2800">
                          <a:solidFill>
                            <a:schemeClr val="bg2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5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zh-CN" altLang="en-US" sz="2800">
                          <a:solidFill>
                            <a:schemeClr val="bg2"/>
                          </a:solidFill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zh-CN" altLang="en-US" sz="2800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6553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chemeClr val="bg2"/>
                </a:solidFill>
                <a:latin typeface="Microsoft Yahei"/>
                <a:ea typeface="Microsoft Yahei"/>
                <a:sym typeface="Microsoft Yahei"/>
              </a:rPr>
              <a:t>12.  </a:t>
            </a:r>
            <a:r>
              <a:rPr lang="zh-CN" altLang="en-US" sz="2600" dirty="0" smtClean="0">
                <a:solidFill>
                  <a:schemeClr val="bg2"/>
                </a:solidFill>
                <a:latin typeface="Microsoft Yahei"/>
                <a:ea typeface="Microsoft Yahei"/>
                <a:sym typeface="Microsoft Yahei"/>
              </a:rPr>
              <a:t>下列关系式错误的是（）</a:t>
            </a:r>
            <a:endParaRPr lang="zh-CN" altLang="en-US" sz="2600" dirty="0">
              <a:solidFill>
                <a:schemeClr val="bg2"/>
              </a:solidFill>
              <a:latin typeface="Microsoft Yahei"/>
              <a:ea typeface="Microsoft Yahei"/>
              <a:sym typeface="Microsoft Yahe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zh-CN" altLang="en-US" sz="2800">
                          <a:solidFill>
                            <a:schemeClr val="bg2"/>
                          </a:solidFill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zh-CN" altLang="en-US" sz="2800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zh-CN" altLang="en-US" sz="2800">
                          <a:solidFill>
                            <a:schemeClr val="bg2"/>
                          </a:solidFill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1828800" y="2786063"/>
                <a:ext cx="6400800" cy="642938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zh-CN" altLang="en-US" sz="2800">
                          <a:solidFill>
                            <a:schemeClr val="bg2"/>
                          </a:solidFill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zh-CN" altLang="en-US" sz="2800">
                          <a:solidFill>
                            <a:schemeClr val="bg2"/>
                          </a:solidFill>
                          <a:latin typeface="Cambria Math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zh-CN" altLang="en-US" sz="2800">
                          <a:solidFill>
                            <a:schemeClr val="bg2"/>
                          </a:solidFill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zh-CN" altLang="en-US" sz="2800">
                          <a:solidFill>
                            <a:schemeClr val="bg2"/>
                          </a:solidFill>
                          <a:latin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zh-CN" altLang="en-US" sz="2800">
                          <a:solidFill>
                            <a:schemeClr val="bg2"/>
                          </a:solidFill>
                          <a:latin typeface="Cambria Math"/>
                        </a:rPr>
                        <m:t>=|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sSup>
                        <m:sSupPr>
                          <m:ctrlP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28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|</m:t>
                          </m:r>
                        </m:e>
                        <m:sup>
                          <m:r>
                            <a:rPr lang="zh-CN" altLang="en-US" sz="280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3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zh-CN" altLang="en-US" sz="2800">
                          <a:solidFill>
                            <a:schemeClr val="bg2"/>
                          </a:solidFill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zh-CN" altLang="en-US" sz="2800">
                          <a:solidFill>
                            <a:schemeClr val="bg2"/>
                          </a:solidFill>
                          <a:latin typeface="Cambria Math"/>
                        </a:rPr>
                        <m:t>=0</m:t>
                      </m:r>
                      <m:r>
                        <a:rPr lang="en-US" altLang="zh-CN" sz="2800" b="0" i="0" smtClean="0">
                          <a:solidFill>
                            <a:schemeClr val="bg2"/>
                          </a:solidFill>
                          <a:latin typeface="Cambria Math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bg2"/>
                          </a:solidFill>
                          <a:latin typeface="Cambria Math"/>
                        </a:rPr>
                        <m:t>数值</m:t>
                      </m:r>
                      <m:r>
                        <a:rPr lang="en-US" altLang="zh-CN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0</m:t>
                      </m:r>
                      <m:r>
                        <a:rPr lang="en-US" altLang="zh-CN" sz="2800" b="0" i="0" smtClean="0">
                          <a:solidFill>
                            <a:schemeClr val="bg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93518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13.  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向量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𝑎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×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与向量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及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的位置关系是（）</a:t>
                </a:r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 rotWithShape="1">
                <a:blip r:embed="rId19"/>
                <a:stretch>
                  <a:fillRect l="-1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共面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共线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垂直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斜交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25445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881590" y="79082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14. 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已知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A(1,0,0),B(0,2,1)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，在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z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轴上的一点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，使得三角形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ABC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的面积最小，则点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的坐标为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856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15.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2"/>
          <a:stretch>
            <a:fillRect/>
          </a:stretch>
        </p:blipFill>
        <p:spPr>
          <a:xfrm>
            <a:off x="611560" y="2065838"/>
            <a:ext cx="8064896" cy="643082"/>
          </a:xfrm>
          <a:prstGeom prst="rect">
            <a:avLst/>
          </a:prstGeom>
        </p:spPr>
      </p:pic>
      <p:sp>
        <p:nvSpPr>
          <p:cNvPr id="12" name="矩形 11"/>
          <p:cNvSpPr/>
          <p:nvPr>
            <p:custDataLst>
              <p:tags r:id="rId5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17" name="TextBox 16"/>
          <p:cNvSpPr txBox="1"/>
          <p:nvPr>
            <p:custDataLst>
              <p:tags r:id="rId6"/>
            </p:custDataLst>
          </p:nvPr>
        </p:nvSpPr>
        <p:spPr>
          <a:xfrm>
            <a:off x="9613900" y="698855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9779000" y="1270000"/>
                <a:ext cx="3332480" cy="1715726"/>
              </a:xfrm>
              <a:prstGeom prst="rect">
                <a:avLst/>
              </a:prstGeom>
              <a:noFill/>
            </p:spPr>
            <p:txBody>
              <a:bodyPr vert="horz" rtlCol="0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zh-CN" altLang="en-US" sz="2000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zh-CN" altLang="en-US" sz="2000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=(2,4,−1),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zh-CN" altLang="en-US" sz="2000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zh-CN" altLang="en-US" sz="2000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=(0,−2,2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zh-CN" altLang="en-US" sz="2000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zh-CN" altLang="en-US" sz="2000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zh-CN" altLang="en-US" sz="2000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zh-CN" altLang="en-US" sz="2000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=(6,−4,−4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000" i="1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±</m:t>
                                </m:r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sz="2000" i="1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sz="2000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  <m:t>68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(6,−4,−4)=±</m:t>
                                </m:r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sz="2000" i="1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sz="2000">
                                            <a:solidFill>
                                              <a:schemeClr val="bg2"/>
                                            </a:solidFill>
                                            <a:latin typeface="Cambria Math"/>
                                          </a:rPr>
                                          <m:t>17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zh-CN" altLang="en-US" sz="2000">
                                        <a:solidFill>
                                          <a:schemeClr val="bg2"/>
                                        </a:solidFill>
                                        <a:latin typeface="Cambria Math"/>
                                      </a:rPr>
                                      <m:t>17</m:t>
                                    </m:r>
                                  </m:den>
                                </m:f>
                                <m:r>
                                  <a:rPr lang="zh-CN" altLang="en-US" sz="2000">
                                    <a:solidFill>
                                      <a:schemeClr val="bg2"/>
                                    </a:solidFill>
                                    <a:latin typeface="Cambria Math"/>
                                  </a:rPr>
                                  <m:t>(3,−2,−2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0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9779000" y="1270000"/>
                <a:ext cx="3332480" cy="1715726"/>
              </a:xfrm>
              <a:prstGeom prst="rect">
                <a:avLst/>
              </a:prstGeom>
              <a:blipFill rotWithShape="1">
                <a:blip r:embed="rId23"/>
                <a:stretch>
                  <a:fillRect r="-29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/>
            <p:cNvSpPr/>
            <p:nvPr>
              <p:custDataLst>
                <p:tags r:id="rId18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1" charset="-122"/>
              </a:endParaRPr>
            </a:p>
          </p:txBody>
        </p:sp>
        <p:sp>
          <p:nvSpPr>
            <p:cNvPr id="14" name="RemarkBlock"/>
            <p:cNvSpPr/>
            <p:nvPr>
              <p:custDataLst>
                <p:tags r:id="rId19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1" charset="-122"/>
              </a:endParaRPr>
            </a:p>
          </p:txBody>
        </p:sp>
        <p:sp>
          <p:nvSpPr>
            <p:cNvPr id="15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sp>
        <p:nvSpPr>
          <p:cNvPr id="19" name="RemarkBack"/>
          <p:cNvSpPr/>
          <p:nvPr>
            <p:custDataLst>
              <p:tags r:id="rId9"/>
            </p:custDataLst>
          </p:nvPr>
        </p:nvSpPr>
        <p:spPr bwMode="auto"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20" name="RemarkBlock"/>
          <p:cNvSpPr/>
          <p:nvPr>
            <p:custDataLst>
              <p:tags r:id="rId10"/>
            </p:custDataLst>
          </p:nvPr>
        </p:nvSpPr>
        <p:spPr bwMode="auto"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21" name="RemarkTitleText"/>
          <p:cNvSpPr txBox="1"/>
          <p:nvPr>
            <p:custDataLst>
              <p:tags r:id="rId11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180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224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16.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正常使用主观题需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2.0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2"/>
          <a:stretch>
            <a:fillRect/>
          </a:stretch>
        </p:blipFill>
        <p:spPr>
          <a:xfrm>
            <a:off x="914400" y="2381015"/>
            <a:ext cx="7315200" cy="687945"/>
          </a:xfrm>
          <a:prstGeom prst="rect">
            <a:avLst/>
          </a:prstGeom>
        </p:spPr>
      </p:pic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>
            <p:custDataLst>
              <p:tags r:id="rId6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8" name="TextBox 17"/>
          <p:cNvSpPr txBox="1"/>
          <p:nvPr>
            <p:custDataLst>
              <p:tags r:id="rId7"/>
            </p:custDataLst>
          </p:nvPr>
        </p:nvSpPr>
        <p:spPr>
          <a:xfrm>
            <a:off x="9779000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en-US" altLang="zh-CN" sz="20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22</a:t>
            </a:r>
            <a:endParaRPr lang="zh-CN" altLang="en-US" sz="20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/>
            <p:cNvSpPr/>
            <p:nvPr>
              <p:custDataLst>
                <p:tags r:id="rId18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9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20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sp>
        <p:nvSpPr>
          <p:cNvPr id="19" name="RemarkBack"/>
          <p:cNvSpPr/>
          <p:nvPr>
            <p:custDataLst>
              <p:tags r:id="rId9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markBlock"/>
          <p:cNvSpPr/>
          <p:nvPr>
            <p:custDataLst>
              <p:tags r:id="rId10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markTitleText"/>
          <p:cNvSpPr txBox="1"/>
          <p:nvPr>
            <p:custDataLst>
              <p:tags r:id="rId11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9" name="组合 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1698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1981200" cy="685800"/>
          </a:xfrm>
          <a:noFill/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>
                <a:ea typeface="楷体_GB2312" pitchFamily="1" charset="-122"/>
              </a:rPr>
              <a:t>内容小结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" y="19812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向量运算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247775" y="25288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加减</a:t>
            </a:r>
            <a:r>
              <a:rPr lang="en-US" altLang="zh-CN"/>
              <a:t>: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247775" y="31003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数乘</a:t>
            </a:r>
            <a:r>
              <a:rPr lang="en-US" altLang="zh-CN"/>
              <a:t>: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247775" y="36576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点积</a:t>
            </a:r>
            <a:r>
              <a:rPr lang="en-US" altLang="zh-CN"/>
              <a:t>:</a:t>
            </a:r>
          </a:p>
        </p:txBody>
      </p:sp>
      <p:grpSp>
        <p:nvGrpSpPr>
          <p:cNvPr id="18440" name="Group 8"/>
          <p:cNvGrpSpPr>
            <a:grpSpLocks/>
          </p:cNvGrpSpPr>
          <p:nvPr/>
        </p:nvGrpSpPr>
        <p:grpSpPr bwMode="auto">
          <a:xfrm>
            <a:off x="2619375" y="2590800"/>
            <a:ext cx="4848225" cy="495300"/>
            <a:chOff x="0" y="0"/>
            <a:chExt cx="3054" cy="312"/>
          </a:xfrm>
        </p:grpSpPr>
        <p:graphicFrame>
          <p:nvGraphicFramePr>
            <p:cNvPr id="18441" name="Object 9"/>
            <p:cNvGraphicFramePr>
              <a:graphicFrameLocks noChangeAspect="1"/>
            </p:cNvGraphicFramePr>
            <p:nvPr/>
          </p:nvGraphicFramePr>
          <p:xfrm>
            <a:off x="0" y="0"/>
            <a:ext cx="305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9" r:id="rId4" imgW="4849612" imgH="495402" progId="Equation.3">
                    <p:embed/>
                  </p:oleObj>
                </mc:Choice>
                <mc:Fallback>
                  <p:oleObj r:id="rId4" imgW="4849612" imgH="4954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05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0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336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44" name="Group 12"/>
          <p:cNvGrpSpPr>
            <a:grpSpLocks/>
          </p:cNvGrpSpPr>
          <p:nvPr/>
        </p:nvGrpSpPr>
        <p:grpSpPr bwMode="auto">
          <a:xfrm>
            <a:off x="2873375" y="3162300"/>
            <a:ext cx="3251200" cy="495300"/>
            <a:chOff x="0" y="0"/>
            <a:chExt cx="2048" cy="312"/>
          </a:xfrm>
        </p:grpSpPr>
        <p:graphicFrame>
          <p:nvGraphicFramePr>
            <p:cNvPr id="18445" name="Object 13"/>
            <p:cNvGraphicFramePr>
              <a:graphicFrameLocks noChangeAspect="1"/>
            </p:cNvGraphicFramePr>
            <p:nvPr/>
          </p:nvGraphicFramePr>
          <p:xfrm>
            <a:off x="0" y="0"/>
            <a:ext cx="204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50" r:id="rId6" imgW="3250107" imgH="495402" progId="Equation.3">
                    <p:embed/>
                  </p:oleObj>
                </mc:Choice>
                <mc:Fallback>
                  <p:oleObj r:id="rId6" imgW="3250107" imgH="49540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04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176" y="34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47" name="Group 15"/>
          <p:cNvGrpSpPr>
            <a:grpSpLocks/>
          </p:cNvGrpSpPr>
          <p:nvPr/>
        </p:nvGrpSpPr>
        <p:grpSpPr bwMode="auto">
          <a:xfrm>
            <a:off x="2771775" y="3733800"/>
            <a:ext cx="3657600" cy="508000"/>
            <a:chOff x="0" y="0"/>
            <a:chExt cx="2304" cy="320"/>
          </a:xfrm>
        </p:grpSpPr>
        <p:graphicFrame>
          <p:nvGraphicFramePr>
            <p:cNvPr id="18448" name="Object 16"/>
            <p:cNvGraphicFramePr>
              <a:graphicFrameLocks noChangeAspect="1"/>
            </p:cNvGraphicFramePr>
            <p:nvPr/>
          </p:nvGraphicFramePr>
          <p:xfrm>
            <a:off x="0" y="8"/>
            <a:ext cx="230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51" r:id="rId8" imgW="3656330" imgH="495402" progId="Equation.3">
                    <p:embed/>
                  </p:oleObj>
                </mc:Choice>
                <mc:Fallback>
                  <p:oleObj r:id="rId8" imgW="3656330" imgH="49540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"/>
                          <a:ext cx="230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0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>
              <a:off x="240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51" name="Group 19"/>
          <p:cNvGrpSpPr>
            <a:grpSpLocks/>
          </p:cNvGrpSpPr>
          <p:nvPr/>
        </p:nvGrpSpPr>
        <p:grpSpPr bwMode="auto">
          <a:xfrm>
            <a:off x="1262063" y="1447800"/>
            <a:ext cx="7043737" cy="498475"/>
            <a:chOff x="0" y="0"/>
            <a:chExt cx="4437" cy="314"/>
          </a:xfrm>
        </p:grpSpPr>
        <p:graphicFrame>
          <p:nvGraphicFramePr>
            <p:cNvPr id="18452" name="Object 20"/>
            <p:cNvGraphicFramePr>
              <a:graphicFrameLocks noChangeAspect="1"/>
            </p:cNvGraphicFramePr>
            <p:nvPr/>
          </p:nvGraphicFramePr>
          <p:xfrm>
            <a:off x="0" y="2"/>
            <a:ext cx="443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52" r:id="rId10" imgW="7045759" imgH="495402" progId="Equation.3">
                    <p:embed/>
                  </p:oleObj>
                </mc:Choice>
                <mc:Fallback>
                  <p:oleObj r:id="rId10" imgW="7045759" imgH="49540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"/>
                          <a:ext cx="443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7" y="26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>
              <a:off x="1591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>
              <a:off x="3045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1143000" y="4800600"/>
            <a:ext cx="1295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zh-CN" altLang="en-US"/>
              <a:t>叉积</a:t>
            </a:r>
            <a:r>
              <a:rPr lang="en-US" altLang="zh-CN"/>
              <a:t>:</a:t>
            </a:r>
          </a:p>
        </p:txBody>
      </p:sp>
      <p:grpSp>
        <p:nvGrpSpPr>
          <p:cNvPr id="18457" name="Group 25"/>
          <p:cNvGrpSpPr>
            <a:grpSpLocks/>
          </p:cNvGrpSpPr>
          <p:nvPr/>
        </p:nvGrpSpPr>
        <p:grpSpPr bwMode="auto">
          <a:xfrm>
            <a:off x="2590800" y="4419600"/>
            <a:ext cx="2717800" cy="1600200"/>
            <a:chOff x="0" y="0"/>
            <a:chExt cx="1712" cy="1008"/>
          </a:xfrm>
        </p:grpSpPr>
        <p:grpSp>
          <p:nvGrpSpPr>
            <p:cNvPr id="18458" name="Group 26"/>
            <p:cNvGrpSpPr>
              <a:grpSpLocks/>
            </p:cNvGrpSpPr>
            <p:nvPr/>
          </p:nvGrpSpPr>
          <p:grpSpPr bwMode="auto">
            <a:xfrm>
              <a:off x="680" y="0"/>
              <a:ext cx="1032" cy="960"/>
              <a:chOff x="0" y="0"/>
              <a:chExt cx="1032" cy="960"/>
            </a:xfrm>
          </p:grpSpPr>
          <p:graphicFrame>
            <p:nvGraphicFramePr>
              <p:cNvPr id="18459" name="Object 27"/>
              <p:cNvGraphicFramePr>
                <a:graphicFrameLocks noChangeAspect="1"/>
              </p:cNvGraphicFramePr>
              <p:nvPr/>
            </p:nvGraphicFramePr>
            <p:xfrm>
              <a:off x="0" y="16"/>
              <a:ext cx="1032" cy="9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53" r:id="rId12" imgW="1638617" imgH="1498917" progId="Equation.3">
                      <p:embed/>
                    </p:oleObj>
                  </mc:Choice>
                  <mc:Fallback>
                    <p:oleObj r:id="rId12" imgW="1638617" imgH="1498917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6"/>
                            <a:ext cx="1032" cy="9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60" name="Line 28"/>
              <p:cNvSpPr>
                <a:spLocks noChangeShapeType="1"/>
              </p:cNvSpPr>
              <p:nvPr/>
            </p:nvSpPr>
            <p:spPr bwMode="auto">
              <a:xfrm>
                <a:off x="93" y="0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1" name="Line 29"/>
              <p:cNvSpPr>
                <a:spLocks noChangeShapeType="1"/>
              </p:cNvSpPr>
              <p:nvPr/>
            </p:nvSpPr>
            <p:spPr bwMode="auto">
              <a:xfrm>
                <a:off x="447" y="0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2" name="Line 30"/>
              <p:cNvSpPr>
                <a:spLocks noChangeShapeType="1"/>
              </p:cNvSpPr>
              <p:nvPr/>
            </p:nvSpPr>
            <p:spPr bwMode="auto">
              <a:xfrm>
                <a:off x="755" y="0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8463" name="Object 31"/>
            <p:cNvGraphicFramePr>
              <a:graphicFrameLocks noChangeAspect="1"/>
            </p:cNvGraphicFramePr>
            <p:nvPr/>
          </p:nvGraphicFramePr>
          <p:xfrm>
            <a:off x="780" y="320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54" r:id="rId14" imgW="355609" imgH="444431" progId="Equation.3">
                    <p:embed/>
                  </p:oleObj>
                </mc:Choice>
                <mc:Fallback>
                  <p:oleObj r:id="rId14" imgW="355609" imgH="444431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" y="320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4" name="Object 32"/>
            <p:cNvGraphicFramePr>
              <a:graphicFrameLocks noChangeAspect="1"/>
            </p:cNvGraphicFramePr>
            <p:nvPr/>
          </p:nvGraphicFramePr>
          <p:xfrm>
            <a:off x="1100" y="312"/>
            <a:ext cx="2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55" r:id="rId16" imgW="381152" imgH="495402" progId="Equation.3">
                    <p:embed/>
                  </p:oleObj>
                </mc:Choice>
                <mc:Fallback>
                  <p:oleObj r:id="rId16" imgW="381152" imgH="49540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312"/>
                          <a:ext cx="24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5" name="Object 33"/>
            <p:cNvGraphicFramePr>
              <a:graphicFrameLocks noChangeAspect="1"/>
            </p:cNvGraphicFramePr>
            <p:nvPr/>
          </p:nvGraphicFramePr>
          <p:xfrm>
            <a:off x="1404" y="320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56" r:id="rId18" imgW="355609" imgH="444431" progId="Equation.3">
                    <p:embed/>
                  </p:oleObj>
                </mc:Choice>
                <mc:Fallback>
                  <p:oleObj r:id="rId18" imgW="355609" imgH="444431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" y="320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6" name="Object 34"/>
            <p:cNvGraphicFramePr>
              <a:graphicFrameLocks noChangeAspect="1"/>
            </p:cNvGraphicFramePr>
            <p:nvPr/>
          </p:nvGraphicFramePr>
          <p:xfrm>
            <a:off x="812" y="704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57" r:id="rId20" imgW="330374" imgH="444624" progId="Equation.3">
                    <p:embed/>
                  </p:oleObj>
                </mc:Choice>
                <mc:Fallback>
                  <p:oleObj r:id="rId20" imgW="330374" imgH="444624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704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7" name="Object 35"/>
            <p:cNvGraphicFramePr>
              <a:graphicFrameLocks noChangeAspect="1"/>
            </p:cNvGraphicFramePr>
            <p:nvPr/>
          </p:nvGraphicFramePr>
          <p:xfrm>
            <a:off x="1100" y="696"/>
            <a:ext cx="2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58" r:id="rId22" imgW="343068" imgH="495402" progId="Equation.3">
                    <p:embed/>
                  </p:oleObj>
                </mc:Choice>
                <mc:Fallback>
                  <p:oleObj r:id="rId22" imgW="343068" imgH="495402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696"/>
                          <a:ext cx="2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8" name="Object 36"/>
            <p:cNvGraphicFramePr>
              <a:graphicFrameLocks noChangeAspect="1"/>
            </p:cNvGraphicFramePr>
            <p:nvPr/>
          </p:nvGraphicFramePr>
          <p:xfrm>
            <a:off x="1420" y="704"/>
            <a:ext cx="2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59" r:id="rId24" imgW="330374" imgH="444624" progId="Equation.3">
                    <p:embed/>
                  </p:oleObj>
                </mc:Choice>
                <mc:Fallback>
                  <p:oleObj r:id="rId24" imgW="330374" imgH="444624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704"/>
                          <a:ext cx="2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69" name="Group 37"/>
            <p:cNvGrpSpPr>
              <a:grpSpLocks/>
            </p:cNvGrpSpPr>
            <p:nvPr/>
          </p:nvGrpSpPr>
          <p:grpSpPr bwMode="auto">
            <a:xfrm>
              <a:off x="0" y="312"/>
              <a:ext cx="624" cy="248"/>
              <a:chOff x="0" y="0"/>
              <a:chExt cx="624" cy="248"/>
            </a:xfrm>
          </p:grpSpPr>
          <p:graphicFrame>
            <p:nvGraphicFramePr>
              <p:cNvPr id="18470" name="Object 38"/>
              <p:cNvGraphicFramePr>
                <a:graphicFrameLocks noChangeAspect="1"/>
              </p:cNvGraphicFramePr>
              <p:nvPr/>
            </p:nvGraphicFramePr>
            <p:xfrm>
              <a:off x="0" y="40"/>
              <a:ext cx="62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60" r:id="rId26" imgW="990487" imgH="330374" progId="Equation.3">
                      <p:embed/>
                    </p:oleObj>
                  </mc:Choice>
                  <mc:Fallback>
                    <p:oleObj r:id="rId26" imgW="990487" imgH="330374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40"/>
                            <a:ext cx="62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71" name="Line 39"/>
              <p:cNvSpPr>
                <a:spLocks noChangeShapeType="1"/>
              </p:cNvSpPr>
              <p:nvPr/>
            </p:nvSpPr>
            <p:spPr bwMode="auto">
              <a:xfrm>
                <a:off x="8" y="48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2" name="Line 40"/>
              <p:cNvSpPr>
                <a:spLocks noChangeShapeType="1"/>
              </p:cNvSpPr>
              <p:nvPr/>
            </p:nvSpPr>
            <p:spPr bwMode="auto">
              <a:xfrm>
                <a:off x="296" y="0"/>
                <a:ext cx="1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6" grpId="0" autoUpdateAnimBg="0"/>
      <p:bldP spid="18437" grpId="0" autoUpdateAnimBg="0"/>
      <p:bldP spid="18438" grpId="0" autoUpdateAnimBg="0"/>
      <p:bldP spid="18439" grpId="0" autoUpdateAnimBg="0"/>
      <p:bldP spid="18456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81000" y="19050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向量关系</a:t>
            </a:r>
            <a:r>
              <a:rPr lang="en-US" altLang="zh-CN"/>
              <a:t>: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2159000" y="2841625"/>
            <a:ext cx="838200" cy="130175"/>
            <a:chOff x="0" y="0"/>
            <a:chExt cx="528" cy="96"/>
          </a:xfrm>
        </p:grpSpPr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>
              <a:off x="0" y="0"/>
              <a:ext cx="52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 flipH="1">
              <a:off x="0" y="96"/>
              <a:ext cx="52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4495800" y="2808288"/>
            <a:ext cx="838200" cy="130175"/>
            <a:chOff x="0" y="0"/>
            <a:chExt cx="528" cy="96"/>
          </a:xfrm>
        </p:grpSpPr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0" y="0"/>
              <a:ext cx="52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 flipH="1">
              <a:off x="0" y="96"/>
              <a:ext cx="52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5486400" y="2393950"/>
          <a:ext cx="71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2" r:id="rId3" imgW="711208" imgH="952404" progId="Equation.3">
                  <p:embed/>
                </p:oleObj>
              </mc:Choice>
              <mc:Fallback>
                <p:oleObj r:id="rId3" imgW="711208" imgH="95240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393950"/>
                        <a:ext cx="71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6248400" y="2362200"/>
          <a:ext cx="723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3" r:id="rId5" imgW="723903" imgH="1053960" progId="Equation.3">
                  <p:embed/>
                </p:oleObj>
              </mc:Choice>
              <mc:Fallback>
                <p:oleObj r:id="rId5" imgW="723903" imgH="1053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362200"/>
                        <a:ext cx="723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7048500" y="2400300"/>
          <a:ext cx="419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4" r:id="rId7" imgW="419235" imgH="952404" progId="Equation.3">
                  <p:embed/>
                </p:oleObj>
              </mc:Choice>
              <mc:Fallback>
                <p:oleObj r:id="rId7" imgW="419235" imgH="95240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2400300"/>
                        <a:ext cx="419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2" name="Group 12"/>
          <p:cNvGrpSpPr>
            <a:grpSpLocks/>
          </p:cNvGrpSpPr>
          <p:nvPr/>
        </p:nvGrpSpPr>
        <p:grpSpPr bwMode="auto">
          <a:xfrm>
            <a:off x="2173288" y="3657600"/>
            <a:ext cx="838200" cy="130175"/>
            <a:chOff x="0" y="0"/>
            <a:chExt cx="528" cy="96"/>
          </a:xfrm>
        </p:grpSpPr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0" y="0"/>
              <a:ext cx="52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 flipH="1">
              <a:off x="0" y="96"/>
              <a:ext cx="52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4495800" y="3657600"/>
            <a:ext cx="838200" cy="130175"/>
            <a:chOff x="0" y="0"/>
            <a:chExt cx="528" cy="96"/>
          </a:xfrm>
        </p:grpSpPr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>
              <a:off x="0" y="0"/>
              <a:ext cx="52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 flipH="1">
              <a:off x="0" y="96"/>
              <a:ext cx="528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5448300" y="3467100"/>
          <a:ext cx="331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5" r:id="rId9" imgW="3313579" imgH="495402" progId="Equation.3">
                  <p:embed/>
                </p:oleObj>
              </mc:Choice>
              <mc:Fallback>
                <p:oleObj r:id="rId9" imgW="3313579" imgH="49540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467100"/>
                        <a:ext cx="3314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9" name="Group 19"/>
          <p:cNvGrpSpPr>
            <a:grpSpLocks/>
          </p:cNvGrpSpPr>
          <p:nvPr/>
        </p:nvGrpSpPr>
        <p:grpSpPr bwMode="auto">
          <a:xfrm>
            <a:off x="1238250" y="2667000"/>
            <a:ext cx="725488" cy="406400"/>
            <a:chOff x="0" y="0"/>
            <a:chExt cx="457" cy="256"/>
          </a:xfrm>
        </p:grpSpPr>
        <p:graphicFrame>
          <p:nvGraphicFramePr>
            <p:cNvPr id="20500" name="Object 20"/>
            <p:cNvGraphicFramePr>
              <a:graphicFrameLocks noChangeAspect="1"/>
            </p:cNvGraphicFramePr>
            <p:nvPr/>
          </p:nvGraphicFramePr>
          <p:xfrm>
            <a:off x="0" y="48"/>
            <a:ext cx="4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6" r:id="rId11" imgW="723903" imgH="330374" progId="Equation.3">
                    <p:embed/>
                  </p:oleObj>
                </mc:Choice>
                <mc:Fallback>
                  <p:oleObj r:id="rId11" imgW="723903" imgH="330374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45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4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>
              <a:off x="313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03" name="Group 23"/>
          <p:cNvGrpSpPr>
            <a:grpSpLocks/>
          </p:cNvGrpSpPr>
          <p:nvPr/>
        </p:nvGrpSpPr>
        <p:grpSpPr bwMode="auto">
          <a:xfrm>
            <a:off x="1231900" y="3505200"/>
            <a:ext cx="825500" cy="458788"/>
            <a:chOff x="0" y="0"/>
            <a:chExt cx="520" cy="289"/>
          </a:xfrm>
        </p:grpSpPr>
        <p:graphicFrame>
          <p:nvGraphicFramePr>
            <p:cNvPr id="20504" name="Object 24"/>
            <p:cNvGraphicFramePr>
              <a:graphicFrameLocks noChangeAspect="1"/>
            </p:cNvGraphicFramePr>
            <p:nvPr/>
          </p:nvGraphicFramePr>
          <p:xfrm>
            <a:off x="0" y="33"/>
            <a:ext cx="5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7" r:id="rId13" imgW="825101" imgH="406365" progId="Equation.3">
                    <p:embed/>
                  </p:oleObj>
                </mc:Choice>
                <mc:Fallback>
                  <p:oleObj r:id="rId13" imgW="825101" imgH="406365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3"/>
                          <a:ext cx="52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8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365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3243263" y="3509963"/>
            <a:ext cx="1130300" cy="452437"/>
            <a:chOff x="0" y="0"/>
            <a:chExt cx="712" cy="285"/>
          </a:xfrm>
        </p:grpSpPr>
        <p:graphicFrame>
          <p:nvGraphicFramePr>
            <p:cNvPr id="20508" name="Object 28"/>
            <p:cNvGraphicFramePr>
              <a:graphicFrameLocks noChangeAspect="1"/>
            </p:cNvGraphicFramePr>
            <p:nvPr/>
          </p:nvGraphicFramePr>
          <p:xfrm>
            <a:off x="0" y="29"/>
            <a:ext cx="7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8" r:id="rId15" imgW="1129637" imgH="406365" progId="Equation.3">
                    <p:embed/>
                  </p:oleObj>
                </mc:Choice>
                <mc:Fallback>
                  <p:oleObj r:id="rId15" imgW="1129637" imgH="40636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9"/>
                          <a:ext cx="7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9" name="Line 29"/>
            <p:cNvSpPr>
              <a:spLocks noChangeShapeType="1"/>
            </p:cNvSpPr>
            <p:nvPr/>
          </p:nvSpPr>
          <p:spPr bwMode="auto">
            <a:xfrm>
              <a:off x="0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>
              <a:off x="234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11" name="Group 31"/>
          <p:cNvGrpSpPr>
            <a:grpSpLocks/>
          </p:cNvGrpSpPr>
          <p:nvPr/>
        </p:nvGrpSpPr>
        <p:grpSpPr bwMode="auto">
          <a:xfrm>
            <a:off x="3086100" y="2667000"/>
            <a:ext cx="1257300" cy="371475"/>
            <a:chOff x="0" y="0"/>
            <a:chExt cx="792" cy="234"/>
          </a:xfrm>
        </p:grpSpPr>
        <p:graphicFrame>
          <p:nvGraphicFramePr>
            <p:cNvPr id="20512" name="Object 32"/>
            <p:cNvGraphicFramePr>
              <a:graphicFrameLocks noChangeAspect="1"/>
            </p:cNvGraphicFramePr>
            <p:nvPr/>
          </p:nvGraphicFramePr>
          <p:xfrm>
            <a:off x="0" y="26"/>
            <a:ext cx="7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9" r:id="rId17" imgW="1257072" imgH="330374" progId="Equation.3">
                    <p:embed/>
                  </p:oleObj>
                </mc:Choice>
                <mc:Fallback>
                  <p:oleObj r:id="rId17" imgW="1257072" imgH="330374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6"/>
                          <a:ext cx="79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>
              <a:off x="0" y="26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88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Line 35"/>
            <p:cNvSpPr>
              <a:spLocks noChangeShapeType="1"/>
            </p:cNvSpPr>
            <p:nvPr/>
          </p:nvSpPr>
          <p:spPr bwMode="auto">
            <a:xfrm>
              <a:off x="624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2438400" cy="685800"/>
          </a:xfrm>
          <a:solidFill>
            <a:schemeClr val="bg1"/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200" b="1">
                <a:ea typeface="楷体_GB2312" pitchFamily="1" charset="-122"/>
              </a:rPr>
              <a:t>思考与练习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</a:t>
            </a:r>
            <a:r>
              <a:rPr lang="zh-CN" altLang="en-US"/>
              <a:t>设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257800" y="13096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计算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8001000" y="12954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并求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90600" y="19177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夹角</a:t>
            </a:r>
            <a:r>
              <a:rPr lang="zh-CN" altLang="en-US" i="1">
                <a:sym typeface="Symbol" pitchFamily="18" charset="2"/>
              </a:rPr>
              <a:t>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zh-CN" altLang="en-US"/>
              <a:t>的正弦与余弦 </a:t>
            </a:r>
            <a:r>
              <a:rPr lang="en-US" altLang="zh-CN"/>
              <a:t>.</a:t>
            </a:r>
            <a:endParaRPr lang="en-US" altLang="zh-CN" sz="2400" b="1">
              <a:solidFill>
                <a:schemeClr val="accent2"/>
              </a:solidFill>
            </a:endParaRP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4787900" y="2713038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5" r:id="rId4" imgW="1383416" imgH="406365" progId="Equation.3">
                  <p:embed/>
                </p:oleObj>
              </mc:Choice>
              <mc:Fallback>
                <p:oleObj r:id="rId4" imgW="1383416" imgH="40636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713038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801813" y="3194050"/>
          <a:ext cx="1905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6" r:id="rId6" imgW="1904491" imgH="863542" progId="Equation.3">
                  <p:embed/>
                </p:oleObj>
              </mc:Choice>
              <mc:Fallback>
                <p:oleObj r:id="rId6" imgW="1904491" imgH="86354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3194050"/>
                        <a:ext cx="1905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4038600" y="3200400"/>
          <a:ext cx="1714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7" r:id="rId8" imgW="1714073" imgH="901626" progId="Equation.3">
                  <p:embed/>
                </p:oleObj>
              </mc:Choice>
              <mc:Fallback>
                <p:oleObj r:id="rId8" imgW="1714073" imgH="90162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00400"/>
                        <a:ext cx="1714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09600" y="25908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答案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85800" y="4267200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2. </a:t>
            </a:r>
            <a:r>
              <a:rPr lang="zh-CN" altLang="en-US"/>
              <a:t>用向量方法证明正弦定理</a:t>
            </a:r>
            <a:r>
              <a:rPr lang="en-US" altLang="zh-CN"/>
              <a:t>:</a:t>
            </a:r>
          </a:p>
        </p:txBody>
      </p:sp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1676400" y="4876800"/>
          <a:ext cx="304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8" r:id="rId10" imgW="3046995" imgH="850848" progId="Equation.3">
                  <p:embed/>
                </p:oleObj>
              </mc:Choice>
              <mc:Fallback>
                <p:oleObj r:id="rId10" imgW="3046995" imgH="85084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76800"/>
                        <a:ext cx="304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7" name="Group 13"/>
          <p:cNvGrpSpPr>
            <a:grpSpLocks/>
          </p:cNvGrpSpPr>
          <p:nvPr/>
        </p:nvGrpSpPr>
        <p:grpSpPr bwMode="auto">
          <a:xfrm>
            <a:off x="381000" y="1981200"/>
            <a:ext cx="642938" cy="457200"/>
            <a:chOff x="0" y="0"/>
            <a:chExt cx="405" cy="288"/>
          </a:xfrm>
        </p:grpSpPr>
        <p:graphicFrame>
          <p:nvGraphicFramePr>
            <p:cNvPr id="21518" name="Object 14"/>
            <p:cNvGraphicFramePr>
              <a:graphicFrameLocks noChangeAspect="1"/>
            </p:cNvGraphicFramePr>
            <p:nvPr/>
          </p:nvGraphicFramePr>
          <p:xfrm>
            <a:off x="0" y="32"/>
            <a:ext cx="3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9" r:id="rId12" imgW="609388" imgH="406365" progId="Equation.3">
                    <p:embed/>
                  </p:oleObj>
                </mc:Choice>
                <mc:Fallback>
                  <p:oleObj r:id="rId12" imgW="609388" imgH="40636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"/>
                          <a:ext cx="3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0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>
              <a:off x="261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21" name="Group 17"/>
          <p:cNvGrpSpPr>
            <a:grpSpLocks/>
          </p:cNvGrpSpPr>
          <p:nvPr/>
        </p:nvGrpSpPr>
        <p:grpSpPr bwMode="auto">
          <a:xfrm>
            <a:off x="1803400" y="2667000"/>
            <a:ext cx="1244600" cy="452438"/>
            <a:chOff x="0" y="0"/>
            <a:chExt cx="784" cy="285"/>
          </a:xfrm>
        </p:grpSpPr>
        <p:graphicFrame>
          <p:nvGraphicFramePr>
            <p:cNvPr id="21522" name="Object 18"/>
            <p:cNvGraphicFramePr>
              <a:graphicFrameLocks noChangeAspect="1"/>
            </p:cNvGraphicFramePr>
            <p:nvPr/>
          </p:nvGraphicFramePr>
          <p:xfrm>
            <a:off x="0" y="29"/>
            <a:ext cx="7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0" r:id="rId14" imgW="1243838" imgH="406365" progId="Equation.3">
                    <p:embed/>
                  </p:oleObj>
                </mc:Choice>
                <mc:Fallback>
                  <p:oleObj r:id="rId14" imgW="1243838" imgH="40636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9"/>
                          <a:ext cx="7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16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>
              <a:off x="256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25" name="Group 21"/>
          <p:cNvGrpSpPr>
            <a:grpSpLocks/>
          </p:cNvGrpSpPr>
          <p:nvPr/>
        </p:nvGrpSpPr>
        <p:grpSpPr bwMode="auto">
          <a:xfrm>
            <a:off x="4038600" y="2667000"/>
            <a:ext cx="749300" cy="376238"/>
            <a:chOff x="0" y="0"/>
            <a:chExt cx="472" cy="237"/>
          </a:xfrm>
        </p:grpSpPr>
        <p:graphicFrame>
          <p:nvGraphicFramePr>
            <p:cNvPr id="21526" name="Object 22"/>
            <p:cNvGraphicFramePr>
              <a:graphicFrameLocks noChangeAspect="1"/>
            </p:cNvGraphicFramePr>
            <p:nvPr/>
          </p:nvGraphicFramePr>
          <p:xfrm>
            <a:off x="0" y="29"/>
            <a:ext cx="4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1" r:id="rId16" imgW="711208" imgH="330374" progId="Equation.3">
                    <p:embed/>
                  </p:oleObj>
                </mc:Choice>
                <mc:Fallback>
                  <p:oleObj r:id="rId16" imgW="711208" imgH="330374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9"/>
                          <a:ext cx="44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19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>
              <a:off x="328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29" name="Group 25"/>
          <p:cNvGrpSpPr>
            <a:grpSpLocks/>
          </p:cNvGrpSpPr>
          <p:nvPr/>
        </p:nvGrpSpPr>
        <p:grpSpPr bwMode="auto">
          <a:xfrm>
            <a:off x="1524000" y="1447800"/>
            <a:ext cx="3746500" cy="441325"/>
            <a:chOff x="0" y="0"/>
            <a:chExt cx="2360" cy="278"/>
          </a:xfrm>
        </p:grpSpPr>
        <p:graphicFrame>
          <p:nvGraphicFramePr>
            <p:cNvPr id="21530" name="Object 26"/>
            <p:cNvGraphicFramePr>
              <a:graphicFrameLocks noChangeAspect="1"/>
            </p:cNvGraphicFramePr>
            <p:nvPr/>
          </p:nvGraphicFramePr>
          <p:xfrm>
            <a:off x="0" y="22"/>
            <a:ext cx="23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2" r:id="rId18" imgW="3743568" imgH="406365" progId="Equation.3">
                    <p:embed/>
                  </p:oleObj>
                </mc:Choice>
                <mc:Fallback>
                  <p:oleObj r:id="rId18" imgW="3743568" imgH="406365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2"/>
                          <a:ext cx="23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>
              <a:off x="12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>
              <a:off x="336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>
              <a:off x="785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>
              <a:off x="1104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Line 31"/>
            <p:cNvSpPr>
              <a:spLocks noChangeShapeType="1"/>
            </p:cNvSpPr>
            <p:nvPr/>
          </p:nvSpPr>
          <p:spPr bwMode="auto">
            <a:xfrm>
              <a:off x="1368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>
              <a:off x="1824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>
              <a:off x="2160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38" name="Group 34"/>
          <p:cNvGrpSpPr>
            <a:grpSpLocks/>
          </p:cNvGrpSpPr>
          <p:nvPr/>
        </p:nvGrpSpPr>
        <p:grpSpPr bwMode="auto">
          <a:xfrm>
            <a:off x="6146800" y="1403350"/>
            <a:ext cx="1930400" cy="463550"/>
            <a:chOff x="0" y="0"/>
            <a:chExt cx="1216" cy="292"/>
          </a:xfrm>
        </p:grpSpPr>
        <p:graphicFrame>
          <p:nvGraphicFramePr>
            <p:cNvPr id="21539" name="Object 35"/>
            <p:cNvGraphicFramePr>
              <a:graphicFrameLocks noChangeAspect="1"/>
            </p:cNvGraphicFramePr>
            <p:nvPr/>
          </p:nvGraphicFramePr>
          <p:xfrm>
            <a:off x="0" y="28"/>
            <a:ext cx="1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3" r:id="rId20" imgW="1930717" imgH="419417" progId="Equation.3">
                    <p:embed/>
                  </p:oleObj>
                </mc:Choice>
                <mc:Fallback>
                  <p:oleObj r:id="rId20" imgW="1930717" imgH="419417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8"/>
                          <a:ext cx="12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0" name="Line 36"/>
            <p:cNvSpPr>
              <a:spLocks noChangeShapeType="1"/>
            </p:cNvSpPr>
            <p:nvPr/>
          </p:nvSpPr>
          <p:spPr bwMode="auto">
            <a:xfrm>
              <a:off x="4" y="45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Line 37"/>
            <p:cNvSpPr>
              <a:spLocks noChangeShapeType="1"/>
            </p:cNvSpPr>
            <p:nvPr/>
          </p:nvSpPr>
          <p:spPr bwMode="auto">
            <a:xfrm>
              <a:off x="242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2" name="Line 38"/>
            <p:cNvSpPr>
              <a:spLocks noChangeShapeType="1"/>
            </p:cNvSpPr>
            <p:nvPr/>
          </p:nvSpPr>
          <p:spPr bwMode="auto">
            <a:xfrm>
              <a:off x="688" y="45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3" name="Line 39"/>
            <p:cNvSpPr>
              <a:spLocks noChangeShapeType="1"/>
            </p:cNvSpPr>
            <p:nvPr/>
          </p:nvSpPr>
          <p:spPr bwMode="auto">
            <a:xfrm>
              <a:off x="976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44" name="Group 40"/>
          <p:cNvGrpSpPr>
            <a:grpSpLocks/>
          </p:cNvGrpSpPr>
          <p:nvPr/>
        </p:nvGrpSpPr>
        <p:grpSpPr bwMode="auto">
          <a:xfrm>
            <a:off x="5715000" y="4343400"/>
            <a:ext cx="2501900" cy="1600200"/>
            <a:chOff x="0" y="0"/>
            <a:chExt cx="1576" cy="1008"/>
          </a:xfrm>
        </p:grpSpPr>
        <p:graphicFrame>
          <p:nvGraphicFramePr>
            <p:cNvPr id="21545" name="Object 41"/>
            <p:cNvGraphicFramePr>
              <a:graphicFrameLocks noChangeAspect="1"/>
            </p:cNvGraphicFramePr>
            <p:nvPr/>
          </p:nvGraphicFramePr>
          <p:xfrm>
            <a:off x="824" y="0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4" r:id="rId22" imgW="279475" imgH="304853" progId="Equation.3">
                    <p:embed/>
                  </p:oleObj>
                </mc:Choice>
                <mc:Fallback>
                  <p:oleObj r:id="rId22" imgW="279475" imgH="304853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0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6" name="Object 42"/>
            <p:cNvGraphicFramePr>
              <a:graphicFrameLocks noChangeAspect="1"/>
            </p:cNvGraphicFramePr>
            <p:nvPr/>
          </p:nvGraphicFramePr>
          <p:xfrm>
            <a:off x="1144" y="37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5" r:id="rId24" imgW="228818" imgH="241512" progId="Equation.3">
                    <p:embed/>
                  </p:oleObj>
                </mc:Choice>
                <mc:Fallback>
                  <p:oleObj r:id="rId24" imgW="228818" imgH="241512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37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7" name="Object 43"/>
            <p:cNvGraphicFramePr>
              <a:graphicFrameLocks noChangeAspect="1"/>
            </p:cNvGraphicFramePr>
            <p:nvPr/>
          </p:nvGraphicFramePr>
          <p:xfrm>
            <a:off x="812" y="800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6" r:id="rId26" imgW="215936" imgH="330088" progId="Equation.3">
                    <p:embed/>
                  </p:oleObj>
                </mc:Choice>
                <mc:Fallback>
                  <p:oleObj r:id="rId26" imgW="215936" imgH="330088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800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8" name="Object 44"/>
            <p:cNvGraphicFramePr>
              <a:graphicFrameLocks noChangeAspect="1"/>
            </p:cNvGraphicFramePr>
            <p:nvPr/>
          </p:nvGraphicFramePr>
          <p:xfrm>
            <a:off x="488" y="336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7" r:id="rId28" imgW="203341" imgH="241408" progId="Equation.3">
                    <p:embed/>
                  </p:oleObj>
                </mc:Choice>
                <mc:Fallback>
                  <p:oleObj r:id="rId28" imgW="203341" imgH="241408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" y="336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9" name="Object 45"/>
            <p:cNvGraphicFramePr>
              <a:graphicFrameLocks noChangeAspect="1"/>
            </p:cNvGraphicFramePr>
            <p:nvPr/>
          </p:nvGraphicFramePr>
          <p:xfrm>
            <a:off x="0" y="67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8" r:id="rId30" imgW="279475" imgH="304853" progId="Equation.3">
                    <p:embed/>
                  </p:oleObj>
                </mc:Choice>
                <mc:Fallback>
                  <p:oleObj r:id="rId30" imgW="279475" imgH="304853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72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0" name="Object 46"/>
            <p:cNvGraphicFramePr>
              <a:graphicFrameLocks noChangeAspect="1"/>
            </p:cNvGraphicFramePr>
            <p:nvPr/>
          </p:nvGraphicFramePr>
          <p:xfrm>
            <a:off x="1392" y="67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99" r:id="rId32" imgW="292164" imgH="317542" progId="Equation.3">
                    <p:embed/>
                  </p:oleObj>
                </mc:Choice>
                <mc:Fallback>
                  <p:oleObj r:id="rId32" imgW="292164" imgH="317542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7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1" name="Arc 47"/>
            <p:cNvSpPr>
              <a:spLocks/>
            </p:cNvSpPr>
            <p:nvPr/>
          </p:nvSpPr>
          <p:spPr bwMode="auto">
            <a:xfrm>
              <a:off x="280" y="631"/>
              <a:ext cx="172" cy="136"/>
            </a:xfrm>
            <a:custGeom>
              <a:avLst/>
              <a:gdLst>
                <a:gd name="G0" fmla="+- 0 0 0"/>
                <a:gd name="G1" fmla="+- 14984 0 0"/>
                <a:gd name="G2" fmla="+- 21600 0 0"/>
                <a:gd name="T0" fmla="*/ 15557 w 21600"/>
                <a:gd name="T1" fmla="*/ 0 h 16974"/>
                <a:gd name="T2" fmla="*/ 21508 w 21600"/>
                <a:gd name="T3" fmla="*/ 16974 h 16974"/>
                <a:gd name="T4" fmla="*/ 0 w 21600"/>
                <a:gd name="T5" fmla="*/ 14984 h 16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974" fill="none" extrusionOk="0">
                  <a:moveTo>
                    <a:pt x="15557" y="-1"/>
                  </a:moveTo>
                  <a:cubicBezTo>
                    <a:pt x="19434" y="4024"/>
                    <a:pt x="21600" y="9395"/>
                    <a:pt x="21600" y="14984"/>
                  </a:cubicBezTo>
                  <a:cubicBezTo>
                    <a:pt x="21600" y="15648"/>
                    <a:pt x="21569" y="16312"/>
                    <a:pt x="21508" y="16974"/>
                  </a:cubicBezTo>
                </a:path>
                <a:path w="21600" h="16974" stroke="0" extrusionOk="0">
                  <a:moveTo>
                    <a:pt x="15557" y="-1"/>
                  </a:moveTo>
                  <a:cubicBezTo>
                    <a:pt x="19434" y="4024"/>
                    <a:pt x="21600" y="9395"/>
                    <a:pt x="21600" y="14984"/>
                  </a:cubicBezTo>
                  <a:cubicBezTo>
                    <a:pt x="21600" y="15648"/>
                    <a:pt x="21569" y="16312"/>
                    <a:pt x="21508" y="16974"/>
                  </a:cubicBezTo>
                  <a:lnTo>
                    <a:pt x="0" y="14984"/>
                  </a:lnTo>
                  <a:close/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2" name="Arc 48"/>
            <p:cNvSpPr>
              <a:spLocks/>
            </p:cNvSpPr>
            <p:nvPr/>
          </p:nvSpPr>
          <p:spPr bwMode="auto">
            <a:xfrm>
              <a:off x="1165" y="624"/>
              <a:ext cx="172" cy="144"/>
            </a:xfrm>
            <a:custGeom>
              <a:avLst/>
              <a:gdLst>
                <a:gd name="G0" fmla="+- 21600 0 0"/>
                <a:gd name="G1" fmla="+- 15768 0 0"/>
                <a:gd name="G2" fmla="+- 21600 0 0"/>
                <a:gd name="T0" fmla="*/ 102 w 21600"/>
                <a:gd name="T1" fmla="*/ 17869 h 17869"/>
                <a:gd name="T2" fmla="*/ 6838 w 21600"/>
                <a:gd name="T3" fmla="*/ 0 h 17869"/>
                <a:gd name="T4" fmla="*/ 21600 w 21600"/>
                <a:gd name="T5" fmla="*/ 15768 h 17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869" fill="none" extrusionOk="0">
                  <a:moveTo>
                    <a:pt x="102" y="17868"/>
                  </a:moveTo>
                  <a:cubicBezTo>
                    <a:pt x="34" y="17170"/>
                    <a:pt x="0" y="16469"/>
                    <a:pt x="0" y="15768"/>
                  </a:cubicBezTo>
                  <a:cubicBezTo>
                    <a:pt x="-1" y="9792"/>
                    <a:pt x="2475" y="4083"/>
                    <a:pt x="6837" y="-1"/>
                  </a:cubicBezTo>
                </a:path>
                <a:path w="21600" h="17869" stroke="0" extrusionOk="0">
                  <a:moveTo>
                    <a:pt x="102" y="17868"/>
                  </a:moveTo>
                  <a:cubicBezTo>
                    <a:pt x="34" y="17170"/>
                    <a:pt x="0" y="16469"/>
                    <a:pt x="0" y="15768"/>
                  </a:cubicBezTo>
                  <a:cubicBezTo>
                    <a:pt x="-1" y="9792"/>
                    <a:pt x="2475" y="4083"/>
                    <a:pt x="6837" y="-1"/>
                  </a:cubicBezTo>
                  <a:lnTo>
                    <a:pt x="21600" y="15768"/>
                  </a:lnTo>
                  <a:close/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3" name="Arc 49"/>
            <p:cNvSpPr>
              <a:spLocks/>
            </p:cNvSpPr>
            <p:nvPr/>
          </p:nvSpPr>
          <p:spPr bwMode="auto">
            <a:xfrm>
              <a:off x="760" y="240"/>
              <a:ext cx="245" cy="172"/>
            </a:xfrm>
            <a:custGeom>
              <a:avLst/>
              <a:gdLst>
                <a:gd name="G0" fmla="+- 15756 0 0"/>
                <a:gd name="G1" fmla="+- 0 0 0"/>
                <a:gd name="G2" fmla="+- 21600 0 0"/>
                <a:gd name="T0" fmla="*/ 30548 w 30548"/>
                <a:gd name="T1" fmla="*/ 15740 h 21600"/>
                <a:gd name="T2" fmla="*/ 0 w 30548"/>
                <a:gd name="T3" fmla="*/ 14775 h 21600"/>
                <a:gd name="T4" fmla="*/ 15756 w 3054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48" h="21600" fill="none" extrusionOk="0">
                  <a:moveTo>
                    <a:pt x="30548" y="15740"/>
                  </a:moveTo>
                  <a:cubicBezTo>
                    <a:pt x="26542" y="19504"/>
                    <a:pt x="21252" y="21599"/>
                    <a:pt x="15756" y="21600"/>
                  </a:cubicBezTo>
                  <a:cubicBezTo>
                    <a:pt x="9786" y="21600"/>
                    <a:pt x="4083" y="19129"/>
                    <a:pt x="-1" y="14775"/>
                  </a:cubicBezTo>
                </a:path>
                <a:path w="30548" h="21600" stroke="0" extrusionOk="0">
                  <a:moveTo>
                    <a:pt x="30548" y="15740"/>
                  </a:moveTo>
                  <a:cubicBezTo>
                    <a:pt x="26542" y="19504"/>
                    <a:pt x="21252" y="21599"/>
                    <a:pt x="15756" y="21600"/>
                  </a:cubicBezTo>
                  <a:cubicBezTo>
                    <a:pt x="9786" y="21600"/>
                    <a:pt x="4083" y="19129"/>
                    <a:pt x="-1" y="14775"/>
                  </a:cubicBezTo>
                  <a:lnTo>
                    <a:pt x="15756" y="0"/>
                  </a:lnTo>
                  <a:close/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4" name="Freeform 50"/>
            <p:cNvSpPr>
              <a:spLocks/>
            </p:cNvSpPr>
            <p:nvPr/>
          </p:nvSpPr>
          <p:spPr bwMode="auto">
            <a:xfrm>
              <a:off x="232" y="240"/>
              <a:ext cx="1104" cy="528"/>
            </a:xfrm>
            <a:custGeom>
              <a:avLst/>
              <a:gdLst>
                <a:gd name="T0" fmla="*/ 672 w 1104"/>
                <a:gd name="T1" fmla="*/ 0 h 528"/>
                <a:gd name="T2" fmla="*/ 0 w 1104"/>
                <a:gd name="T3" fmla="*/ 528 h 528"/>
                <a:gd name="T4" fmla="*/ 1104 w 1104"/>
                <a:gd name="T5" fmla="*/ 528 h 528"/>
                <a:gd name="T6" fmla="*/ 672 w 1104"/>
                <a:gd name="T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4" h="528">
                  <a:moveTo>
                    <a:pt x="672" y="0"/>
                  </a:moveTo>
                  <a:lnTo>
                    <a:pt x="0" y="528"/>
                  </a:lnTo>
                  <a:lnTo>
                    <a:pt x="1104" y="528"/>
                  </a:lnTo>
                  <a:lnTo>
                    <a:pt x="672" y="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08" grpId="0" build="p" autoUpdateAnimBg="0"/>
      <p:bldP spid="21509" grpId="0" build="p" autoUpdateAnimBg="0"/>
      <p:bldP spid="21510" grpId="0" build="p" autoUpdateAnimBg="0" advAuto="0"/>
      <p:bldP spid="21514" grpId="0" autoUpdateAnimBg="0"/>
      <p:bldP spid="2151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767733" y="773705"/>
            <a:ext cx="1401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</a:rPr>
              <a:t>2. </a:t>
            </a:r>
            <a:r>
              <a:rPr lang="zh-CN" altLang="en-US" b="1">
                <a:solidFill>
                  <a:schemeClr val="tx2"/>
                </a:solidFill>
              </a:rPr>
              <a:t>性质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1940895" y="1980205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为两个非零向量</a:t>
            </a:r>
            <a:r>
              <a:rPr lang="en-US" altLang="zh-CN"/>
              <a:t>,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4607895" y="1956392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3083895" y="2823167"/>
            <a:ext cx="838200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 flipV="1">
            <a:off x="3083895" y="2931117"/>
            <a:ext cx="806450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62" name="Group 42"/>
          <p:cNvGrpSpPr>
            <a:grpSpLocks/>
          </p:cNvGrpSpPr>
          <p:nvPr/>
        </p:nvGrpSpPr>
        <p:grpSpPr bwMode="auto">
          <a:xfrm>
            <a:off x="856633" y="1434105"/>
            <a:ext cx="1460500" cy="406400"/>
            <a:chOff x="0" y="0"/>
            <a:chExt cx="920" cy="256"/>
          </a:xfrm>
        </p:grpSpPr>
        <p:graphicFrame>
          <p:nvGraphicFramePr>
            <p:cNvPr id="5163" name="Object 43"/>
            <p:cNvGraphicFramePr>
              <a:graphicFrameLocks noChangeAspect="1"/>
            </p:cNvGraphicFramePr>
            <p:nvPr/>
          </p:nvGraphicFramePr>
          <p:xfrm>
            <a:off x="0" y="0"/>
            <a:ext cx="9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1" r:id="rId3" imgW="1459550" imgH="406365" progId="Equation.3">
                    <p:embed/>
                  </p:oleObj>
                </mc:Choice>
                <mc:Fallback>
                  <p:oleObj r:id="rId3" imgW="1459550" imgH="406365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92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4" name="Line 44"/>
            <p:cNvSpPr>
              <a:spLocks noChangeShapeType="1"/>
            </p:cNvSpPr>
            <p:nvPr/>
          </p:nvSpPr>
          <p:spPr bwMode="auto">
            <a:xfrm>
              <a:off x="346" y="14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5" name="Line 45"/>
            <p:cNvSpPr>
              <a:spLocks noChangeShapeType="1"/>
            </p:cNvSpPr>
            <p:nvPr/>
          </p:nvSpPr>
          <p:spPr bwMode="auto">
            <a:xfrm>
              <a:off x="594" y="14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66" name="Group 46"/>
          <p:cNvGrpSpPr>
            <a:grpSpLocks/>
          </p:cNvGrpSpPr>
          <p:nvPr/>
        </p:nvGrpSpPr>
        <p:grpSpPr bwMode="auto">
          <a:xfrm>
            <a:off x="2321895" y="1307105"/>
            <a:ext cx="584200" cy="558800"/>
            <a:chOff x="0" y="0"/>
            <a:chExt cx="368" cy="352"/>
          </a:xfrm>
        </p:grpSpPr>
        <p:graphicFrame>
          <p:nvGraphicFramePr>
            <p:cNvPr id="5167" name="Object 47"/>
            <p:cNvGraphicFramePr>
              <a:graphicFrameLocks noChangeAspect="1"/>
            </p:cNvGraphicFramePr>
            <p:nvPr/>
          </p:nvGraphicFramePr>
          <p:xfrm>
            <a:off x="0" y="0"/>
            <a:ext cx="36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2" r:id="rId5" imgW="584264" imgH="558875" progId="Equation.3">
                    <p:embed/>
                  </p:oleObj>
                </mc:Choice>
                <mc:Fallback>
                  <p:oleObj r:id="rId5" imgW="584264" imgH="558875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6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8" name="Line 48"/>
            <p:cNvSpPr>
              <a:spLocks noChangeShapeType="1"/>
            </p:cNvSpPr>
            <p:nvPr/>
          </p:nvSpPr>
          <p:spPr bwMode="auto">
            <a:xfrm>
              <a:off x="72" y="96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69" name="Group 49"/>
          <p:cNvGrpSpPr>
            <a:grpSpLocks/>
          </p:cNvGrpSpPr>
          <p:nvPr/>
        </p:nvGrpSpPr>
        <p:grpSpPr bwMode="auto">
          <a:xfrm>
            <a:off x="816945" y="2069105"/>
            <a:ext cx="1206500" cy="425450"/>
            <a:chOff x="0" y="0"/>
            <a:chExt cx="760" cy="268"/>
          </a:xfrm>
        </p:grpSpPr>
        <p:graphicFrame>
          <p:nvGraphicFramePr>
            <p:cNvPr id="5170" name="Object 50"/>
            <p:cNvGraphicFramePr>
              <a:graphicFrameLocks noChangeAspect="1"/>
            </p:cNvGraphicFramePr>
            <p:nvPr/>
          </p:nvGraphicFramePr>
          <p:xfrm>
            <a:off x="0" y="12"/>
            <a:ext cx="7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3" r:id="rId7" imgW="1205771" imgH="406365" progId="Equation.3">
                    <p:embed/>
                  </p:oleObj>
                </mc:Choice>
                <mc:Fallback>
                  <p:oleObj r:id="rId7" imgW="1205771" imgH="406365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2"/>
                          <a:ext cx="7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1" name="Line 51"/>
            <p:cNvSpPr>
              <a:spLocks noChangeShapeType="1"/>
            </p:cNvSpPr>
            <p:nvPr/>
          </p:nvSpPr>
          <p:spPr bwMode="auto">
            <a:xfrm>
              <a:off x="381" y="14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2" name="Line 52"/>
            <p:cNvSpPr>
              <a:spLocks noChangeShapeType="1"/>
            </p:cNvSpPr>
            <p:nvPr/>
          </p:nvSpPr>
          <p:spPr bwMode="auto">
            <a:xfrm>
              <a:off x="612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73" name="Group 53"/>
          <p:cNvGrpSpPr>
            <a:grpSpLocks/>
          </p:cNvGrpSpPr>
          <p:nvPr/>
        </p:nvGrpSpPr>
        <p:grpSpPr bwMode="auto">
          <a:xfrm>
            <a:off x="1839295" y="2670767"/>
            <a:ext cx="1143000" cy="361950"/>
            <a:chOff x="0" y="0"/>
            <a:chExt cx="720" cy="228"/>
          </a:xfrm>
        </p:grpSpPr>
        <p:graphicFrame>
          <p:nvGraphicFramePr>
            <p:cNvPr id="5174" name="Object 54"/>
            <p:cNvGraphicFramePr>
              <a:graphicFrameLocks noChangeAspect="1"/>
            </p:cNvGraphicFramePr>
            <p:nvPr/>
          </p:nvGraphicFramePr>
          <p:xfrm>
            <a:off x="0" y="20"/>
            <a:ext cx="72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4" r:id="rId9" imgW="1142821" imgH="330374" progId="Equation.3">
                    <p:embed/>
                  </p:oleObj>
                </mc:Choice>
                <mc:Fallback>
                  <p:oleObj r:id="rId9" imgW="1142821" imgH="330374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"/>
                          <a:ext cx="72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5" name="Line 55"/>
            <p:cNvSpPr>
              <a:spLocks noChangeShapeType="1"/>
            </p:cNvSpPr>
            <p:nvPr/>
          </p:nvSpPr>
          <p:spPr bwMode="auto">
            <a:xfrm>
              <a:off x="16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6" name="Line 56"/>
            <p:cNvSpPr>
              <a:spLocks noChangeShapeType="1"/>
            </p:cNvSpPr>
            <p:nvPr/>
          </p:nvSpPr>
          <p:spPr bwMode="auto">
            <a:xfrm>
              <a:off x="208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77" name="Group 57"/>
          <p:cNvGrpSpPr>
            <a:grpSpLocks/>
          </p:cNvGrpSpPr>
          <p:nvPr/>
        </p:nvGrpSpPr>
        <p:grpSpPr bwMode="auto">
          <a:xfrm>
            <a:off x="4074495" y="2602505"/>
            <a:ext cx="863600" cy="525462"/>
            <a:chOff x="0" y="0"/>
            <a:chExt cx="544" cy="331"/>
          </a:xfrm>
        </p:grpSpPr>
        <p:graphicFrame>
          <p:nvGraphicFramePr>
            <p:cNvPr id="5178" name="Object 58"/>
            <p:cNvGraphicFramePr>
              <a:graphicFrameLocks noChangeAspect="1"/>
            </p:cNvGraphicFramePr>
            <p:nvPr/>
          </p:nvGraphicFramePr>
          <p:xfrm>
            <a:off x="0" y="75"/>
            <a:ext cx="5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5" r:id="rId11" imgW="863168" imgH="406365" progId="Equation.3">
                    <p:embed/>
                  </p:oleObj>
                </mc:Choice>
                <mc:Fallback>
                  <p:oleObj r:id="rId11" imgW="863168" imgH="406365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5"/>
                          <a:ext cx="5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9" name="Text Box 59"/>
            <p:cNvSpPr txBox="1">
              <a:spLocks noChangeArrowheads="1"/>
            </p:cNvSpPr>
            <p:nvPr/>
          </p:nvSpPr>
          <p:spPr bwMode="auto">
            <a:xfrm>
              <a:off x="144" y="0"/>
              <a:ext cx="3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仿宋_GB2312" pitchFamily="1" charset="-122"/>
                  <a:sym typeface="Symbol" pitchFamily="18" charset="2"/>
                </a:rPr>
                <a:t></a:t>
              </a:r>
            </a:p>
          </p:txBody>
        </p:sp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>
              <a:off x="0" y="96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1" name="Line 61"/>
            <p:cNvSpPr>
              <a:spLocks noChangeShapeType="1"/>
            </p:cNvSpPr>
            <p:nvPr/>
          </p:nvSpPr>
          <p:spPr bwMode="auto">
            <a:xfrm>
              <a:off x="384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19" name="Group 99"/>
          <p:cNvGrpSpPr>
            <a:grpSpLocks/>
          </p:cNvGrpSpPr>
          <p:nvPr/>
        </p:nvGrpSpPr>
        <p:grpSpPr bwMode="auto">
          <a:xfrm>
            <a:off x="6131895" y="2594567"/>
            <a:ext cx="2895600" cy="685800"/>
            <a:chOff x="0" y="0"/>
            <a:chExt cx="1824" cy="432"/>
          </a:xfrm>
        </p:grpSpPr>
        <p:grpSp>
          <p:nvGrpSpPr>
            <p:cNvPr id="5220" name="Group 100"/>
            <p:cNvGrpSpPr>
              <a:grpSpLocks/>
            </p:cNvGrpSpPr>
            <p:nvPr/>
          </p:nvGrpSpPr>
          <p:grpSpPr bwMode="auto">
            <a:xfrm>
              <a:off x="528" y="240"/>
              <a:ext cx="168" cy="48"/>
              <a:chOff x="0" y="0"/>
              <a:chExt cx="672" cy="48"/>
            </a:xfrm>
          </p:grpSpPr>
          <p:sp>
            <p:nvSpPr>
              <p:cNvPr id="5221" name="Line 101"/>
              <p:cNvSpPr>
                <a:spLocks noChangeShapeType="1"/>
              </p:cNvSpPr>
              <p:nvPr/>
            </p:nvSpPr>
            <p:spPr bwMode="auto">
              <a:xfrm>
                <a:off x="0" y="0"/>
                <a:ext cx="67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2" name="Line 102"/>
              <p:cNvSpPr>
                <a:spLocks noChangeShapeType="1"/>
              </p:cNvSpPr>
              <p:nvPr/>
            </p:nvSpPr>
            <p:spPr bwMode="auto">
              <a:xfrm>
                <a:off x="0" y="48"/>
                <a:ext cx="672" cy="0"/>
              </a:xfrm>
              <a:prstGeom prst="line">
                <a:avLst/>
              </a:pr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23" name="Group 103"/>
            <p:cNvGrpSpPr>
              <a:grpSpLocks/>
            </p:cNvGrpSpPr>
            <p:nvPr/>
          </p:nvGrpSpPr>
          <p:grpSpPr bwMode="auto">
            <a:xfrm>
              <a:off x="96" y="127"/>
              <a:ext cx="388" cy="279"/>
              <a:chOff x="0" y="0"/>
              <a:chExt cx="388" cy="279"/>
            </a:xfrm>
          </p:grpSpPr>
          <p:graphicFrame>
            <p:nvGraphicFramePr>
              <p:cNvPr id="5224" name="Object 104"/>
              <p:cNvGraphicFramePr>
                <a:graphicFrameLocks noChangeAspect="1"/>
              </p:cNvGraphicFramePr>
              <p:nvPr/>
            </p:nvGraphicFramePr>
            <p:xfrm>
              <a:off x="12" y="23"/>
              <a:ext cx="37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6" r:id="rId13" imgW="596699" imgH="406365" progId="Equation.3">
                      <p:embed/>
                    </p:oleObj>
                  </mc:Choice>
                  <mc:Fallback>
                    <p:oleObj r:id="rId13" imgW="596699" imgH="406365" progId="Equation.3">
                      <p:embed/>
                      <p:pic>
                        <p:nvPicPr>
                          <p:cNvPr id="0" name="Object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" y="23"/>
                            <a:ext cx="376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5" name="Line 105"/>
              <p:cNvSpPr>
                <a:spLocks noChangeShapeType="1"/>
              </p:cNvSpPr>
              <p:nvPr/>
            </p:nvSpPr>
            <p:spPr bwMode="auto">
              <a:xfrm>
                <a:off x="0" y="19"/>
                <a:ext cx="145" cy="0"/>
              </a:xfrm>
              <a:prstGeom prst="line">
                <a:avLst/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40" y="0"/>
                <a:ext cx="145" cy="0"/>
              </a:xfrm>
              <a:prstGeom prst="line">
                <a:avLst/>
              </a:prstGeom>
              <a:noFill/>
              <a:ln w="12700" cmpd="sng">
                <a:solidFill>
                  <a:schemeClr val="tx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27" name="Group 107"/>
            <p:cNvGrpSpPr>
              <a:grpSpLocks/>
            </p:cNvGrpSpPr>
            <p:nvPr/>
          </p:nvGrpSpPr>
          <p:grpSpPr bwMode="auto">
            <a:xfrm>
              <a:off x="736" y="96"/>
              <a:ext cx="1040" cy="296"/>
              <a:chOff x="0" y="0"/>
              <a:chExt cx="1040" cy="296"/>
            </a:xfrm>
          </p:grpSpPr>
          <p:graphicFrame>
            <p:nvGraphicFramePr>
              <p:cNvPr id="5228" name="Object 108"/>
              <p:cNvGraphicFramePr>
                <a:graphicFrameLocks noChangeAspect="1"/>
              </p:cNvGraphicFramePr>
              <p:nvPr/>
            </p:nvGraphicFramePr>
            <p:xfrm>
              <a:off x="0" y="0"/>
              <a:ext cx="1040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7" r:id="rId15" imgW="1651317" imgH="470217" progId="Equation.3">
                      <p:embed/>
                    </p:oleObj>
                  </mc:Choice>
                  <mc:Fallback>
                    <p:oleObj r:id="rId15" imgW="1651317" imgH="470217" progId="Equation.3">
                      <p:embed/>
                      <p:pic>
                        <p:nvPicPr>
                          <p:cNvPr id="0" name="Object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1040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9" name="Line 109"/>
              <p:cNvSpPr>
                <a:spLocks noChangeShapeType="1"/>
              </p:cNvSpPr>
              <p:nvPr/>
            </p:nvSpPr>
            <p:spPr bwMode="auto">
              <a:xfrm>
                <a:off x="65" y="36"/>
                <a:ext cx="1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0" name="Line 110"/>
              <p:cNvSpPr>
                <a:spLocks noChangeShapeType="1"/>
              </p:cNvSpPr>
              <p:nvPr/>
            </p:nvSpPr>
            <p:spPr bwMode="auto">
              <a:xfrm>
                <a:off x="344" y="1"/>
                <a:ext cx="1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31" name="Rectangle 111"/>
            <p:cNvSpPr>
              <a:spLocks noChangeArrowheads="1"/>
            </p:cNvSpPr>
            <p:nvPr/>
          </p:nvSpPr>
          <p:spPr bwMode="auto">
            <a:xfrm>
              <a:off x="0" y="0"/>
              <a:ext cx="1824" cy="432"/>
            </a:xfrm>
            <a:prstGeom prst="rect">
              <a:avLst/>
            </a:prstGeom>
            <a:noFill/>
            <a:ln w="9525" cmpd="sng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 build="p" autoUpdateAnimBg="0"/>
      <p:bldP spid="5139" grpId="0" build="p" autoUpdateAnimBg="0" advAuto="0"/>
      <p:bldP spid="5140" grpId="0" build="p" autoUpdateAnimBg="0"/>
      <p:bldP spid="5141" grpId="0" animBg="1"/>
      <p:bldP spid="514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40386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1" charset="-122"/>
              </a:rPr>
              <a:t>证</a:t>
            </a:r>
            <a:r>
              <a:rPr lang="en-US" altLang="zh-CN" sz="2800" b="1">
                <a:ea typeface="楷体_GB2312" pitchFamily="1" charset="-122"/>
              </a:rPr>
              <a:t>:  </a:t>
            </a:r>
            <a:r>
              <a:rPr lang="zh-CN" altLang="en-US" sz="2800">
                <a:solidFill>
                  <a:schemeClr val="tx1"/>
                </a:solidFill>
                <a:ea typeface="楷体_GB2312" pitchFamily="1" charset="-122"/>
              </a:rPr>
              <a:t>由三角形面积公式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3352800" y="3022600"/>
          <a:ext cx="1778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1" r:id="rId3" imgW="1777546" imgH="330374" progId="Equation.3">
                  <p:embed/>
                </p:oleObj>
              </mc:Choice>
              <mc:Fallback>
                <p:oleObj r:id="rId3" imgW="1777546" imgH="33037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22600"/>
                        <a:ext cx="1778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352800" y="3708400"/>
          <a:ext cx="179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2" r:id="rId5" imgW="1790240" imgH="330374" progId="Equation.3">
                  <p:embed/>
                </p:oleObj>
              </mc:Choice>
              <mc:Fallback>
                <p:oleObj r:id="rId5" imgW="1790240" imgH="33037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08400"/>
                        <a:ext cx="1790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108200" y="5029200"/>
          <a:ext cx="191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3" r:id="rId7" imgW="1917185" imgH="850848" progId="Equation.3">
                  <p:embed/>
                </p:oleObj>
              </mc:Choice>
              <mc:Fallback>
                <p:oleObj r:id="rId7" imgW="1917185" imgH="85084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5029200"/>
                        <a:ext cx="191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85800" y="51958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所以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4114800" y="5029200"/>
          <a:ext cx="109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4" r:id="rId9" imgW="1092043" imgH="850848" progId="Equation.3">
                  <p:embed/>
                </p:oleObj>
              </mc:Choice>
              <mc:Fallback>
                <p:oleObj r:id="rId9" imgW="1092043" imgH="85084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029200"/>
                        <a:ext cx="1092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365500" y="4445000"/>
          <a:ext cx="1816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5" r:id="rId11" imgW="1815629" imgH="330374" progId="Equation.3">
                  <p:embed/>
                </p:oleObj>
              </mc:Choice>
              <mc:Fallback>
                <p:oleObj r:id="rId11" imgW="1815629" imgH="33037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4445000"/>
                        <a:ext cx="1816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03250" y="2946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因</a:t>
            </a:r>
          </a:p>
        </p:txBody>
      </p:sp>
      <p:grpSp>
        <p:nvGrpSpPr>
          <p:cNvPr id="23562" name="Group 10"/>
          <p:cNvGrpSpPr>
            <a:grpSpLocks/>
          </p:cNvGrpSpPr>
          <p:nvPr/>
        </p:nvGrpSpPr>
        <p:grpSpPr bwMode="auto">
          <a:xfrm>
            <a:off x="1687513" y="1054100"/>
            <a:ext cx="3113087" cy="854075"/>
            <a:chOff x="0" y="0"/>
            <a:chExt cx="1961" cy="538"/>
          </a:xfrm>
        </p:grpSpPr>
        <p:graphicFrame>
          <p:nvGraphicFramePr>
            <p:cNvPr id="23563" name="Object 11"/>
            <p:cNvGraphicFramePr>
              <a:graphicFrameLocks noChangeAspect="1"/>
            </p:cNvGraphicFramePr>
            <p:nvPr/>
          </p:nvGraphicFramePr>
          <p:xfrm>
            <a:off x="0" y="0"/>
            <a:ext cx="1961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6" r:id="rId13" imgW="3097773" imgH="850848" progId="Equation.3">
                    <p:embed/>
                  </p:oleObj>
                </mc:Choice>
                <mc:Fallback>
                  <p:oleObj r:id="rId13" imgW="3097773" imgH="85084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961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1049" y="129"/>
              <a:ext cx="29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1577" y="129"/>
              <a:ext cx="29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566" name="Group 14"/>
          <p:cNvGrpSpPr>
            <a:grpSpLocks/>
          </p:cNvGrpSpPr>
          <p:nvPr/>
        </p:nvGrpSpPr>
        <p:grpSpPr bwMode="auto">
          <a:xfrm>
            <a:off x="2743200" y="1968500"/>
            <a:ext cx="2057400" cy="850900"/>
            <a:chOff x="0" y="0"/>
            <a:chExt cx="1296" cy="536"/>
          </a:xfrm>
        </p:grpSpPr>
        <p:graphicFrame>
          <p:nvGraphicFramePr>
            <p:cNvPr id="23567" name="Object 15"/>
            <p:cNvGraphicFramePr>
              <a:graphicFrameLocks noChangeAspect="1"/>
            </p:cNvGraphicFramePr>
            <p:nvPr/>
          </p:nvGraphicFramePr>
          <p:xfrm>
            <a:off x="0" y="0"/>
            <a:ext cx="129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7" r:id="rId15" imgW="2056824" imgH="850848" progId="Equation.3">
                    <p:embed/>
                  </p:oleObj>
                </mc:Choice>
                <mc:Fallback>
                  <p:oleObj r:id="rId15" imgW="2056824" imgH="850848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296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432" y="120"/>
              <a:ext cx="29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912" y="120"/>
              <a:ext cx="29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570" name="Group 18"/>
          <p:cNvGrpSpPr>
            <a:grpSpLocks/>
          </p:cNvGrpSpPr>
          <p:nvPr/>
        </p:nvGrpSpPr>
        <p:grpSpPr bwMode="auto">
          <a:xfrm>
            <a:off x="4914900" y="1968500"/>
            <a:ext cx="2019300" cy="850900"/>
            <a:chOff x="0" y="0"/>
            <a:chExt cx="1272" cy="536"/>
          </a:xfrm>
        </p:grpSpPr>
        <p:graphicFrame>
          <p:nvGraphicFramePr>
            <p:cNvPr id="23571" name="Object 19"/>
            <p:cNvGraphicFramePr>
              <a:graphicFrameLocks noChangeAspect="1"/>
            </p:cNvGraphicFramePr>
            <p:nvPr/>
          </p:nvGraphicFramePr>
          <p:xfrm>
            <a:off x="0" y="0"/>
            <a:ext cx="1272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8" r:id="rId17" imgW="2018741" imgH="850848" progId="Equation.3">
                    <p:embed/>
                  </p:oleObj>
                </mc:Choice>
                <mc:Fallback>
                  <p:oleObj r:id="rId17" imgW="2018741" imgH="85084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272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>
              <a:off x="408" y="120"/>
              <a:ext cx="29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888" y="120"/>
              <a:ext cx="29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574" name="Group 22"/>
          <p:cNvGrpSpPr>
            <a:grpSpLocks/>
          </p:cNvGrpSpPr>
          <p:nvPr/>
        </p:nvGrpSpPr>
        <p:grpSpPr bwMode="auto">
          <a:xfrm>
            <a:off x="1701800" y="2981325"/>
            <a:ext cx="1574800" cy="469900"/>
            <a:chOff x="0" y="0"/>
            <a:chExt cx="992" cy="296"/>
          </a:xfrm>
        </p:grpSpPr>
        <p:graphicFrame>
          <p:nvGraphicFramePr>
            <p:cNvPr id="23575" name="Object 23"/>
            <p:cNvGraphicFramePr>
              <a:graphicFrameLocks noChangeAspect="1"/>
            </p:cNvGraphicFramePr>
            <p:nvPr/>
          </p:nvGraphicFramePr>
          <p:xfrm>
            <a:off x="0" y="0"/>
            <a:ext cx="9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9" r:id="rId19" imgW="1575117" imgH="470217" progId="Equation.3">
                    <p:embed/>
                  </p:oleObj>
                </mc:Choice>
                <mc:Fallback>
                  <p:oleObj r:id="rId19" imgW="1575117" imgH="470217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99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128" y="1"/>
              <a:ext cx="29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>
              <a:off x="608" y="1"/>
              <a:ext cx="29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578" name="Group 26"/>
          <p:cNvGrpSpPr>
            <a:grpSpLocks/>
          </p:cNvGrpSpPr>
          <p:nvPr/>
        </p:nvGrpSpPr>
        <p:grpSpPr bwMode="auto">
          <a:xfrm>
            <a:off x="1735138" y="3708400"/>
            <a:ext cx="1524000" cy="482600"/>
            <a:chOff x="0" y="0"/>
            <a:chExt cx="960" cy="304"/>
          </a:xfrm>
        </p:grpSpPr>
        <p:graphicFrame>
          <p:nvGraphicFramePr>
            <p:cNvPr id="23579" name="Object 27"/>
            <p:cNvGraphicFramePr>
              <a:graphicFrameLocks noChangeAspect="1"/>
            </p:cNvGraphicFramePr>
            <p:nvPr/>
          </p:nvGraphicFramePr>
          <p:xfrm>
            <a:off x="0" y="8"/>
            <a:ext cx="9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0" r:id="rId21" imgW="1524317" imgH="470217" progId="Equation.3">
                    <p:embed/>
                  </p:oleObj>
                </mc:Choice>
                <mc:Fallback>
                  <p:oleObj r:id="rId21" imgW="1524317" imgH="470217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"/>
                          <a:ext cx="96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107" y="0"/>
              <a:ext cx="29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>
              <a:off x="587" y="0"/>
              <a:ext cx="29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582" name="Group 30"/>
          <p:cNvGrpSpPr>
            <a:grpSpLocks/>
          </p:cNvGrpSpPr>
          <p:nvPr/>
        </p:nvGrpSpPr>
        <p:grpSpPr bwMode="auto">
          <a:xfrm>
            <a:off x="1778000" y="4394200"/>
            <a:ext cx="1485900" cy="482600"/>
            <a:chOff x="0" y="0"/>
            <a:chExt cx="936" cy="304"/>
          </a:xfrm>
        </p:grpSpPr>
        <p:graphicFrame>
          <p:nvGraphicFramePr>
            <p:cNvPr id="23583" name="Object 31"/>
            <p:cNvGraphicFramePr>
              <a:graphicFrameLocks noChangeAspect="1"/>
            </p:cNvGraphicFramePr>
            <p:nvPr/>
          </p:nvGraphicFramePr>
          <p:xfrm>
            <a:off x="0" y="8"/>
            <a:ext cx="93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1" r:id="rId23" imgW="1486217" imgH="470217" progId="Equation.3">
                    <p:embed/>
                  </p:oleObj>
                </mc:Choice>
                <mc:Fallback>
                  <p:oleObj r:id="rId23" imgW="1486217" imgH="470217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"/>
                          <a:ext cx="93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>
              <a:off x="80" y="0"/>
              <a:ext cx="29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560" y="0"/>
              <a:ext cx="29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586" name="Group 34"/>
          <p:cNvGrpSpPr>
            <a:grpSpLocks/>
          </p:cNvGrpSpPr>
          <p:nvPr/>
        </p:nvGrpSpPr>
        <p:grpSpPr bwMode="auto">
          <a:xfrm>
            <a:off x="6096000" y="3429000"/>
            <a:ext cx="2501900" cy="1600200"/>
            <a:chOff x="0" y="0"/>
            <a:chExt cx="1576" cy="1008"/>
          </a:xfrm>
        </p:grpSpPr>
        <p:graphicFrame>
          <p:nvGraphicFramePr>
            <p:cNvPr id="23587" name="Object 35"/>
            <p:cNvGraphicFramePr>
              <a:graphicFrameLocks noChangeAspect="1"/>
            </p:cNvGraphicFramePr>
            <p:nvPr/>
          </p:nvGraphicFramePr>
          <p:xfrm>
            <a:off x="824" y="0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2" r:id="rId25" imgW="279475" imgH="304853" progId="Equation.3">
                    <p:embed/>
                  </p:oleObj>
                </mc:Choice>
                <mc:Fallback>
                  <p:oleObj r:id="rId25" imgW="279475" imgH="304853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0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8" name="Object 36"/>
            <p:cNvGraphicFramePr>
              <a:graphicFrameLocks noChangeAspect="1"/>
            </p:cNvGraphicFramePr>
            <p:nvPr/>
          </p:nvGraphicFramePr>
          <p:xfrm>
            <a:off x="1144" y="37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3" r:id="rId27" imgW="228818" imgH="241512" progId="Equation.3">
                    <p:embed/>
                  </p:oleObj>
                </mc:Choice>
                <mc:Fallback>
                  <p:oleObj r:id="rId27" imgW="228818" imgH="241512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37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9" name="Object 37"/>
            <p:cNvGraphicFramePr>
              <a:graphicFrameLocks noChangeAspect="1"/>
            </p:cNvGraphicFramePr>
            <p:nvPr/>
          </p:nvGraphicFramePr>
          <p:xfrm>
            <a:off x="812" y="800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4" r:id="rId29" imgW="215936" imgH="330088" progId="Equation.3">
                    <p:embed/>
                  </p:oleObj>
                </mc:Choice>
                <mc:Fallback>
                  <p:oleObj r:id="rId29" imgW="215936" imgH="330088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800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0" name="Object 38"/>
            <p:cNvGraphicFramePr>
              <a:graphicFrameLocks noChangeAspect="1"/>
            </p:cNvGraphicFramePr>
            <p:nvPr/>
          </p:nvGraphicFramePr>
          <p:xfrm>
            <a:off x="488" y="336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5" r:id="rId31" imgW="203341" imgH="241408" progId="Equation.3">
                    <p:embed/>
                  </p:oleObj>
                </mc:Choice>
                <mc:Fallback>
                  <p:oleObj r:id="rId31" imgW="203341" imgH="241408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" y="336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1" name="Object 39"/>
            <p:cNvGraphicFramePr>
              <a:graphicFrameLocks noChangeAspect="1"/>
            </p:cNvGraphicFramePr>
            <p:nvPr/>
          </p:nvGraphicFramePr>
          <p:xfrm>
            <a:off x="0" y="67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6" r:id="rId33" imgW="279475" imgH="304853" progId="Equation.3">
                    <p:embed/>
                  </p:oleObj>
                </mc:Choice>
                <mc:Fallback>
                  <p:oleObj r:id="rId33" imgW="279475" imgH="304853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72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2" name="Object 40"/>
            <p:cNvGraphicFramePr>
              <a:graphicFrameLocks noChangeAspect="1"/>
            </p:cNvGraphicFramePr>
            <p:nvPr/>
          </p:nvGraphicFramePr>
          <p:xfrm>
            <a:off x="1392" y="67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7" r:id="rId35" imgW="292164" imgH="317542" progId="Equation.3">
                    <p:embed/>
                  </p:oleObj>
                </mc:Choice>
                <mc:Fallback>
                  <p:oleObj r:id="rId35" imgW="292164" imgH="317542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7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3" name="Arc 41"/>
            <p:cNvSpPr>
              <a:spLocks/>
            </p:cNvSpPr>
            <p:nvPr/>
          </p:nvSpPr>
          <p:spPr bwMode="auto">
            <a:xfrm>
              <a:off x="280" y="631"/>
              <a:ext cx="172" cy="136"/>
            </a:xfrm>
            <a:custGeom>
              <a:avLst/>
              <a:gdLst>
                <a:gd name="G0" fmla="+- 0 0 0"/>
                <a:gd name="G1" fmla="+- 14984 0 0"/>
                <a:gd name="G2" fmla="+- 21600 0 0"/>
                <a:gd name="T0" fmla="*/ 15557 w 21600"/>
                <a:gd name="T1" fmla="*/ 0 h 16974"/>
                <a:gd name="T2" fmla="*/ 21508 w 21600"/>
                <a:gd name="T3" fmla="*/ 16974 h 16974"/>
                <a:gd name="T4" fmla="*/ 0 w 21600"/>
                <a:gd name="T5" fmla="*/ 14984 h 16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974" fill="none" extrusionOk="0">
                  <a:moveTo>
                    <a:pt x="15557" y="-1"/>
                  </a:moveTo>
                  <a:cubicBezTo>
                    <a:pt x="19434" y="4024"/>
                    <a:pt x="21600" y="9395"/>
                    <a:pt x="21600" y="14984"/>
                  </a:cubicBezTo>
                  <a:cubicBezTo>
                    <a:pt x="21600" y="15648"/>
                    <a:pt x="21569" y="16312"/>
                    <a:pt x="21508" y="16974"/>
                  </a:cubicBezTo>
                </a:path>
                <a:path w="21600" h="16974" stroke="0" extrusionOk="0">
                  <a:moveTo>
                    <a:pt x="15557" y="-1"/>
                  </a:moveTo>
                  <a:cubicBezTo>
                    <a:pt x="19434" y="4024"/>
                    <a:pt x="21600" y="9395"/>
                    <a:pt x="21600" y="14984"/>
                  </a:cubicBezTo>
                  <a:cubicBezTo>
                    <a:pt x="21600" y="15648"/>
                    <a:pt x="21569" y="16312"/>
                    <a:pt x="21508" y="16974"/>
                  </a:cubicBezTo>
                  <a:lnTo>
                    <a:pt x="0" y="14984"/>
                  </a:lnTo>
                  <a:close/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4" name="Arc 42"/>
            <p:cNvSpPr>
              <a:spLocks/>
            </p:cNvSpPr>
            <p:nvPr/>
          </p:nvSpPr>
          <p:spPr bwMode="auto">
            <a:xfrm>
              <a:off x="1165" y="624"/>
              <a:ext cx="172" cy="144"/>
            </a:xfrm>
            <a:custGeom>
              <a:avLst/>
              <a:gdLst>
                <a:gd name="G0" fmla="+- 21600 0 0"/>
                <a:gd name="G1" fmla="+- 15768 0 0"/>
                <a:gd name="G2" fmla="+- 21600 0 0"/>
                <a:gd name="T0" fmla="*/ 102 w 21600"/>
                <a:gd name="T1" fmla="*/ 17869 h 17869"/>
                <a:gd name="T2" fmla="*/ 6838 w 21600"/>
                <a:gd name="T3" fmla="*/ 0 h 17869"/>
                <a:gd name="T4" fmla="*/ 21600 w 21600"/>
                <a:gd name="T5" fmla="*/ 15768 h 17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869" fill="none" extrusionOk="0">
                  <a:moveTo>
                    <a:pt x="102" y="17868"/>
                  </a:moveTo>
                  <a:cubicBezTo>
                    <a:pt x="34" y="17170"/>
                    <a:pt x="0" y="16469"/>
                    <a:pt x="0" y="15768"/>
                  </a:cubicBezTo>
                  <a:cubicBezTo>
                    <a:pt x="-1" y="9792"/>
                    <a:pt x="2475" y="4083"/>
                    <a:pt x="6837" y="-1"/>
                  </a:cubicBezTo>
                </a:path>
                <a:path w="21600" h="17869" stroke="0" extrusionOk="0">
                  <a:moveTo>
                    <a:pt x="102" y="17868"/>
                  </a:moveTo>
                  <a:cubicBezTo>
                    <a:pt x="34" y="17170"/>
                    <a:pt x="0" y="16469"/>
                    <a:pt x="0" y="15768"/>
                  </a:cubicBezTo>
                  <a:cubicBezTo>
                    <a:pt x="-1" y="9792"/>
                    <a:pt x="2475" y="4083"/>
                    <a:pt x="6837" y="-1"/>
                  </a:cubicBezTo>
                  <a:lnTo>
                    <a:pt x="21600" y="15768"/>
                  </a:lnTo>
                  <a:close/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5" name="Arc 43"/>
            <p:cNvSpPr>
              <a:spLocks/>
            </p:cNvSpPr>
            <p:nvPr/>
          </p:nvSpPr>
          <p:spPr bwMode="auto">
            <a:xfrm>
              <a:off x="760" y="240"/>
              <a:ext cx="245" cy="172"/>
            </a:xfrm>
            <a:custGeom>
              <a:avLst/>
              <a:gdLst>
                <a:gd name="G0" fmla="+- 15756 0 0"/>
                <a:gd name="G1" fmla="+- 0 0 0"/>
                <a:gd name="G2" fmla="+- 21600 0 0"/>
                <a:gd name="T0" fmla="*/ 30548 w 30548"/>
                <a:gd name="T1" fmla="*/ 15740 h 21600"/>
                <a:gd name="T2" fmla="*/ 0 w 30548"/>
                <a:gd name="T3" fmla="*/ 14775 h 21600"/>
                <a:gd name="T4" fmla="*/ 15756 w 3054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48" h="21600" fill="none" extrusionOk="0">
                  <a:moveTo>
                    <a:pt x="30548" y="15740"/>
                  </a:moveTo>
                  <a:cubicBezTo>
                    <a:pt x="26542" y="19504"/>
                    <a:pt x="21252" y="21599"/>
                    <a:pt x="15756" y="21600"/>
                  </a:cubicBezTo>
                  <a:cubicBezTo>
                    <a:pt x="9786" y="21600"/>
                    <a:pt x="4083" y="19129"/>
                    <a:pt x="-1" y="14775"/>
                  </a:cubicBezTo>
                </a:path>
                <a:path w="30548" h="21600" stroke="0" extrusionOk="0">
                  <a:moveTo>
                    <a:pt x="30548" y="15740"/>
                  </a:moveTo>
                  <a:cubicBezTo>
                    <a:pt x="26542" y="19504"/>
                    <a:pt x="21252" y="21599"/>
                    <a:pt x="15756" y="21600"/>
                  </a:cubicBezTo>
                  <a:cubicBezTo>
                    <a:pt x="9786" y="21600"/>
                    <a:pt x="4083" y="19129"/>
                    <a:pt x="-1" y="14775"/>
                  </a:cubicBezTo>
                  <a:lnTo>
                    <a:pt x="15756" y="0"/>
                  </a:lnTo>
                  <a:close/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auto">
            <a:xfrm>
              <a:off x="232" y="240"/>
              <a:ext cx="1104" cy="528"/>
            </a:xfrm>
            <a:custGeom>
              <a:avLst/>
              <a:gdLst>
                <a:gd name="T0" fmla="*/ 672 w 1104"/>
                <a:gd name="T1" fmla="*/ 0 h 528"/>
                <a:gd name="T2" fmla="*/ 0 w 1104"/>
                <a:gd name="T3" fmla="*/ 528 h 528"/>
                <a:gd name="T4" fmla="*/ 1104 w 1104"/>
                <a:gd name="T5" fmla="*/ 528 h 528"/>
                <a:gd name="T6" fmla="*/ 672 w 1104"/>
                <a:gd name="T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4" h="528">
                  <a:moveTo>
                    <a:pt x="672" y="0"/>
                  </a:moveTo>
                  <a:lnTo>
                    <a:pt x="0" y="528"/>
                  </a:lnTo>
                  <a:lnTo>
                    <a:pt x="1104" y="528"/>
                  </a:lnTo>
                  <a:lnTo>
                    <a:pt x="672" y="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utoUpdateAnimBg="0"/>
      <p:bldP spid="2356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276600" y="4038600"/>
          <a:ext cx="43529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0" r:id="rId3" imgW="4354527" imgH="850848" progId="Equation.3">
                  <p:embed/>
                </p:oleObj>
              </mc:Choice>
              <mc:Fallback>
                <p:oleObj r:id="rId3" imgW="4354527" imgH="85084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38600"/>
                        <a:ext cx="43529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3289300" y="4953000"/>
          <a:ext cx="660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1" r:id="rId5" imgW="660144" imgH="317542" progId="Equation.3">
                  <p:embed/>
                </p:oleObj>
              </mc:Choice>
              <mc:Fallback>
                <p:oleObj r:id="rId5" imgW="660144" imgH="31754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4953000"/>
                        <a:ext cx="660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447800" cy="6096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FFFF00"/>
                </a:solidFill>
                <a:ea typeface="楷体_GB2312" pitchFamily="1" charset="-122"/>
              </a:rPr>
              <a:t>备用题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04850" y="110331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chemeClr val="tx2"/>
                </a:solidFill>
              </a:rPr>
              <a:t>1. </a:t>
            </a:r>
            <a:r>
              <a:rPr lang="zh-CN" altLang="en-US">
                <a:solidFill>
                  <a:srgbClr val="FFFFFF"/>
                </a:solidFill>
              </a:rPr>
              <a:t>已知向量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397250" y="10810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的夹角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715000" y="1143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且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85800" y="2286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解：</a:t>
            </a:r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4629150" y="977900"/>
          <a:ext cx="116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2" r:id="rId7" imgW="1168210" imgH="850848" progId="Equation.3">
                  <p:embed/>
                </p:oleObj>
              </mc:Choice>
              <mc:Fallback>
                <p:oleObj r:id="rId7" imgW="1168210" imgH="85084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977900"/>
                        <a:ext cx="1168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6" name="Group 10"/>
          <p:cNvGrpSpPr>
            <a:grpSpLocks/>
          </p:cNvGrpSpPr>
          <p:nvPr/>
        </p:nvGrpSpPr>
        <p:grpSpPr bwMode="auto">
          <a:xfrm>
            <a:off x="2711450" y="1165225"/>
            <a:ext cx="711200" cy="460375"/>
            <a:chOff x="0" y="0"/>
            <a:chExt cx="448" cy="290"/>
          </a:xfrm>
        </p:grpSpPr>
        <p:graphicFrame>
          <p:nvGraphicFramePr>
            <p:cNvPr id="24587" name="Object 11"/>
            <p:cNvGraphicFramePr>
              <a:graphicFrameLocks noChangeAspect="1"/>
            </p:cNvGraphicFramePr>
            <p:nvPr/>
          </p:nvGraphicFramePr>
          <p:xfrm>
            <a:off x="0" y="34"/>
            <a:ext cx="4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3" r:id="rId9" imgW="710900" imgH="406365" progId="Equation.3">
                    <p:embed/>
                  </p:oleObj>
                </mc:Choice>
                <mc:Fallback>
                  <p:oleObj r:id="rId9" imgW="710900" imgH="40636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4"/>
                          <a:ext cx="4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2" y="45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301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90" name="Group 14"/>
          <p:cNvGrpSpPr>
            <a:grpSpLocks/>
          </p:cNvGrpSpPr>
          <p:nvPr/>
        </p:nvGrpSpPr>
        <p:grpSpPr bwMode="auto">
          <a:xfrm>
            <a:off x="381000" y="1752600"/>
            <a:ext cx="1549400" cy="457200"/>
            <a:chOff x="0" y="0"/>
            <a:chExt cx="976" cy="288"/>
          </a:xfrm>
        </p:grpSpPr>
        <p:graphicFrame>
          <p:nvGraphicFramePr>
            <p:cNvPr id="24591" name="Object 15"/>
            <p:cNvGraphicFramePr>
              <a:graphicFrameLocks noChangeAspect="1"/>
            </p:cNvGraphicFramePr>
            <p:nvPr/>
          </p:nvGraphicFramePr>
          <p:xfrm>
            <a:off x="0" y="8"/>
            <a:ext cx="9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4" r:id="rId11" imgW="1549045" imgH="444624" progId="Equation.3">
                    <p:embed/>
                  </p:oleObj>
                </mc:Choice>
                <mc:Fallback>
                  <p:oleObj r:id="rId11" imgW="1549045" imgH="444624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"/>
                          <a:ext cx="9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>
              <a:off x="363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>
              <a:off x="672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94" name="Group 18"/>
          <p:cNvGrpSpPr>
            <a:grpSpLocks/>
          </p:cNvGrpSpPr>
          <p:nvPr/>
        </p:nvGrpSpPr>
        <p:grpSpPr bwMode="auto">
          <a:xfrm>
            <a:off x="6235700" y="1165225"/>
            <a:ext cx="1384300" cy="457200"/>
            <a:chOff x="0" y="0"/>
            <a:chExt cx="872" cy="288"/>
          </a:xfrm>
        </p:grpSpPr>
        <p:graphicFrame>
          <p:nvGraphicFramePr>
            <p:cNvPr id="24595" name="Object 19"/>
            <p:cNvGraphicFramePr>
              <a:graphicFrameLocks noChangeAspect="1"/>
            </p:cNvGraphicFramePr>
            <p:nvPr/>
          </p:nvGraphicFramePr>
          <p:xfrm>
            <a:off x="0" y="0"/>
            <a:ext cx="8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5" r:id="rId13" imgW="1384617" imgH="457517" progId="Equation.3">
                    <p:embed/>
                  </p:oleObj>
                </mc:Choice>
                <mc:Fallback>
                  <p:oleObj r:id="rId13" imgW="1384617" imgH="457517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>
              <a:off x="56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97" name="Group 21"/>
          <p:cNvGrpSpPr>
            <a:grpSpLocks/>
          </p:cNvGrpSpPr>
          <p:nvPr/>
        </p:nvGrpSpPr>
        <p:grpSpPr bwMode="auto">
          <a:xfrm>
            <a:off x="7696200" y="1143000"/>
            <a:ext cx="1079500" cy="469900"/>
            <a:chOff x="0" y="0"/>
            <a:chExt cx="680" cy="296"/>
          </a:xfrm>
        </p:grpSpPr>
        <p:graphicFrame>
          <p:nvGraphicFramePr>
            <p:cNvPr id="24598" name="Object 22"/>
            <p:cNvGraphicFramePr>
              <a:graphicFrameLocks noChangeAspect="1"/>
            </p:cNvGraphicFramePr>
            <p:nvPr/>
          </p:nvGraphicFramePr>
          <p:xfrm>
            <a:off x="0" y="40"/>
            <a:ext cx="6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6" r:id="rId15" imgW="1078881" imgH="406365" progId="Equation.3">
                    <p:embed/>
                  </p:oleObj>
                </mc:Choice>
                <mc:Fallback>
                  <p:oleObj r:id="rId15" imgW="1078881" imgH="40636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0"/>
                          <a:ext cx="6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60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0" name="Group 24"/>
          <p:cNvGrpSpPr>
            <a:grpSpLocks/>
          </p:cNvGrpSpPr>
          <p:nvPr/>
        </p:nvGrpSpPr>
        <p:grpSpPr bwMode="auto">
          <a:xfrm>
            <a:off x="1676400" y="2286000"/>
            <a:ext cx="1828800" cy="533400"/>
            <a:chOff x="0" y="0"/>
            <a:chExt cx="1152" cy="336"/>
          </a:xfrm>
        </p:grpSpPr>
        <p:graphicFrame>
          <p:nvGraphicFramePr>
            <p:cNvPr id="24601" name="Object 25"/>
            <p:cNvGraphicFramePr>
              <a:graphicFrameLocks noChangeAspect="1"/>
            </p:cNvGraphicFramePr>
            <p:nvPr/>
          </p:nvGraphicFramePr>
          <p:xfrm>
            <a:off x="0" y="0"/>
            <a:ext cx="11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7" r:id="rId17" imgW="1828324" imgH="533486" progId="Equation.3">
                    <p:embed/>
                  </p:oleObj>
                </mc:Choice>
                <mc:Fallback>
                  <p:oleObj r:id="rId17" imgW="1828324" imgH="53348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15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2" name="Line 26"/>
            <p:cNvSpPr>
              <a:spLocks noChangeShapeType="1"/>
            </p:cNvSpPr>
            <p:nvPr/>
          </p:nvSpPr>
          <p:spPr bwMode="auto">
            <a:xfrm>
              <a:off x="363" y="96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>
              <a:off x="672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3505200" y="2338388"/>
            <a:ext cx="2451100" cy="458787"/>
            <a:chOff x="0" y="0"/>
            <a:chExt cx="1544" cy="289"/>
          </a:xfrm>
        </p:grpSpPr>
        <p:graphicFrame>
          <p:nvGraphicFramePr>
            <p:cNvPr id="24605" name="Object 29"/>
            <p:cNvGraphicFramePr>
              <a:graphicFrameLocks noChangeAspect="1"/>
            </p:cNvGraphicFramePr>
            <p:nvPr/>
          </p:nvGraphicFramePr>
          <p:xfrm>
            <a:off x="0" y="33"/>
            <a:ext cx="15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8" r:id="rId19" imgW="2449291" imgH="406365" progId="Equation.3">
                    <p:embed/>
                  </p:oleObj>
                </mc:Choice>
                <mc:Fallback>
                  <p:oleObj r:id="rId19" imgW="2449291" imgH="406365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3"/>
                          <a:ext cx="15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6" name="Line 30"/>
            <p:cNvSpPr>
              <a:spLocks noChangeShapeType="1"/>
            </p:cNvSpPr>
            <p:nvPr/>
          </p:nvSpPr>
          <p:spPr bwMode="auto">
            <a:xfrm>
              <a:off x="144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Line 31"/>
            <p:cNvSpPr>
              <a:spLocks noChangeShapeType="1"/>
            </p:cNvSpPr>
            <p:nvPr/>
          </p:nvSpPr>
          <p:spPr bwMode="auto">
            <a:xfrm>
              <a:off x="453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947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9" name="Line 33"/>
            <p:cNvSpPr>
              <a:spLocks noChangeShapeType="1"/>
            </p:cNvSpPr>
            <p:nvPr/>
          </p:nvSpPr>
          <p:spPr bwMode="auto">
            <a:xfrm>
              <a:off x="1260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10" name="Group 34"/>
          <p:cNvGrpSpPr>
            <a:grpSpLocks/>
          </p:cNvGrpSpPr>
          <p:nvPr/>
        </p:nvGrpSpPr>
        <p:grpSpPr bwMode="auto">
          <a:xfrm>
            <a:off x="3289300" y="2971800"/>
            <a:ext cx="901700" cy="317500"/>
            <a:chOff x="0" y="0"/>
            <a:chExt cx="568" cy="200"/>
          </a:xfrm>
        </p:grpSpPr>
        <p:graphicFrame>
          <p:nvGraphicFramePr>
            <p:cNvPr id="24611" name="Object 35"/>
            <p:cNvGraphicFramePr>
              <a:graphicFrameLocks noChangeAspect="1"/>
            </p:cNvGraphicFramePr>
            <p:nvPr/>
          </p:nvGraphicFramePr>
          <p:xfrm>
            <a:off x="0" y="48"/>
            <a:ext cx="5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9" r:id="rId21" imgW="901626" imgH="241512" progId="Equation.3">
                    <p:embed/>
                  </p:oleObj>
                </mc:Choice>
                <mc:Fallback>
                  <p:oleObj r:id="rId21" imgW="901626" imgH="241512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5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2" name="Line 36"/>
            <p:cNvSpPr>
              <a:spLocks noChangeShapeType="1"/>
            </p:cNvSpPr>
            <p:nvPr/>
          </p:nvSpPr>
          <p:spPr bwMode="auto">
            <a:xfrm>
              <a:off x="211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Line 37"/>
            <p:cNvSpPr>
              <a:spLocks noChangeShapeType="1"/>
            </p:cNvSpPr>
            <p:nvPr/>
          </p:nvSpPr>
          <p:spPr bwMode="auto">
            <a:xfrm>
              <a:off x="424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14" name="Group 38"/>
          <p:cNvGrpSpPr>
            <a:grpSpLocks/>
          </p:cNvGrpSpPr>
          <p:nvPr/>
        </p:nvGrpSpPr>
        <p:grpSpPr bwMode="auto">
          <a:xfrm>
            <a:off x="4279900" y="2895600"/>
            <a:ext cx="1130300" cy="482600"/>
            <a:chOff x="0" y="0"/>
            <a:chExt cx="712" cy="304"/>
          </a:xfrm>
        </p:grpSpPr>
        <p:graphicFrame>
          <p:nvGraphicFramePr>
            <p:cNvPr id="24615" name="Object 39"/>
            <p:cNvGraphicFramePr>
              <a:graphicFrameLocks noChangeAspect="1"/>
            </p:cNvGraphicFramePr>
            <p:nvPr/>
          </p:nvGraphicFramePr>
          <p:xfrm>
            <a:off x="0" y="48"/>
            <a:ext cx="7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50" r:id="rId23" imgW="1129637" imgH="406365" progId="Equation.3">
                    <p:embed/>
                  </p:oleObj>
                </mc:Choice>
                <mc:Fallback>
                  <p:oleObj r:id="rId23" imgW="1129637" imgH="406365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7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355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568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18" name="Group 42"/>
          <p:cNvGrpSpPr>
            <a:grpSpLocks/>
          </p:cNvGrpSpPr>
          <p:nvPr/>
        </p:nvGrpSpPr>
        <p:grpSpPr bwMode="auto">
          <a:xfrm>
            <a:off x="5486400" y="2895600"/>
            <a:ext cx="876300" cy="482600"/>
            <a:chOff x="0" y="0"/>
            <a:chExt cx="552" cy="304"/>
          </a:xfrm>
        </p:grpSpPr>
        <p:graphicFrame>
          <p:nvGraphicFramePr>
            <p:cNvPr id="24619" name="Object 43"/>
            <p:cNvGraphicFramePr>
              <a:graphicFrameLocks noChangeAspect="1"/>
            </p:cNvGraphicFramePr>
            <p:nvPr/>
          </p:nvGraphicFramePr>
          <p:xfrm>
            <a:off x="0" y="48"/>
            <a:ext cx="5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51" r:id="rId25" imgW="875857" imgH="406365" progId="Equation.3">
                    <p:embed/>
                  </p:oleObj>
                </mc:Choice>
                <mc:Fallback>
                  <p:oleObj r:id="rId25" imgW="875857" imgH="406365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55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0" name="Line 44"/>
            <p:cNvSpPr>
              <a:spLocks noChangeShapeType="1"/>
            </p:cNvSpPr>
            <p:nvPr/>
          </p:nvSpPr>
          <p:spPr bwMode="auto">
            <a:xfrm>
              <a:off x="168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408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2" name="Group 46"/>
          <p:cNvGrpSpPr>
            <a:grpSpLocks/>
          </p:cNvGrpSpPr>
          <p:nvPr/>
        </p:nvGrpSpPr>
        <p:grpSpPr bwMode="auto">
          <a:xfrm>
            <a:off x="3289300" y="3429000"/>
            <a:ext cx="4089400" cy="558800"/>
            <a:chOff x="0" y="0"/>
            <a:chExt cx="2576" cy="352"/>
          </a:xfrm>
        </p:grpSpPr>
        <p:graphicFrame>
          <p:nvGraphicFramePr>
            <p:cNvPr id="24623" name="Object 47"/>
            <p:cNvGraphicFramePr>
              <a:graphicFrameLocks noChangeAspect="1"/>
            </p:cNvGraphicFramePr>
            <p:nvPr/>
          </p:nvGraphicFramePr>
          <p:xfrm>
            <a:off x="0" y="0"/>
            <a:ext cx="257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52" r:id="rId27" imgW="4089717" imgH="559117" progId="Equation.3">
                    <p:embed/>
                  </p:oleObj>
                </mc:Choice>
                <mc:Fallback>
                  <p:oleObj r:id="rId27" imgW="4089717" imgH="559117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576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4" name="Line 48"/>
            <p:cNvSpPr>
              <a:spLocks noChangeShapeType="1"/>
            </p:cNvSpPr>
            <p:nvPr/>
          </p:nvSpPr>
          <p:spPr bwMode="auto">
            <a:xfrm>
              <a:off x="253" y="96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5" name="Line 49"/>
            <p:cNvSpPr>
              <a:spLocks noChangeShapeType="1"/>
            </p:cNvSpPr>
            <p:nvPr/>
          </p:nvSpPr>
          <p:spPr bwMode="auto">
            <a:xfrm>
              <a:off x="952" y="96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6" name="Line 50"/>
            <p:cNvSpPr>
              <a:spLocks noChangeShapeType="1"/>
            </p:cNvSpPr>
            <p:nvPr/>
          </p:nvSpPr>
          <p:spPr bwMode="auto">
            <a:xfrm>
              <a:off x="1336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7" name="Line 51"/>
            <p:cNvSpPr>
              <a:spLocks noChangeShapeType="1"/>
            </p:cNvSpPr>
            <p:nvPr/>
          </p:nvSpPr>
          <p:spPr bwMode="auto">
            <a:xfrm>
              <a:off x="2269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8" name="Group 52"/>
          <p:cNvGrpSpPr>
            <a:grpSpLocks/>
          </p:cNvGrpSpPr>
          <p:nvPr/>
        </p:nvGrpSpPr>
        <p:grpSpPr bwMode="auto">
          <a:xfrm>
            <a:off x="1676400" y="5562600"/>
            <a:ext cx="2552700" cy="482600"/>
            <a:chOff x="0" y="0"/>
            <a:chExt cx="1608" cy="304"/>
          </a:xfrm>
        </p:grpSpPr>
        <p:graphicFrame>
          <p:nvGraphicFramePr>
            <p:cNvPr id="24629" name="Object 53"/>
            <p:cNvGraphicFramePr>
              <a:graphicFrameLocks noChangeAspect="1"/>
            </p:cNvGraphicFramePr>
            <p:nvPr/>
          </p:nvGraphicFramePr>
          <p:xfrm>
            <a:off x="0" y="0"/>
            <a:ext cx="160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53" r:id="rId29" imgW="2551910" imgH="482708" progId="Equation.3">
                    <p:embed/>
                  </p:oleObj>
                </mc:Choice>
                <mc:Fallback>
                  <p:oleObj r:id="rId29" imgW="2551910" imgH="482708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0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0" name="Line 54"/>
            <p:cNvSpPr>
              <a:spLocks noChangeShapeType="1"/>
            </p:cNvSpPr>
            <p:nvPr/>
          </p:nvSpPr>
          <p:spPr bwMode="auto">
            <a:xfrm>
              <a:off x="432" y="48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1" name="Line 55"/>
            <p:cNvSpPr>
              <a:spLocks noChangeShapeType="1"/>
            </p:cNvSpPr>
            <p:nvPr/>
          </p:nvSpPr>
          <p:spPr bwMode="auto">
            <a:xfrm>
              <a:off x="768" y="0"/>
              <a:ext cx="144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build="p" autoUpdateAnimBg="0"/>
      <p:bldP spid="2458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146550" y="3505200"/>
          <a:ext cx="307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7" r:id="rId3" imgW="3072384" imgH="850848" progId="Equation.3">
                  <p:embed/>
                </p:oleObj>
              </mc:Choice>
              <mc:Fallback>
                <p:oleObj r:id="rId3" imgW="3072384" imgH="85084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3505200"/>
                        <a:ext cx="307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7315200" y="37338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8" r:id="rId5" imgW="431742" imgH="304853" progId="Equation.3">
                  <p:embed/>
                </p:oleObj>
              </mc:Choice>
              <mc:Fallback>
                <p:oleObj r:id="rId5" imgW="431742" imgH="30485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7338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5791200" y="1219200"/>
            <a:ext cx="2819400" cy="1536700"/>
            <a:chOff x="0" y="0"/>
            <a:chExt cx="1776" cy="968"/>
          </a:xfrm>
        </p:grpSpPr>
        <p:sp>
          <p:nvSpPr>
            <p:cNvPr id="25605" name="AutoShape 5"/>
            <p:cNvSpPr>
              <a:spLocks noChangeArrowheads="1"/>
            </p:cNvSpPr>
            <p:nvPr/>
          </p:nvSpPr>
          <p:spPr bwMode="auto">
            <a:xfrm>
              <a:off x="212" y="204"/>
              <a:ext cx="1344" cy="672"/>
            </a:xfrm>
            <a:prstGeom prst="triangle">
              <a:avLst>
                <a:gd name="adj" fmla="val 82736"/>
              </a:avLst>
            </a:prstGeom>
            <a:solidFill>
              <a:srgbClr val="0033CC"/>
            </a:solidFill>
            <a:ln w="19050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6" name="Object 6"/>
            <p:cNvGraphicFramePr>
              <a:graphicFrameLocks noChangeAspect="1"/>
            </p:cNvGraphicFramePr>
            <p:nvPr/>
          </p:nvGraphicFramePr>
          <p:xfrm>
            <a:off x="0" y="768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89" r:id="rId7" imgW="279475" imgH="304853" progId="Equation.3">
                    <p:embed/>
                  </p:oleObj>
                </mc:Choice>
                <mc:Fallback>
                  <p:oleObj r:id="rId7" imgW="279475" imgH="30485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68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Object 7"/>
            <p:cNvGraphicFramePr>
              <a:graphicFrameLocks noChangeAspect="1"/>
            </p:cNvGraphicFramePr>
            <p:nvPr/>
          </p:nvGraphicFramePr>
          <p:xfrm>
            <a:off x="1216" y="0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90" r:id="rId9" imgW="279475" imgH="304853" progId="Equation.3">
                    <p:embed/>
                  </p:oleObj>
                </mc:Choice>
                <mc:Fallback>
                  <p:oleObj r:id="rId9" imgW="279475" imgH="30485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6" y="0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8"/>
            <p:cNvGraphicFramePr>
              <a:graphicFrameLocks noChangeAspect="1"/>
            </p:cNvGraphicFramePr>
            <p:nvPr/>
          </p:nvGraphicFramePr>
          <p:xfrm>
            <a:off x="1592" y="768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91" r:id="rId11" imgW="292164" imgH="317542" progId="Equation.3">
                    <p:embed/>
                  </p:oleObj>
                </mc:Choice>
                <mc:Fallback>
                  <p:oleObj r:id="rId11" imgW="292164" imgH="31754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768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9" name="Group 9"/>
          <p:cNvGrpSpPr>
            <a:grpSpLocks/>
          </p:cNvGrpSpPr>
          <p:nvPr/>
        </p:nvGrpSpPr>
        <p:grpSpPr bwMode="auto">
          <a:xfrm>
            <a:off x="7704138" y="1543050"/>
            <a:ext cx="317500" cy="1428750"/>
            <a:chOff x="0" y="0"/>
            <a:chExt cx="200" cy="900"/>
          </a:xfrm>
        </p:grpSpPr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 flipH="1">
              <a:off x="112" y="0"/>
              <a:ext cx="0" cy="672"/>
            </a:xfrm>
            <a:prstGeom prst="line">
              <a:avLst/>
            </a:prstGeom>
            <a:noFill/>
            <a:ln w="1905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11" name="Object 11"/>
            <p:cNvGraphicFramePr>
              <a:graphicFrameLocks noChangeAspect="1"/>
            </p:cNvGraphicFramePr>
            <p:nvPr/>
          </p:nvGraphicFramePr>
          <p:xfrm>
            <a:off x="0" y="708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92" r:id="rId13" imgW="317542" imgH="304853" progId="Equation.3">
                    <p:embed/>
                  </p:oleObj>
                </mc:Choice>
                <mc:Fallback>
                  <p:oleObj r:id="rId13" imgW="317542" imgH="30485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08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270000" y="4572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在顶点为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400050" y="1066800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三角形中</a:t>
            </a:r>
            <a:r>
              <a:rPr lang="en-US" altLang="zh-CN">
                <a:solidFill>
                  <a:srgbClr val="FFFFFF"/>
                </a:solidFill>
              </a:rPr>
              <a:t>, </a:t>
            </a:r>
          </a:p>
        </p:txBody>
      </p:sp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2794000" y="584200"/>
          <a:ext cx="154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93" r:id="rId15" imgW="1548373" imgH="406365" progId="Equation.3">
                  <p:embed/>
                </p:oleObj>
              </mc:Choice>
              <mc:Fallback>
                <p:oleObj r:id="rId15" imgW="1548373" imgH="40636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584200"/>
                        <a:ext cx="154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4470400" y="584200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94" r:id="rId17" imgW="1281905" imgH="406365" progId="Equation.3">
                  <p:embed/>
                </p:oleObj>
              </mc:Choice>
              <mc:Fallback>
                <p:oleObj r:id="rId17" imgW="1281905" imgH="40636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584200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5867400" y="596900"/>
          <a:ext cx="251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95" r:id="rId19" imgW="2513826" imgH="431930" progId="Equation.3">
                  <p:embed/>
                </p:oleObj>
              </mc:Choice>
              <mc:Fallback>
                <p:oleObj r:id="rId19" imgW="2513826" imgH="43193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96900"/>
                        <a:ext cx="251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2049463" y="1081088"/>
            <a:ext cx="3335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求 </a:t>
            </a:r>
            <a:r>
              <a:rPr lang="en-US" altLang="zh-CN" i="1">
                <a:solidFill>
                  <a:srgbClr val="FFFFFF"/>
                </a:solidFill>
              </a:rPr>
              <a:t>AC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边上的高 </a:t>
            </a:r>
            <a:r>
              <a:rPr lang="en-US" altLang="zh-CN" i="1">
                <a:solidFill>
                  <a:srgbClr val="FFFFFF"/>
                </a:solidFill>
              </a:rPr>
              <a:t>BD</a:t>
            </a:r>
            <a:r>
              <a:rPr lang="en-US" altLang="zh-CN">
                <a:solidFill>
                  <a:srgbClr val="FFFFFF"/>
                </a:solidFill>
              </a:rPr>
              <a:t> .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755650" y="1676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解：</a:t>
            </a:r>
          </a:p>
        </p:txBody>
      </p:sp>
      <p:grpSp>
        <p:nvGrpSpPr>
          <p:cNvPr id="25619" name="Group 19"/>
          <p:cNvGrpSpPr>
            <a:grpSpLocks/>
          </p:cNvGrpSpPr>
          <p:nvPr/>
        </p:nvGrpSpPr>
        <p:grpSpPr bwMode="auto">
          <a:xfrm>
            <a:off x="1587500" y="1771650"/>
            <a:ext cx="2425700" cy="438150"/>
            <a:chOff x="0" y="0"/>
            <a:chExt cx="1528" cy="276"/>
          </a:xfrm>
        </p:grpSpPr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>
              <a:off x="75" y="0"/>
              <a:ext cx="295" cy="0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21" name="Object 21"/>
            <p:cNvGraphicFramePr>
              <a:graphicFrameLocks noChangeAspect="1"/>
            </p:cNvGraphicFramePr>
            <p:nvPr/>
          </p:nvGraphicFramePr>
          <p:xfrm>
            <a:off x="0" y="20"/>
            <a:ext cx="15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96" r:id="rId21" imgW="2423913" imgH="406365" progId="Equation.3">
                    <p:embed/>
                  </p:oleObj>
                </mc:Choice>
                <mc:Fallback>
                  <p:oleObj r:id="rId21" imgW="2423913" imgH="40636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"/>
                          <a:ext cx="15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22" name="Object 22"/>
          <p:cNvGraphicFramePr>
            <a:graphicFrameLocks noChangeAspect="1"/>
          </p:cNvGraphicFramePr>
          <p:nvPr/>
        </p:nvGraphicFramePr>
        <p:xfrm>
          <a:off x="2552700" y="4572000"/>
          <a:ext cx="2730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97" r:id="rId23" imgW="2729632" imgH="546180" progId="Equation.3">
                  <p:embed/>
                </p:oleObj>
              </mc:Choice>
              <mc:Fallback>
                <p:oleObj r:id="rId23" imgW="2729632" imgH="5461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4572000"/>
                        <a:ext cx="2730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3" name="Group 23"/>
          <p:cNvGrpSpPr>
            <a:grpSpLocks/>
          </p:cNvGrpSpPr>
          <p:nvPr/>
        </p:nvGrpSpPr>
        <p:grpSpPr bwMode="auto">
          <a:xfrm>
            <a:off x="1651000" y="4637088"/>
            <a:ext cx="800100" cy="450850"/>
            <a:chOff x="0" y="0"/>
            <a:chExt cx="504" cy="284"/>
          </a:xfrm>
        </p:grpSpPr>
        <p:graphicFrame>
          <p:nvGraphicFramePr>
            <p:cNvPr id="25624" name="Object 24"/>
            <p:cNvGraphicFramePr>
              <a:graphicFrameLocks noChangeAspect="1"/>
            </p:cNvGraphicFramePr>
            <p:nvPr/>
          </p:nvGraphicFramePr>
          <p:xfrm>
            <a:off x="0" y="36"/>
            <a:ext cx="5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98" r:id="rId25" imgW="800070" imgH="393846" progId="Equation.3">
                    <p:embed/>
                  </p:oleObj>
                </mc:Choice>
                <mc:Fallback>
                  <p:oleObj r:id="rId25" imgW="800070" imgH="393846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6"/>
                          <a:ext cx="5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>
              <a:off x="120" y="0"/>
              <a:ext cx="295" cy="0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26" name="Group 26"/>
          <p:cNvGrpSpPr>
            <a:grpSpLocks/>
          </p:cNvGrpSpPr>
          <p:nvPr/>
        </p:nvGrpSpPr>
        <p:grpSpPr bwMode="auto">
          <a:xfrm>
            <a:off x="1638300" y="2386013"/>
            <a:ext cx="2451100" cy="433387"/>
            <a:chOff x="0" y="0"/>
            <a:chExt cx="1544" cy="273"/>
          </a:xfrm>
        </p:grpSpPr>
        <p:graphicFrame>
          <p:nvGraphicFramePr>
            <p:cNvPr id="25627" name="Object 27"/>
            <p:cNvGraphicFramePr>
              <a:graphicFrameLocks noChangeAspect="1"/>
            </p:cNvGraphicFramePr>
            <p:nvPr/>
          </p:nvGraphicFramePr>
          <p:xfrm>
            <a:off x="0" y="17"/>
            <a:ext cx="15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99" r:id="rId27" imgW="2449291" imgH="406365" progId="Equation.3">
                    <p:embed/>
                  </p:oleObj>
                </mc:Choice>
                <mc:Fallback>
                  <p:oleObj r:id="rId27" imgW="2449291" imgH="40636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7"/>
                          <a:ext cx="15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8" name="Line 28"/>
            <p:cNvSpPr>
              <a:spLocks noChangeShapeType="1"/>
            </p:cNvSpPr>
            <p:nvPr/>
          </p:nvSpPr>
          <p:spPr bwMode="auto">
            <a:xfrm>
              <a:off x="49" y="0"/>
              <a:ext cx="295" cy="0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355600" y="2895600"/>
            <a:ext cx="3611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三角形 </a:t>
            </a:r>
            <a:r>
              <a:rPr lang="en-US" altLang="zh-CN" i="1">
                <a:solidFill>
                  <a:srgbClr val="FFFFFF"/>
                </a:solidFill>
              </a:rPr>
              <a:t>ABC </a:t>
            </a:r>
            <a:r>
              <a:rPr lang="zh-CN" altLang="en-US">
                <a:solidFill>
                  <a:srgbClr val="FFFFFF"/>
                </a:solidFill>
              </a:rPr>
              <a:t>的面积为 </a:t>
            </a:r>
          </a:p>
        </p:txBody>
      </p:sp>
      <p:grpSp>
        <p:nvGrpSpPr>
          <p:cNvPr id="25630" name="Group 30"/>
          <p:cNvGrpSpPr>
            <a:grpSpLocks/>
          </p:cNvGrpSpPr>
          <p:nvPr/>
        </p:nvGrpSpPr>
        <p:grpSpPr bwMode="auto">
          <a:xfrm>
            <a:off x="1612900" y="3505200"/>
            <a:ext cx="2476500" cy="850900"/>
            <a:chOff x="0" y="0"/>
            <a:chExt cx="1560" cy="536"/>
          </a:xfrm>
        </p:grpSpPr>
        <p:graphicFrame>
          <p:nvGraphicFramePr>
            <p:cNvPr id="25631" name="Object 31"/>
            <p:cNvGraphicFramePr>
              <a:graphicFrameLocks noChangeAspect="1"/>
            </p:cNvGraphicFramePr>
            <p:nvPr/>
          </p:nvGraphicFramePr>
          <p:xfrm>
            <a:off x="0" y="0"/>
            <a:ext cx="156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00" r:id="rId29" imgW="2475743" imgH="850848" progId="Equation.3">
                    <p:embed/>
                  </p:oleObj>
                </mc:Choice>
                <mc:Fallback>
                  <p:oleObj r:id="rId29" imgW="2475743" imgH="850848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56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>
              <a:off x="689" y="116"/>
              <a:ext cx="295" cy="0"/>
            </a:xfrm>
            <a:prstGeom prst="line">
              <a:avLst/>
            </a:prstGeom>
            <a:noFill/>
            <a:ln w="9525" cmpd="sng">
              <a:solidFill>
                <a:srgbClr val="FFFF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>
              <a:off x="1176" y="116"/>
              <a:ext cx="295" cy="0"/>
            </a:xfrm>
            <a:prstGeom prst="line">
              <a:avLst/>
            </a:prstGeom>
            <a:noFill/>
            <a:ln w="9525" cmpd="sng">
              <a:solidFill>
                <a:srgbClr val="FFFF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5634" name="Object 34"/>
          <p:cNvGraphicFramePr>
            <a:graphicFrameLocks noChangeAspect="1"/>
          </p:cNvGraphicFramePr>
          <p:nvPr/>
        </p:nvGraphicFramePr>
        <p:xfrm>
          <a:off x="5626100" y="4483100"/>
          <a:ext cx="838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01" r:id="rId31" imgW="838153" imgH="850848" progId="Equation.3">
                  <p:embed/>
                </p:oleObj>
              </mc:Choice>
              <mc:Fallback>
                <p:oleObj r:id="rId31" imgW="838153" imgH="850848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4483100"/>
                        <a:ext cx="838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35" name="Group 35"/>
          <p:cNvGrpSpPr>
            <a:grpSpLocks/>
          </p:cNvGrpSpPr>
          <p:nvPr/>
        </p:nvGrpSpPr>
        <p:grpSpPr bwMode="auto">
          <a:xfrm>
            <a:off x="6502400" y="4665663"/>
            <a:ext cx="800100" cy="439737"/>
            <a:chOff x="0" y="0"/>
            <a:chExt cx="504" cy="277"/>
          </a:xfrm>
        </p:grpSpPr>
        <p:graphicFrame>
          <p:nvGraphicFramePr>
            <p:cNvPr id="25636" name="Object 36"/>
            <p:cNvGraphicFramePr>
              <a:graphicFrameLocks noChangeAspect="1"/>
            </p:cNvGraphicFramePr>
            <p:nvPr/>
          </p:nvGraphicFramePr>
          <p:xfrm>
            <a:off x="0" y="29"/>
            <a:ext cx="5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02" r:id="rId33" imgW="800070" imgH="393846" progId="Equation.3">
                    <p:embed/>
                  </p:oleObj>
                </mc:Choice>
                <mc:Fallback>
                  <p:oleObj r:id="rId33" imgW="800070" imgH="393846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9"/>
                          <a:ext cx="5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7" name="Line 37"/>
            <p:cNvSpPr>
              <a:spLocks noChangeShapeType="1"/>
            </p:cNvSpPr>
            <p:nvPr/>
          </p:nvSpPr>
          <p:spPr bwMode="auto">
            <a:xfrm>
              <a:off x="137" y="0"/>
              <a:ext cx="295" cy="0"/>
            </a:xfrm>
            <a:prstGeom prst="line">
              <a:avLst/>
            </a:prstGeom>
            <a:noFill/>
            <a:ln w="9525" cmpd="sng">
              <a:solidFill>
                <a:srgbClr val="FFFFFF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5638" name="Object 38"/>
          <p:cNvGraphicFramePr>
            <a:graphicFrameLocks noChangeAspect="1"/>
          </p:cNvGraphicFramePr>
          <p:nvPr/>
        </p:nvGraphicFramePr>
        <p:xfrm>
          <a:off x="7340600" y="4711700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03" r:id="rId35" imgW="939709" imgH="393846" progId="Equation.3">
                  <p:embed/>
                </p:oleObj>
              </mc:Choice>
              <mc:Fallback>
                <p:oleObj r:id="rId35" imgW="939709" imgH="393846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4711700"/>
                        <a:ext cx="939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9" name="Object 39"/>
          <p:cNvGraphicFramePr>
            <a:graphicFrameLocks noChangeAspect="1"/>
          </p:cNvGraphicFramePr>
          <p:nvPr/>
        </p:nvGraphicFramePr>
        <p:xfrm>
          <a:off x="1803400" y="5334000"/>
          <a:ext cx="1079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04" r:id="rId37" imgW="1079349" imgH="850848" progId="Equation.3">
                  <p:embed/>
                </p:oleObj>
              </mc:Choice>
              <mc:Fallback>
                <p:oleObj r:id="rId37" imgW="1079349" imgH="850848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334000"/>
                        <a:ext cx="1079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0" name="Object 40"/>
          <p:cNvGraphicFramePr>
            <a:graphicFrameLocks noChangeAspect="1"/>
          </p:cNvGraphicFramePr>
          <p:nvPr/>
        </p:nvGraphicFramePr>
        <p:xfrm>
          <a:off x="3022600" y="5562600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05" r:id="rId39" imgW="939709" imgH="393846" progId="Equation.3">
                  <p:embed/>
                </p:oleObj>
              </mc:Choice>
              <mc:Fallback>
                <p:oleObj r:id="rId39" imgW="939709" imgH="39384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5562600"/>
                        <a:ext cx="939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1" name="Object 41"/>
          <p:cNvGraphicFramePr>
            <a:graphicFrameLocks noChangeAspect="1"/>
          </p:cNvGraphicFramePr>
          <p:nvPr/>
        </p:nvGraphicFramePr>
        <p:xfrm>
          <a:off x="4695825" y="5340350"/>
          <a:ext cx="193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06" r:id="rId41" imgW="1929880" imgH="850848" progId="Equation.3">
                  <p:embed/>
                </p:oleObj>
              </mc:Choice>
              <mc:Fallback>
                <p:oleObj r:id="rId41" imgW="1929880" imgH="850848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5340350"/>
                        <a:ext cx="1930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2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736600" y="457200"/>
            <a:ext cx="609600" cy="533400"/>
          </a:xfr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FFFF00"/>
                </a:solidFill>
                <a:ea typeface="楷体_GB2312" pitchFamily="1" charset="-122"/>
              </a:rPr>
              <a:t>2.</a:t>
            </a:r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355600" y="4572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而</a:t>
            </a: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355600" y="54864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故有</a:t>
            </a:r>
          </a:p>
        </p:txBody>
      </p:sp>
      <p:sp>
        <p:nvSpPr>
          <p:cNvPr id="25645" name="Line 45"/>
          <p:cNvSpPr>
            <a:spLocks noChangeShapeType="1"/>
          </p:cNvSpPr>
          <p:nvPr/>
        </p:nvSpPr>
        <p:spPr bwMode="auto">
          <a:xfrm>
            <a:off x="6135688" y="2611438"/>
            <a:ext cx="2093912" cy="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46" name="Line 46"/>
          <p:cNvSpPr>
            <a:spLocks noChangeShapeType="1"/>
          </p:cNvSpPr>
          <p:nvPr/>
        </p:nvSpPr>
        <p:spPr bwMode="auto">
          <a:xfrm flipV="1">
            <a:off x="6138863" y="1536700"/>
            <a:ext cx="1752600" cy="1066800"/>
          </a:xfrm>
          <a:prstGeom prst="line">
            <a:avLst/>
          </a:prstGeom>
          <a:noFill/>
          <a:ln w="19050" cmpd="sng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8" grpId="0" autoUpdateAnimBg="0"/>
      <p:bldP spid="25629" grpId="0" build="p" autoUpdateAnimBg="0"/>
      <p:bldP spid="25643" grpId="0" build="p" autoUpdateAnimBg="0"/>
      <p:bldP spid="25644" grpId="0" build="p" autoUpdateAnimBg="0"/>
      <p:bldP spid="25645" grpId="0" animBg="1"/>
      <p:bldP spid="256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724985"/>
            <a:ext cx="1822450" cy="5588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itchFamily="1" charset="-122"/>
              </a:rPr>
              <a:t>3. </a:t>
            </a:r>
            <a:r>
              <a:rPr lang="zh-CN" altLang="en-US" sz="2800" b="1">
                <a:ea typeface="楷体_GB2312" pitchFamily="1" charset="-122"/>
              </a:rPr>
              <a:t>运算律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82625" y="128061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(1)  </a:t>
            </a:r>
            <a:r>
              <a:rPr lang="zh-CN" altLang="en-US"/>
              <a:t>交换律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82625" y="1890210"/>
            <a:ext cx="213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(2)  </a:t>
            </a:r>
            <a:r>
              <a:rPr lang="zh-CN" altLang="en-US"/>
              <a:t>结合律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283453"/>
              </p:ext>
            </p:extLst>
          </p:nvPr>
        </p:nvGraphicFramePr>
        <p:xfrm>
          <a:off x="2593975" y="1923548"/>
          <a:ext cx="20542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" r:id="rId3" imgW="2069519" imgH="444624" progId="Equation.3">
                  <p:embed/>
                </p:oleObj>
              </mc:Choice>
              <mc:Fallback>
                <p:oleObj r:id="rId3" imgW="2069519" imgH="4446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1923548"/>
                        <a:ext cx="20542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2590800" y="1356810"/>
            <a:ext cx="1544638" cy="381000"/>
            <a:chOff x="0" y="0"/>
            <a:chExt cx="973" cy="240"/>
          </a:xfrm>
        </p:grpSpPr>
        <p:graphicFrame>
          <p:nvGraphicFramePr>
            <p:cNvPr id="6151" name="Object 7"/>
            <p:cNvGraphicFramePr>
              <a:graphicFrameLocks noChangeAspect="1"/>
            </p:cNvGraphicFramePr>
            <p:nvPr/>
          </p:nvGraphicFramePr>
          <p:xfrm>
            <a:off x="12" y="32"/>
            <a:ext cx="9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3" r:id="rId5" imgW="1523656" imgH="330374" progId="Equation.3">
                    <p:embed/>
                  </p:oleObj>
                </mc:Choice>
                <mc:Fallback>
                  <p:oleObj r:id="rId5" imgW="1523656" imgH="33037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" y="32"/>
                          <a:ext cx="9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0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>
              <a:off x="252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>
              <a:off x="588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>
              <a:off x="828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56" name="Group 12"/>
          <p:cNvGrpSpPr>
            <a:grpSpLocks/>
          </p:cNvGrpSpPr>
          <p:nvPr/>
        </p:nvGrpSpPr>
        <p:grpSpPr bwMode="auto">
          <a:xfrm>
            <a:off x="1435100" y="2502985"/>
            <a:ext cx="1446213" cy="446088"/>
            <a:chOff x="0" y="0"/>
            <a:chExt cx="911" cy="281"/>
          </a:xfrm>
        </p:grpSpPr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>
              <a:off x="248" y="42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8" name="Object 14"/>
            <p:cNvGraphicFramePr>
              <a:graphicFrameLocks noChangeAspect="1"/>
            </p:cNvGraphicFramePr>
            <p:nvPr/>
          </p:nvGraphicFramePr>
          <p:xfrm>
            <a:off x="0" y="25"/>
            <a:ext cx="91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" r:id="rId7" imgW="1446861" imgH="406365" progId="Equation.3">
                    <p:embed/>
                  </p:oleObj>
                </mc:Choice>
                <mc:Fallback>
                  <p:oleObj r:id="rId7" imgW="1446861" imgH="40636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5"/>
                          <a:ext cx="91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587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60" name="Group 16"/>
          <p:cNvGrpSpPr>
            <a:grpSpLocks/>
          </p:cNvGrpSpPr>
          <p:nvPr/>
        </p:nvGrpSpPr>
        <p:grpSpPr bwMode="auto">
          <a:xfrm>
            <a:off x="2894013" y="2502985"/>
            <a:ext cx="1119187" cy="446088"/>
            <a:chOff x="0" y="0"/>
            <a:chExt cx="705" cy="281"/>
          </a:xfrm>
        </p:grpSpPr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0" y="42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2" name="Object 18"/>
            <p:cNvGraphicFramePr>
              <a:graphicFrameLocks noChangeAspect="1"/>
            </p:cNvGraphicFramePr>
            <p:nvPr/>
          </p:nvGraphicFramePr>
          <p:xfrm>
            <a:off x="1" y="25"/>
            <a:ext cx="7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" r:id="rId9" imgW="1116948" imgH="406365" progId="Equation.3">
                    <p:embed/>
                  </p:oleObj>
                </mc:Choice>
                <mc:Fallback>
                  <p:oleObj r:id="rId9" imgW="1116948" imgH="40636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" y="25"/>
                          <a:ext cx="70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484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64" name="Group 20"/>
          <p:cNvGrpSpPr>
            <a:grpSpLocks/>
          </p:cNvGrpSpPr>
          <p:nvPr/>
        </p:nvGrpSpPr>
        <p:grpSpPr bwMode="auto">
          <a:xfrm>
            <a:off x="4038600" y="2502985"/>
            <a:ext cx="1422400" cy="454025"/>
            <a:chOff x="0" y="0"/>
            <a:chExt cx="896" cy="286"/>
          </a:xfrm>
        </p:grpSpPr>
        <p:graphicFrame>
          <p:nvGraphicFramePr>
            <p:cNvPr id="6165" name="Object 21"/>
            <p:cNvGraphicFramePr>
              <a:graphicFrameLocks noChangeAspect="1"/>
            </p:cNvGraphicFramePr>
            <p:nvPr/>
          </p:nvGraphicFramePr>
          <p:xfrm>
            <a:off x="0" y="30"/>
            <a:ext cx="8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6" r:id="rId11" imgW="1421483" imgH="406365" progId="Equation.3">
                    <p:embed/>
                  </p:oleObj>
                </mc:Choice>
                <mc:Fallback>
                  <p:oleObj r:id="rId11" imgW="1421483" imgH="40636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0"/>
                          <a:ext cx="89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>
              <a:off x="421" y="42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>
              <a:off x="675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68" name="Group 24"/>
          <p:cNvGrpSpPr>
            <a:grpSpLocks/>
          </p:cNvGrpSpPr>
          <p:nvPr/>
        </p:nvGrpSpPr>
        <p:grpSpPr bwMode="auto">
          <a:xfrm>
            <a:off x="1397000" y="3109410"/>
            <a:ext cx="1739900" cy="420688"/>
            <a:chOff x="0" y="0"/>
            <a:chExt cx="1096" cy="265"/>
          </a:xfrm>
        </p:grpSpPr>
        <p:graphicFrame>
          <p:nvGraphicFramePr>
            <p:cNvPr id="6169" name="Object 25"/>
            <p:cNvGraphicFramePr>
              <a:graphicFrameLocks noChangeAspect="1"/>
            </p:cNvGraphicFramePr>
            <p:nvPr/>
          </p:nvGraphicFramePr>
          <p:xfrm>
            <a:off x="0" y="9"/>
            <a:ext cx="10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7" r:id="rId13" imgW="1738708" imgH="406365" progId="Equation.3">
                    <p:embed/>
                  </p:oleObj>
                </mc:Choice>
                <mc:Fallback>
                  <p:oleObj r:id="rId13" imgW="1738708" imgH="40636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"/>
                          <a:ext cx="109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0" name="Line 26"/>
            <p:cNvSpPr>
              <a:spLocks noChangeShapeType="1"/>
            </p:cNvSpPr>
            <p:nvPr/>
          </p:nvSpPr>
          <p:spPr bwMode="auto">
            <a:xfrm>
              <a:off x="235" y="2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>
              <a:off x="848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72" name="Group 28"/>
          <p:cNvGrpSpPr>
            <a:grpSpLocks/>
          </p:cNvGrpSpPr>
          <p:nvPr/>
        </p:nvGrpSpPr>
        <p:grpSpPr bwMode="auto">
          <a:xfrm>
            <a:off x="3255963" y="3109410"/>
            <a:ext cx="2095500" cy="433388"/>
            <a:chOff x="0" y="0"/>
            <a:chExt cx="1320" cy="273"/>
          </a:xfrm>
        </p:grpSpPr>
        <p:graphicFrame>
          <p:nvGraphicFramePr>
            <p:cNvPr id="6173" name="Object 29"/>
            <p:cNvGraphicFramePr>
              <a:graphicFrameLocks noChangeAspect="1"/>
            </p:cNvGraphicFramePr>
            <p:nvPr/>
          </p:nvGraphicFramePr>
          <p:xfrm>
            <a:off x="0" y="1"/>
            <a:ext cx="13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8" r:id="rId15" imgW="2094908" imgH="431930" progId="Equation.3">
                    <p:embed/>
                  </p:oleObj>
                </mc:Choice>
                <mc:Fallback>
                  <p:oleObj r:id="rId15" imgW="2094908" imgH="43193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"/>
                          <a:ext cx="13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4" name="Line 30"/>
            <p:cNvSpPr>
              <a:spLocks noChangeShapeType="1"/>
            </p:cNvSpPr>
            <p:nvPr/>
          </p:nvSpPr>
          <p:spPr bwMode="auto">
            <a:xfrm>
              <a:off x="474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973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76" name="Group 32"/>
          <p:cNvGrpSpPr>
            <a:grpSpLocks/>
          </p:cNvGrpSpPr>
          <p:nvPr/>
        </p:nvGrpSpPr>
        <p:grpSpPr bwMode="auto">
          <a:xfrm>
            <a:off x="3276600" y="3679323"/>
            <a:ext cx="1765300" cy="420687"/>
            <a:chOff x="0" y="0"/>
            <a:chExt cx="1112" cy="265"/>
          </a:xfrm>
        </p:grpSpPr>
        <p:graphicFrame>
          <p:nvGraphicFramePr>
            <p:cNvPr id="6177" name="Object 33"/>
            <p:cNvGraphicFramePr>
              <a:graphicFrameLocks noChangeAspect="1"/>
            </p:cNvGraphicFramePr>
            <p:nvPr/>
          </p:nvGraphicFramePr>
          <p:xfrm>
            <a:off x="0" y="9"/>
            <a:ext cx="11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9" r:id="rId17" imgW="1764086" imgH="406365" progId="Equation.3">
                    <p:embed/>
                  </p:oleObj>
                </mc:Choice>
                <mc:Fallback>
                  <p:oleObj r:id="rId17" imgW="1764086" imgH="406365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"/>
                          <a:ext cx="11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8" name="Line 34"/>
            <p:cNvSpPr>
              <a:spLocks noChangeShapeType="1"/>
            </p:cNvSpPr>
            <p:nvPr/>
          </p:nvSpPr>
          <p:spPr bwMode="auto">
            <a:xfrm>
              <a:off x="636" y="33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Line 35"/>
            <p:cNvSpPr>
              <a:spLocks noChangeShapeType="1"/>
            </p:cNvSpPr>
            <p:nvPr/>
          </p:nvSpPr>
          <p:spPr bwMode="auto">
            <a:xfrm>
              <a:off x="863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682625" y="4190498"/>
            <a:ext cx="184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(3)  </a:t>
            </a:r>
            <a:r>
              <a:rPr lang="zh-CN" altLang="en-US"/>
              <a:t>分配律</a:t>
            </a:r>
          </a:p>
        </p:txBody>
      </p:sp>
      <p:grpSp>
        <p:nvGrpSpPr>
          <p:cNvPr id="6181" name="Group 37"/>
          <p:cNvGrpSpPr>
            <a:grpSpLocks/>
          </p:cNvGrpSpPr>
          <p:nvPr/>
        </p:nvGrpSpPr>
        <p:grpSpPr bwMode="auto">
          <a:xfrm>
            <a:off x="2590800" y="4277810"/>
            <a:ext cx="3213100" cy="431800"/>
            <a:chOff x="0" y="0"/>
            <a:chExt cx="2024" cy="272"/>
          </a:xfrm>
        </p:grpSpPr>
        <p:graphicFrame>
          <p:nvGraphicFramePr>
            <p:cNvPr id="6182" name="Object 38"/>
            <p:cNvGraphicFramePr>
              <a:graphicFrameLocks noChangeAspect="1"/>
            </p:cNvGraphicFramePr>
            <p:nvPr/>
          </p:nvGraphicFramePr>
          <p:xfrm>
            <a:off x="0" y="0"/>
            <a:ext cx="20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0" r:id="rId19" imgW="3212023" imgH="431930" progId="Equation.3">
                    <p:embed/>
                  </p:oleObj>
                </mc:Choice>
                <mc:Fallback>
                  <p:oleObj r:id="rId19" imgW="3212023" imgH="43193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0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3" name="Line 39"/>
            <p:cNvSpPr>
              <a:spLocks noChangeShapeType="1"/>
            </p:cNvSpPr>
            <p:nvPr/>
          </p:nvSpPr>
          <p:spPr bwMode="auto">
            <a:xfrm>
              <a:off x="96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4" name="Line 40"/>
            <p:cNvSpPr>
              <a:spLocks noChangeShapeType="1"/>
            </p:cNvSpPr>
            <p:nvPr/>
          </p:nvSpPr>
          <p:spPr bwMode="auto">
            <a:xfrm>
              <a:off x="431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" name="Line 41"/>
            <p:cNvSpPr>
              <a:spLocks noChangeShapeType="1"/>
            </p:cNvSpPr>
            <p:nvPr/>
          </p:nvSpPr>
          <p:spPr bwMode="auto">
            <a:xfrm>
              <a:off x="767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6" name="Line 42"/>
            <p:cNvSpPr>
              <a:spLocks noChangeShapeType="1"/>
            </p:cNvSpPr>
            <p:nvPr/>
          </p:nvSpPr>
          <p:spPr bwMode="auto">
            <a:xfrm>
              <a:off x="1104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7" name="Line 43"/>
            <p:cNvSpPr>
              <a:spLocks noChangeShapeType="1"/>
            </p:cNvSpPr>
            <p:nvPr/>
          </p:nvSpPr>
          <p:spPr bwMode="auto">
            <a:xfrm>
              <a:off x="1343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8" name="Line 44"/>
            <p:cNvSpPr>
              <a:spLocks noChangeShapeType="1"/>
            </p:cNvSpPr>
            <p:nvPr/>
          </p:nvSpPr>
          <p:spPr bwMode="auto">
            <a:xfrm>
              <a:off x="1663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9" name="Line 45"/>
            <p:cNvSpPr>
              <a:spLocks noChangeShapeType="1"/>
            </p:cNvSpPr>
            <p:nvPr/>
          </p:nvSpPr>
          <p:spPr bwMode="auto">
            <a:xfrm>
              <a:off x="1872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90" name="Text Box 46"/>
          <p:cNvSpPr txBox="1">
            <a:spLocks noChangeArrowheads="1"/>
          </p:cNvSpPr>
          <p:nvPr/>
        </p:nvSpPr>
        <p:spPr bwMode="auto">
          <a:xfrm>
            <a:off x="1244600" y="4800098"/>
            <a:ext cx="180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事实上</a:t>
            </a:r>
            <a:r>
              <a:rPr lang="en-US" altLang="zh-CN"/>
              <a:t>, </a:t>
            </a:r>
            <a:r>
              <a:rPr lang="zh-CN" altLang="en-US"/>
              <a:t>当</a:t>
            </a:r>
          </a:p>
        </p:txBody>
      </p:sp>
      <p:grpSp>
        <p:nvGrpSpPr>
          <p:cNvPr id="6191" name="Group 47"/>
          <p:cNvGrpSpPr>
            <a:grpSpLocks/>
          </p:cNvGrpSpPr>
          <p:nvPr/>
        </p:nvGrpSpPr>
        <p:grpSpPr bwMode="auto">
          <a:xfrm>
            <a:off x="2997200" y="4908048"/>
            <a:ext cx="762000" cy="334962"/>
            <a:chOff x="0" y="0"/>
            <a:chExt cx="480" cy="211"/>
          </a:xfrm>
        </p:grpSpPr>
        <p:graphicFrame>
          <p:nvGraphicFramePr>
            <p:cNvPr id="6192" name="Object 48"/>
            <p:cNvGraphicFramePr>
              <a:graphicFrameLocks noChangeAspect="1"/>
            </p:cNvGraphicFramePr>
            <p:nvPr/>
          </p:nvGraphicFramePr>
          <p:xfrm>
            <a:off x="0" y="11"/>
            <a:ext cx="4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1" r:id="rId21" imgW="748967" imgH="317542" progId="Equation.3">
                    <p:embed/>
                  </p:oleObj>
                </mc:Choice>
                <mc:Fallback>
                  <p:oleObj r:id="rId21" imgW="748967" imgH="317542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1"/>
                          <a:ext cx="47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3" name="Line 49"/>
            <p:cNvSpPr>
              <a:spLocks noChangeShapeType="1"/>
            </p:cNvSpPr>
            <p:nvPr/>
          </p:nvSpPr>
          <p:spPr bwMode="auto">
            <a:xfrm>
              <a:off x="0" y="2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4" name="Line 50"/>
            <p:cNvSpPr>
              <a:spLocks noChangeShapeType="1"/>
            </p:cNvSpPr>
            <p:nvPr/>
          </p:nvSpPr>
          <p:spPr bwMode="auto">
            <a:xfrm>
              <a:off x="335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95" name="Text Box 51"/>
          <p:cNvSpPr txBox="1">
            <a:spLocks noChangeArrowheads="1"/>
          </p:cNvSpPr>
          <p:nvPr/>
        </p:nvSpPr>
        <p:spPr bwMode="auto">
          <a:xfrm>
            <a:off x="3759200" y="478581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显然成立 </a:t>
            </a:r>
            <a:r>
              <a:rPr lang="en-US" altLang="zh-CN" dirty="0"/>
              <a:t>;</a:t>
            </a:r>
          </a:p>
        </p:txBody>
      </p:sp>
      <p:grpSp>
        <p:nvGrpSpPr>
          <p:cNvPr id="6196" name="Group 52"/>
          <p:cNvGrpSpPr>
            <a:grpSpLocks/>
          </p:cNvGrpSpPr>
          <p:nvPr/>
        </p:nvGrpSpPr>
        <p:grpSpPr bwMode="auto">
          <a:xfrm>
            <a:off x="6121400" y="4874710"/>
            <a:ext cx="1422400" cy="444500"/>
            <a:chOff x="0" y="0"/>
            <a:chExt cx="896" cy="280"/>
          </a:xfrm>
        </p:grpSpPr>
        <p:graphicFrame>
          <p:nvGraphicFramePr>
            <p:cNvPr id="6197" name="Object 53"/>
            <p:cNvGraphicFramePr>
              <a:graphicFrameLocks noChangeAspect="1"/>
            </p:cNvGraphicFramePr>
            <p:nvPr/>
          </p:nvGraphicFramePr>
          <p:xfrm>
            <a:off x="0" y="0"/>
            <a:ext cx="89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2" r:id="rId23" imgW="1422100" imgH="444624" progId="Equation.3">
                    <p:embed/>
                  </p:oleObj>
                </mc:Choice>
                <mc:Fallback>
                  <p:oleObj r:id="rId23" imgW="1422100" imgH="444624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9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8" name="Line 54"/>
            <p:cNvSpPr>
              <a:spLocks noChangeShapeType="1"/>
            </p:cNvSpPr>
            <p:nvPr/>
          </p:nvSpPr>
          <p:spPr bwMode="auto">
            <a:xfrm>
              <a:off x="191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9" name="Line 55"/>
            <p:cNvSpPr>
              <a:spLocks noChangeShapeType="1"/>
            </p:cNvSpPr>
            <p:nvPr/>
          </p:nvSpPr>
          <p:spPr bwMode="auto">
            <a:xfrm>
              <a:off x="527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8" grpId="0" autoUpdateAnimBg="0"/>
      <p:bldP spid="6180" grpId="0" build="p" autoUpdateAnimBg="0"/>
      <p:bldP spid="6190" grpId="0" build="p" autoUpdateAnimBg="0"/>
      <p:bldP spid="6195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 flipH="1">
            <a:off x="6350000" y="1765300"/>
            <a:ext cx="890588" cy="11684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 flipV="1">
            <a:off x="6340475" y="2362200"/>
            <a:ext cx="2206625" cy="581025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7229475" y="1774825"/>
            <a:ext cx="1317625" cy="587375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95288"/>
            <a:ext cx="44958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1" charset="-122"/>
              </a:rPr>
              <a:t>例</a:t>
            </a:r>
            <a:r>
              <a:rPr lang="en-US" altLang="zh-CN" sz="2800" b="1">
                <a:ea typeface="楷体_GB2312" pitchFamily="1" charset="-122"/>
              </a:rPr>
              <a:t>1. </a:t>
            </a:r>
            <a:r>
              <a:rPr lang="en-US" altLang="zh-CN" sz="2800">
                <a:ea typeface="楷体_GB2312" pitchFamily="1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1" charset="-122"/>
              </a:rPr>
              <a:t>证明三角形余弦定理</a:t>
            </a:r>
            <a:endParaRPr lang="zh-CN" altLang="en-US" sz="2400">
              <a:solidFill>
                <a:schemeClr val="accent2"/>
              </a:solidFill>
              <a:ea typeface="楷体_GB2312" pitchFamily="1" charset="-122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981200" y="990600"/>
          <a:ext cx="35274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0" r:id="rId3" imgW="3542080" imgH="444624" progId="Equation.3">
                  <p:embed/>
                </p:oleObj>
              </mc:Choice>
              <mc:Fallback>
                <p:oleObj r:id="rId3" imgW="3542080" imgH="4446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90600"/>
                        <a:ext cx="35274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15950" y="1520825"/>
            <a:ext cx="1670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证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/>
              <a:t>如图 </a:t>
            </a:r>
            <a:r>
              <a:rPr lang="en-US" altLang="zh-CN"/>
              <a:t>. 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09600" y="2757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sp>
        <p:nvSpPr>
          <p:cNvPr id="7177" name="Freeform 9"/>
          <p:cNvSpPr>
            <a:spLocks/>
          </p:cNvSpPr>
          <p:nvPr/>
        </p:nvSpPr>
        <p:spPr bwMode="auto">
          <a:xfrm>
            <a:off x="2667000" y="3886200"/>
            <a:ext cx="1371600" cy="228600"/>
          </a:xfrm>
          <a:custGeom>
            <a:avLst/>
            <a:gdLst>
              <a:gd name="T0" fmla="*/ 0 w 864"/>
              <a:gd name="T1" fmla="*/ 0 h 240"/>
              <a:gd name="T2" fmla="*/ 384 w 864"/>
              <a:gd name="T3" fmla="*/ 240 h 240"/>
              <a:gd name="T4" fmla="*/ 864 w 8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240">
                <a:moveTo>
                  <a:pt x="0" y="0"/>
                </a:moveTo>
                <a:cubicBezTo>
                  <a:pt x="120" y="120"/>
                  <a:pt x="240" y="240"/>
                  <a:pt x="384" y="240"/>
                </a:cubicBezTo>
                <a:cubicBezTo>
                  <a:pt x="528" y="240"/>
                  <a:pt x="784" y="40"/>
                  <a:pt x="864" y="0"/>
                </a:cubicBezTo>
              </a:path>
            </a:pathLst>
          </a:custGeom>
          <a:noFill/>
          <a:ln w="19050" cmpd="sng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Freeform 10"/>
          <p:cNvSpPr>
            <a:spLocks/>
          </p:cNvSpPr>
          <p:nvPr/>
        </p:nvSpPr>
        <p:spPr bwMode="auto">
          <a:xfrm>
            <a:off x="3200400" y="3886200"/>
            <a:ext cx="1371600" cy="228600"/>
          </a:xfrm>
          <a:custGeom>
            <a:avLst/>
            <a:gdLst>
              <a:gd name="T0" fmla="*/ 0 w 864"/>
              <a:gd name="T1" fmla="*/ 0 h 240"/>
              <a:gd name="T2" fmla="*/ 384 w 864"/>
              <a:gd name="T3" fmla="*/ 240 h 240"/>
              <a:gd name="T4" fmla="*/ 864 w 8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240">
                <a:moveTo>
                  <a:pt x="0" y="0"/>
                </a:moveTo>
                <a:cubicBezTo>
                  <a:pt x="120" y="120"/>
                  <a:pt x="240" y="240"/>
                  <a:pt x="384" y="240"/>
                </a:cubicBezTo>
                <a:cubicBezTo>
                  <a:pt x="528" y="240"/>
                  <a:pt x="784" y="40"/>
                  <a:pt x="864" y="0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" name="Freeform 11"/>
          <p:cNvSpPr>
            <a:spLocks/>
          </p:cNvSpPr>
          <p:nvPr/>
        </p:nvSpPr>
        <p:spPr bwMode="auto">
          <a:xfrm>
            <a:off x="2743200" y="3200400"/>
            <a:ext cx="1828800" cy="246063"/>
          </a:xfrm>
          <a:custGeom>
            <a:avLst/>
            <a:gdLst>
              <a:gd name="T0" fmla="*/ 0 w 1248"/>
              <a:gd name="T1" fmla="*/ 104 h 152"/>
              <a:gd name="T2" fmla="*/ 720 w 1248"/>
              <a:gd name="T3" fmla="*/ 8 h 152"/>
              <a:gd name="T4" fmla="*/ 1248 w 1248"/>
              <a:gd name="T5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152">
                <a:moveTo>
                  <a:pt x="0" y="104"/>
                </a:moveTo>
                <a:cubicBezTo>
                  <a:pt x="256" y="52"/>
                  <a:pt x="512" y="0"/>
                  <a:pt x="720" y="8"/>
                </a:cubicBezTo>
                <a:cubicBezTo>
                  <a:pt x="928" y="16"/>
                  <a:pt x="1160" y="128"/>
                  <a:pt x="1248" y="152"/>
                </a:cubicBezTo>
              </a:path>
            </a:pathLst>
          </a:custGeom>
          <a:noFill/>
          <a:ln w="19050" cmpd="sng">
            <a:solidFill>
              <a:srgbClr val="66FF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" name="Freeform 12"/>
          <p:cNvSpPr>
            <a:spLocks/>
          </p:cNvSpPr>
          <p:nvPr/>
        </p:nvSpPr>
        <p:spPr bwMode="auto">
          <a:xfrm>
            <a:off x="3352800" y="3294063"/>
            <a:ext cx="685800" cy="152400"/>
          </a:xfrm>
          <a:custGeom>
            <a:avLst/>
            <a:gdLst>
              <a:gd name="T0" fmla="*/ 0 w 432"/>
              <a:gd name="T1" fmla="*/ 96 h 96"/>
              <a:gd name="T2" fmla="*/ 144 w 432"/>
              <a:gd name="T3" fmla="*/ 0 h 96"/>
              <a:gd name="T4" fmla="*/ 432 w 432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96">
                <a:moveTo>
                  <a:pt x="0" y="96"/>
                </a:moveTo>
                <a:cubicBezTo>
                  <a:pt x="36" y="48"/>
                  <a:pt x="72" y="0"/>
                  <a:pt x="144" y="0"/>
                </a:cubicBezTo>
                <a:cubicBezTo>
                  <a:pt x="216" y="0"/>
                  <a:pt x="384" y="80"/>
                  <a:pt x="432" y="96"/>
                </a:cubicBezTo>
              </a:path>
            </a:pathLst>
          </a:custGeom>
          <a:noFill/>
          <a:ln w="19050" cmpd="sng">
            <a:solidFill>
              <a:srgbClr val="66FF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2362200" y="4800600"/>
            <a:ext cx="0" cy="6858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1792288" y="5575300"/>
          <a:ext cx="3541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1" r:id="rId5" imgW="3542080" imgH="444624" progId="Equation.3">
                  <p:embed/>
                </p:oleObj>
              </mc:Choice>
              <mc:Fallback>
                <p:oleObj r:id="rId5" imgW="3542080" imgH="4446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5575300"/>
                        <a:ext cx="3541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1587500" y="2209800"/>
            <a:ext cx="1231900" cy="457200"/>
            <a:chOff x="0" y="0"/>
            <a:chExt cx="776" cy="288"/>
          </a:xfrm>
        </p:grpSpPr>
        <p:graphicFrame>
          <p:nvGraphicFramePr>
            <p:cNvPr id="7184" name="Object 16"/>
            <p:cNvGraphicFramePr>
              <a:graphicFrameLocks noChangeAspect="1"/>
            </p:cNvGraphicFramePr>
            <p:nvPr/>
          </p:nvGraphicFramePr>
          <p:xfrm>
            <a:off x="0" y="39"/>
            <a:ext cx="77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2" r:id="rId7" imgW="1231683" imgH="393846" progId="Equation.3">
                    <p:embed/>
                  </p:oleObj>
                </mc:Choice>
                <mc:Fallback>
                  <p:oleObj r:id="rId7" imgW="1231683" imgH="39384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9"/>
                          <a:ext cx="77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541" y="35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>
              <a:off x="8" y="0"/>
              <a:ext cx="317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87" name="Group 19"/>
          <p:cNvGrpSpPr>
            <a:grpSpLocks/>
          </p:cNvGrpSpPr>
          <p:nvPr/>
        </p:nvGrpSpPr>
        <p:grpSpPr bwMode="auto">
          <a:xfrm>
            <a:off x="3124200" y="2193925"/>
            <a:ext cx="1219200" cy="473075"/>
            <a:chOff x="0" y="0"/>
            <a:chExt cx="768" cy="298"/>
          </a:xfrm>
        </p:grpSpPr>
        <p:graphicFrame>
          <p:nvGraphicFramePr>
            <p:cNvPr id="7188" name="Object 20"/>
            <p:cNvGraphicFramePr>
              <a:graphicFrameLocks noChangeAspect="1"/>
            </p:cNvGraphicFramePr>
            <p:nvPr/>
          </p:nvGraphicFramePr>
          <p:xfrm>
            <a:off x="0" y="40"/>
            <a:ext cx="76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3" r:id="rId9" imgW="1218460" imgH="406365" progId="Equation.3">
                    <p:embed/>
                  </p:oleObj>
                </mc:Choice>
                <mc:Fallback>
                  <p:oleObj r:id="rId9" imgW="1218460" imgH="40636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0"/>
                          <a:ext cx="76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19" y="10"/>
              <a:ext cx="317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561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4572000" y="2209800"/>
            <a:ext cx="1068388" cy="457200"/>
            <a:chOff x="0" y="0"/>
            <a:chExt cx="673" cy="288"/>
          </a:xfrm>
        </p:grpSpPr>
        <p:graphicFrame>
          <p:nvGraphicFramePr>
            <p:cNvPr id="7192" name="Object 24"/>
            <p:cNvGraphicFramePr>
              <a:graphicFrameLocks noChangeAspect="1"/>
            </p:cNvGraphicFramePr>
            <p:nvPr/>
          </p:nvGraphicFramePr>
          <p:xfrm>
            <a:off x="0" y="39"/>
            <a:ext cx="67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4" r:id="rId11" imgW="1066654" imgH="393846" progId="Equation.3">
                    <p:embed/>
                  </p:oleObj>
                </mc:Choice>
                <mc:Fallback>
                  <p:oleObj r:id="rId11" imgW="1066654" imgH="393846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9"/>
                          <a:ext cx="67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>
              <a:off x="0" y="0"/>
              <a:ext cx="317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528" y="36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95" name="Group 27"/>
          <p:cNvGrpSpPr>
            <a:grpSpLocks/>
          </p:cNvGrpSpPr>
          <p:nvPr/>
        </p:nvGrpSpPr>
        <p:grpSpPr bwMode="auto">
          <a:xfrm>
            <a:off x="6286500" y="1447800"/>
            <a:ext cx="2400300" cy="1828800"/>
            <a:chOff x="0" y="0"/>
            <a:chExt cx="1512" cy="1152"/>
          </a:xfrm>
        </p:grpSpPr>
        <p:sp>
          <p:nvSpPr>
            <p:cNvPr id="7196" name="Arc 28"/>
            <p:cNvSpPr>
              <a:spLocks/>
            </p:cNvSpPr>
            <p:nvPr/>
          </p:nvSpPr>
          <p:spPr bwMode="auto">
            <a:xfrm>
              <a:off x="1256" y="504"/>
              <a:ext cx="138" cy="118"/>
            </a:xfrm>
            <a:custGeom>
              <a:avLst/>
              <a:gdLst>
                <a:gd name="G0" fmla="+- 21600 0 0"/>
                <a:gd name="G1" fmla="+- 9891 0 0"/>
                <a:gd name="G2" fmla="+- 21600 0 0"/>
                <a:gd name="T0" fmla="*/ 2696 w 21600"/>
                <a:gd name="T1" fmla="*/ 20342 h 20342"/>
                <a:gd name="T2" fmla="*/ 2398 w 21600"/>
                <a:gd name="T3" fmla="*/ 0 h 20342"/>
                <a:gd name="T4" fmla="*/ 21600 w 21600"/>
                <a:gd name="T5" fmla="*/ 9891 h 20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342" fill="none" extrusionOk="0">
                  <a:moveTo>
                    <a:pt x="2696" y="20341"/>
                  </a:moveTo>
                  <a:cubicBezTo>
                    <a:pt x="927" y="17142"/>
                    <a:pt x="0" y="13546"/>
                    <a:pt x="0" y="9891"/>
                  </a:cubicBezTo>
                  <a:cubicBezTo>
                    <a:pt x="-1" y="6450"/>
                    <a:pt x="822" y="3058"/>
                    <a:pt x="2397" y="-1"/>
                  </a:cubicBezTo>
                </a:path>
                <a:path w="21600" h="20342" stroke="0" extrusionOk="0">
                  <a:moveTo>
                    <a:pt x="2696" y="20341"/>
                  </a:moveTo>
                  <a:cubicBezTo>
                    <a:pt x="927" y="17142"/>
                    <a:pt x="0" y="13546"/>
                    <a:pt x="0" y="9891"/>
                  </a:cubicBezTo>
                  <a:cubicBezTo>
                    <a:pt x="-1" y="6450"/>
                    <a:pt x="822" y="3058"/>
                    <a:pt x="2397" y="-1"/>
                  </a:cubicBezTo>
                  <a:lnTo>
                    <a:pt x="21600" y="9891"/>
                  </a:lnTo>
                  <a:close/>
                </a:path>
              </a:pathLst>
            </a:cu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7" name="Object 29"/>
            <p:cNvGraphicFramePr>
              <a:graphicFrameLocks noChangeAspect="1"/>
            </p:cNvGraphicFramePr>
            <p:nvPr/>
          </p:nvGraphicFramePr>
          <p:xfrm>
            <a:off x="528" y="0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" r:id="rId13" imgW="279475" imgH="304853" progId="Equation.3">
                    <p:embed/>
                  </p:oleObj>
                </mc:Choice>
                <mc:Fallback>
                  <p:oleObj r:id="rId13" imgW="279475" imgH="304853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0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8" name="Object 30"/>
            <p:cNvGraphicFramePr>
              <a:graphicFrameLocks noChangeAspect="1"/>
            </p:cNvGraphicFramePr>
            <p:nvPr/>
          </p:nvGraphicFramePr>
          <p:xfrm>
            <a:off x="0" y="960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" r:id="rId15" imgW="279475" imgH="304853" progId="Equation.3">
                    <p:embed/>
                  </p:oleObj>
                </mc:Choice>
                <mc:Fallback>
                  <p:oleObj r:id="rId15" imgW="279475" imgH="304853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60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9" name="Object 31"/>
            <p:cNvGraphicFramePr>
              <a:graphicFrameLocks noChangeAspect="1"/>
            </p:cNvGraphicFramePr>
            <p:nvPr/>
          </p:nvGraphicFramePr>
          <p:xfrm>
            <a:off x="1328" y="62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7" r:id="rId17" imgW="292164" imgH="317542" progId="Equation.3">
                    <p:embed/>
                  </p:oleObj>
                </mc:Choice>
                <mc:Fallback>
                  <p:oleObj r:id="rId17" imgW="292164" imgH="31754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62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0" name="Object 32"/>
            <p:cNvGraphicFramePr>
              <a:graphicFrameLocks noChangeAspect="1"/>
            </p:cNvGraphicFramePr>
            <p:nvPr/>
          </p:nvGraphicFramePr>
          <p:xfrm>
            <a:off x="1032" y="47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8" r:id="rId19" imgW="241408" imgH="317542" progId="Equation.3">
                    <p:embed/>
                  </p:oleObj>
                </mc:Choice>
                <mc:Fallback>
                  <p:oleObj r:id="rId19" imgW="241408" imgH="317542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47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1" name="Object 33"/>
            <p:cNvGraphicFramePr>
              <a:graphicFrameLocks noChangeAspect="1"/>
            </p:cNvGraphicFramePr>
            <p:nvPr/>
          </p:nvGraphicFramePr>
          <p:xfrm>
            <a:off x="608" y="903"/>
            <a:ext cx="144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9" r:id="rId21" imgW="228818" imgH="241512" progId="Equation.3">
                    <p:embed/>
                  </p:oleObj>
                </mc:Choice>
                <mc:Fallback>
                  <p:oleObj r:id="rId21" imgW="228818" imgH="2415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903"/>
                          <a:ext cx="144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2" name="Object 34"/>
            <p:cNvGraphicFramePr>
              <a:graphicFrameLocks noChangeAspect="1"/>
            </p:cNvGraphicFramePr>
            <p:nvPr/>
          </p:nvGraphicFramePr>
          <p:xfrm>
            <a:off x="1012" y="151"/>
            <a:ext cx="13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" r:id="rId23" imgW="215936" imgH="330088" progId="Equation.3">
                    <p:embed/>
                  </p:oleObj>
                </mc:Choice>
                <mc:Fallback>
                  <p:oleObj r:id="rId23" imgW="215936" imgH="330088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" y="151"/>
                          <a:ext cx="13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3" name="Object 35"/>
            <p:cNvGraphicFramePr>
              <a:graphicFrameLocks noChangeAspect="1"/>
            </p:cNvGraphicFramePr>
            <p:nvPr/>
          </p:nvGraphicFramePr>
          <p:xfrm>
            <a:off x="216" y="402"/>
            <a:ext cx="128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1" r:id="rId25" imgW="203341" imgH="241408" progId="Equation.3">
                    <p:embed/>
                  </p:oleObj>
                </mc:Choice>
                <mc:Fallback>
                  <p:oleObj r:id="rId25" imgW="203341" imgH="241408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" y="402"/>
                          <a:ext cx="128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flipH="1">
              <a:off x="38" y="218"/>
              <a:ext cx="544" cy="736"/>
            </a:xfrm>
            <a:prstGeom prst="line">
              <a:avLst/>
            </a:prstGeom>
            <a:noFill/>
            <a:ln w="28575" cmpd="sng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33" y="576"/>
              <a:ext cx="1391" cy="366"/>
            </a:xfrm>
            <a:prstGeom prst="line">
              <a:avLst/>
            </a:prstGeom>
            <a:noFill/>
            <a:ln w="28575" cmpd="sng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>
              <a:off x="587" y="194"/>
              <a:ext cx="816" cy="370"/>
            </a:xfrm>
            <a:prstGeom prst="line">
              <a:avLst/>
            </a:prstGeom>
            <a:noFill/>
            <a:ln w="28575" cmpd="sng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>
              <a:off x="608" y="864"/>
              <a:ext cx="14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>
              <a:off x="1000" y="118"/>
              <a:ext cx="14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>
              <a:off x="211" y="346"/>
              <a:ext cx="14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10" name="Group 42"/>
          <p:cNvGrpSpPr>
            <a:grpSpLocks/>
          </p:cNvGrpSpPr>
          <p:nvPr/>
        </p:nvGrpSpPr>
        <p:grpSpPr bwMode="auto">
          <a:xfrm>
            <a:off x="2133600" y="2852738"/>
            <a:ext cx="1295400" cy="373062"/>
            <a:chOff x="0" y="0"/>
            <a:chExt cx="816" cy="235"/>
          </a:xfrm>
        </p:grpSpPr>
        <p:graphicFrame>
          <p:nvGraphicFramePr>
            <p:cNvPr id="7211" name="Object 43"/>
            <p:cNvGraphicFramePr>
              <a:graphicFrameLocks noChangeAspect="1"/>
            </p:cNvGraphicFramePr>
            <p:nvPr/>
          </p:nvGraphicFramePr>
          <p:xfrm>
            <a:off x="0" y="27"/>
            <a:ext cx="8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2" r:id="rId27" imgW="1282461" imgH="330374" progId="Equation.3">
                    <p:embed/>
                  </p:oleObj>
                </mc:Choice>
                <mc:Fallback>
                  <p:oleObj r:id="rId27" imgW="1282461" imgH="330374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7"/>
                          <a:ext cx="8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>
              <a:off x="671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>
              <a:off x="336" y="27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>
              <a:off x="0" y="27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15" name="Group 47"/>
          <p:cNvGrpSpPr>
            <a:grpSpLocks/>
          </p:cNvGrpSpPr>
          <p:nvPr/>
        </p:nvGrpSpPr>
        <p:grpSpPr bwMode="auto">
          <a:xfrm>
            <a:off x="1600200" y="3446463"/>
            <a:ext cx="889000" cy="558800"/>
            <a:chOff x="0" y="0"/>
            <a:chExt cx="560" cy="352"/>
          </a:xfrm>
        </p:grpSpPr>
        <p:graphicFrame>
          <p:nvGraphicFramePr>
            <p:cNvPr id="7216" name="Object 48"/>
            <p:cNvGraphicFramePr>
              <a:graphicFrameLocks noChangeAspect="1"/>
            </p:cNvGraphicFramePr>
            <p:nvPr/>
          </p:nvGraphicFramePr>
          <p:xfrm>
            <a:off x="0" y="0"/>
            <a:ext cx="56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3" r:id="rId29" imgW="889317" imgH="559117" progId="Equation.3">
                    <p:embed/>
                  </p:oleObj>
                </mc:Choice>
                <mc:Fallback>
                  <p:oleObj r:id="rId29" imgW="889317" imgH="559117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6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>
              <a:off x="48" y="85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18" name="Group 50"/>
          <p:cNvGrpSpPr>
            <a:grpSpLocks/>
          </p:cNvGrpSpPr>
          <p:nvPr/>
        </p:nvGrpSpPr>
        <p:grpSpPr bwMode="auto">
          <a:xfrm>
            <a:off x="2501900" y="3505200"/>
            <a:ext cx="2298700" cy="457200"/>
            <a:chOff x="0" y="0"/>
            <a:chExt cx="1448" cy="288"/>
          </a:xfrm>
        </p:grpSpPr>
        <p:graphicFrame>
          <p:nvGraphicFramePr>
            <p:cNvPr id="7219" name="Object 51"/>
            <p:cNvGraphicFramePr>
              <a:graphicFrameLocks noChangeAspect="1"/>
            </p:cNvGraphicFramePr>
            <p:nvPr/>
          </p:nvGraphicFramePr>
          <p:xfrm>
            <a:off x="0" y="32"/>
            <a:ext cx="14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4" r:id="rId31" imgW="2297023" imgH="406365" progId="Equation.3">
                    <p:embed/>
                  </p:oleObj>
                </mc:Choice>
                <mc:Fallback>
                  <p:oleObj r:id="rId31" imgW="2297023" imgH="406365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"/>
                          <a:ext cx="14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>
              <a:off x="104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>
              <a:off x="440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>
              <a:off x="871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>
              <a:off x="1174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24" name="Group 56"/>
          <p:cNvGrpSpPr>
            <a:grpSpLocks/>
          </p:cNvGrpSpPr>
          <p:nvPr/>
        </p:nvGrpSpPr>
        <p:grpSpPr bwMode="auto">
          <a:xfrm>
            <a:off x="4800600" y="3581400"/>
            <a:ext cx="914400" cy="304800"/>
            <a:chOff x="0" y="0"/>
            <a:chExt cx="576" cy="192"/>
          </a:xfrm>
        </p:grpSpPr>
        <p:graphicFrame>
          <p:nvGraphicFramePr>
            <p:cNvPr id="7225" name="Object 57"/>
            <p:cNvGraphicFramePr>
              <a:graphicFrameLocks noChangeAspect="1"/>
            </p:cNvGraphicFramePr>
            <p:nvPr/>
          </p:nvGraphicFramePr>
          <p:xfrm>
            <a:off x="0" y="40"/>
            <a:ext cx="5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5" r:id="rId33" imgW="901626" imgH="241512" progId="Equation.3">
                    <p:embed/>
                  </p:oleObj>
                </mc:Choice>
                <mc:Fallback>
                  <p:oleObj r:id="rId33" imgW="901626" imgH="241512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0"/>
                          <a:ext cx="56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>
              <a:off x="192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>
              <a:off x="431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28" name="Group 60"/>
          <p:cNvGrpSpPr>
            <a:grpSpLocks/>
          </p:cNvGrpSpPr>
          <p:nvPr/>
        </p:nvGrpSpPr>
        <p:grpSpPr bwMode="auto">
          <a:xfrm>
            <a:off x="5867400" y="3505200"/>
            <a:ext cx="850900" cy="406400"/>
            <a:chOff x="0" y="0"/>
            <a:chExt cx="536" cy="256"/>
          </a:xfrm>
        </p:grpSpPr>
        <p:graphicFrame>
          <p:nvGraphicFramePr>
            <p:cNvPr id="7229" name="Object 61"/>
            <p:cNvGraphicFramePr>
              <a:graphicFrameLocks noChangeAspect="1"/>
            </p:cNvGraphicFramePr>
            <p:nvPr/>
          </p:nvGraphicFramePr>
          <p:xfrm>
            <a:off x="0" y="48"/>
            <a:ext cx="5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6" r:id="rId35" imgW="850848" imgH="330374" progId="Equation.3">
                    <p:embed/>
                  </p:oleObj>
                </mc:Choice>
                <mc:Fallback>
                  <p:oleObj r:id="rId35" imgW="850848" imgH="330374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5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>
              <a:off x="143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>
              <a:off x="383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32" name="Group 64"/>
          <p:cNvGrpSpPr>
            <a:grpSpLocks/>
          </p:cNvGrpSpPr>
          <p:nvPr/>
        </p:nvGrpSpPr>
        <p:grpSpPr bwMode="auto">
          <a:xfrm>
            <a:off x="6756400" y="3505200"/>
            <a:ext cx="1092200" cy="457200"/>
            <a:chOff x="0" y="0"/>
            <a:chExt cx="688" cy="288"/>
          </a:xfrm>
        </p:grpSpPr>
        <p:graphicFrame>
          <p:nvGraphicFramePr>
            <p:cNvPr id="7233" name="Object 65"/>
            <p:cNvGraphicFramePr>
              <a:graphicFrameLocks noChangeAspect="1"/>
            </p:cNvGraphicFramePr>
            <p:nvPr/>
          </p:nvGraphicFramePr>
          <p:xfrm>
            <a:off x="0" y="32"/>
            <a:ext cx="6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" r:id="rId37" imgW="1091570" imgH="406365" progId="Equation.3">
                    <p:embed/>
                  </p:oleObj>
                </mc:Choice>
                <mc:Fallback>
                  <p:oleObj r:id="rId37" imgW="1091570" imgH="406365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"/>
                          <a:ext cx="6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>
              <a:off x="304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>
              <a:off x="543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36" name="Group 68"/>
          <p:cNvGrpSpPr>
            <a:grpSpLocks/>
          </p:cNvGrpSpPr>
          <p:nvPr/>
        </p:nvGrpSpPr>
        <p:grpSpPr bwMode="auto">
          <a:xfrm>
            <a:off x="2265363" y="4210050"/>
            <a:ext cx="889000" cy="558800"/>
            <a:chOff x="0" y="0"/>
            <a:chExt cx="560" cy="352"/>
          </a:xfrm>
        </p:grpSpPr>
        <p:graphicFrame>
          <p:nvGraphicFramePr>
            <p:cNvPr id="7237" name="Object 69"/>
            <p:cNvGraphicFramePr>
              <a:graphicFrameLocks noChangeAspect="1"/>
            </p:cNvGraphicFramePr>
            <p:nvPr/>
          </p:nvGraphicFramePr>
          <p:xfrm>
            <a:off x="0" y="0"/>
            <a:ext cx="56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8" r:id="rId39" imgW="889317" imgH="559117" progId="Equation.3">
                    <p:embed/>
                  </p:oleObj>
                </mc:Choice>
                <mc:Fallback>
                  <p:oleObj r:id="rId39" imgW="889317" imgH="559117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6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>
              <a:off x="241" y="84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39" name="Group 71"/>
          <p:cNvGrpSpPr>
            <a:grpSpLocks/>
          </p:cNvGrpSpPr>
          <p:nvPr/>
        </p:nvGrpSpPr>
        <p:grpSpPr bwMode="auto">
          <a:xfrm>
            <a:off x="3148013" y="4191000"/>
            <a:ext cx="890587" cy="558800"/>
            <a:chOff x="0" y="0"/>
            <a:chExt cx="561" cy="352"/>
          </a:xfrm>
        </p:grpSpPr>
        <p:graphicFrame>
          <p:nvGraphicFramePr>
            <p:cNvPr id="7240" name="Object 72"/>
            <p:cNvGraphicFramePr>
              <a:graphicFrameLocks noChangeAspect="1"/>
            </p:cNvGraphicFramePr>
            <p:nvPr/>
          </p:nvGraphicFramePr>
          <p:xfrm>
            <a:off x="0" y="0"/>
            <a:ext cx="561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9" r:id="rId41" imgW="889317" imgH="559117" progId="Equation.3">
                    <p:embed/>
                  </p:oleObj>
                </mc:Choice>
                <mc:Fallback>
                  <p:oleObj r:id="rId41" imgW="889317" imgH="559117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61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>
              <a:off x="260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42" name="Group 74"/>
          <p:cNvGrpSpPr>
            <a:grpSpLocks/>
          </p:cNvGrpSpPr>
          <p:nvPr/>
        </p:nvGrpSpPr>
        <p:grpSpPr bwMode="auto">
          <a:xfrm>
            <a:off x="4114800" y="4241800"/>
            <a:ext cx="2209800" cy="495300"/>
            <a:chOff x="0" y="0"/>
            <a:chExt cx="1392" cy="312"/>
          </a:xfrm>
        </p:grpSpPr>
        <p:graphicFrame>
          <p:nvGraphicFramePr>
            <p:cNvPr id="7243" name="Object 75"/>
            <p:cNvGraphicFramePr>
              <a:graphicFrameLocks noChangeAspect="1"/>
            </p:cNvGraphicFramePr>
            <p:nvPr/>
          </p:nvGraphicFramePr>
          <p:xfrm>
            <a:off x="0" y="16"/>
            <a:ext cx="13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0" r:id="rId43" imgW="2210117" imgH="470217" progId="Equation.3">
                    <p:embed/>
                  </p:oleObj>
                </mc:Choice>
                <mc:Fallback>
                  <p:oleObj r:id="rId43" imgW="2210117" imgH="470217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6"/>
                          <a:ext cx="139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>
              <a:off x="372" y="3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>
              <a:off x="667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46" name="Group 78"/>
          <p:cNvGrpSpPr>
            <a:grpSpLocks/>
          </p:cNvGrpSpPr>
          <p:nvPr/>
        </p:nvGrpSpPr>
        <p:grpSpPr bwMode="auto">
          <a:xfrm>
            <a:off x="2514600" y="4876800"/>
            <a:ext cx="3403600" cy="479425"/>
            <a:chOff x="0" y="0"/>
            <a:chExt cx="2144" cy="302"/>
          </a:xfrm>
        </p:grpSpPr>
        <p:graphicFrame>
          <p:nvGraphicFramePr>
            <p:cNvPr id="7247" name="Object 79"/>
            <p:cNvGraphicFramePr>
              <a:graphicFrameLocks noChangeAspect="1"/>
            </p:cNvGraphicFramePr>
            <p:nvPr/>
          </p:nvGraphicFramePr>
          <p:xfrm>
            <a:off x="0" y="6"/>
            <a:ext cx="214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01" r:id="rId45" imgW="3403917" imgH="470217" progId="Equation.3">
                    <p:embed/>
                  </p:oleObj>
                </mc:Choice>
                <mc:Fallback>
                  <p:oleObj r:id="rId45" imgW="3403917" imgH="470217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"/>
                          <a:ext cx="214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>
              <a:off x="443" y="45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>
              <a:off x="1201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>
              <a:off x="1927" y="45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51" name="Text Box 83"/>
          <p:cNvSpPr txBox="1">
            <a:spLocks noChangeArrowheads="1"/>
          </p:cNvSpPr>
          <p:nvPr/>
        </p:nvSpPr>
        <p:spPr bwMode="auto">
          <a:xfrm>
            <a:off x="2133600" y="1524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 animBg="1"/>
      <p:bldP spid="7175" grpId="0" autoUpdateAnimBg="0"/>
      <p:bldP spid="7176" grpId="0" autoUpdateAnimBg="0"/>
      <p:bldP spid="7177" grpId="0" animBg="1"/>
      <p:bldP spid="7178" grpId="0" animBg="1"/>
      <p:bldP spid="7179" grpId="0" animBg="1"/>
      <p:bldP spid="7180" grpId="0" animBg="1"/>
      <p:bldP spid="7181" grpId="0" animBg="1"/>
      <p:bldP spid="725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4343400" cy="609600"/>
          </a:xfrm>
        </p:spPr>
        <p:txBody>
          <a:bodyPr/>
          <a:lstStyle/>
          <a:p>
            <a:pPr algn="l"/>
            <a:r>
              <a:rPr lang="en-US" altLang="zh-CN" sz="2800" b="1">
                <a:ea typeface="楷体_GB2312" pitchFamily="1" charset="-122"/>
              </a:rPr>
              <a:t>4.  </a:t>
            </a:r>
            <a:r>
              <a:rPr lang="zh-CN" altLang="en-US" sz="2800" b="1">
                <a:ea typeface="楷体_GB2312" pitchFamily="1" charset="-122"/>
              </a:rPr>
              <a:t>数量积的坐标表示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72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设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001000" y="10668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540250" y="2586038"/>
          <a:ext cx="55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1" r:id="rId3" imgW="558875" imgH="393846" progId="Equation.3">
                  <p:embed/>
                </p:oleObj>
              </mc:Choice>
              <mc:Fallback>
                <p:oleObj r:id="rId3" imgW="558875" imgH="3938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2586038"/>
                        <a:ext cx="558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7899400" y="25781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2" r:id="rId5" imgW="495187" imgH="317542" progId="Equation.3">
                  <p:embed/>
                </p:oleObj>
              </mc:Choice>
              <mc:Fallback>
                <p:oleObj r:id="rId5" imgW="495187" imgH="31754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25781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Line 7"/>
          <p:cNvSpPr>
            <a:spLocks noChangeShapeType="1"/>
          </p:cNvSpPr>
          <p:nvPr/>
        </p:nvSpPr>
        <p:spPr bwMode="auto">
          <a:xfrm flipH="1">
            <a:off x="1879600" y="2362200"/>
            <a:ext cx="0" cy="693738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1866900" y="3162300"/>
          <a:ext cx="3009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3" r:id="rId7" imgW="3008911" imgH="495402" progId="Equation.3">
                  <p:embed/>
                </p:oleObj>
              </mc:Choice>
              <mc:Fallback>
                <p:oleObj r:id="rId7" imgW="3008911" imgH="49540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162300"/>
                        <a:ext cx="3009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08013" y="4267200"/>
            <a:ext cx="592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当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720850" y="43100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为非零向量时</a:t>
            </a:r>
            <a:r>
              <a:rPr lang="en-US" altLang="zh-CN"/>
              <a:t>,</a:t>
            </a: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346200" y="5029200"/>
          <a:ext cx="2311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4" r:id="rId9" imgW="2311717" imgH="927417" progId="Equation.3">
                  <p:embed/>
                </p:oleObj>
              </mc:Choice>
              <mc:Fallback>
                <p:oleObj r:id="rId9" imgW="2311717" imgH="92741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5029200"/>
                        <a:ext cx="2311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3749675" y="5029200"/>
          <a:ext cx="46069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5" r:id="rId11" imgW="4610417" imgH="927417" progId="Equation.3">
                  <p:embed/>
                </p:oleObj>
              </mc:Choice>
              <mc:Fallback>
                <p:oleObj r:id="rId11" imgW="4610417" imgH="92741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5029200"/>
                        <a:ext cx="46069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4629150" y="4953000"/>
          <a:ext cx="27924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6" r:id="rId13" imgW="2793105" imgH="495402" progId="Equation.3">
                  <p:embed/>
                </p:oleObj>
              </mc:Choice>
              <mc:Fallback>
                <p:oleObj r:id="rId13" imgW="2793105" imgH="49540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4953000"/>
                        <a:ext cx="27924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4054475" y="5562600"/>
          <a:ext cx="2182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7" r:id="rId15" imgW="2184717" imgH="609917" progId="Equation.3">
                  <p:embed/>
                </p:oleObj>
              </mc:Choice>
              <mc:Fallback>
                <p:oleObj r:id="rId15" imgW="2184717" imgH="60991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5562600"/>
                        <a:ext cx="2182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6286500" y="5562600"/>
          <a:ext cx="213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8" r:id="rId17" imgW="2133917" imgH="609917" progId="Equation.3">
                  <p:embed/>
                </p:oleObj>
              </mc:Choice>
              <mc:Fallback>
                <p:oleObj r:id="rId17" imgW="2133917" imgH="60991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5562600"/>
                        <a:ext cx="2133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038600" y="431006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由于</a:t>
            </a:r>
          </a:p>
        </p:txBody>
      </p:sp>
      <p:grpSp>
        <p:nvGrpSpPr>
          <p:cNvPr id="8209" name="Group 17"/>
          <p:cNvGrpSpPr>
            <a:grpSpLocks/>
          </p:cNvGrpSpPr>
          <p:nvPr/>
        </p:nvGrpSpPr>
        <p:grpSpPr bwMode="auto">
          <a:xfrm>
            <a:off x="4845050" y="4406900"/>
            <a:ext cx="977900" cy="457200"/>
            <a:chOff x="0" y="0"/>
            <a:chExt cx="616" cy="288"/>
          </a:xfrm>
        </p:grpSpPr>
        <p:graphicFrame>
          <p:nvGraphicFramePr>
            <p:cNvPr id="8210" name="Object 18"/>
            <p:cNvGraphicFramePr>
              <a:graphicFrameLocks noChangeAspect="1"/>
            </p:cNvGraphicFramePr>
            <p:nvPr/>
          </p:nvGraphicFramePr>
          <p:xfrm>
            <a:off x="0" y="32"/>
            <a:ext cx="6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69" r:id="rId19" imgW="977369" imgH="406365" progId="Equation.3">
                    <p:embed/>
                  </p:oleObj>
                </mc:Choice>
                <mc:Fallback>
                  <p:oleObj r:id="rId19" imgW="977369" imgH="40636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"/>
                          <a:ext cx="6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0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289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13" name="Group 21"/>
          <p:cNvGrpSpPr>
            <a:grpSpLocks/>
          </p:cNvGrpSpPr>
          <p:nvPr/>
        </p:nvGrpSpPr>
        <p:grpSpPr bwMode="auto">
          <a:xfrm>
            <a:off x="5886450" y="4406900"/>
            <a:ext cx="1778000" cy="469900"/>
            <a:chOff x="0" y="0"/>
            <a:chExt cx="1120" cy="296"/>
          </a:xfrm>
        </p:grpSpPr>
        <p:graphicFrame>
          <p:nvGraphicFramePr>
            <p:cNvPr id="8214" name="Object 22"/>
            <p:cNvGraphicFramePr>
              <a:graphicFrameLocks noChangeAspect="1"/>
            </p:cNvGraphicFramePr>
            <p:nvPr/>
          </p:nvGraphicFramePr>
          <p:xfrm>
            <a:off x="0" y="0"/>
            <a:ext cx="11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70" r:id="rId21" imgW="1778317" imgH="470217" progId="Equation.3">
                    <p:embed/>
                  </p:oleObj>
                </mc:Choice>
                <mc:Fallback>
                  <p:oleObj r:id="rId21" imgW="1778317" imgH="470217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1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84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>
              <a:off x="420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17" name="Group 25"/>
          <p:cNvGrpSpPr>
            <a:grpSpLocks/>
          </p:cNvGrpSpPr>
          <p:nvPr/>
        </p:nvGrpSpPr>
        <p:grpSpPr bwMode="auto">
          <a:xfrm>
            <a:off x="1524000" y="1127125"/>
            <a:ext cx="3200400" cy="534988"/>
            <a:chOff x="0" y="0"/>
            <a:chExt cx="2016" cy="337"/>
          </a:xfrm>
        </p:grpSpPr>
        <p:grpSp>
          <p:nvGrpSpPr>
            <p:cNvPr id="8218" name="Group 26"/>
            <p:cNvGrpSpPr>
              <a:grpSpLocks/>
            </p:cNvGrpSpPr>
            <p:nvPr/>
          </p:nvGrpSpPr>
          <p:grpSpPr bwMode="auto">
            <a:xfrm>
              <a:off x="0" y="0"/>
              <a:ext cx="2016" cy="337"/>
              <a:chOff x="0" y="0"/>
              <a:chExt cx="2016" cy="337"/>
            </a:xfrm>
          </p:grpSpPr>
          <p:graphicFrame>
            <p:nvGraphicFramePr>
              <p:cNvPr id="8219" name="Object 27"/>
              <p:cNvGraphicFramePr>
                <a:graphicFrameLocks noChangeAspect="1"/>
              </p:cNvGraphicFramePr>
              <p:nvPr/>
            </p:nvGraphicFramePr>
            <p:xfrm>
              <a:off x="0" y="25"/>
              <a:ext cx="2016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71" r:id="rId23" imgW="3199329" imgH="495402" progId="Equation.3">
                      <p:embed/>
                    </p:oleObj>
                  </mc:Choice>
                  <mc:Fallback>
                    <p:oleObj r:id="rId23" imgW="3199329" imgH="495402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5"/>
                            <a:ext cx="2016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0" name="Line 28"/>
              <p:cNvSpPr>
                <a:spLocks noChangeShapeType="1"/>
              </p:cNvSpPr>
              <p:nvPr/>
            </p:nvSpPr>
            <p:spPr bwMode="auto">
              <a:xfrm>
                <a:off x="0" y="49"/>
                <a:ext cx="1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1" name="Line 29"/>
              <p:cNvSpPr>
                <a:spLocks noChangeShapeType="1"/>
              </p:cNvSpPr>
              <p:nvPr/>
            </p:nvSpPr>
            <p:spPr bwMode="auto">
              <a:xfrm>
                <a:off x="600" y="1"/>
                <a:ext cx="1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2" name="Line 30"/>
              <p:cNvSpPr>
                <a:spLocks noChangeShapeType="1"/>
              </p:cNvSpPr>
              <p:nvPr/>
            </p:nvSpPr>
            <p:spPr bwMode="auto">
              <a:xfrm>
                <a:off x="1248" y="0"/>
                <a:ext cx="1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23" name="Line 31"/>
            <p:cNvSpPr>
              <a:spLocks noChangeShapeType="1"/>
            </p:cNvSpPr>
            <p:nvPr/>
          </p:nvSpPr>
          <p:spPr bwMode="auto">
            <a:xfrm>
              <a:off x="1792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24" name="Group 32"/>
          <p:cNvGrpSpPr>
            <a:grpSpLocks/>
          </p:cNvGrpSpPr>
          <p:nvPr/>
        </p:nvGrpSpPr>
        <p:grpSpPr bwMode="auto">
          <a:xfrm>
            <a:off x="4864100" y="1127125"/>
            <a:ext cx="3136900" cy="534988"/>
            <a:chOff x="0" y="0"/>
            <a:chExt cx="1976" cy="337"/>
          </a:xfrm>
        </p:grpSpPr>
        <p:graphicFrame>
          <p:nvGraphicFramePr>
            <p:cNvPr id="8225" name="Object 33"/>
            <p:cNvGraphicFramePr>
              <a:graphicFrameLocks noChangeAspect="1"/>
            </p:cNvGraphicFramePr>
            <p:nvPr/>
          </p:nvGraphicFramePr>
          <p:xfrm>
            <a:off x="0" y="25"/>
            <a:ext cx="197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72" r:id="rId25" imgW="3135856" imgH="495402" progId="Equation.3">
                    <p:embed/>
                  </p:oleObj>
                </mc:Choice>
                <mc:Fallback>
                  <p:oleObj r:id="rId25" imgW="3135856" imgH="49540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5"/>
                          <a:ext cx="197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6" name="Line 34"/>
            <p:cNvSpPr>
              <a:spLocks noChangeShapeType="1"/>
            </p:cNvSpPr>
            <p:nvPr/>
          </p:nvSpPr>
          <p:spPr bwMode="auto">
            <a:xfrm>
              <a:off x="576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Line 35"/>
            <p:cNvSpPr>
              <a:spLocks noChangeShapeType="1"/>
            </p:cNvSpPr>
            <p:nvPr/>
          </p:nvSpPr>
          <p:spPr bwMode="auto">
            <a:xfrm>
              <a:off x="0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8" name="Line 36"/>
            <p:cNvSpPr>
              <a:spLocks noChangeShapeType="1"/>
            </p:cNvSpPr>
            <p:nvPr/>
          </p:nvSpPr>
          <p:spPr bwMode="auto">
            <a:xfrm>
              <a:off x="1200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1775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30" name="Group 38"/>
          <p:cNvGrpSpPr>
            <a:grpSpLocks/>
          </p:cNvGrpSpPr>
          <p:nvPr/>
        </p:nvGrpSpPr>
        <p:grpSpPr bwMode="auto">
          <a:xfrm>
            <a:off x="1143000" y="1784350"/>
            <a:ext cx="889000" cy="406400"/>
            <a:chOff x="0" y="0"/>
            <a:chExt cx="560" cy="256"/>
          </a:xfrm>
        </p:grpSpPr>
        <p:graphicFrame>
          <p:nvGraphicFramePr>
            <p:cNvPr id="8231" name="Object 39"/>
            <p:cNvGraphicFramePr>
              <a:graphicFrameLocks noChangeAspect="1"/>
            </p:cNvGraphicFramePr>
            <p:nvPr/>
          </p:nvGraphicFramePr>
          <p:xfrm>
            <a:off x="0" y="48"/>
            <a:ext cx="5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73" r:id="rId27" imgW="888931" imgH="330374" progId="Equation.3">
                    <p:embed/>
                  </p:oleObj>
                </mc:Choice>
                <mc:Fallback>
                  <p:oleObj r:id="rId27" imgW="888931" imgH="330374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5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2" name="Line 40"/>
            <p:cNvSpPr>
              <a:spLocks noChangeShapeType="1"/>
            </p:cNvSpPr>
            <p:nvPr/>
          </p:nvSpPr>
          <p:spPr bwMode="auto">
            <a:xfrm>
              <a:off x="15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>
              <a:off x="243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34" name="Group 42"/>
          <p:cNvGrpSpPr>
            <a:grpSpLocks/>
          </p:cNvGrpSpPr>
          <p:nvPr/>
        </p:nvGrpSpPr>
        <p:grpSpPr bwMode="auto">
          <a:xfrm>
            <a:off x="2108200" y="1828800"/>
            <a:ext cx="3009900" cy="501650"/>
            <a:chOff x="0" y="0"/>
            <a:chExt cx="1896" cy="316"/>
          </a:xfrm>
        </p:grpSpPr>
        <p:graphicFrame>
          <p:nvGraphicFramePr>
            <p:cNvPr id="8235" name="Object 43"/>
            <p:cNvGraphicFramePr>
              <a:graphicFrameLocks noChangeAspect="1"/>
            </p:cNvGraphicFramePr>
            <p:nvPr/>
          </p:nvGraphicFramePr>
          <p:xfrm>
            <a:off x="0" y="4"/>
            <a:ext cx="189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74" r:id="rId29" imgW="3008911" imgH="495402" progId="Equation.3">
                    <p:embed/>
                  </p:oleObj>
                </mc:Choice>
                <mc:Fallback>
                  <p:oleObj r:id="rId29" imgW="3008911" imgH="495402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"/>
                          <a:ext cx="189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6" name="Line 44"/>
            <p:cNvSpPr>
              <a:spLocks noChangeShapeType="1"/>
            </p:cNvSpPr>
            <p:nvPr/>
          </p:nvSpPr>
          <p:spPr bwMode="auto">
            <a:xfrm>
              <a:off x="368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7" name="Line 45"/>
            <p:cNvSpPr>
              <a:spLocks noChangeShapeType="1"/>
            </p:cNvSpPr>
            <p:nvPr/>
          </p:nvSpPr>
          <p:spPr bwMode="auto">
            <a:xfrm>
              <a:off x="992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8" name="Line 46"/>
            <p:cNvSpPr>
              <a:spLocks noChangeShapeType="1"/>
            </p:cNvSpPr>
            <p:nvPr/>
          </p:nvSpPr>
          <p:spPr bwMode="auto">
            <a:xfrm>
              <a:off x="1568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39" name="Group 47"/>
          <p:cNvGrpSpPr>
            <a:grpSpLocks/>
          </p:cNvGrpSpPr>
          <p:nvPr/>
        </p:nvGrpSpPr>
        <p:grpSpPr bwMode="auto">
          <a:xfrm>
            <a:off x="5156200" y="1784350"/>
            <a:ext cx="2794000" cy="501650"/>
            <a:chOff x="0" y="0"/>
            <a:chExt cx="1760" cy="316"/>
          </a:xfrm>
        </p:grpSpPr>
        <p:graphicFrame>
          <p:nvGraphicFramePr>
            <p:cNvPr id="8240" name="Object 48"/>
            <p:cNvGraphicFramePr>
              <a:graphicFrameLocks noChangeAspect="1"/>
            </p:cNvGraphicFramePr>
            <p:nvPr/>
          </p:nvGraphicFramePr>
          <p:xfrm>
            <a:off x="0" y="4"/>
            <a:ext cx="17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75" r:id="rId31" imgW="2793105" imgH="495402" progId="Equation.3">
                    <p:embed/>
                  </p:oleObj>
                </mc:Choice>
                <mc:Fallback>
                  <p:oleObj r:id="rId31" imgW="2793105" imgH="495402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"/>
                          <a:ext cx="17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1" name="Line 49"/>
            <p:cNvSpPr>
              <a:spLocks noChangeShapeType="1"/>
            </p:cNvSpPr>
            <p:nvPr/>
          </p:nvSpPr>
          <p:spPr bwMode="auto">
            <a:xfrm>
              <a:off x="336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2" name="Line 50"/>
            <p:cNvSpPr>
              <a:spLocks noChangeShapeType="1"/>
            </p:cNvSpPr>
            <p:nvPr/>
          </p:nvSpPr>
          <p:spPr bwMode="auto">
            <a:xfrm>
              <a:off x="960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3" name="Line 51"/>
            <p:cNvSpPr>
              <a:spLocks noChangeShapeType="1"/>
            </p:cNvSpPr>
            <p:nvPr/>
          </p:nvSpPr>
          <p:spPr bwMode="auto">
            <a:xfrm>
              <a:off x="1488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44" name="Group 52"/>
          <p:cNvGrpSpPr>
            <a:grpSpLocks/>
          </p:cNvGrpSpPr>
          <p:nvPr/>
        </p:nvGrpSpPr>
        <p:grpSpPr bwMode="auto">
          <a:xfrm>
            <a:off x="2032000" y="2522538"/>
            <a:ext cx="611188" cy="457200"/>
            <a:chOff x="0" y="0"/>
            <a:chExt cx="385" cy="288"/>
          </a:xfrm>
        </p:grpSpPr>
        <p:graphicFrame>
          <p:nvGraphicFramePr>
            <p:cNvPr id="8245" name="Object 53"/>
            <p:cNvGraphicFramePr>
              <a:graphicFrameLocks noChangeAspect="1"/>
            </p:cNvGraphicFramePr>
            <p:nvPr/>
          </p:nvGraphicFramePr>
          <p:xfrm>
            <a:off x="48" y="48"/>
            <a:ext cx="2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76" r:id="rId33" imgW="470013" imgH="381152" progId="Equation.3">
                    <p:embed/>
                  </p:oleObj>
                </mc:Choice>
                <mc:Fallback>
                  <p:oleObj r:id="rId33" imgW="470013" imgH="381152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48"/>
                          <a:ext cx="2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>
              <a:off x="0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7" name="Line 55"/>
            <p:cNvSpPr>
              <a:spLocks noChangeShapeType="1"/>
            </p:cNvSpPr>
            <p:nvPr/>
          </p:nvSpPr>
          <p:spPr bwMode="auto">
            <a:xfrm>
              <a:off x="240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48" name="Group 56"/>
          <p:cNvGrpSpPr>
            <a:grpSpLocks/>
          </p:cNvGrpSpPr>
          <p:nvPr/>
        </p:nvGrpSpPr>
        <p:grpSpPr bwMode="auto">
          <a:xfrm>
            <a:off x="2641600" y="2522538"/>
            <a:ext cx="963613" cy="457200"/>
            <a:chOff x="0" y="0"/>
            <a:chExt cx="607" cy="288"/>
          </a:xfrm>
        </p:grpSpPr>
        <p:graphicFrame>
          <p:nvGraphicFramePr>
            <p:cNvPr id="8249" name="Object 57"/>
            <p:cNvGraphicFramePr>
              <a:graphicFrameLocks noChangeAspect="1"/>
            </p:cNvGraphicFramePr>
            <p:nvPr/>
          </p:nvGraphicFramePr>
          <p:xfrm>
            <a:off x="0" y="48"/>
            <a:ext cx="5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77" r:id="rId35" imgW="888931" imgH="381152" progId="Equation.3">
                    <p:embed/>
                  </p:oleObj>
                </mc:Choice>
                <mc:Fallback>
                  <p:oleObj r:id="rId35" imgW="888931" imgH="381152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56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50" name="Line 58"/>
            <p:cNvSpPr>
              <a:spLocks noChangeShapeType="1"/>
            </p:cNvSpPr>
            <p:nvPr/>
          </p:nvSpPr>
          <p:spPr bwMode="auto">
            <a:xfrm>
              <a:off x="192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1" name="Line 59"/>
            <p:cNvSpPr>
              <a:spLocks noChangeShapeType="1"/>
            </p:cNvSpPr>
            <p:nvPr/>
          </p:nvSpPr>
          <p:spPr bwMode="auto">
            <a:xfrm>
              <a:off x="462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52" name="Group 60"/>
          <p:cNvGrpSpPr>
            <a:grpSpLocks/>
          </p:cNvGrpSpPr>
          <p:nvPr/>
        </p:nvGrpSpPr>
        <p:grpSpPr bwMode="auto">
          <a:xfrm>
            <a:off x="3613150" y="2522538"/>
            <a:ext cx="901700" cy="382587"/>
            <a:chOff x="0" y="0"/>
            <a:chExt cx="568" cy="241"/>
          </a:xfrm>
        </p:grpSpPr>
        <p:graphicFrame>
          <p:nvGraphicFramePr>
            <p:cNvPr id="8253" name="Object 61"/>
            <p:cNvGraphicFramePr>
              <a:graphicFrameLocks noChangeAspect="1"/>
            </p:cNvGraphicFramePr>
            <p:nvPr/>
          </p:nvGraphicFramePr>
          <p:xfrm>
            <a:off x="0" y="33"/>
            <a:ext cx="5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78" r:id="rId37" imgW="901626" imgH="330374" progId="Equation.3">
                    <p:embed/>
                  </p:oleObj>
                </mc:Choice>
                <mc:Fallback>
                  <p:oleObj r:id="rId37" imgW="901626" imgH="330374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3"/>
                          <a:ext cx="5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54" name="Line 62"/>
            <p:cNvSpPr>
              <a:spLocks noChangeShapeType="1"/>
            </p:cNvSpPr>
            <p:nvPr/>
          </p:nvSpPr>
          <p:spPr bwMode="auto">
            <a:xfrm>
              <a:off x="190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5" name="Line 63"/>
            <p:cNvSpPr>
              <a:spLocks noChangeShapeType="1"/>
            </p:cNvSpPr>
            <p:nvPr/>
          </p:nvSpPr>
          <p:spPr bwMode="auto">
            <a:xfrm>
              <a:off x="408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56" name="Group 64"/>
          <p:cNvGrpSpPr>
            <a:grpSpLocks/>
          </p:cNvGrpSpPr>
          <p:nvPr/>
        </p:nvGrpSpPr>
        <p:grpSpPr bwMode="auto">
          <a:xfrm>
            <a:off x="5384800" y="2514600"/>
            <a:ext cx="623888" cy="452438"/>
            <a:chOff x="0" y="0"/>
            <a:chExt cx="393" cy="285"/>
          </a:xfrm>
        </p:grpSpPr>
        <p:graphicFrame>
          <p:nvGraphicFramePr>
            <p:cNvPr id="8257" name="Object 65"/>
            <p:cNvGraphicFramePr>
              <a:graphicFrameLocks noChangeAspect="1"/>
            </p:cNvGraphicFramePr>
            <p:nvPr/>
          </p:nvGraphicFramePr>
          <p:xfrm>
            <a:off x="38" y="45"/>
            <a:ext cx="3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79" r:id="rId39" imgW="520791" imgH="381152" progId="Equation.3">
                    <p:embed/>
                  </p:oleObj>
                </mc:Choice>
                <mc:Fallback>
                  <p:oleObj r:id="rId39" imgW="520791" imgH="381152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" y="45"/>
                          <a:ext cx="3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58" name="Line 66"/>
            <p:cNvSpPr>
              <a:spLocks noChangeShapeType="1"/>
            </p:cNvSpPr>
            <p:nvPr/>
          </p:nvSpPr>
          <p:spPr bwMode="auto">
            <a:xfrm>
              <a:off x="0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9" name="Line 67"/>
            <p:cNvSpPr>
              <a:spLocks noChangeShapeType="1"/>
            </p:cNvSpPr>
            <p:nvPr/>
          </p:nvSpPr>
          <p:spPr bwMode="auto">
            <a:xfrm>
              <a:off x="248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60" name="Group 68"/>
          <p:cNvGrpSpPr>
            <a:grpSpLocks/>
          </p:cNvGrpSpPr>
          <p:nvPr/>
        </p:nvGrpSpPr>
        <p:grpSpPr bwMode="auto">
          <a:xfrm>
            <a:off x="5994400" y="2514600"/>
            <a:ext cx="915988" cy="465138"/>
            <a:chOff x="0" y="0"/>
            <a:chExt cx="577" cy="293"/>
          </a:xfrm>
        </p:grpSpPr>
        <p:graphicFrame>
          <p:nvGraphicFramePr>
            <p:cNvPr id="8261" name="Object 69"/>
            <p:cNvGraphicFramePr>
              <a:graphicFrameLocks noChangeAspect="1"/>
            </p:cNvGraphicFramePr>
            <p:nvPr/>
          </p:nvGraphicFramePr>
          <p:xfrm>
            <a:off x="0" y="37"/>
            <a:ext cx="5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80" r:id="rId41" imgW="901235" imgH="406365" progId="Equation.3">
                    <p:embed/>
                  </p:oleObj>
                </mc:Choice>
                <mc:Fallback>
                  <p:oleObj r:id="rId41" imgW="901235" imgH="406365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7"/>
                          <a:ext cx="5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62" name="Line 70"/>
            <p:cNvSpPr>
              <a:spLocks noChangeShapeType="1"/>
            </p:cNvSpPr>
            <p:nvPr/>
          </p:nvSpPr>
          <p:spPr bwMode="auto">
            <a:xfrm>
              <a:off x="199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3" name="Line 71"/>
            <p:cNvSpPr>
              <a:spLocks noChangeShapeType="1"/>
            </p:cNvSpPr>
            <p:nvPr/>
          </p:nvSpPr>
          <p:spPr bwMode="auto">
            <a:xfrm>
              <a:off x="432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64" name="Group 72"/>
          <p:cNvGrpSpPr>
            <a:grpSpLocks/>
          </p:cNvGrpSpPr>
          <p:nvPr/>
        </p:nvGrpSpPr>
        <p:grpSpPr bwMode="auto">
          <a:xfrm>
            <a:off x="6985000" y="2514600"/>
            <a:ext cx="839788" cy="377825"/>
            <a:chOff x="0" y="0"/>
            <a:chExt cx="529" cy="238"/>
          </a:xfrm>
        </p:grpSpPr>
        <p:graphicFrame>
          <p:nvGraphicFramePr>
            <p:cNvPr id="8265" name="Object 73"/>
            <p:cNvGraphicFramePr>
              <a:graphicFrameLocks noChangeAspect="1"/>
            </p:cNvGraphicFramePr>
            <p:nvPr/>
          </p:nvGraphicFramePr>
          <p:xfrm>
            <a:off x="0" y="30"/>
            <a:ext cx="5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81" r:id="rId43" imgW="812764" imgH="330374" progId="Equation.3">
                    <p:embed/>
                  </p:oleObj>
                </mc:Choice>
                <mc:Fallback>
                  <p:oleObj r:id="rId43" imgW="812764" imgH="330374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0"/>
                          <a:ext cx="51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66" name="Line 74"/>
            <p:cNvSpPr>
              <a:spLocks noChangeShapeType="1"/>
            </p:cNvSpPr>
            <p:nvPr/>
          </p:nvSpPr>
          <p:spPr bwMode="auto">
            <a:xfrm>
              <a:off x="191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7" name="Line 75"/>
            <p:cNvSpPr>
              <a:spLocks noChangeShapeType="1"/>
            </p:cNvSpPr>
            <p:nvPr/>
          </p:nvSpPr>
          <p:spPr bwMode="auto">
            <a:xfrm>
              <a:off x="384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68" name="Group 76"/>
          <p:cNvGrpSpPr>
            <a:grpSpLocks/>
          </p:cNvGrpSpPr>
          <p:nvPr/>
        </p:nvGrpSpPr>
        <p:grpSpPr bwMode="auto">
          <a:xfrm>
            <a:off x="1193800" y="3124200"/>
            <a:ext cx="611188" cy="406400"/>
            <a:chOff x="0" y="0"/>
            <a:chExt cx="385" cy="256"/>
          </a:xfrm>
        </p:grpSpPr>
        <p:graphicFrame>
          <p:nvGraphicFramePr>
            <p:cNvPr id="8269" name="Object 77"/>
            <p:cNvGraphicFramePr>
              <a:graphicFrameLocks noChangeAspect="1"/>
            </p:cNvGraphicFramePr>
            <p:nvPr/>
          </p:nvGraphicFramePr>
          <p:xfrm>
            <a:off x="8" y="48"/>
            <a:ext cx="3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82" r:id="rId45" imgW="596958" imgH="330374" progId="Equation.3">
                    <p:embed/>
                  </p:oleObj>
                </mc:Choice>
                <mc:Fallback>
                  <p:oleObj r:id="rId45" imgW="596958" imgH="330374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" y="48"/>
                          <a:ext cx="3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0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240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72" name="Group 80"/>
          <p:cNvGrpSpPr>
            <a:grpSpLocks/>
          </p:cNvGrpSpPr>
          <p:nvPr/>
        </p:nvGrpSpPr>
        <p:grpSpPr bwMode="auto">
          <a:xfrm>
            <a:off x="2667000" y="5029200"/>
            <a:ext cx="735013" cy="457200"/>
            <a:chOff x="0" y="0"/>
            <a:chExt cx="463" cy="288"/>
          </a:xfrm>
        </p:grpSpPr>
        <p:graphicFrame>
          <p:nvGraphicFramePr>
            <p:cNvPr id="8273" name="Object 81"/>
            <p:cNvGraphicFramePr>
              <a:graphicFrameLocks noChangeAspect="1"/>
            </p:cNvGraphicFramePr>
            <p:nvPr/>
          </p:nvGraphicFramePr>
          <p:xfrm>
            <a:off x="0" y="32"/>
            <a:ext cx="4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83" r:id="rId47" imgW="685522" imgH="406365" progId="Equation.3">
                    <p:embed/>
                  </p:oleObj>
                </mc:Choice>
                <mc:Fallback>
                  <p:oleObj r:id="rId47" imgW="685522" imgH="406365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"/>
                          <a:ext cx="4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74" name="Line 82"/>
            <p:cNvSpPr>
              <a:spLocks noChangeShapeType="1"/>
            </p:cNvSpPr>
            <p:nvPr/>
          </p:nvSpPr>
          <p:spPr bwMode="auto">
            <a:xfrm>
              <a:off x="0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5" name="Line 83"/>
            <p:cNvSpPr>
              <a:spLocks noChangeShapeType="1"/>
            </p:cNvSpPr>
            <p:nvPr/>
          </p:nvSpPr>
          <p:spPr bwMode="auto">
            <a:xfrm>
              <a:off x="318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76" name="Group 84"/>
          <p:cNvGrpSpPr>
            <a:grpSpLocks/>
          </p:cNvGrpSpPr>
          <p:nvPr/>
        </p:nvGrpSpPr>
        <p:grpSpPr bwMode="auto">
          <a:xfrm>
            <a:off x="2565400" y="5562600"/>
            <a:ext cx="935038" cy="471488"/>
            <a:chOff x="0" y="0"/>
            <a:chExt cx="589" cy="297"/>
          </a:xfrm>
        </p:grpSpPr>
        <p:graphicFrame>
          <p:nvGraphicFramePr>
            <p:cNvPr id="8277" name="Object 85"/>
            <p:cNvGraphicFramePr>
              <a:graphicFrameLocks noChangeAspect="1"/>
            </p:cNvGraphicFramePr>
            <p:nvPr/>
          </p:nvGraphicFramePr>
          <p:xfrm>
            <a:off x="0" y="0"/>
            <a:ext cx="58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84" r:id="rId49" imgW="927417" imgH="470217" progId="Equation.3">
                    <p:embed/>
                  </p:oleObj>
                </mc:Choice>
                <mc:Fallback>
                  <p:oleObj r:id="rId49" imgW="927417" imgH="470217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89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78" name="Line 86"/>
            <p:cNvSpPr>
              <a:spLocks noChangeShapeType="1"/>
            </p:cNvSpPr>
            <p:nvPr/>
          </p:nvSpPr>
          <p:spPr bwMode="auto">
            <a:xfrm>
              <a:off x="48" y="22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9" name="Line 87"/>
            <p:cNvSpPr>
              <a:spLocks noChangeShapeType="1"/>
            </p:cNvSpPr>
            <p:nvPr/>
          </p:nvSpPr>
          <p:spPr bwMode="auto">
            <a:xfrm>
              <a:off x="370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80" name="Group 88"/>
          <p:cNvGrpSpPr>
            <a:grpSpLocks/>
          </p:cNvGrpSpPr>
          <p:nvPr/>
        </p:nvGrpSpPr>
        <p:grpSpPr bwMode="auto">
          <a:xfrm>
            <a:off x="1085850" y="4343400"/>
            <a:ext cx="712788" cy="457200"/>
            <a:chOff x="0" y="0"/>
            <a:chExt cx="449" cy="288"/>
          </a:xfrm>
        </p:grpSpPr>
        <p:graphicFrame>
          <p:nvGraphicFramePr>
            <p:cNvPr id="8281" name="Object 89"/>
            <p:cNvGraphicFramePr>
              <a:graphicFrameLocks noChangeAspect="1"/>
            </p:cNvGraphicFramePr>
            <p:nvPr/>
          </p:nvGraphicFramePr>
          <p:xfrm>
            <a:off x="0" y="32"/>
            <a:ext cx="4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85" r:id="rId51" imgW="710900" imgH="406365" progId="Equation.3">
                    <p:embed/>
                  </p:oleObj>
                </mc:Choice>
                <mc:Fallback>
                  <p:oleObj r:id="rId51" imgW="710900" imgH="406365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"/>
                          <a:ext cx="4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82" name="Line 90"/>
            <p:cNvSpPr>
              <a:spLocks noChangeShapeType="1"/>
            </p:cNvSpPr>
            <p:nvPr/>
          </p:nvSpPr>
          <p:spPr bwMode="auto">
            <a:xfrm>
              <a:off x="16" y="48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83" name="Line 91"/>
            <p:cNvSpPr>
              <a:spLocks noChangeShapeType="1"/>
            </p:cNvSpPr>
            <p:nvPr/>
          </p:nvSpPr>
          <p:spPr bwMode="auto">
            <a:xfrm>
              <a:off x="304" y="0"/>
              <a:ext cx="145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84" name="Text Box 92"/>
          <p:cNvSpPr txBox="1">
            <a:spLocks noChangeArrowheads="1"/>
          </p:cNvSpPr>
          <p:nvPr/>
        </p:nvSpPr>
        <p:spPr bwMode="auto">
          <a:xfrm>
            <a:off x="608013" y="3748088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两向量的夹角公式 </a:t>
            </a:r>
          </a:p>
        </p:txBody>
      </p:sp>
      <p:sp>
        <p:nvSpPr>
          <p:cNvPr id="8285" name="Text Box 93"/>
          <p:cNvSpPr txBox="1">
            <a:spLocks noChangeArrowheads="1"/>
          </p:cNvSpPr>
          <p:nvPr/>
        </p:nvSpPr>
        <p:spPr bwMode="auto">
          <a:xfrm>
            <a:off x="7588250" y="4333875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, </a:t>
            </a:r>
            <a:r>
              <a:rPr lang="zh-CN" altLang="en-US"/>
              <a:t>得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build="p" autoUpdateAnimBg="0"/>
      <p:bldP spid="8199" grpId="0" animBg="1"/>
      <p:bldP spid="8201" grpId="0" build="p" autoUpdateAnimBg="0"/>
      <p:bldP spid="8202" grpId="0" build="p" autoUpdateAnimBg="0" advAuto="0"/>
      <p:bldP spid="8208" grpId="0" build="p" autoUpdateAnimBg="0"/>
      <p:bldP spid="8284" grpId="0" build="p" autoUpdateAnimBg="0"/>
      <p:bldP spid="828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3962400" y="1739900"/>
            <a:ext cx="2286000" cy="468313"/>
            <a:chOff x="0" y="0"/>
            <a:chExt cx="1440" cy="295"/>
          </a:xfrm>
        </p:grpSpPr>
        <p:graphicFrame>
          <p:nvGraphicFramePr>
            <p:cNvPr id="9219" name="Object 3"/>
            <p:cNvGraphicFramePr>
              <a:graphicFrameLocks noChangeAspect="1"/>
            </p:cNvGraphicFramePr>
            <p:nvPr/>
          </p:nvGraphicFramePr>
          <p:xfrm>
            <a:off x="0" y="39"/>
            <a:ext cx="14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5" r:id="rId3" imgW="2284334" imgH="406365" progId="Equation.3">
                    <p:embed/>
                  </p:oleObj>
                </mc:Choice>
                <mc:Fallback>
                  <p:oleObj r:id="rId3" imgW="2284334" imgH="40636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9"/>
                          <a:ext cx="14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0" name="Line 4"/>
            <p:cNvSpPr>
              <a:spLocks noChangeShapeType="1"/>
            </p:cNvSpPr>
            <p:nvPr/>
          </p:nvSpPr>
          <p:spPr bwMode="auto">
            <a:xfrm>
              <a:off x="19" y="0"/>
              <a:ext cx="317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1346200" y="1690688"/>
            <a:ext cx="2387600" cy="468312"/>
            <a:chOff x="0" y="0"/>
            <a:chExt cx="1504" cy="295"/>
          </a:xfrm>
        </p:grpSpPr>
        <p:graphicFrame>
          <p:nvGraphicFramePr>
            <p:cNvPr id="9222" name="Object 6"/>
            <p:cNvGraphicFramePr>
              <a:graphicFrameLocks noChangeAspect="1"/>
            </p:cNvGraphicFramePr>
            <p:nvPr/>
          </p:nvGraphicFramePr>
          <p:xfrm>
            <a:off x="0" y="39"/>
            <a:ext cx="15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6" r:id="rId5" imgW="2385846" imgH="406365" progId="Equation.3">
                    <p:embed/>
                  </p:oleObj>
                </mc:Choice>
                <mc:Fallback>
                  <p:oleObj r:id="rId5" imgW="2385846" imgH="40636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9"/>
                          <a:ext cx="150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16" y="0"/>
              <a:ext cx="317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3200400" y="3568700"/>
          <a:ext cx="1930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7" r:id="rId7" imgW="1930717" imgH="927417" progId="Equation.3">
                  <p:embed/>
                </p:oleObj>
              </mc:Choice>
              <mc:Fallback>
                <p:oleObj r:id="rId7" imgW="1930717" imgH="927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68700"/>
                        <a:ext cx="1930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8518525" y="2286000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" r:id="rId9" imgW="279475" imgH="304853" progId="Equation.3">
                  <p:embed/>
                </p:oleObj>
              </mc:Choice>
              <mc:Fallback>
                <p:oleObj r:id="rId9" imgW="279475" imgH="30485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2286000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7391400" y="2209800"/>
            <a:ext cx="1219200" cy="3810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7221538" y="2667000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9" r:id="rId11" imgW="406365" imgH="304853" progId="Equation.3">
                  <p:embed/>
                </p:oleObj>
              </mc:Choice>
              <mc:Fallback>
                <p:oleObj r:id="rId11" imgW="406365" imgH="30485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2667000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1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28194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1" charset="-122"/>
              </a:rPr>
              <a:t>例</a:t>
            </a:r>
            <a:r>
              <a:rPr lang="en-US" altLang="zh-CN" sz="2800" b="1">
                <a:ea typeface="楷体_GB2312" pitchFamily="1" charset="-122"/>
              </a:rPr>
              <a:t>2.</a:t>
            </a:r>
            <a:r>
              <a:rPr lang="en-US" altLang="zh-CN" sz="2800">
                <a:ea typeface="楷体_GB2312" pitchFamily="1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1" charset="-122"/>
              </a:rPr>
              <a:t>已知三点</a:t>
            </a: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2889250" y="568325"/>
          <a:ext cx="4721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" r:id="rId13" imgW="4720620" imgH="406365" progId="Equation.3">
                  <p:embed/>
                </p:oleObj>
              </mc:Choice>
              <mc:Fallback>
                <p:oleObj r:id="rId13" imgW="4720620" imgH="40636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568325"/>
                        <a:ext cx="47212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04800" y="10668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仿宋_GB2312" pitchFamily="1" charset="-122"/>
                <a:sym typeface="Symbol" pitchFamily="18" charset="2"/>
              </a:rPr>
              <a:t> </a:t>
            </a:r>
            <a:r>
              <a:rPr lang="en-US" altLang="zh-CN" i="1">
                <a:ea typeface="仿宋_GB2312" pitchFamily="1" charset="-122"/>
                <a:sym typeface="Symbol" pitchFamily="18" charset="2"/>
              </a:rPr>
              <a:t>AMB</a:t>
            </a:r>
            <a:r>
              <a:rPr lang="en-US" altLang="zh-CN">
                <a:ea typeface="仿宋_GB2312" pitchFamily="1" charset="-122"/>
                <a:sym typeface="Symbol" pitchFamily="18" charset="2"/>
              </a:rPr>
              <a:t> .   </a:t>
            </a:r>
            <a:endParaRPr lang="en-US" altLang="zh-CN" sz="2400">
              <a:solidFill>
                <a:schemeClr val="accent2"/>
              </a:solidFill>
              <a:ea typeface="仿宋_GB2312" pitchFamily="1" charset="-122"/>
              <a:sym typeface="Symbol" pitchFamily="18" charset="2"/>
            </a:endParaRPr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7696200" y="1600200"/>
            <a:ext cx="65088" cy="65088"/>
          </a:xfrm>
          <a:prstGeom prst="ellipse">
            <a:avLst/>
          </a:prstGeom>
          <a:solidFill>
            <a:schemeClr val="hlink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8545513" y="2171700"/>
            <a:ext cx="65087" cy="65088"/>
          </a:xfrm>
          <a:prstGeom prst="ellipse">
            <a:avLst/>
          </a:prstGeom>
          <a:solidFill>
            <a:schemeClr val="hlink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7451725" y="1250950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1" r:id="rId15" imgW="279475" imgH="304853" progId="Equation.3">
                  <p:embed/>
                </p:oleObj>
              </mc:Choice>
              <mc:Fallback>
                <p:oleObj r:id="rId15" imgW="279475" imgH="30485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250950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Line 18"/>
          <p:cNvSpPr>
            <a:spLocks noChangeShapeType="1"/>
          </p:cNvSpPr>
          <p:nvPr/>
        </p:nvSpPr>
        <p:spPr bwMode="auto">
          <a:xfrm flipH="1">
            <a:off x="7391400" y="1676400"/>
            <a:ext cx="304800" cy="9144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7359650" y="2549525"/>
            <a:ext cx="65088" cy="65088"/>
          </a:xfrm>
          <a:prstGeom prst="ellipse">
            <a:avLst/>
          </a:prstGeom>
          <a:solidFill>
            <a:schemeClr val="hlink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609600" y="1665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flipV="1">
            <a:off x="7391400" y="2208213"/>
            <a:ext cx="1219200" cy="381000"/>
          </a:xfrm>
          <a:prstGeom prst="line">
            <a:avLst/>
          </a:prstGeom>
          <a:noFill/>
          <a:ln w="28575" cmpd="sng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7391400" y="1674813"/>
            <a:ext cx="304800" cy="914400"/>
          </a:xfrm>
          <a:prstGeom prst="line">
            <a:avLst/>
          </a:prstGeom>
          <a:noFill/>
          <a:ln w="28575" cmpd="sng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39" name="Object 23"/>
          <p:cNvGraphicFramePr>
            <a:graphicFrameLocks noChangeAspect="1"/>
          </p:cNvGraphicFramePr>
          <p:nvPr/>
        </p:nvGraphicFramePr>
        <p:xfrm>
          <a:off x="2438400" y="1766888"/>
          <a:ext cx="2778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" r:id="rId17" imgW="279596" imgH="393846" progId="Equation.3">
                  <p:embed/>
                </p:oleObj>
              </mc:Choice>
              <mc:Fallback>
                <p:oleObj r:id="rId17" imgW="279596" imgH="39384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66888"/>
                        <a:ext cx="2778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24"/>
          <p:cNvGraphicFramePr>
            <a:graphicFrameLocks noChangeAspect="1"/>
          </p:cNvGraphicFramePr>
          <p:nvPr/>
        </p:nvGraphicFramePr>
        <p:xfrm>
          <a:off x="2819400" y="1776413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" r:id="rId19" imgW="279596" imgH="393846" progId="Equation.3">
                  <p:embed/>
                </p:oleObj>
              </mc:Choice>
              <mc:Fallback>
                <p:oleObj r:id="rId19" imgW="279596" imgH="39384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76413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3201988" y="178435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" r:id="rId21" imgW="215936" imgH="317404" progId="Equation.3">
                  <p:embed/>
                </p:oleObj>
              </mc:Choice>
              <mc:Fallback>
                <p:oleObj r:id="rId21" imgW="215936" imgH="31740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178435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26"/>
          <p:cNvGraphicFramePr>
            <a:graphicFrameLocks noChangeAspect="1"/>
          </p:cNvGraphicFramePr>
          <p:nvPr/>
        </p:nvGraphicFramePr>
        <p:xfrm>
          <a:off x="5105400" y="1816100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" r:id="rId23" imgW="279596" imgH="393846" progId="Equation.3">
                  <p:embed/>
                </p:oleObj>
              </mc:Choice>
              <mc:Fallback>
                <p:oleObj r:id="rId23" imgW="279596" imgH="39384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16100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3" name="Object 27"/>
          <p:cNvGraphicFramePr>
            <a:graphicFrameLocks noChangeAspect="1"/>
          </p:cNvGraphicFramePr>
          <p:nvPr/>
        </p:nvGraphicFramePr>
        <p:xfrm>
          <a:off x="5480050" y="1817688"/>
          <a:ext cx="3286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6" r:id="rId25" imgW="330374" imgH="393846" progId="Equation.3">
                  <p:embed/>
                </p:oleObj>
              </mc:Choice>
              <mc:Fallback>
                <p:oleObj r:id="rId25" imgW="330374" imgH="39384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1817688"/>
                        <a:ext cx="3286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28"/>
          <p:cNvGraphicFramePr>
            <a:graphicFrameLocks noChangeAspect="1"/>
          </p:cNvGraphicFramePr>
          <p:nvPr/>
        </p:nvGraphicFramePr>
        <p:xfrm>
          <a:off x="5911850" y="1816100"/>
          <a:ext cx="21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7" r:id="rId27" imgW="215936" imgH="393505" progId="Equation.3">
                  <p:embed/>
                </p:oleObj>
              </mc:Choice>
              <mc:Fallback>
                <p:oleObj r:id="rId27" imgW="215936" imgH="39350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1816100"/>
                        <a:ext cx="215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609600" y="26050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9246" name="Object 30"/>
          <p:cNvGraphicFramePr>
            <a:graphicFrameLocks noChangeAspect="1"/>
          </p:cNvGraphicFramePr>
          <p:nvPr/>
        </p:nvGraphicFramePr>
        <p:xfrm>
          <a:off x="1511300" y="2730500"/>
          <a:ext cx="191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8" r:id="rId29" imgW="1917185" imgH="393846" progId="Equation.3">
                  <p:embed/>
                </p:oleObj>
              </mc:Choice>
              <mc:Fallback>
                <p:oleObj r:id="rId29" imgW="1917185" imgH="39384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730500"/>
                        <a:ext cx="191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7" name="Line 31"/>
          <p:cNvSpPr>
            <a:spLocks noChangeShapeType="1"/>
          </p:cNvSpPr>
          <p:nvPr/>
        </p:nvSpPr>
        <p:spPr bwMode="auto">
          <a:xfrm flipV="1">
            <a:off x="3505200" y="2932113"/>
            <a:ext cx="18288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48" name="Object 32"/>
          <p:cNvGraphicFramePr>
            <a:graphicFrameLocks noChangeAspect="1"/>
          </p:cNvGraphicFramePr>
          <p:nvPr/>
        </p:nvGraphicFramePr>
        <p:xfrm>
          <a:off x="3730625" y="3624263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9" r:id="rId31" imgW="419054" imgH="304853" progId="Equation.3">
                  <p:embed/>
                </p:oleObj>
              </mc:Choice>
              <mc:Fallback>
                <p:oleObj r:id="rId31" imgW="419054" imgH="30485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3624263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33"/>
          <p:cNvGraphicFramePr>
            <a:graphicFrameLocks noChangeAspect="1"/>
          </p:cNvGraphicFramePr>
          <p:nvPr/>
        </p:nvGraphicFramePr>
        <p:xfrm>
          <a:off x="4179888" y="363220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0" r:id="rId33" imgW="482498" imgH="317542" progId="Equation.3">
                  <p:embed/>
                </p:oleObj>
              </mc:Choice>
              <mc:Fallback>
                <p:oleObj r:id="rId33" imgW="482498" imgH="317542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3632200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0" name="Object 34"/>
          <p:cNvGraphicFramePr>
            <a:graphicFrameLocks noChangeAspect="1"/>
          </p:cNvGraphicFramePr>
          <p:nvPr/>
        </p:nvGraphicFramePr>
        <p:xfrm>
          <a:off x="4660900" y="3627438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1" r:id="rId35" imgW="215936" imgH="317404" progId="Equation.3">
                  <p:embed/>
                </p:oleObj>
              </mc:Choice>
              <mc:Fallback>
                <p:oleObj r:id="rId35" imgW="215936" imgH="31740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3627438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1" name="Object 35"/>
          <p:cNvGraphicFramePr>
            <a:graphicFrameLocks noChangeAspect="1"/>
          </p:cNvGraphicFramePr>
          <p:nvPr/>
        </p:nvGraphicFramePr>
        <p:xfrm>
          <a:off x="3784600" y="4038600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2" r:id="rId37" imgW="482708" imgH="381152" progId="Equation.3">
                  <p:embed/>
                </p:oleObj>
              </mc:Choice>
              <mc:Fallback>
                <p:oleObj r:id="rId37" imgW="482708" imgH="38115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4038600"/>
                        <a:ext cx="48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2" name="Object 36"/>
          <p:cNvGraphicFramePr>
            <a:graphicFrameLocks noChangeAspect="1"/>
          </p:cNvGraphicFramePr>
          <p:nvPr/>
        </p:nvGraphicFramePr>
        <p:xfrm>
          <a:off x="4318000" y="4038600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3" r:id="rId39" imgW="482708" imgH="381152" progId="Equation.3">
                  <p:embed/>
                </p:oleObj>
              </mc:Choice>
              <mc:Fallback>
                <p:oleObj r:id="rId39" imgW="482708" imgH="38115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4038600"/>
                        <a:ext cx="48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3" name="Object 37"/>
          <p:cNvGraphicFramePr>
            <a:graphicFrameLocks noChangeAspect="1"/>
          </p:cNvGraphicFramePr>
          <p:nvPr/>
        </p:nvGraphicFramePr>
        <p:xfrm>
          <a:off x="5257800" y="358775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" r:id="rId41" imgW="533486" imgH="850848" progId="Equation.3">
                  <p:embed/>
                </p:oleObj>
              </mc:Choice>
              <mc:Fallback>
                <p:oleObj r:id="rId41" imgW="533486" imgH="850848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87750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4" name="Object 38"/>
          <p:cNvGraphicFramePr>
            <a:graphicFrameLocks noChangeAspect="1"/>
          </p:cNvGraphicFramePr>
          <p:nvPr/>
        </p:nvGraphicFramePr>
        <p:xfrm>
          <a:off x="3530600" y="4483100"/>
          <a:ext cx="26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" r:id="rId43" imgW="266670" imgH="850110" progId="Equation.3">
                  <p:embed/>
                </p:oleObj>
              </mc:Choice>
              <mc:Fallback>
                <p:oleObj r:id="rId43" imgW="266670" imgH="85011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4483100"/>
                        <a:ext cx="26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5" name="Arc 39"/>
          <p:cNvSpPr>
            <a:spLocks/>
          </p:cNvSpPr>
          <p:nvPr/>
        </p:nvSpPr>
        <p:spPr bwMode="auto">
          <a:xfrm>
            <a:off x="7391400" y="2249488"/>
            <a:ext cx="341313" cy="341312"/>
          </a:xfrm>
          <a:custGeom>
            <a:avLst/>
            <a:gdLst>
              <a:gd name="G0" fmla="+- 0 0 0"/>
              <a:gd name="G1" fmla="+- 20198 0 0"/>
              <a:gd name="G2" fmla="+- 21600 0 0"/>
              <a:gd name="T0" fmla="*/ 7656 w 20167"/>
              <a:gd name="T1" fmla="*/ 0 h 20198"/>
              <a:gd name="T2" fmla="*/ 20167 w 20167"/>
              <a:gd name="T3" fmla="*/ 12460 h 20198"/>
              <a:gd name="T4" fmla="*/ 0 w 20167"/>
              <a:gd name="T5" fmla="*/ 20198 h 20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67" h="20198" fill="none" extrusionOk="0">
                <a:moveTo>
                  <a:pt x="7655" y="0"/>
                </a:moveTo>
                <a:cubicBezTo>
                  <a:pt x="13410" y="2181"/>
                  <a:pt x="17961" y="6714"/>
                  <a:pt x="20166" y="12460"/>
                </a:cubicBezTo>
              </a:path>
              <a:path w="20167" h="20198" stroke="0" extrusionOk="0">
                <a:moveTo>
                  <a:pt x="7655" y="0"/>
                </a:moveTo>
                <a:cubicBezTo>
                  <a:pt x="13410" y="2181"/>
                  <a:pt x="17961" y="6714"/>
                  <a:pt x="20166" y="12460"/>
                </a:cubicBezTo>
                <a:lnTo>
                  <a:pt x="0" y="20198"/>
                </a:lnTo>
                <a:close/>
              </a:path>
            </a:pathLst>
          </a:custGeom>
          <a:noFill/>
          <a:ln w="28575" cmpd="sng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56" name="Object 40"/>
          <p:cNvGraphicFramePr>
            <a:graphicFrameLocks noChangeAspect="1"/>
          </p:cNvGraphicFramePr>
          <p:nvPr/>
        </p:nvGraphicFramePr>
        <p:xfrm>
          <a:off x="2101850" y="4713288"/>
          <a:ext cx="135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6" r:id="rId45" imgW="1358627" imgH="393846" progId="Equation.3">
                  <p:embed/>
                </p:oleObj>
              </mc:Choice>
              <mc:Fallback>
                <p:oleObj r:id="rId45" imgW="1358627" imgH="39384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713288"/>
                        <a:ext cx="135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7613650" y="457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求</a:t>
            </a:r>
          </a:p>
        </p:txBody>
      </p:sp>
      <p:grpSp>
        <p:nvGrpSpPr>
          <p:cNvPr id="9258" name="Group 42"/>
          <p:cNvGrpSpPr>
            <a:grpSpLocks/>
          </p:cNvGrpSpPr>
          <p:nvPr/>
        </p:nvGrpSpPr>
        <p:grpSpPr bwMode="auto">
          <a:xfrm>
            <a:off x="3733800" y="2501900"/>
            <a:ext cx="1320800" cy="469900"/>
            <a:chOff x="0" y="0"/>
            <a:chExt cx="832" cy="296"/>
          </a:xfrm>
        </p:grpSpPr>
        <p:graphicFrame>
          <p:nvGraphicFramePr>
            <p:cNvPr id="9259" name="Object 43"/>
            <p:cNvGraphicFramePr>
              <a:graphicFrameLocks noChangeAspect="1"/>
            </p:cNvGraphicFramePr>
            <p:nvPr/>
          </p:nvGraphicFramePr>
          <p:xfrm>
            <a:off x="0" y="48"/>
            <a:ext cx="8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7" r:id="rId47" imgW="1320544" imgH="393846" progId="Equation.3">
                    <p:embed/>
                  </p:oleObj>
                </mc:Choice>
                <mc:Fallback>
                  <p:oleObj r:id="rId47" imgW="1320544" imgH="393846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8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Line 44"/>
            <p:cNvSpPr>
              <a:spLocks noChangeShapeType="1"/>
            </p:cNvSpPr>
            <p:nvPr/>
          </p:nvSpPr>
          <p:spPr bwMode="auto">
            <a:xfrm>
              <a:off x="8" y="0"/>
              <a:ext cx="317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1" name="Line 45"/>
            <p:cNvSpPr>
              <a:spLocks noChangeShapeType="1"/>
            </p:cNvSpPr>
            <p:nvPr/>
          </p:nvSpPr>
          <p:spPr bwMode="auto">
            <a:xfrm>
              <a:off x="480" y="0"/>
              <a:ext cx="317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62" name="Group 46"/>
          <p:cNvGrpSpPr>
            <a:grpSpLocks/>
          </p:cNvGrpSpPr>
          <p:nvPr/>
        </p:nvGrpSpPr>
        <p:grpSpPr bwMode="auto">
          <a:xfrm>
            <a:off x="3733800" y="3035300"/>
            <a:ext cx="1441450" cy="469900"/>
            <a:chOff x="0" y="0"/>
            <a:chExt cx="908" cy="296"/>
          </a:xfrm>
        </p:grpSpPr>
        <p:graphicFrame>
          <p:nvGraphicFramePr>
            <p:cNvPr id="9263" name="Object 47"/>
            <p:cNvGraphicFramePr>
              <a:graphicFrameLocks noChangeAspect="1"/>
            </p:cNvGraphicFramePr>
            <p:nvPr/>
          </p:nvGraphicFramePr>
          <p:xfrm>
            <a:off x="0" y="0"/>
            <a:ext cx="9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8" r:id="rId49" imgW="1435417" imgH="470217" progId="Equation.3">
                    <p:embed/>
                  </p:oleObj>
                </mc:Choice>
                <mc:Fallback>
                  <p:oleObj r:id="rId49" imgW="1435417" imgH="470217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9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4" name="Object 48"/>
            <p:cNvGraphicFramePr>
              <a:graphicFrameLocks noChangeAspect="1"/>
            </p:cNvGraphicFramePr>
            <p:nvPr/>
          </p:nvGraphicFramePr>
          <p:xfrm>
            <a:off x="48" y="48"/>
            <a:ext cx="3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9" r:id="rId51" imgW="558632" imgH="304853" progId="Equation.3">
                    <p:embed/>
                  </p:oleObj>
                </mc:Choice>
                <mc:Fallback>
                  <p:oleObj r:id="rId51" imgW="558632" imgH="304853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48"/>
                          <a:ext cx="3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5" name="Object 49"/>
            <p:cNvGraphicFramePr>
              <a:graphicFrameLocks noChangeAspect="1"/>
            </p:cNvGraphicFramePr>
            <p:nvPr/>
          </p:nvGraphicFramePr>
          <p:xfrm>
            <a:off x="510" y="48"/>
            <a:ext cx="37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70" r:id="rId53" imgW="584010" imgH="304853" progId="Equation.3">
                    <p:embed/>
                  </p:oleObj>
                </mc:Choice>
                <mc:Fallback>
                  <p:oleObj r:id="rId53" imgW="584010" imgH="304853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" y="48"/>
                          <a:ext cx="37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6" name="Line 50"/>
            <p:cNvSpPr>
              <a:spLocks noChangeShapeType="1"/>
            </p:cNvSpPr>
            <p:nvPr/>
          </p:nvSpPr>
          <p:spPr bwMode="auto">
            <a:xfrm>
              <a:off x="48" y="12"/>
              <a:ext cx="317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7" name="Line 51"/>
            <p:cNvSpPr>
              <a:spLocks noChangeShapeType="1"/>
            </p:cNvSpPr>
            <p:nvPr/>
          </p:nvSpPr>
          <p:spPr bwMode="auto">
            <a:xfrm>
              <a:off x="528" y="12"/>
              <a:ext cx="317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68" name="Text Box 52"/>
          <p:cNvSpPr txBox="1">
            <a:spLocks noChangeArrowheads="1"/>
          </p:cNvSpPr>
          <p:nvPr/>
        </p:nvSpPr>
        <p:spPr bwMode="auto">
          <a:xfrm>
            <a:off x="603250" y="45862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" grpId="0" autoUpdateAnimBg="0"/>
      <p:bldP spid="9237" grpId="0" animBg="1"/>
      <p:bldP spid="9238" grpId="0" animBg="1"/>
      <p:bldP spid="9245" grpId="0" autoUpdateAnimBg="0"/>
      <p:bldP spid="9247" grpId="0" animBg="1"/>
      <p:bldP spid="926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1.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-1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os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(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a,b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)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9" name="图片 18"/>
          <p:cNvPicPr/>
          <p:nvPr/>
        </p:nvPicPr>
        <p:blipFill>
          <a:blip r:embed="rId19"/>
          <a:stretch>
            <a:fillRect/>
          </a:stretch>
        </p:blipFill>
        <p:spPr>
          <a:xfrm>
            <a:off x="1257111" y="1448780"/>
            <a:ext cx="7320334" cy="512191"/>
          </a:xfrm>
          <a:prstGeom prst="rect">
            <a:avLst/>
          </a:prstGeom>
        </p:spPr>
      </p:pic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35513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399" y="1105855"/>
                <a:ext cx="7573035" cy="322324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2.  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已知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=(1,2,3),</m:t>
                        </m:r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=(2,</m:t>
                        </m:r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,0),</m:t>
                        </m:r>
                        <m:r>
                          <a:rPr lang="zh-CN" altLang="en-US" sz="2800" i="1">
                            <a:solidFill>
                              <a:schemeClr val="bg2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zh-CN" altLang="en-US" sz="2800">
                            <a:solidFill>
                              <a:schemeClr val="bg2"/>
                            </a:solidFill>
                            <a:latin typeface="Cambria Math"/>
                          </a:rPr>
                          <m:t>=(9,−3,9</m:t>
                        </m:r>
                      </m:e>
                    </m:d>
                  </m:oMath>
                </a14:m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，当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m=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 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[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填空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1] 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时，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𝑎</m:t>
                    </m:r>
                    <m:r>
                      <a:rPr lang="zh-CN" altLang="en-US" sz="2800">
                        <a:solidFill>
                          <a:schemeClr val="bg2"/>
                        </a:solidFill>
                        <a:latin typeface="Cambria Math"/>
                      </a:rPr>
                      <m:t>+</m:t>
                    </m:r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bg2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平行；</a:t>
                </a:r>
                <a:endParaRPr lang="en-US" altLang="zh-CN" sz="2600" dirty="0" smtClean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当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m=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 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[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填空</a:t>
                </a:r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2] </a:t>
                </a:r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时，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bg2"/>
                        </a:solidFill>
                        <a:latin typeface="Cambria Math"/>
                      </a:rPr>
                      <m:t>𝑎</m:t>
                    </m:r>
                    <m:r>
                      <a:rPr lang="en-US" altLang="zh-CN" sz="2400" b="0" i="0" smtClean="0">
                        <a:solidFill>
                          <a:schemeClr val="bg2"/>
                        </a:solidFill>
                        <a:latin typeface="Cambria Math"/>
                      </a:rPr>
                      <m:t>−</m:t>
                    </m:r>
                    <m:r>
                      <a:rPr lang="zh-CN" altLang="en-US" sz="2400" i="1">
                        <a:solidFill>
                          <a:schemeClr val="bg2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sz="2400" dirty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chemeClr val="bg2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zh-CN" altLang="en-US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垂直。</a:t>
                </a:r>
                <a:endParaRPr lang="en-US" altLang="zh-CN" sz="2600" dirty="0" smtClean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endParaRPr lang="en-US" altLang="zh-CN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endParaRPr lang="en-US" altLang="zh-CN" sz="2600" dirty="0" smtClean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r>
                  <a:rPr lang="en-US" altLang="zh-CN" sz="2600" dirty="0" smtClean="0">
                    <a:solidFill>
                      <a:schemeClr val="bg2"/>
                    </a:solidFill>
                    <a:latin typeface="Microsoft Yahei"/>
                    <a:ea typeface="Microsoft Yahei"/>
                    <a:sym typeface="Microsoft Yahei"/>
                  </a:rPr>
                  <a:t>3.  </a:t>
                </a:r>
              </a:p>
              <a:p>
                <a:endParaRPr lang="en-US" altLang="zh-CN" sz="1200" dirty="0" smtClean="0">
                  <a:solidFill>
                    <a:srgbClr val="639EF4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r>
                  <a:rPr lang="zh-CN" altLang="en-US" sz="2600" dirty="0" smtClean="0">
                    <a:solidFill>
                      <a:srgbClr val="639EF4"/>
                    </a:solidFill>
                    <a:latin typeface="Microsoft Yahei"/>
                    <a:ea typeface="Microsoft Yahei"/>
                    <a:sym typeface="Microsoft Yahei"/>
                  </a:rPr>
                  <a:t> </a:t>
                </a:r>
                <a:r>
                  <a:rPr lang="en-US" altLang="zh-CN" sz="2600" dirty="0" smtClean="0">
                    <a:solidFill>
                      <a:srgbClr val="639EF4"/>
                    </a:solidFill>
                    <a:latin typeface="Microsoft Yahei"/>
                    <a:ea typeface="Microsoft Yahei"/>
                    <a:sym typeface="Microsoft Yahei"/>
                  </a:rPr>
                  <a:t>[</a:t>
                </a:r>
                <a:r>
                  <a:rPr lang="zh-CN" altLang="en-US" sz="2600" dirty="0" smtClean="0">
                    <a:solidFill>
                      <a:srgbClr val="639EF4"/>
                    </a:solidFill>
                    <a:latin typeface="Microsoft Yahei"/>
                    <a:ea typeface="Microsoft Yahei"/>
                    <a:sym typeface="Microsoft Yahei"/>
                  </a:rPr>
                  <a:t>填空</a:t>
                </a:r>
                <a:r>
                  <a:rPr lang="en-US" altLang="zh-CN" sz="2600" dirty="0" smtClean="0">
                    <a:solidFill>
                      <a:srgbClr val="639EF4"/>
                    </a:solidFill>
                    <a:latin typeface="Microsoft Yahei"/>
                    <a:ea typeface="Microsoft Yahei"/>
                    <a:sym typeface="Microsoft Yahei"/>
                  </a:rPr>
                  <a:t>3]</a:t>
                </a:r>
                <a:r>
                  <a:rPr lang="en-US" altLang="zh-CN" sz="2600" dirty="0" smtClean="0">
                    <a:solidFill>
                      <a:srgbClr val="000000"/>
                    </a:solidFill>
                    <a:latin typeface="Microsoft Yahei"/>
                    <a:ea typeface="Microsoft Yahei"/>
                    <a:sym typeface="Microsoft Yahei"/>
                  </a:rPr>
                  <a:t> </a:t>
                </a:r>
                <a:endParaRPr lang="en-US" altLang="zh-CN" sz="2600" dirty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endParaRPr>
              </a:p>
              <a:p>
                <a:endParaRPr lang="zh-CN" altLang="en-US" sz="2600" dirty="0">
                  <a:solidFill>
                    <a:schemeClr val="bg2"/>
                  </a:solidFill>
                  <a:latin typeface="Microsoft Yahei"/>
                  <a:ea typeface="Microsoft Yahei"/>
                  <a:sym typeface="Microsoft Yahe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914399" y="1105855"/>
                <a:ext cx="7573035" cy="3223245"/>
              </a:xfrm>
              <a:prstGeom prst="rect">
                <a:avLst/>
              </a:prstGeom>
              <a:blipFill rotWithShape="1">
                <a:blip r:embed="rId13"/>
                <a:stretch>
                  <a:fillRect l="-1369" t="-5104" r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1" name="图片 10"/>
          <p:cNvPicPr/>
          <p:nvPr/>
        </p:nvPicPr>
        <p:blipFill>
          <a:blip r:embed="rId14"/>
          <a:stretch>
            <a:fillRect/>
          </a:stretch>
        </p:blipFill>
        <p:spPr>
          <a:xfrm>
            <a:off x="1331640" y="2816932"/>
            <a:ext cx="7200800" cy="792088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826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(0,0,1/5)&quot;],&quot;CaseSensitive&quot;:false,&quot;FuzzyMatch&quot;:false}]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2.0"/>
  <p:tag name="PROBLEMHASREMARK" val="True"/>
  <p:tag name="PROBLEMREMARK" val="    𝑀 1  𝑀 2  =(2,4,−1),  𝑀 2  𝑀 3  =(0,−2,2     𝑀 1  𝑀 2  ×  𝑀 2  𝑀 3  =(6,−4,−4   ± 1   68  (6,−4,−4)=±   17  17 (3,−2,−2  "/>
  <p:tag name="PROBLEMVOICEALLOWED" val="Fals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1.0,&quot;Answers&quot;:[&quot;-3&quot;],&quot;CaseSensitive&quot;:false,&quot;FuzzyMatch&quot;:false},{&quot;Num&quot;:2,&quot;Score&quot;:1.0,&quot;Answers&quot;:[&quot;-4&quot;],&quot;CaseSensitive&quot;:false,&quot;FuzzyMatch&quot;:false},{&quot;Num&quot;:3,&quot;Score&quot;:1.0,&quot;Answers&quot;:[&quot;-26/3&quot;],&quot;CaseSensitive&quot;:false,&quot;FuzzyMatch&quot;:false}]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True"/>
  <p:tag name="PROBLEMSCORE" val="2.0"/>
  <p:tag name="PROBLEMREMARK" val="22"/>
  <p:tag name="PROBLEMVOICEALLOWED" val="Fals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(-4/5,3/5,0)&quot;,&quot;(4/5,-3/5,0)&quot;],&quot;CaseSensitive&quot;:false,&quot;FuzzyMatch&quot;:false},{&quot;Num&quot;:2,&quot;Score&quot;:1.0,&quot;Answers&quot;:[&quot;-8/3&quot;],&quot;CaseSensitive&quot;:false,&quot;FuzzyMatch&quot;:false}]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-141&quot;],&quot;CaseSensitive&quot;:false,&quot;FuzzyMatch&quot;:false},{&quot;Num&quot;:2,&quot;Score&quot;:1.0,&quot;Answers&quot;:[&quot;1&quot;],&quot;CaseSensitive&quot;:false,&quot;FuzzyMatch&quot;:false}]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3.0"/>
  <p:tag name="PROBLEMHASREMARK" val="True"/>
  <p:tag name="PROBLEMREMARK" val="解：由于与yoz面平行，故可设  𝑏 =(0,𝑦,𝑧 &#10;又与向量 𝑎 垂直，有&#10;6𝑦+8𝑧=0&#10;再由其模长为2，易求得&#10;𝑦=± 8 5 ,𝑧=∓ 6 5 &#10;即       𝑏 =(0,− 8 5 , 6 5   或 𝑏 =(0, 8 5 ,− 6 5  &#10;"/>
  <p:tag name="PROBLEMVOICEALLOWED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2.0"/>
  <p:tag name="PROBLEMHASREMARK" val="True"/>
  <p:tag name="PROBLEMREMARK" val=" |𝑐 | 2 =|𝑎−𝑏 | 2   =(𝑎−𝑏)⋅(𝑎−𝑏  = 𝑎 2 + 𝑏 2 −2𝑎⋅𝑏 =|𝑎 | 2 +|𝑏 | 2 −2|𝑎||𝑏|cos𝜃 =3 "/>
  <p:tag name="PROBLEMVOICEALLOWED" val="Fals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1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D:\Templates\空演示文稿.pot</Template>
  <TotalTime>551</TotalTime>
  <Words>1364</Words>
  <Application>Microsoft Office PowerPoint</Application>
  <PresentationFormat>全屏显示(4:3)</PresentationFormat>
  <Paragraphs>239</Paragraphs>
  <Slides>32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空演示文稿</vt:lpstr>
      <vt:lpstr>Bitmap Image</vt:lpstr>
      <vt:lpstr>Microsoft 公式 3.0</vt:lpstr>
      <vt:lpstr>第二节</vt:lpstr>
      <vt:lpstr>一、两向量的数量积</vt:lpstr>
      <vt:lpstr>PowerPoint 演示文稿</vt:lpstr>
      <vt:lpstr>3. 运算律</vt:lpstr>
      <vt:lpstr>例1.  证明三角形余弦定理</vt:lpstr>
      <vt:lpstr>4.  数量积的坐标表示</vt:lpstr>
      <vt:lpstr>例2. 已知三点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定义</vt:lpstr>
      <vt:lpstr>2. 性质</vt:lpstr>
      <vt:lpstr>PowerPoint 演示文稿</vt:lpstr>
      <vt:lpstr>4. 向量积的坐标表示式</vt:lpstr>
      <vt:lpstr>向量积的行列式计算法</vt:lpstr>
      <vt:lpstr>例4. 已知三点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内容小结</vt:lpstr>
      <vt:lpstr>PowerPoint 演示文稿</vt:lpstr>
      <vt:lpstr>思考与练习</vt:lpstr>
      <vt:lpstr>证:  由三角形面积公式</vt:lpstr>
      <vt:lpstr>备用题</vt:lpstr>
      <vt:lpstr>2.</vt:lpstr>
    </vt:vector>
  </TitlesOfParts>
  <Company>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 数量积、向量积、混合积</dc:title>
  <dc:creator>曹璎珞，李安昌</dc:creator>
  <cp:lastModifiedBy>houjy</cp:lastModifiedBy>
  <cp:revision>180</cp:revision>
  <dcterms:created xsi:type="dcterms:W3CDTF">2000-12-02T01:28:42Z</dcterms:created>
  <dcterms:modified xsi:type="dcterms:W3CDTF">2020-02-22T08:53:08Z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2052-3.2.0</vt:lpwstr>
  </property>
</Properties>
</file>