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94" r:id="rId2"/>
    <p:sldId id="295" r:id="rId3"/>
    <p:sldId id="296" r:id="rId4"/>
    <p:sldId id="355" r:id="rId5"/>
    <p:sldId id="364" r:id="rId6"/>
    <p:sldId id="298" r:id="rId7"/>
    <p:sldId id="345" r:id="rId8"/>
    <p:sldId id="299" r:id="rId9"/>
    <p:sldId id="300" r:id="rId10"/>
    <p:sldId id="356" r:id="rId11"/>
    <p:sldId id="357" r:id="rId12"/>
    <p:sldId id="305" r:id="rId13"/>
    <p:sldId id="365" r:id="rId14"/>
    <p:sldId id="368" r:id="rId15"/>
    <p:sldId id="369" r:id="rId16"/>
    <p:sldId id="307" r:id="rId17"/>
    <p:sldId id="370" r:id="rId18"/>
    <p:sldId id="313" r:id="rId19"/>
    <p:sldId id="314" r:id="rId20"/>
    <p:sldId id="333" r:id="rId21"/>
    <p:sldId id="361" r:id="rId22"/>
    <p:sldId id="317" r:id="rId23"/>
    <p:sldId id="318" r:id="rId24"/>
    <p:sldId id="319" r:id="rId25"/>
    <p:sldId id="362" r:id="rId26"/>
    <p:sldId id="363" r:id="rId27"/>
    <p:sldId id="322" r:id="rId28"/>
    <p:sldId id="348" r:id="rId29"/>
    <p:sldId id="358" r:id="rId30"/>
    <p:sldId id="359" r:id="rId31"/>
    <p:sldId id="339" r:id="rId32"/>
    <p:sldId id="340" r:id="rId3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99CC"/>
    <a:srgbClr val="006600"/>
    <a:srgbClr val="996633"/>
    <a:srgbClr val="CC9900"/>
    <a:srgbClr val="008000"/>
    <a:srgbClr val="66FF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2" autoAdjust="0"/>
    <p:restoredTop sz="96235" autoAdjust="0"/>
  </p:normalViewPr>
  <p:slideViewPr>
    <p:cSldViewPr>
      <p:cViewPr varScale="1">
        <p:scale>
          <a:sx n="84" d="100"/>
          <a:sy n="84" d="100"/>
        </p:scale>
        <p:origin x="-1253" y="-72"/>
      </p:cViewPr>
      <p:guideLst>
        <p:guide orient="horz" pos="720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7" Type="http://schemas.openxmlformats.org/officeDocument/2006/relationships/image" Target="../media/image132.emf"/><Relationship Id="rId2" Type="http://schemas.openxmlformats.org/officeDocument/2006/relationships/image" Target="../media/image127.emf"/><Relationship Id="rId1" Type="http://schemas.openxmlformats.org/officeDocument/2006/relationships/image" Target="../media/image126.png"/><Relationship Id="rId6" Type="http://schemas.openxmlformats.org/officeDocument/2006/relationships/image" Target="../media/image131.emf"/><Relationship Id="rId5" Type="http://schemas.openxmlformats.org/officeDocument/2006/relationships/image" Target="../media/image130.emf"/><Relationship Id="rId4" Type="http://schemas.openxmlformats.org/officeDocument/2006/relationships/image" Target="../media/image129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13" Type="http://schemas.openxmlformats.org/officeDocument/2006/relationships/image" Target="../media/image145.emf"/><Relationship Id="rId3" Type="http://schemas.openxmlformats.org/officeDocument/2006/relationships/image" Target="../media/image135.emf"/><Relationship Id="rId7" Type="http://schemas.openxmlformats.org/officeDocument/2006/relationships/image" Target="../media/image139.emf"/><Relationship Id="rId12" Type="http://schemas.openxmlformats.org/officeDocument/2006/relationships/image" Target="../media/image144.emf"/><Relationship Id="rId2" Type="http://schemas.openxmlformats.org/officeDocument/2006/relationships/image" Target="../media/image134.emf"/><Relationship Id="rId16" Type="http://schemas.openxmlformats.org/officeDocument/2006/relationships/image" Target="../media/image148.emf"/><Relationship Id="rId1" Type="http://schemas.openxmlformats.org/officeDocument/2006/relationships/image" Target="../media/image133.emf"/><Relationship Id="rId6" Type="http://schemas.openxmlformats.org/officeDocument/2006/relationships/image" Target="../media/image138.emf"/><Relationship Id="rId11" Type="http://schemas.openxmlformats.org/officeDocument/2006/relationships/image" Target="../media/image143.emf"/><Relationship Id="rId5" Type="http://schemas.openxmlformats.org/officeDocument/2006/relationships/image" Target="../media/image137.emf"/><Relationship Id="rId15" Type="http://schemas.openxmlformats.org/officeDocument/2006/relationships/image" Target="../media/image147.emf"/><Relationship Id="rId10" Type="http://schemas.openxmlformats.org/officeDocument/2006/relationships/image" Target="../media/image142.emf"/><Relationship Id="rId4" Type="http://schemas.openxmlformats.org/officeDocument/2006/relationships/image" Target="../media/image136.emf"/><Relationship Id="rId9" Type="http://schemas.openxmlformats.org/officeDocument/2006/relationships/image" Target="../media/image141.emf"/><Relationship Id="rId14" Type="http://schemas.openxmlformats.org/officeDocument/2006/relationships/image" Target="../media/image146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161.emf"/><Relationship Id="rId18" Type="http://schemas.openxmlformats.org/officeDocument/2006/relationships/image" Target="../media/image166.emf"/><Relationship Id="rId26" Type="http://schemas.openxmlformats.org/officeDocument/2006/relationships/image" Target="../media/image174.emf"/><Relationship Id="rId3" Type="http://schemas.openxmlformats.org/officeDocument/2006/relationships/image" Target="../media/image151.emf"/><Relationship Id="rId21" Type="http://schemas.openxmlformats.org/officeDocument/2006/relationships/image" Target="../media/image169.emf"/><Relationship Id="rId7" Type="http://schemas.openxmlformats.org/officeDocument/2006/relationships/image" Target="../media/image155.emf"/><Relationship Id="rId12" Type="http://schemas.openxmlformats.org/officeDocument/2006/relationships/image" Target="../media/image160.emf"/><Relationship Id="rId17" Type="http://schemas.openxmlformats.org/officeDocument/2006/relationships/image" Target="../media/image165.emf"/><Relationship Id="rId25" Type="http://schemas.openxmlformats.org/officeDocument/2006/relationships/image" Target="../media/image173.emf"/><Relationship Id="rId2" Type="http://schemas.openxmlformats.org/officeDocument/2006/relationships/image" Target="../media/image150.emf"/><Relationship Id="rId16" Type="http://schemas.openxmlformats.org/officeDocument/2006/relationships/image" Target="../media/image164.emf"/><Relationship Id="rId20" Type="http://schemas.openxmlformats.org/officeDocument/2006/relationships/image" Target="../media/image168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11" Type="http://schemas.openxmlformats.org/officeDocument/2006/relationships/image" Target="../media/image159.emf"/><Relationship Id="rId24" Type="http://schemas.openxmlformats.org/officeDocument/2006/relationships/image" Target="../media/image172.emf"/><Relationship Id="rId5" Type="http://schemas.openxmlformats.org/officeDocument/2006/relationships/image" Target="../media/image153.emf"/><Relationship Id="rId15" Type="http://schemas.openxmlformats.org/officeDocument/2006/relationships/image" Target="../media/image163.emf"/><Relationship Id="rId23" Type="http://schemas.openxmlformats.org/officeDocument/2006/relationships/image" Target="../media/image171.emf"/><Relationship Id="rId10" Type="http://schemas.openxmlformats.org/officeDocument/2006/relationships/image" Target="../media/image158.emf"/><Relationship Id="rId19" Type="http://schemas.openxmlformats.org/officeDocument/2006/relationships/image" Target="../media/image167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Relationship Id="rId14" Type="http://schemas.openxmlformats.org/officeDocument/2006/relationships/image" Target="../media/image162.emf"/><Relationship Id="rId22" Type="http://schemas.openxmlformats.org/officeDocument/2006/relationships/image" Target="../media/image170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171.emf"/><Relationship Id="rId18" Type="http://schemas.openxmlformats.org/officeDocument/2006/relationships/image" Target="../media/image161.emf"/><Relationship Id="rId3" Type="http://schemas.openxmlformats.org/officeDocument/2006/relationships/image" Target="../media/image164.emf"/><Relationship Id="rId21" Type="http://schemas.openxmlformats.org/officeDocument/2006/relationships/image" Target="../media/image176.emf"/><Relationship Id="rId7" Type="http://schemas.openxmlformats.org/officeDocument/2006/relationships/image" Target="../media/image156.emf"/><Relationship Id="rId12" Type="http://schemas.openxmlformats.org/officeDocument/2006/relationships/image" Target="../media/image170.emf"/><Relationship Id="rId17" Type="http://schemas.openxmlformats.org/officeDocument/2006/relationships/image" Target="../media/image160.emf"/><Relationship Id="rId2" Type="http://schemas.openxmlformats.org/officeDocument/2006/relationships/image" Target="../media/image163.emf"/><Relationship Id="rId16" Type="http://schemas.openxmlformats.org/officeDocument/2006/relationships/image" Target="../media/image159.emf"/><Relationship Id="rId20" Type="http://schemas.openxmlformats.org/officeDocument/2006/relationships/image" Target="../media/image174.emf"/><Relationship Id="rId1" Type="http://schemas.openxmlformats.org/officeDocument/2006/relationships/image" Target="../media/image162.emf"/><Relationship Id="rId6" Type="http://schemas.openxmlformats.org/officeDocument/2006/relationships/image" Target="../media/image167.emf"/><Relationship Id="rId11" Type="http://schemas.openxmlformats.org/officeDocument/2006/relationships/image" Target="../media/image169.emf"/><Relationship Id="rId5" Type="http://schemas.openxmlformats.org/officeDocument/2006/relationships/image" Target="../media/image166.emf"/><Relationship Id="rId15" Type="http://schemas.openxmlformats.org/officeDocument/2006/relationships/image" Target="../media/image172.emf"/><Relationship Id="rId10" Type="http://schemas.openxmlformats.org/officeDocument/2006/relationships/image" Target="../media/image168.emf"/><Relationship Id="rId19" Type="http://schemas.openxmlformats.org/officeDocument/2006/relationships/image" Target="../media/image173.emf"/><Relationship Id="rId4" Type="http://schemas.openxmlformats.org/officeDocument/2006/relationships/image" Target="../media/image165.emf"/><Relationship Id="rId9" Type="http://schemas.openxmlformats.org/officeDocument/2006/relationships/image" Target="../media/image155.emf"/><Relationship Id="rId14" Type="http://schemas.openxmlformats.org/officeDocument/2006/relationships/image" Target="../media/image175.emf"/><Relationship Id="rId22" Type="http://schemas.openxmlformats.org/officeDocument/2006/relationships/image" Target="../media/image177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13" Type="http://schemas.openxmlformats.org/officeDocument/2006/relationships/image" Target="../media/image153.emf"/><Relationship Id="rId3" Type="http://schemas.openxmlformats.org/officeDocument/2006/relationships/image" Target="../media/image151.emf"/><Relationship Id="rId7" Type="http://schemas.openxmlformats.org/officeDocument/2006/relationships/image" Target="../media/image181.emf"/><Relationship Id="rId12" Type="http://schemas.openxmlformats.org/officeDocument/2006/relationships/image" Target="../media/image152.emf"/><Relationship Id="rId17" Type="http://schemas.openxmlformats.org/officeDocument/2006/relationships/image" Target="../media/image188.emf"/><Relationship Id="rId2" Type="http://schemas.openxmlformats.org/officeDocument/2006/relationships/image" Target="../media/image150.emf"/><Relationship Id="rId16" Type="http://schemas.openxmlformats.org/officeDocument/2006/relationships/image" Target="../media/image187.emf"/><Relationship Id="rId1" Type="http://schemas.openxmlformats.org/officeDocument/2006/relationships/image" Target="../media/image149.emf"/><Relationship Id="rId6" Type="http://schemas.openxmlformats.org/officeDocument/2006/relationships/image" Target="../media/image180.emf"/><Relationship Id="rId11" Type="http://schemas.openxmlformats.org/officeDocument/2006/relationships/image" Target="../media/image185.emf"/><Relationship Id="rId5" Type="http://schemas.openxmlformats.org/officeDocument/2006/relationships/image" Target="../media/image179.emf"/><Relationship Id="rId15" Type="http://schemas.openxmlformats.org/officeDocument/2006/relationships/image" Target="../media/image154.emf"/><Relationship Id="rId10" Type="http://schemas.openxmlformats.org/officeDocument/2006/relationships/image" Target="../media/image184.emf"/><Relationship Id="rId4" Type="http://schemas.openxmlformats.org/officeDocument/2006/relationships/image" Target="../media/image178.emf"/><Relationship Id="rId9" Type="http://schemas.openxmlformats.org/officeDocument/2006/relationships/image" Target="../media/image183.emf"/><Relationship Id="rId14" Type="http://schemas.openxmlformats.org/officeDocument/2006/relationships/image" Target="../media/image18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13" Type="http://schemas.openxmlformats.org/officeDocument/2006/relationships/image" Target="../media/image201.emf"/><Relationship Id="rId3" Type="http://schemas.openxmlformats.org/officeDocument/2006/relationships/image" Target="../media/image191.emf"/><Relationship Id="rId7" Type="http://schemas.openxmlformats.org/officeDocument/2006/relationships/image" Target="../media/image195.emf"/><Relationship Id="rId12" Type="http://schemas.openxmlformats.org/officeDocument/2006/relationships/image" Target="../media/image200.emf"/><Relationship Id="rId2" Type="http://schemas.openxmlformats.org/officeDocument/2006/relationships/image" Target="../media/image190.emf"/><Relationship Id="rId16" Type="http://schemas.openxmlformats.org/officeDocument/2006/relationships/image" Target="../media/image204.emf"/><Relationship Id="rId1" Type="http://schemas.openxmlformats.org/officeDocument/2006/relationships/image" Target="../media/image189.emf"/><Relationship Id="rId6" Type="http://schemas.openxmlformats.org/officeDocument/2006/relationships/image" Target="../media/image194.emf"/><Relationship Id="rId11" Type="http://schemas.openxmlformats.org/officeDocument/2006/relationships/image" Target="../media/image199.emf"/><Relationship Id="rId5" Type="http://schemas.openxmlformats.org/officeDocument/2006/relationships/image" Target="../media/image193.emf"/><Relationship Id="rId15" Type="http://schemas.openxmlformats.org/officeDocument/2006/relationships/image" Target="../media/image203.emf"/><Relationship Id="rId10" Type="http://schemas.openxmlformats.org/officeDocument/2006/relationships/image" Target="../media/image198.emf"/><Relationship Id="rId4" Type="http://schemas.openxmlformats.org/officeDocument/2006/relationships/image" Target="../media/image192.emf"/><Relationship Id="rId9" Type="http://schemas.openxmlformats.org/officeDocument/2006/relationships/image" Target="../media/image197.emf"/><Relationship Id="rId14" Type="http://schemas.openxmlformats.org/officeDocument/2006/relationships/image" Target="../media/image20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emf"/><Relationship Id="rId7" Type="http://schemas.openxmlformats.org/officeDocument/2006/relationships/image" Target="../media/image211.emf"/><Relationship Id="rId2" Type="http://schemas.openxmlformats.org/officeDocument/2006/relationships/image" Target="../media/image206.emf"/><Relationship Id="rId1" Type="http://schemas.openxmlformats.org/officeDocument/2006/relationships/image" Target="../media/image205.emf"/><Relationship Id="rId6" Type="http://schemas.openxmlformats.org/officeDocument/2006/relationships/image" Target="../media/image210.emf"/><Relationship Id="rId5" Type="http://schemas.openxmlformats.org/officeDocument/2006/relationships/image" Target="../media/image209.emf"/><Relationship Id="rId4" Type="http://schemas.openxmlformats.org/officeDocument/2006/relationships/image" Target="../media/image208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13" Type="http://schemas.openxmlformats.org/officeDocument/2006/relationships/image" Target="../media/image224.emf"/><Relationship Id="rId18" Type="http://schemas.openxmlformats.org/officeDocument/2006/relationships/image" Target="../media/image229.emf"/><Relationship Id="rId26" Type="http://schemas.openxmlformats.org/officeDocument/2006/relationships/image" Target="../media/image237.emf"/><Relationship Id="rId3" Type="http://schemas.openxmlformats.org/officeDocument/2006/relationships/image" Target="../media/image214.emf"/><Relationship Id="rId21" Type="http://schemas.openxmlformats.org/officeDocument/2006/relationships/image" Target="../media/image232.emf"/><Relationship Id="rId7" Type="http://schemas.openxmlformats.org/officeDocument/2006/relationships/image" Target="../media/image218.emf"/><Relationship Id="rId12" Type="http://schemas.openxmlformats.org/officeDocument/2006/relationships/image" Target="../media/image223.emf"/><Relationship Id="rId17" Type="http://schemas.openxmlformats.org/officeDocument/2006/relationships/image" Target="../media/image228.emf"/><Relationship Id="rId25" Type="http://schemas.openxmlformats.org/officeDocument/2006/relationships/image" Target="../media/image236.emf"/><Relationship Id="rId2" Type="http://schemas.openxmlformats.org/officeDocument/2006/relationships/image" Target="../media/image213.emf"/><Relationship Id="rId16" Type="http://schemas.openxmlformats.org/officeDocument/2006/relationships/image" Target="../media/image227.emf"/><Relationship Id="rId20" Type="http://schemas.openxmlformats.org/officeDocument/2006/relationships/image" Target="../media/image231.emf"/><Relationship Id="rId1" Type="http://schemas.openxmlformats.org/officeDocument/2006/relationships/image" Target="../media/image212.emf"/><Relationship Id="rId6" Type="http://schemas.openxmlformats.org/officeDocument/2006/relationships/image" Target="../media/image217.emf"/><Relationship Id="rId11" Type="http://schemas.openxmlformats.org/officeDocument/2006/relationships/image" Target="../media/image222.emf"/><Relationship Id="rId24" Type="http://schemas.openxmlformats.org/officeDocument/2006/relationships/image" Target="../media/image235.emf"/><Relationship Id="rId5" Type="http://schemas.openxmlformats.org/officeDocument/2006/relationships/image" Target="../media/image216.emf"/><Relationship Id="rId15" Type="http://schemas.openxmlformats.org/officeDocument/2006/relationships/image" Target="../media/image226.emf"/><Relationship Id="rId23" Type="http://schemas.openxmlformats.org/officeDocument/2006/relationships/image" Target="../media/image234.emf"/><Relationship Id="rId10" Type="http://schemas.openxmlformats.org/officeDocument/2006/relationships/image" Target="../media/image221.emf"/><Relationship Id="rId19" Type="http://schemas.openxmlformats.org/officeDocument/2006/relationships/image" Target="../media/image230.emf"/><Relationship Id="rId4" Type="http://schemas.openxmlformats.org/officeDocument/2006/relationships/image" Target="../media/image215.emf"/><Relationship Id="rId9" Type="http://schemas.openxmlformats.org/officeDocument/2006/relationships/image" Target="../media/image220.emf"/><Relationship Id="rId14" Type="http://schemas.openxmlformats.org/officeDocument/2006/relationships/image" Target="../media/image225.emf"/><Relationship Id="rId22" Type="http://schemas.openxmlformats.org/officeDocument/2006/relationships/image" Target="../media/image233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emf"/><Relationship Id="rId13" Type="http://schemas.openxmlformats.org/officeDocument/2006/relationships/image" Target="../media/image250.emf"/><Relationship Id="rId18" Type="http://schemas.openxmlformats.org/officeDocument/2006/relationships/image" Target="../media/image255.emf"/><Relationship Id="rId3" Type="http://schemas.openxmlformats.org/officeDocument/2006/relationships/image" Target="../media/image240.emf"/><Relationship Id="rId21" Type="http://schemas.openxmlformats.org/officeDocument/2006/relationships/image" Target="../media/image258.emf"/><Relationship Id="rId7" Type="http://schemas.openxmlformats.org/officeDocument/2006/relationships/image" Target="../media/image244.emf"/><Relationship Id="rId12" Type="http://schemas.openxmlformats.org/officeDocument/2006/relationships/image" Target="../media/image249.emf"/><Relationship Id="rId17" Type="http://schemas.openxmlformats.org/officeDocument/2006/relationships/image" Target="../media/image254.emf"/><Relationship Id="rId2" Type="http://schemas.openxmlformats.org/officeDocument/2006/relationships/image" Target="../media/image239.emf"/><Relationship Id="rId16" Type="http://schemas.openxmlformats.org/officeDocument/2006/relationships/image" Target="../media/image253.emf"/><Relationship Id="rId20" Type="http://schemas.openxmlformats.org/officeDocument/2006/relationships/image" Target="../media/image257.emf"/><Relationship Id="rId1" Type="http://schemas.openxmlformats.org/officeDocument/2006/relationships/image" Target="../media/image238.emf"/><Relationship Id="rId6" Type="http://schemas.openxmlformats.org/officeDocument/2006/relationships/image" Target="../media/image243.emf"/><Relationship Id="rId11" Type="http://schemas.openxmlformats.org/officeDocument/2006/relationships/image" Target="../media/image248.emf"/><Relationship Id="rId5" Type="http://schemas.openxmlformats.org/officeDocument/2006/relationships/image" Target="../media/image242.emf"/><Relationship Id="rId15" Type="http://schemas.openxmlformats.org/officeDocument/2006/relationships/image" Target="../media/image252.emf"/><Relationship Id="rId23" Type="http://schemas.openxmlformats.org/officeDocument/2006/relationships/image" Target="../media/image260.emf"/><Relationship Id="rId10" Type="http://schemas.openxmlformats.org/officeDocument/2006/relationships/image" Target="../media/image247.emf"/><Relationship Id="rId19" Type="http://schemas.openxmlformats.org/officeDocument/2006/relationships/image" Target="../media/image256.emf"/><Relationship Id="rId4" Type="http://schemas.openxmlformats.org/officeDocument/2006/relationships/image" Target="../media/image241.emf"/><Relationship Id="rId9" Type="http://schemas.openxmlformats.org/officeDocument/2006/relationships/image" Target="../media/image246.emf"/><Relationship Id="rId14" Type="http://schemas.openxmlformats.org/officeDocument/2006/relationships/image" Target="../media/image251.emf"/><Relationship Id="rId22" Type="http://schemas.openxmlformats.org/officeDocument/2006/relationships/image" Target="../media/image259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emf"/><Relationship Id="rId13" Type="http://schemas.openxmlformats.org/officeDocument/2006/relationships/image" Target="../media/image273.emf"/><Relationship Id="rId18" Type="http://schemas.openxmlformats.org/officeDocument/2006/relationships/image" Target="../media/image278.emf"/><Relationship Id="rId3" Type="http://schemas.openxmlformats.org/officeDocument/2006/relationships/image" Target="../media/image263.emf"/><Relationship Id="rId21" Type="http://schemas.openxmlformats.org/officeDocument/2006/relationships/image" Target="../media/image281.emf"/><Relationship Id="rId7" Type="http://schemas.openxmlformats.org/officeDocument/2006/relationships/image" Target="../media/image267.emf"/><Relationship Id="rId12" Type="http://schemas.openxmlformats.org/officeDocument/2006/relationships/image" Target="../media/image272.emf"/><Relationship Id="rId17" Type="http://schemas.openxmlformats.org/officeDocument/2006/relationships/image" Target="../media/image277.emf"/><Relationship Id="rId25" Type="http://schemas.openxmlformats.org/officeDocument/2006/relationships/image" Target="../media/image285.emf"/><Relationship Id="rId2" Type="http://schemas.openxmlformats.org/officeDocument/2006/relationships/image" Target="../media/image262.emf"/><Relationship Id="rId16" Type="http://schemas.openxmlformats.org/officeDocument/2006/relationships/image" Target="../media/image276.emf"/><Relationship Id="rId20" Type="http://schemas.openxmlformats.org/officeDocument/2006/relationships/image" Target="../media/image280.emf"/><Relationship Id="rId1" Type="http://schemas.openxmlformats.org/officeDocument/2006/relationships/image" Target="../media/image261.emf"/><Relationship Id="rId6" Type="http://schemas.openxmlformats.org/officeDocument/2006/relationships/image" Target="../media/image266.emf"/><Relationship Id="rId11" Type="http://schemas.openxmlformats.org/officeDocument/2006/relationships/image" Target="../media/image271.emf"/><Relationship Id="rId24" Type="http://schemas.openxmlformats.org/officeDocument/2006/relationships/image" Target="../media/image284.emf"/><Relationship Id="rId5" Type="http://schemas.openxmlformats.org/officeDocument/2006/relationships/image" Target="../media/image265.emf"/><Relationship Id="rId15" Type="http://schemas.openxmlformats.org/officeDocument/2006/relationships/image" Target="../media/image275.emf"/><Relationship Id="rId23" Type="http://schemas.openxmlformats.org/officeDocument/2006/relationships/image" Target="../media/image283.emf"/><Relationship Id="rId10" Type="http://schemas.openxmlformats.org/officeDocument/2006/relationships/image" Target="../media/image270.emf"/><Relationship Id="rId19" Type="http://schemas.openxmlformats.org/officeDocument/2006/relationships/image" Target="../media/image279.emf"/><Relationship Id="rId4" Type="http://schemas.openxmlformats.org/officeDocument/2006/relationships/image" Target="../media/image264.emf"/><Relationship Id="rId9" Type="http://schemas.openxmlformats.org/officeDocument/2006/relationships/image" Target="../media/image269.emf"/><Relationship Id="rId14" Type="http://schemas.openxmlformats.org/officeDocument/2006/relationships/image" Target="../media/image274.emf"/><Relationship Id="rId22" Type="http://schemas.openxmlformats.org/officeDocument/2006/relationships/image" Target="../media/image28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emf"/><Relationship Id="rId13" Type="http://schemas.openxmlformats.org/officeDocument/2006/relationships/image" Target="../media/image298.emf"/><Relationship Id="rId18" Type="http://schemas.openxmlformats.org/officeDocument/2006/relationships/image" Target="../media/image303.emf"/><Relationship Id="rId3" Type="http://schemas.openxmlformats.org/officeDocument/2006/relationships/image" Target="../media/image288.emf"/><Relationship Id="rId21" Type="http://schemas.openxmlformats.org/officeDocument/2006/relationships/image" Target="../media/image306.emf"/><Relationship Id="rId7" Type="http://schemas.openxmlformats.org/officeDocument/2006/relationships/image" Target="../media/image292.emf"/><Relationship Id="rId12" Type="http://schemas.openxmlformats.org/officeDocument/2006/relationships/image" Target="../media/image297.emf"/><Relationship Id="rId17" Type="http://schemas.openxmlformats.org/officeDocument/2006/relationships/image" Target="../media/image302.emf"/><Relationship Id="rId2" Type="http://schemas.openxmlformats.org/officeDocument/2006/relationships/image" Target="../media/image287.emf"/><Relationship Id="rId16" Type="http://schemas.openxmlformats.org/officeDocument/2006/relationships/image" Target="../media/image301.emf"/><Relationship Id="rId20" Type="http://schemas.openxmlformats.org/officeDocument/2006/relationships/image" Target="../media/image305.emf"/><Relationship Id="rId1" Type="http://schemas.openxmlformats.org/officeDocument/2006/relationships/image" Target="../media/image286.emf"/><Relationship Id="rId6" Type="http://schemas.openxmlformats.org/officeDocument/2006/relationships/image" Target="../media/image291.emf"/><Relationship Id="rId11" Type="http://schemas.openxmlformats.org/officeDocument/2006/relationships/image" Target="../media/image296.emf"/><Relationship Id="rId24" Type="http://schemas.openxmlformats.org/officeDocument/2006/relationships/image" Target="../media/image309.emf"/><Relationship Id="rId5" Type="http://schemas.openxmlformats.org/officeDocument/2006/relationships/image" Target="../media/image290.emf"/><Relationship Id="rId15" Type="http://schemas.openxmlformats.org/officeDocument/2006/relationships/image" Target="../media/image300.emf"/><Relationship Id="rId23" Type="http://schemas.openxmlformats.org/officeDocument/2006/relationships/image" Target="../media/image308.emf"/><Relationship Id="rId10" Type="http://schemas.openxmlformats.org/officeDocument/2006/relationships/image" Target="../media/image295.emf"/><Relationship Id="rId19" Type="http://schemas.openxmlformats.org/officeDocument/2006/relationships/image" Target="../media/image304.emf"/><Relationship Id="rId4" Type="http://schemas.openxmlformats.org/officeDocument/2006/relationships/image" Target="../media/image289.emf"/><Relationship Id="rId9" Type="http://schemas.openxmlformats.org/officeDocument/2006/relationships/image" Target="../media/image294.emf"/><Relationship Id="rId14" Type="http://schemas.openxmlformats.org/officeDocument/2006/relationships/image" Target="../media/image299.emf"/><Relationship Id="rId22" Type="http://schemas.openxmlformats.org/officeDocument/2006/relationships/image" Target="../media/image307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emf"/><Relationship Id="rId13" Type="http://schemas.openxmlformats.org/officeDocument/2006/relationships/image" Target="../media/image322.emf"/><Relationship Id="rId3" Type="http://schemas.openxmlformats.org/officeDocument/2006/relationships/image" Target="../media/image312.emf"/><Relationship Id="rId7" Type="http://schemas.openxmlformats.org/officeDocument/2006/relationships/image" Target="../media/image316.emf"/><Relationship Id="rId12" Type="http://schemas.openxmlformats.org/officeDocument/2006/relationships/image" Target="../media/image321.emf"/><Relationship Id="rId2" Type="http://schemas.openxmlformats.org/officeDocument/2006/relationships/image" Target="../media/image311.emf"/><Relationship Id="rId1" Type="http://schemas.openxmlformats.org/officeDocument/2006/relationships/image" Target="../media/image310.emf"/><Relationship Id="rId6" Type="http://schemas.openxmlformats.org/officeDocument/2006/relationships/image" Target="../media/image315.emf"/><Relationship Id="rId11" Type="http://schemas.openxmlformats.org/officeDocument/2006/relationships/image" Target="../media/image320.emf"/><Relationship Id="rId5" Type="http://schemas.openxmlformats.org/officeDocument/2006/relationships/image" Target="../media/image314.emf"/><Relationship Id="rId10" Type="http://schemas.openxmlformats.org/officeDocument/2006/relationships/image" Target="../media/image319.emf"/><Relationship Id="rId4" Type="http://schemas.openxmlformats.org/officeDocument/2006/relationships/image" Target="../media/image313.emf"/><Relationship Id="rId9" Type="http://schemas.openxmlformats.org/officeDocument/2006/relationships/image" Target="../media/image318.emf"/><Relationship Id="rId14" Type="http://schemas.openxmlformats.org/officeDocument/2006/relationships/image" Target="../media/image323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emf"/><Relationship Id="rId13" Type="http://schemas.openxmlformats.org/officeDocument/2006/relationships/image" Target="../media/image336.emf"/><Relationship Id="rId3" Type="http://schemas.openxmlformats.org/officeDocument/2006/relationships/image" Target="../media/image326.emf"/><Relationship Id="rId7" Type="http://schemas.openxmlformats.org/officeDocument/2006/relationships/image" Target="../media/image330.emf"/><Relationship Id="rId12" Type="http://schemas.openxmlformats.org/officeDocument/2006/relationships/image" Target="../media/image335.emf"/><Relationship Id="rId2" Type="http://schemas.openxmlformats.org/officeDocument/2006/relationships/image" Target="../media/image325.emf"/><Relationship Id="rId16" Type="http://schemas.openxmlformats.org/officeDocument/2006/relationships/image" Target="../media/image339.emf"/><Relationship Id="rId1" Type="http://schemas.openxmlformats.org/officeDocument/2006/relationships/image" Target="../media/image324.emf"/><Relationship Id="rId6" Type="http://schemas.openxmlformats.org/officeDocument/2006/relationships/image" Target="../media/image329.emf"/><Relationship Id="rId11" Type="http://schemas.openxmlformats.org/officeDocument/2006/relationships/image" Target="../media/image334.emf"/><Relationship Id="rId5" Type="http://schemas.openxmlformats.org/officeDocument/2006/relationships/image" Target="../media/image328.emf"/><Relationship Id="rId15" Type="http://schemas.openxmlformats.org/officeDocument/2006/relationships/image" Target="../media/image338.emf"/><Relationship Id="rId10" Type="http://schemas.openxmlformats.org/officeDocument/2006/relationships/image" Target="../media/image333.emf"/><Relationship Id="rId4" Type="http://schemas.openxmlformats.org/officeDocument/2006/relationships/image" Target="../media/image327.emf"/><Relationship Id="rId9" Type="http://schemas.openxmlformats.org/officeDocument/2006/relationships/image" Target="../media/image332.emf"/><Relationship Id="rId14" Type="http://schemas.openxmlformats.org/officeDocument/2006/relationships/image" Target="../media/image337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emf"/><Relationship Id="rId3" Type="http://schemas.openxmlformats.org/officeDocument/2006/relationships/image" Target="../media/image342.emf"/><Relationship Id="rId7" Type="http://schemas.openxmlformats.org/officeDocument/2006/relationships/image" Target="../media/image346.emf"/><Relationship Id="rId12" Type="http://schemas.openxmlformats.org/officeDocument/2006/relationships/image" Target="../media/image271.emf"/><Relationship Id="rId2" Type="http://schemas.openxmlformats.org/officeDocument/2006/relationships/image" Target="../media/image341.emf"/><Relationship Id="rId1" Type="http://schemas.openxmlformats.org/officeDocument/2006/relationships/image" Target="../media/image340.emf"/><Relationship Id="rId6" Type="http://schemas.openxmlformats.org/officeDocument/2006/relationships/image" Target="../media/image345.emf"/><Relationship Id="rId11" Type="http://schemas.openxmlformats.org/officeDocument/2006/relationships/image" Target="../media/image267.emf"/><Relationship Id="rId5" Type="http://schemas.openxmlformats.org/officeDocument/2006/relationships/image" Target="../media/image344.emf"/><Relationship Id="rId10" Type="http://schemas.openxmlformats.org/officeDocument/2006/relationships/image" Target="../media/image349.emf"/><Relationship Id="rId4" Type="http://schemas.openxmlformats.org/officeDocument/2006/relationships/image" Target="../media/image343.emf"/><Relationship Id="rId9" Type="http://schemas.openxmlformats.org/officeDocument/2006/relationships/image" Target="../media/image348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emf"/><Relationship Id="rId13" Type="http://schemas.openxmlformats.org/officeDocument/2006/relationships/image" Target="../media/image362.emf"/><Relationship Id="rId18" Type="http://schemas.openxmlformats.org/officeDocument/2006/relationships/image" Target="../media/image367.emf"/><Relationship Id="rId3" Type="http://schemas.openxmlformats.org/officeDocument/2006/relationships/image" Target="../media/image352.emf"/><Relationship Id="rId21" Type="http://schemas.openxmlformats.org/officeDocument/2006/relationships/image" Target="../media/image370.emf"/><Relationship Id="rId7" Type="http://schemas.openxmlformats.org/officeDocument/2006/relationships/image" Target="../media/image356.emf"/><Relationship Id="rId12" Type="http://schemas.openxmlformats.org/officeDocument/2006/relationships/image" Target="../media/image361.emf"/><Relationship Id="rId17" Type="http://schemas.openxmlformats.org/officeDocument/2006/relationships/image" Target="../media/image366.emf"/><Relationship Id="rId2" Type="http://schemas.openxmlformats.org/officeDocument/2006/relationships/image" Target="../media/image351.emf"/><Relationship Id="rId16" Type="http://schemas.openxmlformats.org/officeDocument/2006/relationships/image" Target="../media/image365.emf"/><Relationship Id="rId20" Type="http://schemas.openxmlformats.org/officeDocument/2006/relationships/image" Target="../media/image369.emf"/><Relationship Id="rId1" Type="http://schemas.openxmlformats.org/officeDocument/2006/relationships/image" Target="../media/image350.emf"/><Relationship Id="rId6" Type="http://schemas.openxmlformats.org/officeDocument/2006/relationships/image" Target="../media/image355.emf"/><Relationship Id="rId11" Type="http://schemas.openxmlformats.org/officeDocument/2006/relationships/image" Target="../media/image360.emf"/><Relationship Id="rId5" Type="http://schemas.openxmlformats.org/officeDocument/2006/relationships/image" Target="../media/image354.emf"/><Relationship Id="rId15" Type="http://schemas.openxmlformats.org/officeDocument/2006/relationships/image" Target="../media/image364.emf"/><Relationship Id="rId23" Type="http://schemas.openxmlformats.org/officeDocument/2006/relationships/image" Target="../media/image271.emf"/><Relationship Id="rId10" Type="http://schemas.openxmlformats.org/officeDocument/2006/relationships/image" Target="../media/image359.emf"/><Relationship Id="rId19" Type="http://schemas.openxmlformats.org/officeDocument/2006/relationships/image" Target="../media/image368.emf"/><Relationship Id="rId4" Type="http://schemas.openxmlformats.org/officeDocument/2006/relationships/image" Target="../media/image353.emf"/><Relationship Id="rId9" Type="http://schemas.openxmlformats.org/officeDocument/2006/relationships/image" Target="../media/image358.emf"/><Relationship Id="rId14" Type="http://schemas.openxmlformats.org/officeDocument/2006/relationships/image" Target="../media/image363.emf"/><Relationship Id="rId22" Type="http://schemas.openxmlformats.org/officeDocument/2006/relationships/image" Target="../media/image267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emf"/><Relationship Id="rId13" Type="http://schemas.openxmlformats.org/officeDocument/2006/relationships/image" Target="../media/image383.emf"/><Relationship Id="rId18" Type="http://schemas.openxmlformats.org/officeDocument/2006/relationships/image" Target="../media/image388.emf"/><Relationship Id="rId3" Type="http://schemas.openxmlformats.org/officeDocument/2006/relationships/image" Target="../media/image373.emf"/><Relationship Id="rId7" Type="http://schemas.openxmlformats.org/officeDocument/2006/relationships/image" Target="../media/image377.emf"/><Relationship Id="rId12" Type="http://schemas.openxmlformats.org/officeDocument/2006/relationships/image" Target="../media/image382.emf"/><Relationship Id="rId17" Type="http://schemas.openxmlformats.org/officeDocument/2006/relationships/image" Target="../media/image387.emf"/><Relationship Id="rId2" Type="http://schemas.openxmlformats.org/officeDocument/2006/relationships/image" Target="../media/image372.emf"/><Relationship Id="rId16" Type="http://schemas.openxmlformats.org/officeDocument/2006/relationships/image" Target="../media/image386.emf"/><Relationship Id="rId20" Type="http://schemas.openxmlformats.org/officeDocument/2006/relationships/image" Target="../media/image390.emf"/><Relationship Id="rId1" Type="http://schemas.openxmlformats.org/officeDocument/2006/relationships/image" Target="../media/image371.emf"/><Relationship Id="rId6" Type="http://schemas.openxmlformats.org/officeDocument/2006/relationships/image" Target="../media/image376.emf"/><Relationship Id="rId11" Type="http://schemas.openxmlformats.org/officeDocument/2006/relationships/image" Target="../media/image381.emf"/><Relationship Id="rId5" Type="http://schemas.openxmlformats.org/officeDocument/2006/relationships/image" Target="../media/image375.emf"/><Relationship Id="rId15" Type="http://schemas.openxmlformats.org/officeDocument/2006/relationships/image" Target="../media/image385.emf"/><Relationship Id="rId10" Type="http://schemas.openxmlformats.org/officeDocument/2006/relationships/image" Target="../media/image380.emf"/><Relationship Id="rId19" Type="http://schemas.openxmlformats.org/officeDocument/2006/relationships/image" Target="../media/image389.emf"/><Relationship Id="rId4" Type="http://schemas.openxmlformats.org/officeDocument/2006/relationships/image" Target="../media/image374.emf"/><Relationship Id="rId9" Type="http://schemas.openxmlformats.org/officeDocument/2006/relationships/image" Target="../media/image379.emf"/><Relationship Id="rId14" Type="http://schemas.openxmlformats.org/officeDocument/2006/relationships/image" Target="../media/image384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8.emf"/><Relationship Id="rId13" Type="http://schemas.openxmlformats.org/officeDocument/2006/relationships/image" Target="../media/image403.emf"/><Relationship Id="rId18" Type="http://schemas.openxmlformats.org/officeDocument/2006/relationships/image" Target="../media/image408.emf"/><Relationship Id="rId3" Type="http://schemas.openxmlformats.org/officeDocument/2006/relationships/image" Target="../media/image393.emf"/><Relationship Id="rId7" Type="http://schemas.openxmlformats.org/officeDocument/2006/relationships/image" Target="../media/image397.emf"/><Relationship Id="rId12" Type="http://schemas.openxmlformats.org/officeDocument/2006/relationships/image" Target="../media/image402.emf"/><Relationship Id="rId17" Type="http://schemas.openxmlformats.org/officeDocument/2006/relationships/image" Target="../media/image407.emf"/><Relationship Id="rId2" Type="http://schemas.openxmlformats.org/officeDocument/2006/relationships/image" Target="../media/image392.emf"/><Relationship Id="rId16" Type="http://schemas.openxmlformats.org/officeDocument/2006/relationships/image" Target="../media/image406.emf"/><Relationship Id="rId1" Type="http://schemas.openxmlformats.org/officeDocument/2006/relationships/image" Target="../media/image391.emf"/><Relationship Id="rId6" Type="http://schemas.openxmlformats.org/officeDocument/2006/relationships/image" Target="../media/image396.emf"/><Relationship Id="rId11" Type="http://schemas.openxmlformats.org/officeDocument/2006/relationships/image" Target="../media/image401.emf"/><Relationship Id="rId5" Type="http://schemas.openxmlformats.org/officeDocument/2006/relationships/image" Target="../media/image395.emf"/><Relationship Id="rId15" Type="http://schemas.openxmlformats.org/officeDocument/2006/relationships/image" Target="../media/image405.emf"/><Relationship Id="rId10" Type="http://schemas.openxmlformats.org/officeDocument/2006/relationships/image" Target="../media/image400.emf"/><Relationship Id="rId4" Type="http://schemas.openxmlformats.org/officeDocument/2006/relationships/image" Target="../media/image394.emf"/><Relationship Id="rId9" Type="http://schemas.openxmlformats.org/officeDocument/2006/relationships/image" Target="../media/image399.emf"/><Relationship Id="rId14" Type="http://schemas.openxmlformats.org/officeDocument/2006/relationships/image" Target="../media/image404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emf"/><Relationship Id="rId13" Type="http://schemas.openxmlformats.org/officeDocument/2006/relationships/image" Target="../media/image422.emf"/><Relationship Id="rId3" Type="http://schemas.openxmlformats.org/officeDocument/2006/relationships/image" Target="../media/image412.emf"/><Relationship Id="rId7" Type="http://schemas.openxmlformats.org/officeDocument/2006/relationships/image" Target="../media/image416.emf"/><Relationship Id="rId12" Type="http://schemas.openxmlformats.org/officeDocument/2006/relationships/image" Target="../media/image421.emf"/><Relationship Id="rId2" Type="http://schemas.openxmlformats.org/officeDocument/2006/relationships/image" Target="../media/image411.emf"/><Relationship Id="rId16" Type="http://schemas.openxmlformats.org/officeDocument/2006/relationships/image" Target="../media/image425.emf"/><Relationship Id="rId1" Type="http://schemas.openxmlformats.org/officeDocument/2006/relationships/image" Target="../media/image410.emf"/><Relationship Id="rId6" Type="http://schemas.openxmlformats.org/officeDocument/2006/relationships/image" Target="../media/image415.emf"/><Relationship Id="rId11" Type="http://schemas.openxmlformats.org/officeDocument/2006/relationships/image" Target="../media/image420.emf"/><Relationship Id="rId5" Type="http://schemas.openxmlformats.org/officeDocument/2006/relationships/image" Target="../media/image414.emf"/><Relationship Id="rId15" Type="http://schemas.openxmlformats.org/officeDocument/2006/relationships/image" Target="../media/image424.emf"/><Relationship Id="rId10" Type="http://schemas.openxmlformats.org/officeDocument/2006/relationships/image" Target="../media/image419.emf"/><Relationship Id="rId4" Type="http://schemas.openxmlformats.org/officeDocument/2006/relationships/image" Target="../media/image413.emf"/><Relationship Id="rId9" Type="http://schemas.openxmlformats.org/officeDocument/2006/relationships/image" Target="../media/image418.emf"/><Relationship Id="rId14" Type="http://schemas.openxmlformats.org/officeDocument/2006/relationships/image" Target="../media/image423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5.emf"/><Relationship Id="rId3" Type="http://schemas.openxmlformats.org/officeDocument/2006/relationships/image" Target="../media/image430.emf"/><Relationship Id="rId7" Type="http://schemas.openxmlformats.org/officeDocument/2006/relationships/image" Target="../media/image434.emf"/><Relationship Id="rId2" Type="http://schemas.openxmlformats.org/officeDocument/2006/relationships/image" Target="../media/image429.emf"/><Relationship Id="rId1" Type="http://schemas.openxmlformats.org/officeDocument/2006/relationships/image" Target="../media/image428.emf"/><Relationship Id="rId6" Type="http://schemas.openxmlformats.org/officeDocument/2006/relationships/image" Target="../media/image433.emf"/><Relationship Id="rId5" Type="http://schemas.openxmlformats.org/officeDocument/2006/relationships/image" Target="../media/image432.emf"/><Relationship Id="rId10" Type="http://schemas.openxmlformats.org/officeDocument/2006/relationships/image" Target="../media/image437.emf"/><Relationship Id="rId4" Type="http://schemas.openxmlformats.org/officeDocument/2006/relationships/image" Target="../media/image431.emf"/><Relationship Id="rId9" Type="http://schemas.openxmlformats.org/officeDocument/2006/relationships/image" Target="../media/image436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6.emf"/><Relationship Id="rId3" Type="http://schemas.openxmlformats.org/officeDocument/2006/relationships/image" Target="../media/image441.emf"/><Relationship Id="rId7" Type="http://schemas.openxmlformats.org/officeDocument/2006/relationships/image" Target="../media/image445.emf"/><Relationship Id="rId2" Type="http://schemas.openxmlformats.org/officeDocument/2006/relationships/image" Target="../media/image440.emf"/><Relationship Id="rId1" Type="http://schemas.openxmlformats.org/officeDocument/2006/relationships/image" Target="../media/image439.emf"/><Relationship Id="rId6" Type="http://schemas.openxmlformats.org/officeDocument/2006/relationships/image" Target="../media/image444.emf"/><Relationship Id="rId11" Type="http://schemas.openxmlformats.org/officeDocument/2006/relationships/image" Target="../media/image449.emf"/><Relationship Id="rId5" Type="http://schemas.openxmlformats.org/officeDocument/2006/relationships/image" Target="../media/image443.emf"/><Relationship Id="rId10" Type="http://schemas.openxmlformats.org/officeDocument/2006/relationships/image" Target="../media/image448.emf"/><Relationship Id="rId4" Type="http://schemas.openxmlformats.org/officeDocument/2006/relationships/image" Target="../media/image442.emf"/><Relationship Id="rId9" Type="http://schemas.openxmlformats.org/officeDocument/2006/relationships/image" Target="../media/image44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emf"/><Relationship Id="rId3" Type="http://schemas.openxmlformats.org/officeDocument/2006/relationships/image" Target="../media/image452.emf"/><Relationship Id="rId7" Type="http://schemas.openxmlformats.org/officeDocument/2006/relationships/image" Target="../media/image456.emf"/><Relationship Id="rId12" Type="http://schemas.openxmlformats.org/officeDocument/2006/relationships/image" Target="../media/image461.emf"/><Relationship Id="rId2" Type="http://schemas.openxmlformats.org/officeDocument/2006/relationships/image" Target="../media/image451.emf"/><Relationship Id="rId1" Type="http://schemas.openxmlformats.org/officeDocument/2006/relationships/image" Target="../media/image450.emf"/><Relationship Id="rId6" Type="http://schemas.openxmlformats.org/officeDocument/2006/relationships/image" Target="../media/image455.emf"/><Relationship Id="rId11" Type="http://schemas.openxmlformats.org/officeDocument/2006/relationships/image" Target="../media/image460.emf"/><Relationship Id="rId5" Type="http://schemas.openxmlformats.org/officeDocument/2006/relationships/image" Target="../media/image454.emf"/><Relationship Id="rId10" Type="http://schemas.openxmlformats.org/officeDocument/2006/relationships/image" Target="../media/image459.emf"/><Relationship Id="rId4" Type="http://schemas.openxmlformats.org/officeDocument/2006/relationships/image" Target="../media/image453.emf"/><Relationship Id="rId9" Type="http://schemas.openxmlformats.org/officeDocument/2006/relationships/image" Target="../media/image45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37.emf"/><Relationship Id="rId18" Type="http://schemas.openxmlformats.org/officeDocument/2006/relationships/image" Target="../media/image4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12" Type="http://schemas.openxmlformats.org/officeDocument/2006/relationships/image" Target="../media/image36.emf"/><Relationship Id="rId17" Type="http://schemas.openxmlformats.org/officeDocument/2006/relationships/image" Target="../media/image41.emf"/><Relationship Id="rId2" Type="http://schemas.openxmlformats.org/officeDocument/2006/relationships/image" Target="../media/image26.emf"/><Relationship Id="rId16" Type="http://schemas.openxmlformats.org/officeDocument/2006/relationships/image" Target="../media/image40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11" Type="http://schemas.openxmlformats.org/officeDocument/2006/relationships/image" Target="../media/image35.emf"/><Relationship Id="rId5" Type="http://schemas.openxmlformats.org/officeDocument/2006/relationships/image" Target="../media/image29.emf"/><Relationship Id="rId15" Type="http://schemas.openxmlformats.org/officeDocument/2006/relationships/image" Target="../media/image39.emf"/><Relationship Id="rId10" Type="http://schemas.openxmlformats.org/officeDocument/2006/relationships/image" Target="../media/image34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Relationship Id="rId14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62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12" Type="http://schemas.openxmlformats.org/officeDocument/2006/relationships/image" Target="../media/image61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11" Type="http://schemas.openxmlformats.org/officeDocument/2006/relationships/image" Target="../media/image60.emf"/><Relationship Id="rId5" Type="http://schemas.openxmlformats.org/officeDocument/2006/relationships/image" Target="../media/image54.emf"/><Relationship Id="rId10" Type="http://schemas.openxmlformats.org/officeDocument/2006/relationships/image" Target="../media/image59.emf"/><Relationship Id="rId4" Type="http://schemas.openxmlformats.org/officeDocument/2006/relationships/image" Target="../media/image53.emf"/><Relationship Id="rId9" Type="http://schemas.openxmlformats.org/officeDocument/2006/relationships/image" Target="../media/image58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image" Target="../media/image75.emf"/><Relationship Id="rId18" Type="http://schemas.openxmlformats.org/officeDocument/2006/relationships/image" Target="../media/image80.emf"/><Relationship Id="rId3" Type="http://schemas.openxmlformats.org/officeDocument/2006/relationships/image" Target="../media/image65.emf"/><Relationship Id="rId21" Type="http://schemas.openxmlformats.org/officeDocument/2006/relationships/image" Target="../media/image83.emf"/><Relationship Id="rId7" Type="http://schemas.openxmlformats.org/officeDocument/2006/relationships/image" Target="../media/image69.emf"/><Relationship Id="rId12" Type="http://schemas.openxmlformats.org/officeDocument/2006/relationships/image" Target="../media/image74.emf"/><Relationship Id="rId17" Type="http://schemas.openxmlformats.org/officeDocument/2006/relationships/image" Target="../media/image79.emf"/><Relationship Id="rId2" Type="http://schemas.openxmlformats.org/officeDocument/2006/relationships/image" Target="../media/image64.emf"/><Relationship Id="rId16" Type="http://schemas.openxmlformats.org/officeDocument/2006/relationships/image" Target="../media/image78.emf"/><Relationship Id="rId20" Type="http://schemas.openxmlformats.org/officeDocument/2006/relationships/image" Target="../media/image82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11" Type="http://schemas.openxmlformats.org/officeDocument/2006/relationships/image" Target="../media/image73.emf"/><Relationship Id="rId5" Type="http://schemas.openxmlformats.org/officeDocument/2006/relationships/image" Target="../media/image67.emf"/><Relationship Id="rId15" Type="http://schemas.openxmlformats.org/officeDocument/2006/relationships/image" Target="../media/image77.emf"/><Relationship Id="rId10" Type="http://schemas.openxmlformats.org/officeDocument/2006/relationships/image" Target="../media/image72.emf"/><Relationship Id="rId19" Type="http://schemas.openxmlformats.org/officeDocument/2006/relationships/image" Target="../media/image81.emf"/><Relationship Id="rId4" Type="http://schemas.openxmlformats.org/officeDocument/2006/relationships/image" Target="../media/image66.emf"/><Relationship Id="rId9" Type="http://schemas.openxmlformats.org/officeDocument/2006/relationships/image" Target="../media/image71.emf"/><Relationship Id="rId14" Type="http://schemas.openxmlformats.org/officeDocument/2006/relationships/image" Target="../media/image76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12" Type="http://schemas.openxmlformats.org/officeDocument/2006/relationships/image" Target="../media/image95.emf"/><Relationship Id="rId17" Type="http://schemas.openxmlformats.org/officeDocument/2006/relationships/image" Target="../media/image100.emf"/><Relationship Id="rId2" Type="http://schemas.openxmlformats.org/officeDocument/2006/relationships/image" Target="../media/image85.emf"/><Relationship Id="rId16" Type="http://schemas.openxmlformats.org/officeDocument/2006/relationships/image" Target="../media/image99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11" Type="http://schemas.openxmlformats.org/officeDocument/2006/relationships/image" Target="../media/image94.emf"/><Relationship Id="rId5" Type="http://schemas.openxmlformats.org/officeDocument/2006/relationships/image" Target="../media/image88.emf"/><Relationship Id="rId15" Type="http://schemas.openxmlformats.org/officeDocument/2006/relationships/image" Target="../media/image98.emf"/><Relationship Id="rId10" Type="http://schemas.openxmlformats.org/officeDocument/2006/relationships/image" Target="../media/image93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Relationship Id="rId14" Type="http://schemas.openxmlformats.org/officeDocument/2006/relationships/image" Target="../media/image9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image" Target="../media/image113.emf"/><Relationship Id="rId18" Type="http://schemas.openxmlformats.org/officeDocument/2006/relationships/image" Target="../media/image118.emf"/><Relationship Id="rId3" Type="http://schemas.openxmlformats.org/officeDocument/2006/relationships/image" Target="../media/image103.emf"/><Relationship Id="rId21" Type="http://schemas.openxmlformats.org/officeDocument/2006/relationships/image" Target="../media/image121.emf"/><Relationship Id="rId7" Type="http://schemas.openxmlformats.org/officeDocument/2006/relationships/image" Target="../media/image107.emf"/><Relationship Id="rId12" Type="http://schemas.openxmlformats.org/officeDocument/2006/relationships/image" Target="../media/image112.emf"/><Relationship Id="rId17" Type="http://schemas.openxmlformats.org/officeDocument/2006/relationships/image" Target="../media/image117.emf"/><Relationship Id="rId25" Type="http://schemas.openxmlformats.org/officeDocument/2006/relationships/image" Target="../media/image125.emf"/><Relationship Id="rId2" Type="http://schemas.openxmlformats.org/officeDocument/2006/relationships/image" Target="../media/image102.emf"/><Relationship Id="rId16" Type="http://schemas.openxmlformats.org/officeDocument/2006/relationships/image" Target="../media/image116.emf"/><Relationship Id="rId20" Type="http://schemas.openxmlformats.org/officeDocument/2006/relationships/image" Target="../media/image120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11" Type="http://schemas.openxmlformats.org/officeDocument/2006/relationships/image" Target="../media/image111.emf"/><Relationship Id="rId24" Type="http://schemas.openxmlformats.org/officeDocument/2006/relationships/image" Target="../media/image124.emf"/><Relationship Id="rId5" Type="http://schemas.openxmlformats.org/officeDocument/2006/relationships/image" Target="../media/image105.emf"/><Relationship Id="rId15" Type="http://schemas.openxmlformats.org/officeDocument/2006/relationships/image" Target="../media/image115.emf"/><Relationship Id="rId23" Type="http://schemas.openxmlformats.org/officeDocument/2006/relationships/image" Target="../media/image123.emf"/><Relationship Id="rId10" Type="http://schemas.openxmlformats.org/officeDocument/2006/relationships/image" Target="../media/image110.emf"/><Relationship Id="rId19" Type="http://schemas.openxmlformats.org/officeDocument/2006/relationships/image" Target="../media/image119.emf"/><Relationship Id="rId4" Type="http://schemas.openxmlformats.org/officeDocument/2006/relationships/image" Target="../media/image104.emf"/><Relationship Id="rId9" Type="http://schemas.openxmlformats.org/officeDocument/2006/relationships/image" Target="../media/image109.emf"/><Relationship Id="rId14" Type="http://schemas.openxmlformats.org/officeDocument/2006/relationships/image" Target="../media/image114.emf"/><Relationship Id="rId22" Type="http://schemas.openxmlformats.org/officeDocument/2006/relationships/image" Target="../media/image1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D3D6B66-B49C-42F9-97F1-43ED1C031B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6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163C0E7-20BB-44DB-B555-E78F9144A7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46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CE914124-7B4A-4DC1-88BB-ECA2753D179A}" type="slidenum">
              <a:rPr lang="en-US" altLang="zh-CN" sz="1200" smtClean="0">
                <a:ea typeface="宋体" pitchFamily="2" charset="-122"/>
              </a:rPr>
              <a:pPr/>
              <a:t>1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D2E94-A2E4-4B19-ADDF-61C6372542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3821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50EA3-E705-47EA-9E76-208B5CA886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64512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64005-9F82-434B-BAA9-E2CFC30D46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13773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2D5B7-6E3A-4B31-9133-183E884236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40806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E21B9-F600-4E92-9449-53BFE273F6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70261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49452-5A9A-4D01-9F2C-1AD3D98B7B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75538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8F6D4-4282-42CB-A732-E4A2CF5EAA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196795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7F39D-8E85-41C1-957F-EFC33F2FE9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86217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4C8FB-4A50-4EF3-A232-4052BC9599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32079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0F4CD-8CA2-432C-90F8-801E16C671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261005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874B8-5F3F-4D9C-A465-B7DF731A34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30558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单击以编辑母版标题样式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fld id="{16A1892C-49C3-40CC-9564-4A5721B9D2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30728" name="Picture 10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11" descr="目录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12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13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14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91.emf"/><Relationship Id="rId26" Type="http://schemas.openxmlformats.org/officeDocument/2006/relationships/image" Target="../media/image95.e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6.bin"/><Relationship Id="rId34" Type="http://schemas.openxmlformats.org/officeDocument/2006/relationships/image" Target="../media/image99.emf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33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0.emf"/><Relationship Id="rId20" Type="http://schemas.openxmlformats.org/officeDocument/2006/relationships/image" Target="../media/image92.emf"/><Relationship Id="rId29" Type="http://schemas.openxmlformats.org/officeDocument/2006/relationships/oleObject" Target="../embeddings/oleObject9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94.emf"/><Relationship Id="rId32" Type="http://schemas.openxmlformats.org/officeDocument/2006/relationships/image" Target="../media/image98.emf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28" Type="http://schemas.openxmlformats.org/officeDocument/2006/relationships/image" Target="../media/image96.emf"/><Relationship Id="rId36" Type="http://schemas.openxmlformats.org/officeDocument/2006/relationships/image" Target="../media/image100.emf"/><Relationship Id="rId10" Type="http://schemas.openxmlformats.org/officeDocument/2006/relationships/image" Target="../media/image87.emf"/><Relationship Id="rId19" Type="http://schemas.openxmlformats.org/officeDocument/2006/relationships/oleObject" Target="../embeddings/oleObject85.bin"/><Relationship Id="rId31" Type="http://schemas.openxmlformats.org/officeDocument/2006/relationships/oleObject" Target="../embeddings/oleObject91.bin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9.emf"/><Relationship Id="rId22" Type="http://schemas.openxmlformats.org/officeDocument/2006/relationships/image" Target="../media/image93.emf"/><Relationship Id="rId27" Type="http://schemas.openxmlformats.org/officeDocument/2006/relationships/oleObject" Target="../embeddings/oleObject89.bin"/><Relationship Id="rId30" Type="http://schemas.openxmlformats.org/officeDocument/2006/relationships/image" Target="../media/image97.emf"/><Relationship Id="rId35" Type="http://schemas.openxmlformats.org/officeDocument/2006/relationships/oleObject" Target="../embeddings/oleObject93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8.emf"/><Relationship Id="rId26" Type="http://schemas.openxmlformats.org/officeDocument/2006/relationships/image" Target="../media/image112.emf"/><Relationship Id="rId39" Type="http://schemas.openxmlformats.org/officeDocument/2006/relationships/oleObject" Target="../embeddings/oleObject112.bin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34" Type="http://schemas.openxmlformats.org/officeDocument/2006/relationships/image" Target="../media/image116.emf"/><Relationship Id="rId42" Type="http://schemas.openxmlformats.org/officeDocument/2006/relationships/image" Target="../media/image120.emf"/><Relationship Id="rId47" Type="http://schemas.openxmlformats.org/officeDocument/2006/relationships/oleObject" Target="../embeddings/oleObject116.bin"/><Relationship Id="rId50" Type="http://schemas.openxmlformats.org/officeDocument/2006/relationships/image" Target="../media/image124.emf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5.bin"/><Relationship Id="rId33" Type="http://schemas.openxmlformats.org/officeDocument/2006/relationships/oleObject" Target="../embeddings/oleObject109.bin"/><Relationship Id="rId38" Type="http://schemas.openxmlformats.org/officeDocument/2006/relationships/image" Target="../media/image118.emf"/><Relationship Id="rId46" Type="http://schemas.openxmlformats.org/officeDocument/2006/relationships/image" Target="../media/image12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emf"/><Relationship Id="rId20" Type="http://schemas.openxmlformats.org/officeDocument/2006/relationships/image" Target="../media/image109.emf"/><Relationship Id="rId29" Type="http://schemas.openxmlformats.org/officeDocument/2006/relationships/oleObject" Target="../embeddings/oleObject107.bin"/><Relationship Id="rId41" Type="http://schemas.openxmlformats.org/officeDocument/2006/relationships/oleObject" Target="../embeddings/oleObject11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111.emf"/><Relationship Id="rId32" Type="http://schemas.openxmlformats.org/officeDocument/2006/relationships/image" Target="../media/image115.emf"/><Relationship Id="rId37" Type="http://schemas.openxmlformats.org/officeDocument/2006/relationships/oleObject" Target="../embeddings/oleObject111.bin"/><Relationship Id="rId40" Type="http://schemas.openxmlformats.org/officeDocument/2006/relationships/image" Target="../media/image119.emf"/><Relationship Id="rId45" Type="http://schemas.openxmlformats.org/officeDocument/2006/relationships/oleObject" Target="../embeddings/oleObject115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28" Type="http://schemas.openxmlformats.org/officeDocument/2006/relationships/image" Target="../media/image113.emf"/><Relationship Id="rId36" Type="http://schemas.openxmlformats.org/officeDocument/2006/relationships/image" Target="../media/image117.emf"/><Relationship Id="rId49" Type="http://schemas.openxmlformats.org/officeDocument/2006/relationships/oleObject" Target="../embeddings/oleObject117.bin"/><Relationship Id="rId10" Type="http://schemas.openxmlformats.org/officeDocument/2006/relationships/image" Target="../media/image104.emf"/><Relationship Id="rId19" Type="http://schemas.openxmlformats.org/officeDocument/2006/relationships/oleObject" Target="../embeddings/oleObject102.bin"/><Relationship Id="rId31" Type="http://schemas.openxmlformats.org/officeDocument/2006/relationships/oleObject" Target="../embeddings/oleObject108.bin"/><Relationship Id="rId44" Type="http://schemas.openxmlformats.org/officeDocument/2006/relationships/image" Target="../media/image121.emf"/><Relationship Id="rId52" Type="http://schemas.openxmlformats.org/officeDocument/2006/relationships/image" Target="../media/image125.emf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6.emf"/><Relationship Id="rId22" Type="http://schemas.openxmlformats.org/officeDocument/2006/relationships/image" Target="../media/image110.emf"/><Relationship Id="rId27" Type="http://schemas.openxmlformats.org/officeDocument/2006/relationships/oleObject" Target="../embeddings/oleObject106.bin"/><Relationship Id="rId30" Type="http://schemas.openxmlformats.org/officeDocument/2006/relationships/image" Target="../media/image114.emf"/><Relationship Id="rId35" Type="http://schemas.openxmlformats.org/officeDocument/2006/relationships/oleObject" Target="../embeddings/oleObject110.bin"/><Relationship Id="rId43" Type="http://schemas.openxmlformats.org/officeDocument/2006/relationships/oleObject" Target="../embeddings/oleObject114.bin"/><Relationship Id="rId48" Type="http://schemas.openxmlformats.org/officeDocument/2006/relationships/image" Target="../media/image123.emf"/><Relationship Id="rId8" Type="http://schemas.openxmlformats.org/officeDocument/2006/relationships/image" Target="../media/image103.emf"/><Relationship Id="rId51" Type="http://schemas.openxmlformats.org/officeDocument/2006/relationships/oleObject" Target="../embeddings/oleObject1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3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2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7.e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29.emf"/><Relationship Id="rId4" Type="http://schemas.openxmlformats.org/officeDocument/2006/relationships/image" Target="../media/image126.png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3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40.emf"/><Relationship Id="rId26" Type="http://schemas.openxmlformats.org/officeDocument/2006/relationships/image" Target="../media/image144.e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34" Type="http://schemas.openxmlformats.org/officeDocument/2006/relationships/image" Target="../media/image148.emf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7.emf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7.bin"/><Relationship Id="rId33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emf"/><Relationship Id="rId20" Type="http://schemas.openxmlformats.org/officeDocument/2006/relationships/image" Target="../media/image141.emf"/><Relationship Id="rId29" Type="http://schemas.openxmlformats.org/officeDocument/2006/relationships/oleObject" Target="../embeddings/oleObject13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4.e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43.emf"/><Relationship Id="rId32" Type="http://schemas.openxmlformats.org/officeDocument/2006/relationships/image" Target="../media/image147.e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28" Type="http://schemas.openxmlformats.org/officeDocument/2006/relationships/image" Target="../media/image145.emf"/><Relationship Id="rId10" Type="http://schemas.openxmlformats.org/officeDocument/2006/relationships/image" Target="../media/image136.emf"/><Relationship Id="rId19" Type="http://schemas.openxmlformats.org/officeDocument/2006/relationships/oleObject" Target="../embeddings/oleObject134.bin"/><Relationship Id="rId31" Type="http://schemas.openxmlformats.org/officeDocument/2006/relationships/oleObject" Target="../embeddings/oleObject140.bin"/><Relationship Id="rId4" Type="http://schemas.openxmlformats.org/officeDocument/2006/relationships/image" Target="../media/image133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38.emf"/><Relationship Id="rId22" Type="http://schemas.openxmlformats.org/officeDocument/2006/relationships/image" Target="../media/image142.emf"/><Relationship Id="rId27" Type="http://schemas.openxmlformats.org/officeDocument/2006/relationships/oleObject" Target="../embeddings/oleObject138.bin"/><Relationship Id="rId30" Type="http://schemas.openxmlformats.org/officeDocument/2006/relationships/image" Target="../media/image146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56.emf"/><Relationship Id="rId26" Type="http://schemas.openxmlformats.org/officeDocument/2006/relationships/image" Target="../media/image160.emf"/><Relationship Id="rId39" Type="http://schemas.openxmlformats.org/officeDocument/2006/relationships/oleObject" Target="../embeddings/oleObject160.bin"/><Relationship Id="rId21" Type="http://schemas.openxmlformats.org/officeDocument/2006/relationships/oleObject" Target="../embeddings/oleObject151.bin"/><Relationship Id="rId34" Type="http://schemas.openxmlformats.org/officeDocument/2006/relationships/image" Target="../media/image164.emf"/><Relationship Id="rId42" Type="http://schemas.openxmlformats.org/officeDocument/2006/relationships/oleObject" Target="../embeddings/oleObject162.bin"/><Relationship Id="rId47" Type="http://schemas.openxmlformats.org/officeDocument/2006/relationships/image" Target="../media/image169.emf"/><Relationship Id="rId50" Type="http://schemas.openxmlformats.org/officeDocument/2006/relationships/oleObject" Target="../embeddings/oleObject167.bin"/><Relationship Id="rId55" Type="http://schemas.openxmlformats.org/officeDocument/2006/relationships/oleObject" Target="../embeddings/oleObject170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3.emf"/><Relationship Id="rId17" Type="http://schemas.openxmlformats.org/officeDocument/2006/relationships/oleObject" Target="../embeddings/oleObject149.bin"/><Relationship Id="rId25" Type="http://schemas.openxmlformats.org/officeDocument/2006/relationships/oleObject" Target="../embeddings/oleObject153.bin"/><Relationship Id="rId33" Type="http://schemas.openxmlformats.org/officeDocument/2006/relationships/oleObject" Target="../embeddings/oleObject157.bin"/><Relationship Id="rId38" Type="http://schemas.openxmlformats.org/officeDocument/2006/relationships/image" Target="../media/image166.emf"/><Relationship Id="rId46" Type="http://schemas.openxmlformats.org/officeDocument/2006/relationships/oleObject" Target="../embeddings/oleObject16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5.emf"/><Relationship Id="rId20" Type="http://schemas.openxmlformats.org/officeDocument/2006/relationships/image" Target="../media/image157.emf"/><Relationship Id="rId29" Type="http://schemas.openxmlformats.org/officeDocument/2006/relationships/oleObject" Target="../embeddings/oleObject155.bin"/><Relationship Id="rId41" Type="http://schemas.openxmlformats.org/officeDocument/2006/relationships/oleObject" Target="../embeddings/oleObject161.bin"/><Relationship Id="rId54" Type="http://schemas.openxmlformats.org/officeDocument/2006/relationships/image" Target="../media/image172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46.bin"/><Relationship Id="rId24" Type="http://schemas.openxmlformats.org/officeDocument/2006/relationships/image" Target="../media/image159.emf"/><Relationship Id="rId32" Type="http://schemas.openxmlformats.org/officeDocument/2006/relationships/image" Target="../media/image163.emf"/><Relationship Id="rId37" Type="http://schemas.openxmlformats.org/officeDocument/2006/relationships/oleObject" Target="../embeddings/oleObject159.bin"/><Relationship Id="rId40" Type="http://schemas.openxmlformats.org/officeDocument/2006/relationships/image" Target="../media/image167.emf"/><Relationship Id="rId45" Type="http://schemas.openxmlformats.org/officeDocument/2006/relationships/image" Target="../media/image168.emf"/><Relationship Id="rId53" Type="http://schemas.openxmlformats.org/officeDocument/2006/relationships/oleObject" Target="../embeddings/oleObject169.bin"/><Relationship Id="rId58" Type="http://schemas.openxmlformats.org/officeDocument/2006/relationships/image" Target="../media/image174.emf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2.bin"/><Relationship Id="rId28" Type="http://schemas.openxmlformats.org/officeDocument/2006/relationships/image" Target="../media/image161.emf"/><Relationship Id="rId36" Type="http://schemas.openxmlformats.org/officeDocument/2006/relationships/image" Target="../media/image165.emf"/><Relationship Id="rId49" Type="http://schemas.openxmlformats.org/officeDocument/2006/relationships/image" Target="../media/image170.emf"/><Relationship Id="rId57" Type="http://schemas.openxmlformats.org/officeDocument/2006/relationships/oleObject" Target="../embeddings/oleObject171.bin"/><Relationship Id="rId10" Type="http://schemas.openxmlformats.org/officeDocument/2006/relationships/image" Target="../media/image152.emf"/><Relationship Id="rId19" Type="http://schemas.openxmlformats.org/officeDocument/2006/relationships/oleObject" Target="../embeddings/oleObject150.bin"/><Relationship Id="rId31" Type="http://schemas.openxmlformats.org/officeDocument/2006/relationships/oleObject" Target="../embeddings/oleObject156.bin"/><Relationship Id="rId44" Type="http://schemas.openxmlformats.org/officeDocument/2006/relationships/oleObject" Target="../embeddings/oleObject164.bin"/><Relationship Id="rId52" Type="http://schemas.openxmlformats.org/officeDocument/2006/relationships/oleObject" Target="../embeddings/oleObject168.bin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54.emf"/><Relationship Id="rId22" Type="http://schemas.openxmlformats.org/officeDocument/2006/relationships/image" Target="../media/image158.emf"/><Relationship Id="rId27" Type="http://schemas.openxmlformats.org/officeDocument/2006/relationships/oleObject" Target="../embeddings/oleObject154.bin"/><Relationship Id="rId30" Type="http://schemas.openxmlformats.org/officeDocument/2006/relationships/image" Target="../media/image162.emf"/><Relationship Id="rId35" Type="http://schemas.openxmlformats.org/officeDocument/2006/relationships/oleObject" Target="../embeddings/oleObject158.bin"/><Relationship Id="rId43" Type="http://schemas.openxmlformats.org/officeDocument/2006/relationships/oleObject" Target="../embeddings/oleObject163.bin"/><Relationship Id="rId48" Type="http://schemas.openxmlformats.org/officeDocument/2006/relationships/oleObject" Target="../embeddings/oleObject166.bin"/><Relationship Id="rId56" Type="http://schemas.openxmlformats.org/officeDocument/2006/relationships/image" Target="../media/image173.emf"/><Relationship Id="rId8" Type="http://schemas.openxmlformats.org/officeDocument/2006/relationships/image" Target="../media/image151.emf"/><Relationship Id="rId51" Type="http://schemas.openxmlformats.org/officeDocument/2006/relationships/image" Target="../media/image171.emf"/><Relationship Id="rId3" Type="http://schemas.openxmlformats.org/officeDocument/2006/relationships/oleObject" Target="../embeddings/oleObject14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57.emf"/><Relationship Id="rId26" Type="http://schemas.openxmlformats.org/officeDocument/2006/relationships/image" Target="../media/image170.emf"/><Relationship Id="rId39" Type="http://schemas.openxmlformats.org/officeDocument/2006/relationships/oleObject" Target="../embeddings/oleObject190.bin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1.bin"/><Relationship Id="rId34" Type="http://schemas.openxmlformats.org/officeDocument/2006/relationships/image" Target="../media/image159.emf"/><Relationship Id="rId42" Type="http://schemas.openxmlformats.org/officeDocument/2006/relationships/image" Target="../media/image174.emf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66.emf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83.bin"/><Relationship Id="rId33" Type="http://schemas.openxmlformats.org/officeDocument/2006/relationships/oleObject" Target="../embeddings/oleObject187.bin"/><Relationship Id="rId38" Type="http://schemas.openxmlformats.org/officeDocument/2006/relationships/image" Target="../media/image161.emf"/><Relationship Id="rId46" Type="http://schemas.openxmlformats.org/officeDocument/2006/relationships/image" Target="../media/image17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6.emf"/><Relationship Id="rId20" Type="http://schemas.openxmlformats.org/officeDocument/2006/relationships/image" Target="../media/image155.emf"/><Relationship Id="rId29" Type="http://schemas.openxmlformats.org/officeDocument/2006/relationships/oleObject" Target="../embeddings/oleObject185.bin"/><Relationship Id="rId41" Type="http://schemas.openxmlformats.org/officeDocument/2006/relationships/oleObject" Target="../embeddings/oleObject191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3.emf"/><Relationship Id="rId11" Type="http://schemas.openxmlformats.org/officeDocument/2006/relationships/oleObject" Target="../embeddings/oleObject176.bin"/><Relationship Id="rId24" Type="http://schemas.openxmlformats.org/officeDocument/2006/relationships/image" Target="../media/image169.emf"/><Relationship Id="rId32" Type="http://schemas.openxmlformats.org/officeDocument/2006/relationships/image" Target="../media/image172.emf"/><Relationship Id="rId37" Type="http://schemas.openxmlformats.org/officeDocument/2006/relationships/oleObject" Target="../embeddings/oleObject189.bin"/><Relationship Id="rId40" Type="http://schemas.openxmlformats.org/officeDocument/2006/relationships/image" Target="../media/image173.emf"/><Relationship Id="rId45" Type="http://schemas.openxmlformats.org/officeDocument/2006/relationships/oleObject" Target="../embeddings/oleObject193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2.bin"/><Relationship Id="rId28" Type="http://schemas.openxmlformats.org/officeDocument/2006/relationships/image" Target="../media/image171.emf"/><Relationship Id="rId36" Type="http://schemas.openxmlformats.org/officeDocument/2006/relationships/image" Target="../media/image160.emf"/><Relationship Id="rId10" Type="http://schemas.openxmlformats.org/officeDocument/2006/relationships/image" Target="../media/image165.emf"/><Relationship Id="rId19" Type="http://schemas.openxmlformats.org/officeDocument/2006/relationships/oleObject" Target="../embeddings/oleObject180.bin"/><Relationship Id="rId31" Type="http://schemas.openxmlformats.org/officeDocument/2006/relationships/oleObject" Target="../embeddings/oleObject186.bin"/><Relationship Id="rId44" Type="http://schemas.openxmlformats.org/officeDocument/2006/relationships/image" Target="../media/image176.emf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67.emf"/><Relationship Id="rId22" Type="http://schemas.openxmlformats.org/officeDocument/2006/relationships/image" Target="../media/image168.emf"/><Relationship Id="rId27" Type="http://schemas.openxmlformats.org/officeDocument/2006/relationships/oleObject" Target="../embeddings/oleObject184.bin"/><Relationship Id="rId30" Type="http://schemas.openxmlformats.org/officeDocument/2006/relationships/image" Target="../media/image175.emf"/><Relationship Id="rId35" Type="http://schemas.openxmlformats.org/officeDocument/2006/relationships/oleObject" Target="../embeddings/oleObject188.bin"/><Relationship Id="rId43" Type="http://schemas.openxmlformats.org/officeDocument/2006/relationships/oleObject" Target="../embeddings/oleObject19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182.emf"/><Relationship Id="rId26" Type="http://schemas.openxmlformats.org/officeDocument/2006/relationships/image" Target="../media/image152.emf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203.bin"/><Relationship Id="rId34" Type="http://schemas.openxmlformats.org/officeDocument/2006/relationships/image" Target="../media/image187.emf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79.e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205.bin"/><Relationship Id="rId33" Type="http://schemas.openxmlformats.org/officeDocument/2006/relationships/oleObject" Target="../embeddings/oleObject20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1.emf"/><Relationship Id="rId20" Type="http://schemas.openxmlformats.org/officeDocument/2006/relationships/image" Target="../media/image183.emf"/><Relationship Id="rId29" Type="http://schemas.openxmlformats.org/officeDocument/2006/relationships/oleObject" Target="../embeddings/oleObject207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185.emf"/><Relationship Id="rId32" Type="http://schemas.openxmlformats.org/officeDocument/2006/relationships/image" Target="../media/image154.emf"/><Relationship Id="rId37" Type="http://schemas.openxmlformats.org/officeDocument/2006/relationships/image" Target="../media/image188.emf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4.bin"/><Relationship Id="rId28" Type="http://schemas.openxmlformats.org/officeDocument/2006/relationships/image" Target="../media/image153.emf"/><Relationship Id="rId36" Type="http://schemas.openxmlformats.org/officeDocument/2006/relationships/oleObject" Target="../embeddings/oleObject211.bin"/><Relationship Id="rId10" Type="http://schemas.openxmlformats.org/officeDocument/2006/relationships/image" Target="../media/image178.emf"/><Relationship Id="rId19" Type="http://schemas.openxmlformats.org/officeDocument/2006/relationships/oleObject" Target="../embeddings/oleObject202.bin"/><Relationship Id="rId31" Type="http://schemas.openxmlformats.org/officeDocument/2006/relationships/oleObject" Target="../embeddings/oleObject208.bin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80.emf"/><Relationship Id="rId22" Type="http://schemas.openxmlformats.org/officeDocument/2006/relationships/image" Target="../media/image184.emf"/><Relationship Id="rId27" Type="http://schemas.openxmlformats.org/officeDocument/2006/relationships/oleObject" Target="../embeddings/oleObject206.bin"/><Relationship Id="rId30" Type="http://schemas.openxmlformats.org/officeDocument/2006/relationships/image" Target="../media/image186.emf"/><Relationship Id="rId35" Type="http://schemas.openxmlformats.org/officeDocument/2006/relationships/oleObject" Target="../embeddings/oleObject21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13" Type="http://schemas.openxmlformats.org/officeDocument/2006/relationships/oleObject" Target="../embeddings/oleObject217.bin"/><Relationship Id="rId18" Type="http://schemas.openxmlformats.org/officeDocument/2006/relationships/image" Target="../media/image196.emf"/><Relationship Id="rId26" Type="http://schemas.openxmlformats.org/officeDocument/2006/relationships/image" Target="../media/image200.emf"/><Relationship Id="rId3" Type="http://schemas.openxmlformats.org/officeDocument/2006/relationships/oleObject" Target="../embeddings/oleObject212.bin"/><Relationship Id="rId21" Type="http://schemas.openxmlformats.org/officeDocument/2006/relationships/oleObject" Target="../embeddings/oleObject221.bin"/><Relationship Id="rId34" Type="http://schemas.openxmlformats.org/officeDocument/2006/relationships/image" Target="../media/image204.emf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193.emf"/><Relationship Id="rId17" Type="http://schemas.openxmlformats.org/officeDocument/2006/relationships/oleObject" Target="../embeddings/oleObject219.bin"/><Relationship Id="rId25" Type="http://schemas.openxmlformats.org/officeDocument/2006/relationships/oleObject" Target="../embeddings/oleObject223.bin"/><Relationship Id="rId33" Type="http://schemas.openxmlformats.org/officeDocument/2006/relationships/oleObject" Target="../embeddings/oleObject22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5.emf"/><Relationship Id="rId20" Type="http://schemas.openxmlformats.org/officeDocument/2006/relationships/image" Target="../media/image197.emf"/><Relationship Id="rId29" Type="http://schemas.openxmlformats.org/officeDocument/2006/relationships/oleObject" Target="../embeddings/oleObject225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90.emf"/><Relationship Id="rId11" Type="http://schemas.openxmlformats.org/officeDocument/2006/relationships/oleObject" Target="../embeddings/oleObject216.bin"/><Relationship Id="rId24" Type="http://schemas.openxmlformats.org/officeDocument/2006/relationships/image" Target="../media/image199.emf"/><Relationship Id="rId32" Type="http://schemas.openxmlformats.org/officeDocument/2006/relationships/image" Target="../media/image203.emf"/><Relationship Id="rId5" Type="http://schemas.openxmlformats.org/officeDocument/2006/relationships/oleObject" Target="../embeddings/oleObject213.bin"/><Relationship Id="rId15" Type="http://schemas.openxmlformats.org/officeDocument/2006/relationships/oleObject" Target="../embeddings/oleObject218.bin"/><Relationship Id="rId23" Type="http://schemas.openxmlformats.org/officeDocument/2006/relationships/oleObject" Target="../embeddings/oleObject222.bin"/><Relationship Id="rId28" Type="http://schemas.openxmlformats.org/officeDocument/2006/relationships/image" Target="../media/image201.emf"/><Relationship Id="rId10" Type="http://schemas.openxmlformats.org/officeDocument/2006/relationships/image" Target="../media/image192.emf"/><Relationship Id="rId19" Type="http://schemas.openxmlformats.org/officeDocument/2006/relationships/oleObject" Target="../embeddings/oleObject220.bin"/><Relationship Id="rId31" Type="http://schemas.openxmlformats.org/officeDocument/2006/relationships/oleObject" Target="../embeddings/oleObject226.bin"/><Relationship Id="rId4" Type="http://schemas.openxmlformats.org/officeDocument/2006/relationships/image" Target="../media/image189.e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194.emf"/><Relationship Id="rId22" Type="http://schemas.openxmlformats.org/officeDocument/2006/relationships/image" Target="../media/image198.emf"/><Relationship Id="rId27" Type="http://schemas.openxmlformats.org/officeDocument/2006/relationships/oleObject" Target="../embeddings/oleObject224.bin"/><Relationship Id="rId30" Type="http://schemas.openxmlformats.org/officeDocument/2006/relationships/image" Target="../media/image20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emf"/><Relationship Id="rId13" Type="http://schemas.openxmlformats.org/officeDocument/2006/relationships/oleObject" Target="../embeddings/oleObject233.bin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0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1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6.e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10" Type="http://schemas.openxmlformats.org/officeDocument/2006/relationships/image" Target="../media/image208.emf"/><Relationship Id="rId4" Type="http://schemas.openxmlformats.org/officeDocument/2006/relationships/image" Target="../media/image205.e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10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0.bin"/><Relationship Id="rId18" Type="http://schemas.openxmlformats.org/officeDocument/2006/relationships/image" Target="../media/image219.emf"/><Relationship Id="rId26" Type="http://schemas.openxmlformats.org/officeDocument/2006/relationships/image" Target="../media/image223.emf"/><Relationship Id="rId39" Type="http://schemas.openxmlformats.org/officeDocument/2006/relationships/oleObject" Target="../embeddings/oleObject253.bin"/><Relationship Id="rId3" Type="http://schemas.openxmlformats.org/officeDocument/2006/relationships/oleObject" Target="../embeddings/oleObject235.bin"/><Relationship Id="rId21" Type="http://schemas.openxmlformats.org/officeDocument/2006/relationships/oleObject" Target="../embeddings/oleObject244.bin"/><Relationship Id="rId34" Type="http://schemas.openxmlformats.org/officeDocument/2006/relationships/image" Target="../media/image227.emf"/><Relationship Id="rId42" Type="http://schemas.openxmlformats.org/officeDocument/2006/relationships/image" Target="../media/image231.emf"/><Relationship Id="rId47" Type="http://schemas.openxmlformats.org/officeDocument/2006/relationships/oleObject" Target="../embeddings/oleObject257.bin"/><Relationship Id="rId50" Type="http://schemas.openxmlformats.org/officeDocument/2006/relationships/image" Target="../media/image235.emf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16.emf"/><Relationship Id="rId17" Type="http://schemas.openxmlformats.org/officeDocument/2006/relationships/oleObject" Target="../embeddings/oleObject242.bin"/><Relationship Id="rId25" Type="http://schemas.openxmlformats.org/officeDocument/2006/relationships/oleObject" Target="../embeddings/oleObject246.bin"/><Relationship Id="rId33" Type="http://schemas.openxmlformats.org/officeDocument/2006/relationships/oleObject" Target="../embeddings/oleObject250.bin"/><Relationship Id="rId38" Type="http://schemas.openxmlformats.org/officeDocument/2006/relationships/image" Target="../media/image229.emf"/><Relationship Id="rId46" Type="http://schemas.openxmlformats.org/officeDocument/2006/relationships/image" Target="../media/image233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8.emf"/><Relationship Id="rId20" Type="http://schemas.openxmlformats.org/officeDocument/2006/relationships/image" Target="../media/image220.emf"/><Relationship Id="rId29" Type="http://schemas.openxmlformats.org/officeDocument/2006/relationships/oleObject" Target="../embeddings/oleObject248.bin"/><Relationship Id="rId41" Type="http://schemas.openxmlformats.org/officeDocument/2006/relationships/oleObject" Target="../embeddings/oleObject254.bin"/><Relationship Id="rId54" Type="http://schemas.openxmlformats.org/officeDocument/2006/relationships/image" Target="../media/image237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13.emf"/><Relationship Id="rId11" Type="http://schemas.openxmlformats.org/officeDocument/2006/relationships/oleObject" Target="../embeddings/oleObject239.bin"/><Relationship Id="rId24" Type="http://schemas.openxmlformats.org/officeDocument/2006/relationships/image" Target="../media/image222.emf"/><Relationship Id="rId32" Type="http://schemas.openxmlformats.org/officeDocument/2006/relationships/image" Target="../media/image226.emf"/><Relationship Id="rId37" Type="http://schemas.openxmlformats.org/officeDocument/2006/relationships/oleObject" Target="../embeddings/oleObject252.bin"/><Relationship Id="rId40" Type="http://schemas.openxmlformats.org/officeDocument/2006/relationships/image" Target="../media/image230.emf"/><Relationship Id="rId45" Type="http://schemas.openxmlformats.org/officeDocument/2006/relationships/oleObject" Target="../embeddings/oleObject256.bin"/><Relationship Id="rId53" Type="http://schemas.openxmlformats.org/officeDocument/2006/relationships/oleObject" Target="../embeddings/oleObject260.bin"/><Relationship Id="rId5" Type="http://schemas.openxmlformats.org/officeDocument/2006/relationships/oleObject" Target="../embeddings/oleObject236.bin"/><Relationship Id="rId15" Type="http://schemas.openxmlformats.org/officeDocument/2006/relationships/oleObject" Target="../embeddings/oleObject241.bin"/><Relationship Id="rId23" Type="http://schemas.openxmlformats.org/officeDocument/2006/relationships/oleObject" Target="../embeddings/oleObject245.bin"/><Relationship Id="rId28" Type="http://schemas.openxmlformats.org/officeDocument/2006/relationships/image" Target="../media/image224.emf"/><Relationship Id="rId36" Type="http://schemas.openxmlformats.org/officeDocument/2006/relationships/image" Target="../media/image228.emf"/><Relationship Id="rId49" Type="http://schemas.openxmlformats.org/officeDocument/2006/relationships/oleObject" Target="../embeddings/oleObject258.bin"/><Relationship Id="rId10" Type="http://schemas.openxmlformats.org/officeDocument/2006/relationships/image" Target="../media/image215.emf"/><Relationship Id="rId19" Type="http://schemas.openxmlformats.org/officeDocument/2006/relationships/oleObject" Target="../embeddings/oleObject243.bin"/><Relationship Id="rId31" Type="http://schemas.openxmlformats.org/officeDocument/2006/relationships/oleObject" Target="../embeddings/oleObject249.bin"/><Relationship Id="rId44" Type="http://schemas.openxmlformats.org/officeDocument/2006/relationships/image" Target="../media/image232.emf"/><Relationship Id="rId52" Type="http://schemas.openxmlformats.org/officeDocument/2006/relationships/image" Target="../media/image236.emf"/><Relationship Id="rId4" Type="http://schemas.openxmlformats.org/officeDocument/2006/relationships/image" Target="../media/image212.e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17.emf"/><Relationship Id="rId22" Type="http://schemas.openxmlformats.org/officeDocument/2006/relationships/image" Target="../media/image221.emf"/><Relationship Id="rId27" Type="http://schemas.openxmlformats.org/officeDocument/2006/relationships/oleObject" Target="../embeddings/oleObject247.bin"/><Relationship Id="rId30" Type="http://schemas.openxmlformats.org/officeDocument/2006/relationships/image" Target="../media/image225.emf"/><Relationship Id="rId35" Type="http://schemas.openxmlformats.org/officeDocument/2006/relationships/oleObject" Target="../embeddings/oleObject251.bin"/><Relationship Id="rId43" Type="http://schemas.openxmlformats.org/officeDocument/2006/relationships/oleObject" Target="../embeddings/oleObject255.bin"/><Relationship Id="rId48" Type="http://schemas.openxmlformats.org/officeDocument/2006/relationships/image" Target="../media/image234.emf"/><Relationship Id="rId8" Type="http://schemas.openxmlformats.org/officeDocument/2006/relationships/image" Target="../media/image214.emf"/><Relationship Id="rId51" Type="http://schemas.openxmlformats.org/officeDocument/2006/relationships/oleObject" Target="../embeddings/oleObject25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slide" Target="slide12.xml"/><Relationship Id="rId5" Type="http://schemas.openxmlformats.org/officeDocument/2006/relationships/slide" Target="slide6.xml"/><Relationship Id="rId4" Type="http://schemas.openxmlformats.org/officeDocument/2006/relationships/slide" Target="slide22.xml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emf"/><Relationship Id="rId13" Type="http://schemas.openxmlformats.org/officeDocument/2006/relationships/oleObject" Target="../embeddings/oleObject266.bin"/><Relationship Id="rId18" Type="http://schemas.openxmlformats.org/officeDocument/2006/relationships/image" Target="../media/image245.emf"/><Relationship Id="rId26" Type="http://schemas.openxmlformats.org/officeDocument/2006/relationships/image" Target="../media/image249.emf"/><Relationship Id="rId39" Type="http://schemas.openxmlformats.org/officeDocument/2006/relationships/oleObject" Target="../embeddings/oleObject279.bin"/><Relationship Id="rId3" Type="http://schemas.openxmlformats.org/officeDocument/2006/relationships/oleObject" Target="../embeddings/oleObject261.bin"/><Relationship Id="rId21" Type="http://schemas.openxmlformats.org/officeDocument/2006/relationships/oleObject" Target="../embeddings/oleObject270.bin"/><Relationship Id="rId34" Type="http://schemas.openxmlformats.org/officeDocument/2006/relationships/image" Target="../media/image253.emf"/><Relationship Id="rId42" Type="http://schemas.openxmlformats.org/officeDocument/2006/relationships/image" Target="../media/image257.emf"/><Relationship Id="rId47" Type="http://schemas.openxmlformats.org/officeDocument/2006/relationships/oleObject" Target="../embeddings/oleObject283.bin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242.emf"/><Relationship Id="rId17" Type="http://schemas.openxmlformats.org/officeDocument/2006/relationships/oleObject" Target="../embeddings/oleObject268.bin"/><Relationship Id="rId25" Type="http://schemas.openxmlformats.org/officeDocument/2006/relationships/oleObject" Target="../embeddings/oleObject272.bin"/><Relationship Id="rId33" Type="http://schemas.openxmlformats.org/officeDocument/2006/relationships/oleObject" Target="../embeddings/oleObject276.bin"/><Relationship Id="rId38" Type="http://schemas.openxmlformats.org/officeDocument/2006/relationships/image" Target="../media/image255.emf"/><Relationship Id="rId46" Type="http://schemas.openxmlformats.org/officeDocument/2006/relationships/image" Target="../media/image25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4.emf"/><Relationship Id="rId20" Type="http://schemas.openxmlformats.org/officeDocument/2006/relationships/image" Target="../media/image246.emf"/><Relationship Id="rId29" Type="http://schemas.openxmlformats.org/officeDocument/2006/relationships/oleObject" Target="../embeddings/oleObject274.bin"/><Relationship Id="rId41" Type="http://schemas.openxmlformats.org/officeDocument/2006/relationships/oleObject" Target="../embeddings/oleObject280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39.emf"/><Relationship Id="rId11" Type="http://schemas.openxmlformats.org/officeDocument/2006/relationships/oleObject" Target="../embeddings/oleObject265.bin"/><Relationship Id="rId24" Type="http://schemas.openxmlformats.org/officeDocument/2006/relationships/image" Target="../media/image248.emf"/><Relationship Id="rId32" Type="http://schemas.openxmlformats.org/officeDocument/2006/relationships/image" Target="../media/image252.emf"/><Relationship Id="rId37" Type="http://schemas.openxmlformats.org/officeDocument/2006/relationships/oleObject" Target="../embeddings/oleObject278.bin"/><Relationship Id="rId40" Type="http://schemas.openxmlformats.org/officeDocument/2006/relationships/image" Target="../media/image256.emf"/><Relationship Id="rId45" Type="http://schemas.openxmlformats.org/officeDocument/2006/relationships/oleObject" Target="../embeddings/oleObject282.bin"/><Relationship Id="rId5" Type="http://schemas.openxmlformats.org/officeDocument/2006/relationships/oleObject" Target="../embeddings/oleObject262.bin"/><Relationship Id="rId15" Type="http://schemas.openxmlformats.org/officeDocument/2006/relationships/oleObject" Target="../embeddings/oleObject267.bin"/><Relationship Id="rId23" Type="http://schemas.openxmlformats.org/officeDocument/2006/relationships/oleObject" Target="../embeddings/oleObject271.bin"/><Relationship Id="rId28" Type="http://schemas.openxmlformats.org/officeDocument/2006/relationships/image" Target="../media/image250.emf"/><Relationship Id="rId36" Type="http://schemas.openxmlformats.org/officeDocument/2006/relationships/image" Target="../media/image254.emf"/><Relationship Id="rId10" Type="http://schemas.openxmlformats.org/officeDocument/2006/relationships/image" Target="../media/image241.emf"/><Relationship Id="rId19" Type="http://schemas.openxmlformats.org/officeDocument/2006/relationships/oleObject" Target="../embeddings/oleObject269.bin"/><Relationship Id="rId31" Type="http://schemas.openxmlformats.org/officeDocument/2006/relationships/oleObject" Target="../embeddings/oleObject275.bin"/><Relationship Id="rId44" Type="http://schemas.openxmlformats.org/officeDocument/2006/relationships/image" Target="../media/image258.emf"/><Relationship Id="rId4" Type="http://schemas.openxmlformats.org/officeDocument/2006/relationships/image" Target="../media/image238.e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243.emf"/><Relationship Id="rId22" Type="http://schemas.openxmlformats.org/officeDocument/2006/relationships/image" Target="../media/image247.emf"/><Relationship Id="rId27" Type="http://schemas.openxmlformats.org/officeDocument/2006/relationships/oleObject" Target="../embeddings/oleObject273.bin"/><Relationship Id="rId30" Type="http://schemas.openxmlformats.org/officeDocument/2006/relationships/image" Target="../media/image251.emf"/><Relationship Id="rId35" Type="http://schemas.openxmlformats.org/officeDocument/2006/relationships/oleObject" Target="../embeddings/oleObject277.bin"/><Relationship Id="rId43" Type="http://schemas.openxmlformats.org/officeDocument/2006/relationships/oleObject" Target="../embeddings/oleObject281.bin"/><Relationship Id="rId48" Type="http://schemas.openxmlformats.org/officeDocument/2006/relationships/image" Target="../media/image260.e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9.bin"/><Relationship Id="rId18" Type="http://schemas.openxmlformats.org/officeDocument/2006/relationships/image" Target="../media/image268.emf"/><Relationship Id="rId26" Type="http://schemas.openxmlformats.org/officeDocument/2006/relationships/image" Target="../media/image272.emf"/><Relationship Id="rId39" Type="http://schemas.openxmlformats.org/officeDocument/2006/relationships/oleObject" Target="../embeddings/oleObject302.bin"/><Relationship Id="rId3" Type="http://schemas.openxmlformats.org/officeDocument/2006/relationships/oleObject" Target="../embeddings/oleObject284.bin"/><Relationship Id="rId21" Type="http://schemas.openxmlformats.org/officeDocument/2006/relationships/oleObject" Target="../embeddings/oleObject293.bin"/><Relationship Id="rId34" Type="http://schemas.openxmlformats.org/officeDocument/2006/relationships/image" Target="../media/image276.emf"/><Relationship Id="rId42" Type="http://schemas.openxmlformats.org/officeDocument/2006/relationships/image" Target="../media/image280.emf"/><Relationship Id="rId47" Type="http://schemas.openxmlformats.org/officeDocument/2006/relationships/oleObject" Target="../embeddings/oleObject306.bin"/><Relationship Id="rId50" Type="http://schemas.openxmlformats.org/officeDocument/2006/relationships/image" Target="../media/image284.emf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65.emf"/><Relationship Id="rId17" Type="http://schemas.openxmlformats.org/officeDocument/2006/relationships/oleObject" Target="../embeddings/oleObject291.bin"/><Relationship Id="rId25" Type="http://schemas.openxmlformats.org/officeDocument/2006/relationships/oleObject" Target="../embeddings/oleObject295.bin"/><Relationship Id="rId33" Type="http://schemas.openxmlformats.org/officeDocument/2006/relationships/oleObject" Target="../embeddings/oleObject299.bin"/><Relationship Id="rId38" Type="http://schemas.openxmlformats.org/officeDocument/2006/relationships/image" Target="../media/image278.emf"/><Relationship Id="rId46" Type="http://schemas.openxmlformats.org/officeDocument/2006/relationships/image" Target="../media/image28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7.emf"/><Relationship Id="rId20" Type="http://schemas.openxmlformats.org/officeDocument/2006/relationships/image" Target="../media/image269.emf"/><Relationship Id="rId29" Type="http://schemas.openxmlformats.org/officeDocument/2006/relationships/oleObject" Target="../embeddings/oleObject297.bin"/><Relationship Id="rId41" Type="http://schemas.openxmlformats.org/officeDocument/2006/relationships/oleObject" Target="../embeddings/oleObject30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62.emf"/><Relationship Id="rId11" Type="http://schemas.openxmlformats.org/officeDocument/2006/relationships/oleObject" Target="../embeddings/oleObject288.bin"/><Relationship Id="rId24" Type="http://schemas.openxmlformats.org/officeDocument/2006/relationships/image" Target="../media/image271.emf"/><Relationship Id="rId32" Type="http://schemas.openxmlformats.org/officeDocument/2006/relationships/image" Target="../media/image275.emf"/><Relationship Id="rId37" Type="http://schemas.openxmlformats.org/officeDocument/2006/relationships/oleObject" Target="../embeddings/oleObject301.bin"/><Relationship Id="rId40" Type="http://schemas.openxmlformats.org/officeDocument/2006/relationships/image" Target="../media/image279.emf"/><Relationship Id="rId45" Type="http://schemas.openxmlformats.org/officeDocument/2006/relationships/oleObject" Target="../embeddings/oleObject305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23" Type="http://schemas.openxmlformats.org/officeDocument/2006/relationships/oleObject" Target="../embeddings/oleObject294.bin"/><Relationship Id="rId28" Type="http://schemas.openxmlformats.org/officeDocument/2006/relationships/image" Target="../media/image273.emf"/><Relationship Id="rId36" Type="http://schemas.openxmlformats.org/officeDocument/2006/relationships/image" Target="../media/image277.emf"/><Relationship Id="rId49" Type="http://schemas.openxmlformats.org/officeDocument/2006/relationships/oleObject" Target="../embeddings/oleObject307.bin"/><Relationship Id="rId10" Type="http://schemas.openxmlformats.org/officeDocument/2006/relationships/image" Target="../media/image264.emf"/><Relationship Id="rId19" Type="http://schemas.openxmlformats.org/officeDocument/2006/relationships/oleObject" Target="../embeddings/oleObject292.bin"/><Relationship Id="rId31" Type="http://schemas.openxmlformats.org/officeDocument/2006/relationships/oleObject" Target="../embeddings/oleObject298.bin"/><Relationship Id="rId44" Type="http://schemas.openxmlformats.org/officeDocument/2006/relationships/image" Target="../media/image281.emf"/><Relationship Id="rId52" Type="http://schemas.openxmlformats.org/officeDocument/2006/relationships/image" Target="../media/image285.emf"/><Relationship Id="rId4" Type="http://schemas.openxmlformats.org/officeDocument/2006/relationships/image" Target="../media/image261.e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66.emf"/><Relationship Id="rId22" Type="http://schemas.openxmlformats.org/officeDocument/2006/relationships/image" Target="../media/image270.emf"/><Relationship Id="rId27" Type="http://schemas.openxmlformats.org/officeDocument/2006/relationships/oleObject" Target="../embeddings/oleObject296.bin"/><Relationship Id="rId30" Type="http://schemas.openxmlformats.org/officeDocument/2006/relationships/image" Target="../media/image274.emf"/><Relationship Id="rId35" Type="http://schemas.openxmlformats.org/officeDocument/2006/relationships/oleObject" Target="../embeddings/oleObject300.bin"/><Relationship Id="rId43" Type="http://schemas.openxmlformats.org/officeDocument/2006/relationships/oleObject" Target="../embeddings/oleObject304.bin"/><Relationship Id="rId48" Type="http://schemas.openxmlformats.org/officeDocument/2006/relationships/image" Target="../media/image283.emf"/><Relationship Id="rId8" Type="http://schemas.openxmlformats.org/officeDocument/2006/relationships/image" Target="../media/image263.emf"/><Relationship Id="rId51" Type="http://schemas.openxmlformats.org/officeDocument/2006/relationships/oleObject" Target="../embeddings/oleObject308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4.bin"/><Relationship Id="rId18" Type="http://schemas.openxmlformats.org/officeDocument/2006/relationships/image" Target="../media/image293.emf"/><Relationship Id="rId26" Type="http://schemas.openxmlformats.org/officeDocument/2006/relationships/image" Target="../media/image297.emf"/><Relationship Id="rId39" Type="http://schemas.openxmlformats.org/officeDocument/2006/relationships/oleObject" Target="../embeddings/oleObject327.bin"/><Relationship Id="rId3" Type="http://schemas.openxmlformats.org/officeDocument/2006/relationships/oleObject" Target="../embeddings/oleObject309.bin"/><Relationship Id="rId21" Type="http://schemas.openxmlformats.org/officeDocument/2006/relationships/oleObject" Target="../embeddings/oleObject318.bin"/><Relationship Id="rId34" Type="http://schemas.openxmlformats.org/officeDocument/2006/relationships/image" Target="../media/image301.emf"/><Relationship Id="rId42" Type="http://schemas.openxmlformats.org/officeDocument/2006/relationships/image" Target="../media/image305.emf"/><Relationship Id="rId47" Type="http://schemas.openxmlformats.org/officeDocument/2006/relationships/oleObject" Target="../embeddings/oleObject331.bin"/><Relationship Id="rId50" Type="http://schemas.openxmlformats.org/officeDocument/2006/relationships/image" Target="../media/image309.emf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290.emf"/><Relationship Id="rId17" Type="http://schemas.openxmlformats.org/officeDocument/2006/relationships/oleObject" Target="../embeddings/oleObject316.bin"/><Relationship Id="rId25" Type="http://schemas.openxmlformats.org/officeDocument/2006/relationships/oleObject" Target="../embeddings/oleObject320.bin"/><Relationship Id="rId33" Type="http://schemas.openxmlformats.org/officeDocument/2006/relationships/oleObject" Target="../embeddings/oleObject324.bin"/><Relationship Id="rId38" Type="http://schemas.openxmlformats.org/officeDocument/2006/relationships/image" Target="../media/image303.emf"/><Relationship Id="rId46" Type="http://schemas.openxmlformats.org/officeDocument/2006/relationships/image" Target="../media/image30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2.emf"/><Relationship Id="rId20" Type="http://schemas.openxmlformats.org/officeDocument/2006/relationships/image" Target="../media/image294.emf"/><Relationship Id="rId29" Type="http://schemas.openxmlformats.org/officeDocument/2006/relationships/oleObject" Target="../embeddings/oleObject322.bin"/><Relationship Id="rId41" Type="http://schemas.openxmlformats.org/officeDocument/2006/relationships/oleObject" Target="../embeddings/oleObject328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87.emf"/><Relationship Id="rId11" Type="http://schemas.openxmlformats.org/officeDocument/2006/relationships/oleObject" Target="../embeddings/oleObject313.bin"/><Relationship Id="rId24" Type="http://schemas.openxmlformats.org/officeDocument/2006/relationships/image" Target="../media/image296.emf"/><Relationship Id="rId32" Type="http://schemas.openxmlformats.org/officeDocument/2006/relationships/image" Target="../media/image300.emf"/><Relationship Id="rId37" Type="http://schemas.openxmlformats.org/officeDocument/2006/relationships/oleObject" Target="../embeddings/oleObject326.bin"/><Relationship Id="rId40" Type="http://schemas.openxmlformats.org/officeDocument/2006/relationships/image" Target="../media/image304.emf"/><Relationship Id="rId45" Type="http://schemas.openxmlformats.org/officeDocument/2006/relationships/oleObject" Target="../embeddings/oleObject330.bin"/><Relationship Id="rId5" Type="http://schemas.openxmlformats.org/officeDocument/2006/relationships/oleObject" Target="../embeddings/oleObject310.bin"/><Relationship Id="rId15" Type="http://schemas.openxmlformats.org/officeDocument/2006/relationships/oleObject" Target="../embeddings/oleObject315.bin"/><Relationship Id="rId23" Type="http://schemas.openxmlformats.org/officeDocument/2006/relationships/oleObject" Target="../embeddings/oleObject319.bin"/><Relationship Id="rId28" Type="http://schemas.openxmlformats.org/officeDocument/2006/relationships/image" Target="../media/image298.emf"/><Relationship Id="rId36" Type="http://schemas.openxmlformats.org/officeDocument/2006/relationships/image" Target="../media/image302.emf"/><Relationship Id="rId49" Type="http://schemas.openxmlformats.org/officeDocument/2006/relationships/oleObject" Target="../embeddings/oleObject332.bin"/><Relationship Id="rId10" Type="http://schemas.openxmlformats.org/officeDocument/2006/relationships/image" Target="../media/image289.emf"/><Relationship Id="rId19" Type="http://schemas.openxmlformats.org/officeDocument/2006/relationships/oleObject" Target="../embeddings/oleObject317.bin"/><Relationship Id="rId31" Type="http://schemas.openxmlformats.org/officeDocument/2006/relationships/oleObject" Target="../embeddings/oleObject323.bin"/><Relationship Id="rId44" Type="http://schemas.openxmlformats.org/officeDocument/2006/relationships/image" Target="../media/image306.emf"/><Relationship Id="rId4" Type="http://schemas.openxmlformats.org/officeDocument/2006/relationships/image" Target="../media/image286.e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291.emf"/><Relationship Id="rId22" Type="http://schemas.openxmlformats.org/officeDocument/2006/relationships/image" Target="../media/image295.emf"/><Relationship Id="rId27" Type="http://schemas.openxmlformats.org/officeDocument/2006/relationships/oleObject" Target="../embeddings/oleObject321.bin"/><Relationship Id="rId30" Type="http://schemas.openxmlformats.org/officeDocument/2006/relationships/image" Target="../media/image299.emf"/><Relationship Id="rId35" Type="http://schemas.openxmlformats.org/officeDocument/2006/relationships/oleObject" Target="../embeddings/oleObject325.bin"/><Relationship Id="rId43" Type="http://schemas.openxmlformats.org/officeDocument/2006/relationships/oleObject" Target="../embeddings/oleObject329.bin"/><Relationship Id="rId48" Type="http://schemas.openxmlformats.org/officeDocument/2006/relationships/image" Target="../media/image308.emf"/><Relationship Id="rId8" Type="http://schemas.openxmlformats.org/officeDocument/2006/relationships/image" Target="../media/image28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emf"/><Relationship Id="rId13" Type="http://schemas.openxmlformats.org/officeDocument/2006/relationships/oleObject" Target="../embeddings/oleObject338.bin"/><Relationship Id="rId18" Type="http://schemas.openxmlformats.org/officeDocument/2006/relationships/image" Target="../media/image317.emf"/><Relationship Id="rId26" Type="http://schemas.openxmlformats.org/officeDocument/2006/relationships/image" Target="../media/image321.emf"/><Relationship Id="rId3" Type="http://schemas.openxmlformats.org/officeDocument/2006/relationships/oleObject" Target="../embeddings/oleObject333.bin"/><Relationship Id="rId21" Type="http://schemas.openxmlformats.org/officeDocument/2006/relationships/oleObject" Target="../embeddings/oleObject342.bin"/><Relationship Id="rId7" Type="http://schemas.openxmlformats.org/officeDocument/2006/relationships/oleObject" Target="../embeddings/oleObject335.bin"/><Relationship Id="rId12" Type="http://schemas.openxmlformats.org/officeDocument/2006/relationships/image" Target="../media/image314.emf"/><Relationship Id="rId17" Type="http://schemas.openxmlformats.org/officeDocument/2006/relationships/oleObject" Target="../embeddings/oleObject340.bin"/><Relationship Id="rId25" Type="http://schemas.openxmlformats.org/officeDocument/2006/relationships/oleObject" Target="../embeddings/oleObject34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6.emf"/><Relationship Id="rId20" Type="http://schemas.openxmlformats.org/officeDocument/2006/relationships/image" Target="../media/image318.emf"/><Relationship Id="rId29" Type="http://schemas.openxmlformats.org/officeDocument/2006/relationships/oleObject" Target="../embeddings/oleObject346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11.emf"/><Relationship Id="rId11" Type="http://schemas.openxmlformats.org/officeDocument/2006/relationships/oleObject" Target="../embeddings/oleObject337.bin"/><Relationship Id="rId24" Type="http://schemas.openxmlformats.org/officeDocument/2006/relationships/image" Target="../media/image320.emf"/><Relationship Id="rId5" Type="http://schemas.openxmlformats.org/officeDocument/2006/relationships/oleObject" Target="../embeddings/oleObject334.bin"/><Relationship Id="rId15" Type="http://schemas.openxmlformats.org/officeDocument/2006/relationships/oleObject" Target="../embeddings/oleObject339.bin"/><Relationship Id="rId23" Type="http://schemas.openxmlformats.org/officeDocument/2006/relationships/oleObject" Target="../embeddings/oleObject343.bin"/><Relationship Id="rId28" Type="http://schemas.openxmlformats.org/officeDocument/2006/relationships/image" Target="../media/image322.emf"/><Relationship Id="rId10" Type="http://schemas.openxmlformats.org/officeDocument/2006/relationships/image" Target="../media/image313.emf"/><Relationship Id="rId19" Type="http://schemas.openxmlformats.org/officeDocument/2006/relationships/oleObject" Target="../embeddings/oleObject341.bin"/><Relationship Id="rId4" Type="http://schemas.openxmlformats.org/officeDocument/2006/relationships/image" Target="../media/image310.emf"/><Relationship Id="rId9" Type="http://schemas.openxmlformats.org/officeDocument/2006/relationships/oleObject" Target="../embeddings/oleObject336.bin"/><Relationship Id="rId14" Type="http://schemas.openxmlformats.org/officeDocument/2006/relationships/image" Target="../media/image315.emf"/><Relationship Id="rId22" Type="http://schemas.openxmlformats.org/officeDocument/2006/relationships/image" Target="../media/image319.emf"/><Relationship Id="rId27" Type="http://schemas.openxmlformats.org/officeDocument/2006/relationships/oleObject" Target="../embeddings/oleObject345.bin"/><Relationship Id="rId30" Type="http://schemas.openxmlformats.org/officeDocument/2006/relationships/image" Target="../media/image32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emf"/><Relationship Id="rId13" Type="http://schemas.openxmlformats.org/officeDocument/2006/relationships/oleObject" Target="../embeddings/oleObject352.bin"/><Relationship Id="rId18" Type="http://schemas.openxmlformats.org/officeDocument/2006/relationships/image" Target="../media/image331.emf"/><Relationship Id="rId26" Type="http://schemas.openxmlformats.org/officeDocument/2006/relationships/image" Target="../media/image335.emf"/><Relationship Id="rId3" Type="http://schemas.openxmlformats.org/officeDocument/2006/relationships/oleObject" Target="../embeddings/oleObject347.bin"/><Relationship Id="rId21" Type="http://schemas.openxmlformats.org/officeDocument/2006/relationships/oleObject" Target="../embeddings/oleObject356.bin"/><Relationship Id="rId34" Type="http://schemas.openxmlformats.org/officeDocument/2006/relationships/image" Target="../media/image339.emf"/><Relationship Id="rId7" Type="http://schemas.openxmlformats.org/officeDocument/2006/relationships/oleObject" Target="../embeddings/oleObject349.bin"/><Relationship Id="rId12" Type="http://schemas.openxmlformats.org/officeDocument/2006/relationships/image" Target="../media/image328.emf"/><Relationship Id="rId17" Type="http://schemas.openxmlformats.org/officeDocument/2006/relationships/oleObject" Target="../embeddings/oleObject354.bin"/><Relationship Id="rId25" Type="http://schemas.openxmlformats.org/officeDocument/2006/relationships/oleObject" Target="../embeddings/oleObject358.bin"/><Relationship Id="rId33" Type="http://schemas.openxmlformats.org/officeDocument/2006/relationships/oleObject" Target="../embeddings/oleObject36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0.emf"/><Relationship Id="rId20" Type="http://schemas.openxmlformats.org/officeDocument/2006/relationships/image" Target="../media/image332.emf"/><Relationship Id="rId29" Type="http://schemas.openxmlformats.org/officeDocument/2006/relationships/oleObject" Target="../embeddings/oleObject360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25.emf"/><Relationship Id="rId11" Type="http://schemas.openxmlformats.org/officeDocument/2006/relationships/oleObject" Target="../embeddings/oleObject351.bin"/><Relationship Id="rId24" Type="http://schemas.openxmlformats.org/officeDocument/2006/relationships/image" Target="../media/image334.emf"/><Relationship Id="rId32" Type="http://schemas.openxmlformats.org/officeDocument/2006/relationships/image" Target="../media/image338.emf"/><Relationship Id="rId5" Type="http://schemas.openxmlformats.org/officeDocument/2006/relationships/oleObject" Target="../embeddings/oleObject348.bin"/><Relationship Id="rId15" Type="http://schemas.openxmlformats.org/officeDocument/2006/relationships/oleObject" Target="../embeddings/oleObject353.bin"/><Relationship Id="rId23" Type="http://schemas.openxmlformats.org/officeDocument/2006/relationships/oleObject" Target="../embeddings/oleObject357.bin"/><Relationship Id="rId28" Type="http://schemas.openxmlformats.org/officeDocument/2006/relationships/image" Target="../media/image336.emf"/><Relationship Id="rId10" Type="http://schemas.openxmlformats.org/officeDocument/2006/relationships/image" Target="../media/image327.emf"/><Relationship Id="rId19" Type="http://schemas.openxmlformats.org/officeDocument/2006/relationships/oleObject" Target="../embeddings/oleObject355.bin"/><Relationship Id="rId31" Type="http://schemas.openxmlformats.org/officeDocument/2006/relationships/oleObject" Target="../embeddings/oleObject361.bin"/><Relationship Id="rId4" Type="http://schemas.openxmlformats.org/officeDocument/2006/relationships/image" Target="../media/image324.emf"/><Relationship Id="rId9" Type="http://schemas.openxmlformats.org/officeDocument/2006/relationships/oleObject" Target="../embeddings/oleObject350.bin"/><Relationship Id="rId14" Type="http://schemas.openxmlformats.org/officeDocument/2006/relationships/image" Target="../media/image329.emf"/><Relationship Id="rId22" Type="http://schemas.openxmlformats.org/officeDocument/2006/relationships/image" Target="../media/image333.emf"/><Relationship Id="rId27" Type="http://schemas.openxmlformats.org/officeDocument/2006/relationships/oleObject" Target="../embeddings/oleObject359.bin"/><Relationship Id="rId30" Type="http://schemas.openxmlformats.org/officeDocument/2006/relationships/image" Target="../media/image33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emf"/><Relationship Id="rId13" Type="http://schemas.openxmlformats.org/officeDocument/2006/relationships/oleObject" Target="../embeddings/oleObject368.bin"/><Relationship Id="rId18" Type="http://schemas.openxmlformats.org/officeDocument/2006/relationships/image" Target="../media/image347.emf"/><Relationship Id="rId26" Type="http://schemas.openxmlformats.org/officeDocument/2006/relationships/image" Target="../media/image271.emf"/><Relationship Id="rId3" Type="http://schemas.openxmlformats.org/officeDocument/2006/relationships/oleObject" Target="../embeddings/oleObject363.bin"/><Relationship Id="rId21" Type="http://schemas.openxmlformats.org/officeDocument/2006/relationships/oleObject" Target="../embeddings/oleObject372.bin"/><Relationship Id="rId7" Type="http://schemas.openxmlformats.org/officeDocument/2006/relationships/oleObject" Target="../embeddings/oleObject365.bin"/><Relationship Id="rId12" Type="http://schemas.openxmlformats.org/officeDocument/2006/relationships/image" Target="../media/image344.emf"/><Relationship Id="rId17" Type="http://schemas.openxmlformats.org/officeDocument/2006/relationships/oleObject" Target="../embeddings/oleObject370.bin"/><Relationship Id="rId25" Type="http://schemas.openxmlformats.org/officeDocument/2006/relationships/oleObject" Target="../embeddings/oleObject37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6.emf"/><Relationship Id="rId20" Type="http://schemas.openxmlformats.org/officeDocument/2006/relationships/image" Target="../media/image348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41.emf"/><Relationship Id="rId11" Type="http://schemas.openxmlformats.org/officeDocument/2006/relationships/oleObject" Target="../embeddings/oleObject367.bin"/><Relationship Id="rId24" Type="http://schemas.openxmlformats.org/officeDocument/2006/relationships/image" Target="../media/image267.emf"/><Relationship Id="rId5" Type="http://schemas.openxmlformats.org/officeDocument/2006/relationships/oleObject" Target="../embeddings/oleObject364.bin"/><Relationship Id="rId15" Type="http://schemas.openxmlformats.org/officeDocument/2006/relationships/oleObject" Target="../embeddings/oleObject369.bin"/><Relationship Id="rId23" Type="http://schemas.openxmlformats.org/officeDocument/2006/relationships/oleObject" Target="../embeddings/oleObject373.bin"/><Relationship Id="rId10" Type="http://schemas.openxmlformats.org/officeDocument/2006/relationships/image" Target="../media/image343.emf"/><Relationship Id="rId19" Type="http://schemas.openxmlformats.org/officeDocument/2006/relationships/oleObject" Target="../embeddings/oleObject371.bin"/><Relationship Id="rId4" Type="http://schemas.openxmlformats.org/officeDocument/2006/relationships/image" Target="../media/image340.emf"/><Relationship Id="rId9" Type="http://schemas.openxmlformats.org/officeDocument/2006/relationships/oleObject" Target="../embeddings/oleObject366.bin"/><Relationship Id="rId14" Type="http://schemas.openxmlformats.org/officeDocument/2006/relationships/image" Target="../media/image345.emf"/><Relationship Id="rId22" Type="http://schemas.openxmlformats.org/officeDocument/2006/relationships/image" Target="../media/image34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emf"/><Relationship Id="rId13" Type="http://schemas.openxmlformats.org/officeDocument/2006/relationships/oleObject" Target="../embeddings/oleObject380.bin"/><Relationship Id="rId18" Type="http://schemas.openxmlformats.org/officeDocument/2006/relationships/image" Target="../media/image357.emf"/><Relationship Id="rId26" Type="http://schemas.openxmlformats.org/officeDocument/2006/relationships/image" Target="../media/image361.emf"/><Relationship Id="rId39" Type="http://schemas.openxmlformats.org/officeDocument/2006/relationships/oleObject" Target="../embeddings/oleObject393.bin"/><Relationship Id="rId3" Type="http://schemas.openxmlformats.org/officeDocument/2006/relationships/oleObject" Target="../embeddings/oleObject375.bin"/><Relationship Id="rId21" Type="http://schemas.openxmlformats.org/officeDocument/2006/relationships/oleObject" Target="../embeddings/oleObject384.bin"/><Relationship Id="rId34" Type="http://schemas.openxmlformats.org/officeDocument/2006/relationships/image" Target="../media/image365.emf"/><Relationship Id="rId42" Type="http://schemas.openxmlformats.org/officeDocument/2006/relationships/image" Target="../media/image369.emf"/><Relationship Id="rId47" Type="http://schemas.openxmlformats.org/officeDocument/2006/relationships/oleObject" Target="../embeddings/oleObject397.bin"/><Relationship Id="rId7" Type="http://schemas.openxmlformats.org/officeDocument/2006/relationships/oleObject" Target="../embeddings/oleObject377.bin"/><Relationship Id="rId12" Type="http://schemas.openxmlformats.org/officeDocument/2006/relationships/image" Target="../media/image354.emf"/><Relationship Id="rId17" Type="http://schemas.openxmlformats.org/officeDocument/2006/relationships/oleObject" Target="../embeddings/oleObject382.bin"/><Relationship Id="rId25" Type="http://schemas.openxmlformats.org/officeDocument/2006/relationships/oleObject" Target="../embeddings/oleObject386.bin"/><Relationship Id="rId33" Type="http://schemas.openxmlformats.org/officeDocument/2006/relationships/oleObject" Target="../embeddings/oleObject390.bin"/><Relationship Id="rId38" Type="http://schemas.openxmlformats.org/officeDocument/2006/relationships/image" Target="../media/image367.emf"/><Relationship Id="rId46" Type="http://schemas.openxmlformats.org/officeDocument/2006/relationships/image" Target="../media/image26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6.emf"/><Relationship Id="rId20" Type="http://schemas.openxmlformats.org/officeDocument/2006/relationships/image" Target="../media/image358.emf"/><Relationship Id="rId29" Type="http://schemas.openxmlformats.org/officeDocument/2006/relationships/oleObject" Target="../embeddings/oleObject388.bin"/><Relationship Id="rId41" Type="http://schemas.openxmlformats.org/officeDocument/2006/relationships/oleObject" Target="../embeddings/oleObject394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51.emf"/><Relationship Id="rId11" Type="http://schemas.openxmlformats.org/officeDocument/2006/relationships/oleObject" Target="../embeddings/oleObject379.bin"/><Relationship Id="rId24" Type="http://schemas.openxmlformats.org/officeDocument/2006/relationships/image" Target="../media/image360.emf"/><Relationship Id="rId32" Type="http://schemas.openxmlformats.org/officeDocument/2006/relationships/image" Target="../media/image364.emf"/><Relationship Id="rId37" Type="http://schemas.openxmlformats.org/officeDocument/2006/relationships/oleObject" Target="../embeddings/oleObject392.bin"/><Relationship Id="rId40" Type="http://schemas.openxmlformats.org/officeDocument/2006/relationships/image" Target="../media/image368.emf"/><Relationship Id="rId45" Type="http://schemas.openxmlformats.org/officeDocument/2006/relationships/oleObject" Target="../embeddings/oleObject396.bin"/><Relationship Id="rId5" Type="http://schemas.openxmlformats.org/officeDocument/2006/relationships/oleObject" Target="../embeddings/oleObject376.bin"/><Relationship Id="rId15" Type="http://schemas.openxmlformats.org/officeDocument/2006/relationships/oleObject" Target="../embeddings/oleObject381.bin"/><Relationship Id="rId23" Type="http://schemas.openxmlformats.org/officeDocument/2006/relationships/oleObject" Target="../embeddings/oleObject385.bin"/><Relationship Id="rId28" Type="http://schemas.openxmlformats.org/officeDocument/2006/relationships/image" Target="../media/image362.emf"/><Relationship Id="rId36" Type="http://schemas.openxmlformats.org/officeDocument/2006/relationships/image" Target="../media/image366.emf"/><Relationship Id="rId10" Type="http://schemas.openxmlformats.org/officeDocument/2006/relationships/image" Target="../media/image353.emf"/><Relationship Id="rId19" Type="http://schemas.openxmlformats.org/officeDocument/2006/relationships/oleObject" Target="../embeddings/oleObject383.bin"/><Relationship Id="rId31" Type="http://schemas.openxmlformats.org/officeDocument/2006/relationships/oleObject" Target="../embeddings/oleObject389.bin"/><Relationship Id="rId44" Type="http://schemas.openxmlformats.org/officeDocument/2006/relationships/image" Target="../media/image370.emf"/><Relationship Id="rId4" Type="http://schemas.openxmlformats.org/officeDocument/2006/relationships/image" Target="../media/image350.emf"/><Relationship Id="rId9" Type="http://schemas.openxmlformats.org/officeDocument/2006/relationships/oleObject" Target="../embeddings/oleObject378.bin"/><Relationship Id="rId14" Type="http://schemas.openxmlformats.org/officeDocument/2006/relationships/image" Target="../media/image355.emf"/><Relationship Id="rId22" Type="http://schemas.openxmlformats.org/officeDocument/2006/relationships/image" Target="../media/image359.emf"/><Relationship Id="rId27" Type="http://schemas.openxmlformats.org/officeDocument/2006/relationships/oleObject" Target="../embeddings/oleObject387.bin"/><Relationship Id="rId30" Type="http://schemas.openxmlformats.org/officeDocument/2006/relationships/image" Target="../media/image363.emf"/><Relationship Id="rId35" Type="http://schemas.openxmlformats.org/officeDocument/2006/relationships/oleObject" Target="../embeddings/oleObject391.bin"/><Relationship Id="rId43" Type="http://schemas.openxmlformats.org/officeDocument/2006/relationships/oleObject" Target="../embeddings/oleObject395.bin"/><Relationship Id="rId48" Type="http://schemas.openxmlformats.org/officeDocument/2006/relationships/image" Target="../media/image271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3.emf"/><Relationship Id="rId13" Type="http://schemas.openxmlformats.org/officeDocument/2006/relationships/oleObject" Target="../embeddings/oleObject403.bin"/><Relationship Id="rId18" Type="http://schemas.openxmlformats.org/officeDocument/2006/relationships/image" Target="../media/image378.emf"/><Relationship Id="rId26" Type="http://schemas.openxmlformats.org/officeDocument/2006/relationships/image" Target="../media/image382.emf"/><Relationship Id="rId39" Type="http://schemas.openxmlformats.org/officeDocument/2006/relationships/oleObject" Target="../embeddings/oleObject416.bin"/><Relationship Id="rId3" Type="http://schemas.openxmlformats.org/officeDocument/2006/relationships/oleObject" Target="../embeddings/oleObject398.bin"/><Relationship Id="rId21" Type="http://schemas.openxmlformats.org/officeDocument/2006/relationships/oleObject" Target="../embeddings/oleObject407.bin"/><Relationship Id="rId34" Type="http://schemas.openxmlformats.org/officeDocument/2006/relationships/image" Target="../media/image386.emf"/><Relationship Id="rId42" Type="http://schemas.openxmlformats.org/officeDocument/2006/relationships/image" Target="../media/image390.emf"/><Relationship Id="rId7" Type="http://schemas.openxmlformats.org/officeDocument/2006/relationships/oleObject" Target="../embeddings/oleObject400.bin"/><Relationship Id="rId12" Type="http://schemas.openxmlformats.org/officeDocument/2006/relationships/image" Target="../media/image375.emf"/><Relationship Id="rId17" Type="http://schemas.openxmlformats.org/officeDocument/2006/relationships/oleObject" Target="../embeddings/oleObject405.bin"/><Relationship Id="rId25" Type="http://schemas.openxmlformats.org/officeDocument/2006/relationships/oleObject" Target="../embeddings/oleObject409.bin"/><Relationship Id="rId33" Type="http://schemas.openxmlformats.org/officeDocument/2006/relationships/oleObject" Target="../embeddings/oleObject413.bin"/><Relationship Id="rId38" Type="http://schemas.openxmlformats.org/officeDocument/2006/relationships/image" Target="../media/image388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77.emf"/><Relationship Id="rId20" Type="http://schemas.openxmlformats.org/officeDocument/2006/relationships/image" Target="../media/image379.emf"/><Relationship Id="rId29" Type="http://schemas.openxmlformats.org/officeDocument/2006/relationships/oleObject" Target="../embeddings/oleObject411.bin"/><Relationship Id="rId41" Type="http://schemas.openxmlformats.org/officeDocument/2006/relationships/oleObject" Target="../embeddings/oleObject417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72.emf"/><Relationship Id="rId11" Type="http://schemas.openxmlformats.org/officeDocument/2006/relationships/oleObject" Target="../embeddings/oleObject402.bin"/><Relationship Id="rId24" Type="http://schemas.openxmlformats.org/officeDocument/2006/relationships/image" Target="../media/image381.emf"/><Relationship Id="rId32" Type="http://schemas.openxmlformats.org/officeDocument/2006/relationships/image" Target="../media/image385.emf"/><Relationship Id="rId37" Type="http://schemas.openxmlformats.org/officeDocument/2006/relationships/oleObject" Target="../embeddings/oleObject415.bin"/><Relationship Id="rId40" Type="http://schemas.openxmlformats.org/officeDocument/2006/relationships/image" Target="../media/image389.emf"/><Relationship Id="rId5" Type="http://schemas.openxmlformats.org/officeDocument/2006/relationships/oleObject" Target="../embeddings/oleObject399.bin"/><Relationship Id="rId15" Type="http://schemas.openxmlformats.org/officeDocument/2006/relationships/oleObject" Target="../embeddings/oleObject404.bin"/><Relationship Id="rId23" Type="http://schemas.openxmlformats.org/officeDocument/2006/relationships/oleObject" Target="../embeddings/oleObject408.bin"/><Relationship Id="rId28" Type="http://schemas.openxmlformats.org/officeDocument/2006/relationships/image" Target="../media/image383.emf"/><Relationship Id="rId36" Type="http://schemas.openxmlformats.org/officeDocument/2006/relationships/image" Target="../media/image387.emf"/><Relationship Id="rId10" Type="http://schemas.openxmlformats.org/officeDocument/2006/relationships/image" Target="../media/image374.emf"/><Relationship Id="rId19" Type="http://schemas.openxmlformats.org/officeDocument/2006/relationships/oleObject" Target="../embeddings/oleObject406.bin"/><Relationship Id="rId31" Type="http://schemas.openxmlformats.org/officeDocument/2006/relationships/oleObject" Target="../embeddings/oleObject412.bin"/><Relationship Id="rId4" Type="http://schemas.openxmlformats.org/officeDocument/2006/relationships/image" Target="../media/image371.emf"/><Relationship Id="rId9" Type="http://schemas.openxmlformats.org/officeDocument/2006/relationships/oleObject" Target="../embeddings/oleObject401.bin"/><Relationship Id="rId14" Type="http://schemas.openxmlformats.org/officeDocument/2006/relationships/image" Target="../media/image376.emf"/><Relationship Id="rId22" Type="http://schemas.openxmlformats.org/officeDocument/2006/relationships/image" Target="../media/image380.emf"/><Relationship Id="rId27" Type="http://schemas.openxmlformats.org/officeDocument/2006/relationships/oleObject" Target="../embeddings/oleObject410.bin"/><Relationship Id="rId30" Type="http://schemas.openxmlformats.org/officeDocument/2006/relationships/image" Target="../media/image384.emf"/><Relationship Id="rId35" Type="http://schemas.openxmlformats.org/officeDocument/2006/relationships/oleObject" Target="../embeddings/oleObject41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emf"/><Relationship Id="rId13" Type="http://schemas.openxmlformats.org/officeDocument/2006/relationships/oleObject" Target="../embeddings/oleObject423.bin"/><Relationship Id="rId18" Type="http://schemas.openxmlformats.org/officeDocument/2006/relationships/image" Target="../media/image398.emf"/><Relationship Id="rId26" Type="http://schemas.openxmlformats.org/officeDocument/2006/relationships/image" Target="../media/image402.emf"/><Relationship Id="rId39" Type="http://schemas.openxmlformats.org/officeDocument/2006/relationships/oleObject" Target="../embeddings/oleObject435.bin"/><Relationship Id="rId3" Type="http://schemas.openxmlformats.org/officeDocument/2006/relationships/oleObject" Target="../embeddings/oleObject418.bin"/><Relationship Id="rId21" Type="http://schemas.openxmlformats.org/officeDocument/2006/relationships/oleObject" Target="../embeddings/oleObject427.bin"/><Relationship Id="rId34" Type="http://schemas.openxmlformats.org/officeDocument/2006/relationships/image" Target="../media/image405.emf"/><Relationship Id="rId7" Type="http://schemas.openxmlformats.org/officeDocument/2006/relationships/oleObject" Target="../embeddings/oleObject420.bin"/><Relationship Id="rId12" Type="http://schemas.openxmlformats.org/officeDocument/2006/relationships/image" Target="../media/image395.emf"/><Relationship Id="rId17" Type="http://schemas.openxmlformats.org/officeDocument/2006/relationships/oleObject" Target="../embeddings/oleObject425.bin"/><Relationship Id="rId25" Type="http://schemas.openxmlformats.org/officeDocument/2006/relationships/oleObject" Target="../embeddings/oleObject429.bin"/><Relationship Id="rId33" Type="http://schemas.openxmlformats.org/officeDocument/2006/relationships/oleObject" Target="../embeddings/oleObject432.bin"/><Relationship Id="rId38" Type="http://schemas.openxmlformats.org/officeDocument/2006/relationships/image" Target="../media/image40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97.emf"/><Relationship Id="rId20" Type="http://schemas.openxmlformats.org/officeDocument/2006/relationships/image" Target="../media/image399.emf"/><Relationship Id="rId29" Type="http://schemas.openxmlformats.org/officeDocument/2006/relationships/hyperlink" Target="../../cao&#39640;&#25968;/CH7/D7_2&#28857;&#31215;&#21449;&#31215;.ppt#-1,1,&#31532;&#20108;&#33410;   &#25968;&#37327;&#31215;&#12289;&#21521;&#37327;&#31215;&#12289;                &#28151;&#21512;&#31215;" TargetMode="Externa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92.emf"/><Relationship Id="rId11" Type="http://schemas.openxmlformats.org/officeDocument/2006/relationships/oleObject" Target="../embeddings/oleObject422.bin"/><Relationship Id="rId24" Type="http://schemas.openxmlformats.org/officeDocument/2006/relationships/image" Target="../media/image401.emf"/><Relationship Id="rId32" Type="http://schemas.openxmlformats.org/officeDocument/2006/relationships/image" Target="../media/image404.emf"/><Relationship Id="rId37" Type="http://schemas.openxmlformats.org/officeDocument/2006/relationships/oleObject" Target="../embeddings/oleObject434.bin"/><Relationship Id="rId40" Type="http://schemas.openxmlformats.org/officeDocument/2006/relationships/image" Target="../media/image408.emf"/><Relationship Id="rId5" Type="http://schemas.openxmlformats.org/officeDocument/2006/relationships/oleObject" Target="../embeddings/oleObject419.bin"/><Relationship Id="rId15" Type="http://schemas.openxmlformats.org/officeDocument/2006/relationships/oleObject" Target="../embeddings/oleObject424.bin"/><Relationship Id="rId23" Type="http://schemas.openxmlformats.org/officeDocument/2006/relationships/oleObject" Target="../embeddings/oleObject428.bin"/><Relationship Id="rId28" Type="http://schemas.openxmlformats.org/officeDocument/2006/relationships/image" Target="../media/image403.emf"/><Relationship Id="rId36" Type="http://schemas.openxmlformats.org/officeDocument/2006/relationships/image" Target="../media/image406.emf"/><Relationship Id="rId10" Type="http://schemas.openxmlformats.org/officeDocument/2006/relationships/image" Target="../media/image394.emf"/><Relationship Id="rId19" Type="http://schemas.openxmlformats.org/officeDocument/2006/relationships/oleObject" Target="../embeddings/oleObject426.bin"/><Relationship Id="rId31" Type="http://schemas.openxmlformats.org/officeDocument/2006/relationships/oleObject" Target="../embeddings/oleObject431.bin"/><Relationship Id="rId4" Type="http://schemas.openxmlformats.org/officeDocument/2006/relationships/image" Target="../media/image391.emf"/><Relationship Id="rId9" Type="http://schemas.openxmlformats.org/officeDocument/2006/relationships/oleObject" Target="../embeddings/oleObject421.bin"/><Relationship Id="rId14" Type="http://schemas.openxmlformats.org/officeDocument/2006/relationships/image" Target="../media/image396.emf"/><Relationship Id="rId22" Type="http://schemas.openxmlformats.org/officeDocument/2006/relationships/image" Target="../media/image400.emf"/><Relationship Id="rId27" Type="http://schemas.openxmlformats.org/officeDocument/2006/relationships/oleObject" Target="../embeddings/oleObject430.bin"/><Relationship Id="rId30" Type="http://schemas.openxmlformats.org/officeDocument/2006/relationships/image" Target="../media/image409.jpeg"/><Relationship Id="rId35" Type="http://schemas.openxmlformats.org/officeDocument/2006/relationships/oleObject" Target="../embeddings/oleObject43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emf"/><Relationship Id="rId13" Type="http://schemas.openxmlformats.org/officeDocument/2006/relationships/oleObject" Target="../embeddings/oleObject440.bin"/><Relationship Id="rId18" Type="http://schemas.openxmlformats.org/officeDocument/2006/relationships/image" Target="../media/image416.emf"/><Relationship Id="rId26" Type="http://schemas.openxmlformats.org/officeDocument/2006/relationships/image" Target="../media/image420.emf"/><Relationship Id="rId3" Type="http://schemas.openxmlformats.org/officeDocument/2006/relationships/oleObject" Target="../embeddings/oleObject436.bin"/><Relationship Id="rId21" Type="http://schemas.openxmlformats.org/officeDocument/2006/relationships/oleObject" Target="../embeddings/oleObject444.bin"/><Relationship Id="rId34" Type="http://schemas.openxmlformats.org/officeDocument/2006/relationships/image" Target="../media/image427.emf"/><Relationship Id="rId7" Type="http://schemas.openxmlformats.org/officeDocument/2006/relationships/oleObject" Target="../embeddings/oleObject438.bin"/><Relationship Id="rId12" Type="http://schemas.openxmlformats.org/officeDocument/2006/relationships/image" Target="../media/image409.jpeg"/><Relationship Id="rId17" Type="http://schemas.openxmlformats.org/officeDocument/2006/relationships/oleObject" Target="../embeddings/oleObject442.bin"/><Relationship Id="rId25" Type="http://schemas.openxmlformats.org/officeDocument/2006/relationships/oleObject" Target="../embeddings/oleObject446.bin"/><Relationship Id="rId33" Type="http://schemas.openxmlformats.org/officeDocument/2006/relationships/image" Target="../media/image426.emf"/><Relationship Id="rId38" Type="http://schemas.openxmlformats.org/officeDocument/2006/relationships/image" Target="../media/image42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15.emf"/><Relationship Id="rId20" Type="http://schemas.openxmlformats.org/officeDocument/2006/relationships/image" Target="../media/image417.emf"/><Relationship Id="rId29" Type="http://schemas.openxmlformats.org/officeDocument/2006/relationships/oleObject" Target="../embeddings/oleObject448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11.emf"/><Relationship Id="rId11" Type="http://schemas.openxmlformats.org/officeDocument/2006/relationships/hyperlink" Target="../../cao&#39640;&#25968;/CH7/D7_2&#28857;&#31215;&#21449;&#31215;.ppt#-1,1,&#31532;&#20108;&#33410;   &#25968;&#37327;&#31215;&#12289;&#21521;&#37327;&#31215;&#12289;                &#28151;&#21512;&#31215;" TargetMode="External"/><Relationship Id="rId24" Type="http://schemas.openxmlformats.org/officeDocument/2006/relationships/image" Target="../media/image419.emf"/><Relationship Id="rId32" Type="http://schemas.openxmlformats.org/officeDocument/2006/relationships/image" Target="../media/image423.emf"/><Relationship Id="rId37" Type="http://schemas.openxmlformats.org/officeDocument/2006/relationships/oleObject" Target="../embeddings/oleObject451.bin"/><Relationship Id="rId5" Type="http://schemas.openxmlformats.org/officeDocument/2006/relationships/oleObject" Target="../embeddings/oleObject437.bin"/><Relationship Id="rId15" Type="http://schemas.openxmlformats.org/officeDocument/2006/relationships/oleObject" Target="../embeddings/oleObject441.bin"/><Relationship Id="rId23" Type="http://schemas.openxmlformats.org/officeDocument/2006/relationships/oleObject" Target="../embeddings/oleObject445.bin"/><Relationship Id="rId28" Type="http://schemas.openxmlformats.org/officeDocument/2006/relationships/image" Target="../media/image421.emf"/><Relationship Id="rId36" Type="http://schemas.openxmlformats.org/officeDocument/2006/relationships/image" Target="../media/image424.emf"/><Relationship Id="rId10" Type="http://schemas.openxmlformats.org/officeDocument/2006/relationships/image" Target="../media/image413.emf"/><Relationship Id="rId19" Type="http://schemas.openxmlformats.org/officeDocument/2006/relationships/oleObject" Target="../embeddings/oleObject443.bin"/><Relationship Id="rId31" Type="http://schemas.openxmlformats.org/officeDocument/2006/relationships/oleObject" Target="../embeddings/oleObject449.bin"/><Relationship Id="rId4" Type="http://schemas.openxmlformats.org/officeDocument/2006/relationships/image" Target="../media/image410.emf"/><Relationship Id="rId9" Type="http://schemas.openxmlformats.org/officeDocument/2006/relationships/oleObject" Target="../embeddings/oleObject439.bin"/><Relationship Id="rId14" Type="http://schemas.openxmlformats.org/officeDocument/2006/relationships/image" Target="../media/image414.emf"/><Relationship Id="rId22" Type="http://schemas.openxmlformats.org/officeDocument/2006/relationships/image" Target="../media/image418.emf"/><Relationship Id="rId27" Type="http://schemas.openxmlformats.org/officeDocument/2006/relationships/oleObject" Target="../embeddings/oleObject447.bin"/><Relationship Id="rId30" Type="http://schemas.openxmlformats.org/officeDocument/2006/relationships/image" Target="../media/image422.emf"/><Relationship Id="rId35" Type="http://schemas.openxmlformats.org/officeDocument/2006/relationships/oleObject" Target="../embeddings/oleObject45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9.emf"/><Relationship Id="rId13" Type="http://schemas.openxmlformats.org/officeDocument/2006/relationships/oleObject" Target="../embeddings/oleObject456.bin"/><Relationship Id="rId18" Type="http://schemas.openxmlformats.org/officeDocument/2006/relationships/image" Target="../media/image434.emf"/><Relationship Id="rId3" Type="http://schemas.openxmlformats.org/officeDocument/2006/relationships/hyperlink" Target="D8_2&#28857;&#31215;&#21449;&#31215;.ppt#-1,1,&#31532;&#20108;&#33410;" TargetMode="External"/><Relationship Id="rId21" Type="http://schemas.openxmlformats.org/officeDocument/2006/relationships/oleObject" Target="../embeddings/oleObject460.bin"/><Relationship Id="rId7" Type="http://schemas.openxmlformats.org/officeDocument/2006/relationships/oleObject" Target="../embeddings/oleObject453.bin"/><Relationship Id="rId12" Type="http://schemas.openxmlformats.org/officeDocument/2006/relationships/image" Target="../media/image431.emf"/><Relationship Id="rId17" Type="http://schemas.openxmlformats.org/officeDocument/2006/relationships/oleObject" Target="../embeddings/oleObject458.bin"/><Relationship Id="rId25" Type="http://schemas.openxmlformats.org/officeDocument/2006/relationships/image" Target="../media/image43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33.emf"/><Relationship Id="rId20" Type="http://schemas.openxmlformats.org/officeDocument/2006/relationships/image" Target="../media/image435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28.emf"/><Relationship Id="rId11" Type="http://schemas.openxmlformats.org/officeDocument/2006/relationships/oleObject" Target="../embeddings/oleObject455.bin"/><Relationship Id="rId24" Type="http://schemas.openxmlformats.org/officeDocument/2006/relationships/oleObject" Target="../embeddings/oleObject461.bin"/><Relationship Id="rId5" Type="http://schemas.openxmlformats.org/officeDocument/2006/relationships/oleObject" Target="../embeddings/oleObject452.bin"/><Relationship Id="rId15" Type="http://schemas.openxmlformats.org/officeDocument/2006/relationships/oleObject" Target="../embeddings/oleObject457.bin"/><Relationship Id="rId23" Type="http://schemas.openxmlformats.org/officeDocument/2006/relationships/image" Target="../media/image438.emf"/><Relationship Id="rId10" Type="http://schemas.openxmlformats.org/officeDocument/2006/relationships/image" Target="../media/image430.emf"/><Relationship Id="rId19" Type="http://schemas.openxmlformats.org/officeDocument/2006/relationships/oleObject" Target="../embeddings/oleObject459.bin"/><Relationship Id="rId4" Type="http://schemas.openxmlformats.org/officeDocument/2006/relationships/image" Target="../media/image409.jpeg"/><Relationship Id="rId9" Type="http://schemas.openxmlformats.org/officeDocument/2006/relationships/oleObject" Target="../embeddings/oleObject454.bin"/><Relationship Id="rId14" Type="http://schemas.openxmlformats.org/officeDocument/2006/relationships/image" Target="../media/image432.emf"/><Relationship Id="rId22" Type="http://schemas.openxmlformats.org/officeDocument/2006/relationships/image" Target="../media/image436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1.emf"/><Relationship Id="rId13" Type="http://schemas.openxmlformats.org/officeDocument/2006/relationships/oleObject" Target="../embeddings/oleObject467.bin"/><Relationship Id="rId18" Type="http://schemas.openxmlformats.org/officeDocument/2006/relationships/image" Target="../media/image446.emf"/><Relationship Id="rId3" Type="http://schemas.openxmlformats.org/officeDocument/2006/relationships/oleObject" Target="../embeddings/oleObject462.bin"/><Relationship Id="rId21" Type="http://schemas.openxmlformats.org/officeDocument/2006/relationships/oleObject" Target="../embeddings/oleObject471.bin"/><Relationship Id="rId7" Type="http://schemas.openxmlformats.org/officeDocument/2006/relationships/oleObject" Target="../embeddings/oleObject464.bin"/><Relationship Id="rId12" Type="http://schemas.openxmlformats.org/officeDocument/2006/relationships/image" Target="../media/image443.emf"/><Relationship Id="rId17" Type="http://schemas.openxmlformats.org/officeDocument/2006/relationships/oleObject" Target="../embeddings/oleObject4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5.emf"/><Relationship Id="rId20" Type="http://schemas.openxmlformats.org/officeDocument/2006/relationships/image" Target="../media/image447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40.emf"/><Relationship Id="rId11" Type="http://schemas.openxmlformats.org/officeDocument/2006/relationships/oleObject" Target="../embeddings/oleObject466.bin"/><Relationship Id="rId24" Type="http://schemas.openxmlformats.org/officeDocument/2006/relationships/image" Target="../media/image449.emf"/><Relationship Id="rId5" Type="http://schemas.openxmlformats.org/officeDocument/2006/relationships/oleObject" Target="../embeddings/oleObject463.bin"/><Relationship Id="rId15" Type="http://schemas.openxmlformats.org/officeDocument/2006/relationships/oleObject" Target="../embeddings/oleObject468.bin"/><Relationship Id="rId23" Type="http://schemas.openxmlformats.org/officeDocument/2006/relationships/oleObject" Target="../embeddings/oleObject472.bin"/><Relationship Id="rId10" Type="http://schemas.openxmlformats.org/officeDocument/2006/relationships/image" Target="../media/image442.emf"/><Relationship Id="rId19" Type="http://schemas.openxmlformats.org/officeDocument/2006/relationships/oleObject" Target="../embeddings/oleObject470.bin"/><Relationship Id="rId4" Type="http://schemas.openxmlformats.org/officeDocument/2006/relationships/image" Target="../media/image439.emf"/><Relationship Id="rId9" Type="http://schemas.openxmlformats.org/officeDocument/2006/relationships/oleObject" Target="../embeddings/oleObject465.bin"/><Relationship Id="rId14" Type="http://schemas.openxmlformats.org/officeDocument/2006/relationships/image" Target="../media/image444.emf"/><Relationship Id="rId22" Type="http://schemas.openxmlformats.org/officeDocument/2006/relationships/image" Target="../media/image448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emf"/><Relationship Id="rId13" Type="http://schemas.openxmlformats.org/officeDocument/2006/relationships/oleObject" Target="../embeddings/oleObject478.bin"/><Relationship Id="rId18" Type="http://schemas.openxmlformats.org/officeDocument/2006/relationships/image" Target="../media/image457.emf"/><Relationship Id="rId26" Type="http://schemas.openxmlformats.org/officeDocument/2006/relationships/image" Target="../media/image461.emf"/><Relationship Id="rId3" Type="http://schemas.openxmlformats.org/officeDocument/2006/relationships/oleObject" Target="../embeddings/oleObject473.bin"/><Relationship Id="rId21" Type="http://schemas.openxmlformats.org/officeDocument/2006/relationships/oleObject" Target="../embeddings/oleObject482.bin"/><Relationship Id="rId7" Type="http://schemas.openxmlformats.org/officeDocument/2006/relationships/oleObject" Target="../embeddings/oleObject475.bin"/><Relationship Id="rId12" Type="http://schemas.openxmlformats.org/officeDocument/2006/relationships/image" Target="../media/image454.emf"/><Relationship Id="rId17" Type="http://schemas.openxmlformats.org/officeDocument/2006/relationships/oleObject" Target="../embeddings/oleObject480.bin"/><Relationship Id="rId25" Type="http://schemas.openxmlformats.org/officeDocument/2006/relationships/oleObject" Target="../embeddings/oleObject4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6.emf"/><Relationship Id="rId20" Type="http://schemas.openxmlformats.org/officeDocument/2006/relationships/image" Target="../media/image458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51.emf"/><Relationship Id="rId11" Type="http://schemas.openxmlformats.org/officeDocument/2006/relationships/oleObject" Target="../embeddings/oleObject477.bin"/><Relationship Id="rId24" Type="http://schemas.openxmlformats.org/officeDocument/2006/relationships/image" Target="../media/image460.emf"/><Relationship Id="rId5" Type="http://schemas.openxmlformats.org/officeDocument/2006/relationships/oleObject" Target="../embeddings/oleObject474.bin"/><Relationship Id="rId15" Type="http://schemas.openxmlformats.org/officeDocument/2006/relationships/oleObject" Target="../embeddings/oleObject479.bin"/><Relationship Id="rId23" Type="http://schemas.openxmlformats.org/officeDocument/2006/relationships/oleObject" Target="../embeddings/oleObject483.bin"/><Relationship Id="rId10" Type="http://schemas.openxmlformats.org/officeDocument/2006/relationships/image" Target="../media/image453.emf"/><Relationship Id="rId19" Type="http://schemas.openxmlformats.org/officeDocument/2006/relationships/oleObject" Target="../embeddings/oleObject481.bin"/><Relationship Id="rId4" Type="http://schemas.openxmlformats.org/officeDocument/2006/relationships/image" Target="../media/image450.emf"/><Relationship Id="rId9" Type="http://schemas.openxmlformats.org/officeDocument/2006/relationships/oleObject" Target="../embeddings/oleObject476.bin"/><Relationship Id="rId14" Type="http://schemas.openxmlformats.org/officeDocument/2006/relationships/image" Target="../media/image455.emf"/><Relationship Id="rId22" Type="http://schemas.openxmlformats.org/officeDocument/2006/relationships/image" Target="../media/image45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2.e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0.emf"/><Relationship Id="rId22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2.emf"/><Relationship Id="rId26" Type="http://schemas.openxmlformats.org/officeDocument/2006/relationships/image" Target="../media/image36.e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34" Type="http://schemas.openxmlformats.org/officeDocument/2006/relationships/image" Target="../media/image40.e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33" Type="http://schemas.openxmlformats.org/officeDocument/2006/relationships/oleObject" Target="../embeddings/oleObject33.bin"/><Relationship Id="rId38" Type="http://schemas.openxmlformats.org/officeDocument/2006/relationships/image" Target="../media/image4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.emf"/><Relationship Id="rId20" Type="http://schemas.openxmlformats.org/officeDocument/2006/relationships/image" Target="../media/image33.e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35.emf"/><Relationship Id="rId32" Type="http://schemas.openxmlformats.org/officeDocument/2006/relationships/image" Target="../media/image39.emf"/><Relationship Id="rId37" Type="http://schemas.openxmlformats.org/officeDocument/2006/relationships/oleObject" Target="../embeddings/oleObject35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37.emf"/><Relationship Id="rId36" Type="http://schemas.openxmlformats.org/officeDocument/2006/relationships/image" Target="../media/image41.emf"/><Relationship Id="rId10" Type="http://schemas.openxmlformats.org/officeDocument/2006/relationships/image" Target="../media/image28.e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0.emf"/><Relationship Id="rId22" Type="http://schemas.openxmlformats.org/officeDocument/2006/relationships/image" Target="../media/image34.e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38.emf"/><Relationship Id="rId35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7.emf"/><Relationship Id="rId26" Type="http://schemas.openxmlformats.org/officeDocument/2006/relationships/image" Target="../media/image61.e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4.e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6.emf"/><Relationship Id="rId20" Type="http://schemas.openxmlformats.org/officeDocument/2006/relationships/image" Target="../media/image58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60.e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62.emf"/><Relationship Id="rId10" Type="http://schemas.openxmlformats.org/officeDocument/2006/relationships/image" Target="../media/image53.e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50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5.emf"/><Relationship Id="rId22" Type="http://schemas.openxmlformats.org/officeDocument/2006/relationships/image" Target="../media/image59.emf"/><Relationship Id="rId27" Type="http://schemas.openxmlformats.org/officeDocument/2006/relationships/oleObject" Target="../embeddings/oleObject5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70.emf"/><Relationship Id="rId26" Type="http://schemas.openxmlformats.org/officeDocument/2006/relationships/image" Target="../media/image74.emf"/><Relationship Id="rId39" Type="http://schemas.openxmlformats.org/officeDocument/2006/relationships/oleObject" Target="../embeddings/oleObject74.bin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34" Type="http://schemas.openxmlformats.org/officeDocument/2006/relationships/image" Target="../media/image78.emf"/><Relationship Id="rId42" Type="http://schemas.openxmlformats.org/officeDocument/2006/relationships/image" Target="../media/image82.emf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7.e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33" Type="http://schemas.openxmlformats.org/officeDocument/2006/relationships/oleObject" Target="../embeddings/oleObject71.bin"/><Relationship Id="rId38" Type="http://schemas.openxmlformats.org/officeDocument/2006/relationships/image" Target="../media/image8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9.emf"/><Relationship Id="rId20" Type="http://schemas.openxmlformats.org/officeDocument/2006/relationships/image" Target="../media/image71.emf"/><Relationship Id="rId29" Type="http://schemas.openxmlformats.org/officeDocument/2006/relationships/oleObject" Target="../embeddings/oleObject69.bin"/><Relationship Id="rId41" Type="http://schemas.openxmlformats.org/officeDocument/2006/relationships/oleObject" Target="../embeddings/oleObject7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73.emf"/><Relationship Id="rId32" Type="http://schemas.openxmlformats.org/officeDocument/2006/relationships/image" Target="../media/image77.emf"/><Relationship Id="rId37" Type="http://schemas.openxmlformats.org/officeDocument/2006/relationships/oleObject" Target="../embeddings/oleObject73.bin"/><Relationship Id="rId40" Type="http://schemas.openxmlformats.org/officeDocument/2006/relationships/image" Target="../media/image81.e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28" Type="http://schemas.openxmlformats.org/officeDocument/2006/relationships/image" Target="../media/image75.emf"/><Relationship Id="rId36" Type="http://schemas.openxmlformats.org/officeDocument/2006/relationships/image" Target="../media/image79.emf"/><Relationship Id="rId10" Type="http://schemas.openxmlformats.org/officeDocument/2006/relationships/image" Target="../media/image66.emf"/><Relationship Id="rId19" Type="http://schemas.openxmlformats.org/officeDocument/2006/relationships/oleObject" Target="../embeddings/oleObject64.bin"/><Relationship Id="rId31" Type="http://schemas.openxmlformats.org/officeDocument/2006/relationships/oleObject" Target="../embeddings/oleObject70.bin"/><Relationship Id="rId44" Type="http://schemas.openxmlformats.org/officeDocument/2006/relationships/image" Target="../media/image83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8.emf"/><Relationship Id="rId22" Type="http://schemas.openxmlformats.org/officeDocument/2006/relationships/image" Target="../media/image72.emf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76.emf"/><Relationship Id="rId35" Type="http://schemas.openxmlformats.org/officeDocument/2006/relationships/oleObject" Target="../embeddings/oleObject72.bin"/><Relationship Id="rId43" Type="http://schemas.openxmlformats.org/officeDocument/2006/relationships/oleObject" Target="../embeddings/oleObject7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590800" y="53340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</a:rPr>
              <a:t>数量关系</a:t>
            </a:r>
            <a:r>
              <a:rPr lang="zh-CN" altLang="en-US">
                <a:solidFill>
                  <a:srgbClr val="FF6600"/>
                </a:solidFill>
              </a:rPr>
              <a:t> </a:t>
            </a:r>
            <a:r>
              <a:rPr lang="en-US" altLang="zh-CN"/>
              <a:t>—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 flipV="1">
            <a:off x="3505200" y="4757738"/>
            <a:ext cx="0" cy="576262"/>
          </a:xfrm>
          <a:prstGeom prst="line">
            <a:avLst/>
          </a:prstGeom>
          <a:noFill/>
          <a:ln w="28575">
            <a:solidFill>
              <a:srgbClr val="99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3352800" y="4757738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2362200" cy="838200"/>
          </a:xfrm>
          <a:noFill/>
        </p:spPr>
        <p:txBody>
          <a:bodyPr/>
          <a:lstStyle/>
          <a:p>
            <a:pPr algn="l" eaLnBrk="1" hangingPunct="1"/>
            <a:r>
              <a:rPr lang="zh-CN" altLang="en-US" sz="5400" smtClean="0">
                <a:latin typeface="华文行楷" pitchFamily="2" charset="-122"/>
                <a:ea typeface="华文行楷" pitchFamily="2" charset="-122"/>
              </a:rPr>
              <a:t>第八章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219200" y="2392363"/>
            <a:ext cx="3886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</a:rPr>
              <a:t>第一部分 向量代数</a:t>
            </a:r>
            <a:endParaRPr lang="zh-CN" altLang="en-US" sz="3200">
              <a:latin typeface="楷体_GB2312" pitchFamily="49" charset="-122"/>
            </a:endParaRP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1219200" y="3048000"/>
            <a:ext cx="502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</a:rPr>
              <a:t>第二部分  空间解析几何</a:t>
            </a:r>
            <a:r>
              <a:rPr lang="zh-CN" altLang="en-US" sz="3200">
                <a:latin typeface="楷体_GB2312" pitchFamily="49" charset="-122"/>
              </a:rPr>
              <a:t> 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1600200" y="36718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在三维空间中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2590800" y="42052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</a:rPr>
              <a:t>空间形式</a:t>
            </a:r>
            <a:r>
              <a:rPr lang="zh-CN" altLang="en-US">
                <a:solidFill>
                  <a:srgbClr val="99FF99"/>
                </a:solidFill>
              </a:rPr>
              <a:t> </a:t>
            </a:r>
            <a:r>
              <a:rPr lang="en-US" altLang="zh-CN"/>
              <a:t>—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</a:rPr>
              <a:t>点</a:t>
            </a:r>
            <a:r>
              <a:rPr lang="en-US" altLang="zh-CN" b="1">
                <a:solidFill>
                  <a:srgbClr val="FFFF00"/>
                </a:solidFill>
                <a:latin typeface="楷体_GB2312" pitchFamily="49" charset="-122"/>
              </a:rPr>
              <a:t>,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</a:rPr>
              <a:t>线</a:t>
            </a:r>
            <a:r>
              <a:rPr lang="en-US" altLang="zh-CN" b="1">
                <a:solidFill>
                  <a:srgbClr val="FFFF00"/>
                </a:solidFill>
                <a:latin typeface="楷体_GB2312" pitchFamily="49" charset="-122"/>
              </a:rPr>
              <a:t>,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</a:rPr>
              <a:t>面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2590800" y="58674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基本方法</a:t>
            </a:r>
            <a:r>
              <a:rPr lang="zh-CN" altLang="en-US"/>
              <a:t> </a:t>
            </a:r>
            <a:r>
              <a:rPr lang="en-US" altLang="zh-CN"/>
              <a:t>—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坐标法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; 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向量法</a:t>
            </a:r>
            <a:endParaRPr lang="zh-CN" altLang="en-US">
              <a:latin typeface="楷体_GB2312" pitchFamily="49" charset="-122"/>
            </a:endParaRP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4648200" y="53340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</a:rPr>
              <a:t>坐标</a:t>
            </a:r>
            <a:r>
              <a:rPr lang="en-US" altLang="zh-CN" b="1">
                <a:solidFill>
                  <a:srgbClr val="FFFF00"/>
                </a:solidFill>
                <a:latin typeface="楷体_GB2312" pitchFamily="49" charset="-122"/>
              </a:rPr>
              <a:t>,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5638800" y="53340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</a:rPr>
              <a:t>方程（组）</a:t>
            </a:r>
            <a:endParaRPr lang="zh-CN" altLang="en-US">
              <a:latin typeface="楷体_GB2312" pitchFamily="49" charset="-122"/>
            </a:endParaRPr>
          </a:p>
        </p:txBody>
      </p:sp>
      <p:sp>
        <p:nvSpPr>
          <p:cNvPr id="31757" name="Text Box 17"/>
          <p:cNvSpPr txBox="1">
            <a:spLocks noChangeArrowheads="1"/>
          </p:cNvSpPr>
          <p:nvPr/>
        </p:nvSpPr>
        <p:spPr bwMode="auto">
          <a:xfrm>
            <a:off x="1524000" y="1462088"/>
            <a:ext cx="6956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向量代数与空间解析几何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build="p" autoUpdateAnimBg="0" advAuto="0"/>
      <p:bldP spid="71683" grpId="0" animBg="1"/>
      <p:bldP spid="71684" grpId="0" animBg="1"/>
      <p:bldP spid="71686" grpId="0" build="p" autoUpdateAnimBg="0"/>
      <p:bldP spid="71687" grpId="0" autoUpdateAnimBg="0"/>
      <p:bldP spid="71688" grpId="0" autoUpdateAnimBg="0"/>
      <p:bldP spid="71689" grpId="0" build="p" autoUpdateAnimBg="0"/>
      <p:bldP spid="71690" grpId="0" build="p" autoUpdateAnimBg="0"/>
      <p:bldP spid="71695" grpId="0" build="p" autoUpdateAnimBg="0" advAuto="0"/>
      <p:bldP spid="71696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58775"/>
            <a:ext cx="14478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定理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8212" name="Text Box 3"/>
          <p:cNvSpPr txBox="1">
            <a:spLocks noChangeArrowheads="1"/>
          </p:cNvSpPr>
          <p:nvPr/>
        </p:nvSpPr>
        <p:spPr bwMode="auto">
          <a:xfrm>
            <a:off x="1828800" y="4445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设</a:t>
            </a:r>
            <a:r>
              <a:rPr lang="zh-CN" altLang="en-US" i="1"/>
              <a:t>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为非零向量 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sp>
        <p:nvSpPr>
          <p:cNvPr id="150532" name="Line 4"/>
          <p:cNvSpPr>
            <a:spLocks noChangeShapeType="1"/>
          </p:cNvSpPr>
          <p:nvPr/>
        </p:nvSpPr>
        <p:spPr bwMode="auto">
          <a:xfrm>
            <a:off x="2971800" y="132715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>
            <a:off x="2971800" y="14351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5334000" y="10271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en-US" altLang="zh-CN" i="1">
                <a:sym typeface="Symbol" pitchFamily="18" charset="2"/>
              </a:rPr>
              <a:t> </a:t>
            </a:r>
            <a:r>
              <a:rPr lang="zh-CN" altLang="en-US"/>
              <a:t>为唯一实数</a:t>
            </a:r>
            <a:r>
              <a:rPr lang="en-US" altLang="zh-CN"/>
              <a:t>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9750" y="1816100"/>
            <a:ext cx="2127250" cy="519113"/>
            <a:chOff x="340" y="1056"/>
            <a:chExt cx="1340" cy="327"/>
          </a:xfrm>
        </p:grpSpPr>
        <p:sp>
          <p:nvSpPr>
            <p:cNvPr id="8269" name="Text Box 8"/>
            <p:cNvSpPr txBox="1">
              <a:spLocks noChangeArrowheads="1"/>
            </p:cNvSpPr>
            <p:nvPr/>
          </p:nvSpPr>
          <p:spPr bwMode="auto">
            <a:xfrm>
              <a:off x="340" y="1056"/>
              <a:ext cx="1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tx2"/>
                  </a:solidFill>
                </a:rPr>
                <a:t>证</a:t>
              </a:r>
              <a:r>
                <a:rPr lang="en-US" altLang="zh-CN" b="1" dirty="0">
                  <a:solidFill>
                    <a:schemeClr val="tx2"/>
                  </a:solidFill>
                </a:rPr>
                <a:t>:</a:t>
              </a:r>
              <a:r>
                <a:rPr lang="en-US" altLang="zh-CN" dirty="0"/>
                <a:t>  “       ”.</a:t>
              </a:r>
            </a:p>
          </p:txBody>
        </p:sp>
        <p:sp>
          <p:nvSpPr>
            <p:cNvPr id="8270" name="Line 9"/>
            <p:cNvSpPr>
              <a:spLocks noChangeShapeType="1"/>
            </p:cNvSpPr>
            <p:nvPr/>
          </p:nvSpPr>
          <p:spPr bwMode="auto">
            <a:xfrm>
              <a:off x="956" y="1248"/>
              <a:ext cx="3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3657600" y="18462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/>
              <a:t>, </a:t>
            </a:r>
            <a:r>
              <a:rPr lang="zh-CN" altLang="en-US"/>
              <a:t>取 </a:t>
            </a:r>
            <a:r>
              <a:rPr lang="zh-CN" altLang="en-US" i="1">
                <a:sym typeface="Symbol" pitchFamily="18" charset="2"/>
              </a:rPr>
              <a:t></a:t>
            </a:r>
            <a:r>
              <a:rPr lang="zh-CN" altLang="en-US">
                <a:sym typeface="Symbol" pitchFamily="18" charset="2"/>
              </a:rPr>
              <a:t>＝</a:t>
            </a:r>
            <a:r>
              <a:rPr lang="en-US" altLang="zh-CN">
                <a:sym typeface="Symbol" pitchFamily="18" charset="2"/>
              </a:rPr>
              <a:t>±</a:t>
            </a:r>
          </a:p>
        </p:txBody>
      </p:sp>
      <p:sp>
        <p:nvSpPr>
          <p:cNvPr id="150539" name="Line 11"/>
          <p:cNvSpPr>
            <a:spLocks noChangeShapeType="1"/>
          </p:cNvSpPr>
          <p:nvPr/>
        </p:nvSpPr>
        <p:spPr bwMode="auto">
          <a:xfrm flipH="1">
            <a:off x="5257800" y="2133600"/>
            <a:ext cx="539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51816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且</a:t>
            </a:r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609600" y="478155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再证数 </a:t>
            </a:r>
            <a:r>
              <a:rPr lang="zh-CN" altLang="en-US" i="1">
                <a:solidFill>
                  <a:schemeClr val="tx2"/>
                </a:solidFill>
                <a:sym typeface="Symbol" pitchFamily="18" charset="2"/>
              </a:rPr>
              <a:t> </a:t>
            </a:r>
            <a:r>
              <a:rPr lang="zh-CN" altLang="en-US"/>
              <a:t>的唯一性 </a:t>
            </a:r>
            <a:r>
              <a:rPr lang="en-US" altLang="zh-CN"/>
              <a:t>.</a:t>
            </a:r>
            <a:endParaRPr lang="en-US" altLang="zh-CN">
              <a:sym typeface="Symbol" pitchFamily="18" charset="2"/>
            </a:endParaRPr>
          </a:p>
        </p:txBody>
      </p:sp>
      <p:sp>
        <p:nvSpPr>
          <p:cNvPr id="150542" name="Text Box 14"/>
          <p:cNvSpPr txBox="1">
            <a:spLocks noChangeArrowheads="1"/>
          </p:cNvSpPr>
          <p:nvPr/>
        </p:nvSpPr>
        <p:spPr bwMode="auto">
          <a:xfrm>
            <a:off x="6172200" y="47879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150543" name="Object 15"/>
          <p:cNvGraphicFramePr>
            <a:graphicFrameLocks noChangeAspect="1"/>
          </p:cNvGraphicFramePr>
          <p:nvPr/>
        </p:nvGraphicFramePr>
        <p:xfrm>
          <a:off x="1778000" y="5473700"/>
          <a:ext cx="204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3" imgW="2044440" imgH="469800" progId="Equation.3">
                  <p:embed/>
                </p:oleObj>
              </mc:Choice>
              <mc:Fallback>
                <p:oleObj name="Equation" r:id="rId3" imgW="204444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5473700"/>
                        <a:ext cx="204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4" name="Object 16"/>
          <p:cNvGraphicFramePr>
            <a:graphicFrameLocks noChangeAspect="1"/>
          </p:cNvGraphicFramePr>
          <p:nvPr/>
        </p:nvGraphicFramePr>
        <p:xfrm>
          <a:off x="3911600" y="551180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Equation" r:id="rId5" imgW="1333440" imgH="419040" progId="Equation.3">
                  <p:embed/>
                </p:oleObj>
              </mc:Choice>
              <mc:Fallback>
                <p:oleObj name="Equation" r:id="rId5" imgW="133344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5511800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2" name="Line 17"/>
          <p:cNvSpPr>
            <a:spLocks noChangeShapeType="1"/>
          </p:cNvSpPr>
          <p:nvPr/>
        </p:nvSpPr>
        <p:spPr bwMode="auto">
          <a:xfrm>
            <a:off x="2362200" y="574675"/>
            <a:ext cx="228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828800" y="1130300"/>
            <a:ext cx="1066800" cy="519113"/>
            <a:chOff x="1152" y="624"/>
            <a:chExt cx="672" cy="327"/>
          </a:xfrm>
        </p:grpSpPr>
        <p:sp>
          <p:nvSpPr>
            <p:cNvPr id="8266" name="Text Box 19"/>
            <p:cNvSpPr txBox="1">
              <a:spLocks noChangeArrowheads="1"/>
            </p:cNvSpPr>
            <p:nvPr/>
          </p:nvSpPr>
          <p:spPr bwMode="auto">
            <a:xfrm>
              <a:off x="1152" y="624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i="1">
                  <a:ea typeface="黑体" pitchFamily="2" charset="-122"/>
                  <a:sym typeface="Symbol" pitchFamily="18" charset="2"/>
                </a:rPr>
                <a:t>a</a:t>
              </a:r>
              <a:r>
                <a:rPr lang="en-US" altLang="zh-CN">
                  <a:ea typeface="黑体" pitchFamily="2" charset="-122"/>
                  <a:sym typeface="Symbol" pitchFamily="18" charset="2"/>
                </a:rPr>
                <a:t>∥</a:t>
              </a:r>
              <a:r>
                <a:rPr lang="en-US" altLang="zh-CN" i="1">
                  <a:ea typeface="黑体" pitchFamily="2" charset="-122"/>
                  <a:sym typeface="Symbol" pitchFamily="18" charset="2"/>
                </a:rPr>
                <a:t>b</a:t>
              </a:r>
            </a:p>
          </p:txBody>
        </p:sp>
        <p:sp>
          <p:nvSpPr>
            <p:cNvPr id="8267" name="Line 20"/>
            <p:cNvSpPr>
              <a:spLocks noChangeShapeType="1"/>
            </p:cNvSpPr>
            <p:nvPr/>
          </p:nvSpPr>
          <p:spPr bwMode="auto">
            <a:xfrm>
              <a:off x="1200" y="67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8" name="Line 21"/>
            <p:cNvSpPr>
              <a:spLocks noChangeShapeType="1"/>
            </p:cNvSpPr>
            <p:nvPr/>
          </p:nvSpPr>
          <p:spPr bwMode="auto">
            <a:xfrm>
              <a:off x="1536" y="67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038600" y="1130300"/>
            <a:ext cx="1066800" cy="457200"/>
            <a:chOff x="2544" y="624"/>
            <a:chExt cx="672" cy="288"/>
          </a:xfrm>
        </p:grpSpPr>
        <p:graphicFrame>
          <p:nvGraphicFramePr>
            <p:cNvPr id="8210" name="Object 23"/>
            <p:cNvGraphicFramePr>
              <a:graphicFrameLocks noChangeAspect="1"/>
            </p:cNvGraphicFramePr>
            <p:nvPr/>
          </p:nvGraphicFramePr>
          <p:xfrm>
            <a:off x="2560" y="656"/>
            <a:ext cx="6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5" name="Equation" r:id="rId7" imgW="1041120" imgH="406080" progId="Equation.3">
                    <p:embed/>
                  </p:oleObj>
                </mc:Choice>
                <mc:Fallback>
                  <p:oleObj name="Equation" r:id="rId7" imgW="1041120" imgH="4060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" y="656"/>
                          <a:ext cx="6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64" name="Line 24"/>
            <p:cNvSpPr>
              <a:spLocks noChangeShapeType="1"/>
            </p:cNvSpPr>
            <p:nvPr/>
          </p:nvSpPr>
          <p:spPr bwMode="auto">
            <a:xfrm>
              <a:off x="2544" y="62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5" name="Line 25"/>
            <p:cNvSpPr>
              <a:spLocks noChangeShapeType="1"/>
            </p:cNvSpPr>
            <p:nvPr/>
          </p:nvSpPr>
          <p:spPr bwMode="auto">
            <a:xfrm>
              <a:off x="3072" y="62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362200" y="1830388"/>
            <a:ext cx="1828800" cy="519112"/>
            <a:chOff x="1440" y="1017"/>
            <a:chExt cx="1152" cy="327"/>
          </a:xfrm>
        </p:grpSpPr>
        <p:sp>
          <p:nvSpPr>
            <p:cNvPr id="8261" name="Text Box 27"/>
            <p:cNvSpPr txBox="1">
              <a:spLocks noChangeArrowheads="1"/>
            </p:cNvSpPr>
            <p:nvPr/>
          </p:nvSpPr>
          <p:spPr bwMode="auto">
            <a:xfrm>
              <a:off x="1440" y="1017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ym typeface="Symbol" pitchFamily="18" charset="2"/>
                </a:rPr>
                <a:t>设 </a:t>
              </a:r>
              <a:r>
                <a:rPr lang="en-US" altLang="zh-CN" i="1" dirty="0" err="1">
                  <a:ea typeface="黑体" pitchFamily="2" charset="-122"/>
                  <a:sym typeface="Symbol" pitchFamily="18" charset="2"/>
                </a:rPr>
                <a:t>a</a:t>
              </a:r>
              <a:r>
                <a:rPr lang="en-US" altLang="zh-CN" dirty="0" err="1">
                  <a:ea typeface="黑体" pitchFamily="2" charset="-122"/>
                  <a:sym typeface="Symbol" pitchFamily="18" charset="2"/>
                </a:rPr>
                <a:t>∥</a:t>
              </a:r>
              <a:r>
                <a:rPr lang="en-US" altLang="zh-CN" i="1" dirty="0" err="1">
                  <a:ea typeface="黑体" pitchFamily="2" charset="-122"/>
                  <a:sym typeface="Symbol" pitchFamily="18" charset="2"/>
                </a:rPr>
                <a:t>b</a:t>
              </a:r>
              <a:endParaRPr lang="en-US" altLang="zh-CN" i="1" dirty="0">
                <a:ea typeface="黑体" pitchFamily="2" charset="-122"/>
                <a:sym typeface="Symbol" pitchFamily="18" charset="2"/>
              </a:endParaRPr>
            </a:p>
          </p:txBody>
        </p:sp>
        <p:sp>
          <p:nvSpPr>
            <p:cNvPr id="8262" name="Line 28"/>
            <p:cNvSpPr>
              <a:spLocks noChangeShapeType="1"/>
            </p:cNvSpPr>
            <p:nvPr/>
          </p:nvSpPr>
          <p:spPr bwMode="auto">
            <a:xfrm>
              <a:off x="1776" y="1065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" name="Line 29"/>
            <p:cNvSpPr>
              <a:spLocks noChangeShapeType="1"/>
            </p:cNvSpPr>
            <p:nvPr/>
          </p:nvSpPr>
          <p:spPr bwMode="auto">
            <a:xfrm>
              <a:off x="2112" y="1065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326063" y="1689100"/>
            <a:ext cx="388937" cy="368300"/>
            <a:chOff x="3339" y="960"/>
            <a:chExt cx="320" cy="304"/>
          </a:xfrm>
        </p:grpSpPr>
        <p:graphicFrame>
          <p:nvGraphicFramePr>
            <p:cNvPr id="8208" name="Object 31"/>
            <p:cNvGraphicFramePr>
              <a:graphicFrameLocks noChangeAspect="1"/>
            </p:cNvGraphicFramePr>
            <p:nvPr/>
          </p:nvGraphicFramePr>
          <p:xfrm>
            <a:off x="3339" y="960"/>
            <a:ext cx="3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6" name="Equation" r:id="rId9" imgW="507960" imgH="469800" progId="Equation.3">
                    <p:embed/>
                  </p:oleObj>
                </mc:Choice>
                <mc:Fallback>
                  <p:oleObj name="Equation" r:id="rId9" imgW="507960" imgH="4698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9" y="960"/>
                          <a:ext cx="3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9" name="Object 32"/>
            <p:cNvGraphicFramePr>
              <a:graphicFrameLocks noChangeAspect="1"/>
            </p:cNvGraphicFramePr>
            <p:nvPr/>
          </p:nvGraphicFramePr>
          <p:xfrm>
            <a:off x="3456" y="1056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7" name="Equation" r:id="rId11" imgW="215640" imgH="330120" progId="Equation.3">
                    <p:embed/>
                  </p:oleObj>
                </mc:Choice>
                <mc:Fallback>
                  <p:oleObj name="Equation" r:id="rId11" imgW="215640" imgH="33012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056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60" name="Line 33"/>
            <p:cNvSpPr>
              <a:spLocks noChangeShapeType="1"/>
            </p:cNvSpPr>
            <p:nvPr/>
          </p:nvSpPr>
          <p:spPr bwMode="auto">
            <a:xfrm>
              <a:off x="3429" y="1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326063" y="2190750"/>
            <a:ext cx="388937" cy="360363"/>
            <a:chOff x="3744" y="1192"/>
            <a:chExt cx="320" cy="296"/>
          </a:xfrm>
        </p:grpSpPr>
        <p:graphicFrame>
          <p:nvGraphicFramePr>
            <p:cNvPr id="8206" name="Object 35"/>
            <p:cNvGraphicFramePr>
              <a:graphicFrameLocks noChangeAspect="1"/>
            </p:cNvGraphicFramePr>
            <p:nvPr/>
          </p:nvGraphicFramePr>
          <p:xfrm>
            <a:off x="3744" y="1192"/>
            <a:ext cx="3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8" name="Equation" r:id="rId13" imgW="507960" imgH="469800" progId="Equation.3">
                    <p:embed/>
                  </p:oleObj>
                </mc:Choice>
                <mc:Fallback>
                  <p:oleObj name="Equation" r:id="rId13" imgW="507960" imgH="4698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192"/>
                          <a:ext cx="3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7" name="Object 36"/>
            <p:cNvGraphicFramePr>
              <a:graphicFrameLocks noChangeAspect="1"/>
            </p:cNvGraphicFramePr>
            <p:nvPr/>
          </p:nvGraphicFramePr>
          <p:xfrm>
            <a:off x="3840" y="128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9" name="Equation" r:id="rId15" imgW="228600" imgH="241200" progId="Equation.3">
                    <p:embed/>
                  </p:oleObj>
                </mc:Choice>
                <mc:Fallback>
                  <p:oleObj name="Equation" r:id="rId15" imgW="228600" imgH="2412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28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59" name="Line 37"/>
            <p:cNvSpPr>
              <a:spLocks noChangeShapeType="1"/>
            </p:cNvSpPr>
            <p:nvPr/>
          </p:nvSpPr>
          <p:spPr bwMode="auto">
            <a:xfrm>
              <a:off x="3840" y="12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0566" name="Text Box 38"/>
          <p:cNvSpPr txBox="1">
            <a:spLocks noChangeArrowheads="1"/>
          </p:cNvSpPr>
          <p:nvPr/>
        </p:nvSpPr>
        <p:spPr bwMode="auto">
          <a:xfrm>
            <a:off x="228600" y="25146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反向时取负号</a:t>
            </a:r>
            <a:r>
              <a:rPr lang="en-US" altLang="zh-CN"/>
              <a:t>,</a:t>
            </a:r>
          </a:p>
        </p:txBody>
      </p:sp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5791200" y="1828800"/>
            <a:ext cx="3276600" cy="519113"/>
            <a:chOff x="3648" y="1152"/>
            <a:chExt cx="2064" cy="327"/>
          </a:xfrm>
        </p:grpSpPr>
        <p:sp>
          <p:nvSpPr>
            <p:cNvPr id="8256" name="Text Box 40"/>
            <p:cNvSpPr txBox="1">
              <a:spLocks noChangeArrowheads="1"/>
            </p:cNvSpPr>
            <p:nvPr/>
          </p:nvSpPr>
          <p:spPr bwMode="auto">
            <a:xfrm>
              <a:off x="3648" y="1152"/>
              <a:ext cx="2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ym typeface="Symbol" pitchFamily="18" charset="2"/>
                </a:rPr>
                <a:t>,</a:t>
              </a:r>
              <a:r>
                <a:rPr lang="en-US" altLang="zh-CN" i="1">
                  <a:sym typeface="Symbol" pitchFamily="18" charset="2"/>
                </a:rPr>
                <a:t> a</a:t>
              </a:r>
              <a:r>
                <a:rPr lang="en-US" altLang="zh-CN">
                  <a:sym typeface="Symbol" pitchFamily="18" charset="2"/>
                </a:rPr>
                <a:t> , </a:t>
              </a:r>
              <a:r>
                <a:rPr lang="en-US" altLang="zh-CN" i="1">
                  <a:sym typeface="Symbol" pitchFamily="18" charset="2"/>
                </a:rPr>
                <a:t>b</a:t>
              </a:r>
              <a:r>
                <a:rPr lang="en-US" altLang="zh-CN">
                  <a:sym typeface="Symbol" pitchFamily="18" charset="2"/>
                </a:rPr>
                <a:t> </a:t>
              </a:r>
              <a:r>
                <a:rPr lang="zh-CN" altLang="en-US"/>
                <a:t>同向时取正号</a:t>
              </a:r>
            </a:p>
          </p:txBody>
        </p:sp>
        <p:sp>
          <p:nvSpPr>
            <p:cNvPr id="8257" name="Line 41"/>
            <p:cNvSpPr>
              <a:spLocks noChangeShapeType="1"/>
            </p:cNvSpPr>
            <p:nvPr/>
          </p:nvSpPr>
          <p:spPr bwMode="auto">
            <a:xfrm>
              <a:off x="3792" y="1200"/>
              <a:ext cx="159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8" name="Line 42"/>
            <p:cNvSpPr>
              <a:spLocks noChangeShapeType="1"/>
            </p:cNvSpPr>
            <p:nvPr/>
          </p:nvSpPr>
          <p:spPr bwMode="auto">
            <a:xfrm>
              <a:off x="4080" y="1200"/>
              <a:ext cx="159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2590800" y="2514600"/>
            <a:ext cx="2971800" cy="519113"/>
            <a:chOff x="2496" y="1576"/>
            <a:chExt cx="1872" cy="327"/>
          </a:xfrm>
        </p:grpSpPr>
        <p:sp>
          <p:nvSpPr>
            <p:cNvPr id="8253" name="Text Box 44"/>
            <p:cNvSpPr txBox="1">
              <a:spLocks noChangeArrowheads="1"/>
            </p:cNvSpPr>
            <p:nvPr/>
          </p:nvSpPr>
          <p:spPr bwMode="auto">
            <a:xfrm>
              <a:off x="2496" y="1576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/>
                <a:t>则 </a:t>
              </a:r>
              <a:r>
                <a:rPr lang="en-US" altLang="zh-CN" i="1" dirty="0"/>
                <a:t>b</a:t>
              </a:r>
              <a:r>
                <a:rPr lang="en-US" altLang="zh-CN" dirty="0"/>
                <a:t> </a:t>
              </a:r>
              <a:r>
                <a:rPr lang="zh-CN" altLang="en-US" dirty="0"/>
                <a:t>与 </a:t>
              </a:r>
              <a:r>
                <a:rPr lang="zh-CN" altLang="en-US" i="1" dirty="0">
                  <a:sym typeface="Symbol" pitchFamily="18" charset="2"/>
                </a:rPr>
                <a:t></a:t>
              </a:r>
              <a:r>
                <a:rPr lang="zh-CN" altLang="en-US" dirty="0">
                  <a:sym typeface="Symbol" pitchFamily="18" charset="2"/>
                </a:rPr>
                <a:t> </a:t>
              </a:r>
              <a:r>
                <a:rPr lang="en-US" altLang="zh-CN" i="1" dirty="0">
                  <a:sym typeface="Symbol" pitchFamily="18" charset="2"/>
                </a:rPr>
                <a:t>a</a:t>
              </a:r>
              <a:r>
                <a:rPr lang="en-US" altLang="zh-CN" dirty="0">
                  <a:sym typeface="Symbol" pitchFamily="18" charset="2"/>
                </a:rPr>
                <a:t> </a:t>
              </a:r>
              <a:r>
                <a:rPr lang="zh-CN" altLang="en-US" dirty="0">
                  <a:sym typeface="Symbol" pitchFamily="18" charset="2"/>
                </a:rPr>
                <a:t>同向</a:t>
              </a:r>
              <a:r>
                <a:rPr lang="en-US" altLang="zh-CN" dirty="0">
                  <a:sym typeface="Symbol" pitchFamily="18" charset="2"/>
                </a:rPr>
                <a:t>,</a:t>
              </a:r>
            </a:p>
          </p:txBody>
        </p:sp>
        <p:sp>
          <p:nvSpPr>
            <p:cNvPr id="8254" name="Line 45"/>
            <p:cNvSpPr>
              <a:spLocks noChangeShapeType="1"/>
            </p:cNvSpPr>
            <p:nvPr/>
          </p:nvSpPr>
          <p:spPr bwMode="auto">
            <a:xfrm>
              <a:off x="2832" y="162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5" name="Line 46"/>
            <p:cNvSpPr>
              <a:spLocks noChangeShapeType="1"/>
            </p:cNvSpPr>
            <p:nvPr/>
          </p:nvSpPr>
          <p:spPr bwMode="auto">
            <a:xfrm>
              <a:off x="3456" y="1657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3733800" y="4787900"/>
            <a:ext cx="2819400" cy="519113"/>
            <a:chOff x="2304" y="2688"/>
            <a:chExt cx="1776" cy="327"/>
          </a:xfrm>
        </p:grpSpPr>
        <p:sp>
          <p:nvSpPr>
            <p:cNvPr id="8250" name="Text Box 48"/>
            <p:cNvSpPr txBox="1">
              <a:spLocks noChangeArrowheads="1"/>
            </p:cNvSpPr>
            <p:nvPr/>
          </p:nvSpPr>
          <p:spPr bwMode="auto">
            <a:xfrm>
              <a:off x="2304" y="2688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/>
                <a:t>设又有 </a:t>
              </a:r>
              <a:r>
                <a:rPr lang="en-US" altLang="zh-CN" i="1"/>
                <a:t>b</a:t>
              </a:r>
              <a:r>
                <a:rPr lang="zh-CN" altLang="en-US"/>
                <a:t>＝</a:t>
              </a:r>
              <a:r>
                <a:rPr lang="zh-CN" altLang="en-US" i="1">
                  <a:sym typeface="Symbol" pitchFamily="18" charset="2"/>
                </a:rPr>
                <a:t></a:t>
              </a:r>
              <a:r>
                <a:rPr lang="zh-CN" altLang="en-US">
                  <a:sym typeface="Symbol" pitchFamily="18" charset="2"/>
                </a:rPr>
                <a:t> </a:t>
              </a:r>
              <a:r>
                <a:rPr lang="en-US" altLang="zh-CN" i="1">
                  <a:sym typeface="Symbol" pitchFamily="18" charset="2"/>
                </a:rPr>
                <a:t>a</a:t>
              </a:r>
              <a:r>
                <a:rPr lang="en-US" altLang="zh-CN">
                  <a:sym typeface="Symbol" pitchFamily="18" charset="2"/>
                </a:rPr>
                <a:t> ,</a:t>
              </a:r>
              <a:endParaRPr lang="en-US" altLang="zh-CN"/>
            </a:p>
          </p:txBody>
        </p:sp>
        <p:sp>
          <p:nvSpPr>
            <p:cNvPr id="8251" name="Line 49"/>
            <p:cNvSpPr>
              <a:spLocks noChangeShapeType="1"/>
            </p:cNvSpPr>
            <p:nvPr/>
          </p:nvSpPr>
          <p:spPr bwMode="auto">
            <a:xfrm>
              <a:off x="3072" y="273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2" name="Line 50"/>
            <p:cNvSpPr>
              <a:spLocks noChangeShapeType="1"/>
            </p:cNvSpPr>
            <p:nvPr/>
          </p:nvSpPr>
          <p:spPr bwMode="auto">
            <a:xfrm>
              <a:off x="3600" y="2747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6705600" y="4864100"/>
            <a:ext cx="1866900" cy="442913"/>
            <a:chOff x="1728" y="3049"/>
            <a:chExt cx="1176" cy="279"/>
          </a:xfrm>
        </p:grpSpPr>
        <p:graphicFrame>
          <p:nvGraphicFramePr>
            <p:cNvPr id="8205" name="Object 52"/>
            <p:cNvGraphicFramePr>
              <a:graphicFrameLocks noChangeAspect="1"/>
            </p:cNvGraphicFramePr>
            <p:nvPr/>
          </p:nvGraphicFramePr>
          <p:xfrm>
            <a:off x="1728" y="3072"/>
            <a:ext cx="11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0" name="Equation" r:id="rId17" imgW="1866600" imgH="406080" progId="Equation.3">
                    <p:embed/>
                  </p:oleObj>
                </mc:Choice>
                <mc:Fallback>
                  <p:oleObj name="Equation" r:id="rId17" imgW="1866600" imgH="40608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072"/>
                          <a:ext cx="117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8" name="Line 53"/>
            <p:cNvSpPr>
              <a:spLocks noChangeShapeType="1"/>
            </p:cNvSpPr>
            <p:nvPr/>
          </p:nvSpPr>
          <p:spPr bwMode="auto">
            <a:xfrm>
              <a:off x="2400" y="307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9" name="Line 54"/>
            <p:cNvSpPr>
              <a:spLocks noChangeShapeType="1"/>
            </p:cNvSpPr>
            <p:nvPr/>
          </p:nvSpPr>
          <p:spPr bwMode="auto">
            <a:xfrm>
              <a:off x="2736" y="3049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1919288" y="3454400"/>
            <a:ext cx="711200" cy="469900"/>
            <a:chOff x="508" y="2040"/>
            <a:chExt cx="448" cy="296"/>
          </a:xfrm>
        </p:grpSpPr>
        <p:graphicFrame>
          <p:nvGraphicFramePr>
            <p:cNvPr id="8204" name="Object 56"/>
            <p:cNvGraphicFramePr>
              <a:graphicFrameLocks noChangeAspect="1"/>
            </p:cNvGraphicFramePr>
            <p:nvPr/>
          </p:nvGraphicFramePr>
          <p:xfrm>
            <a:off x="508" y="2040"/>
            <a:ext cx="4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1" name="Equation" r:id="rId19" imgW="711000" imgH="469800" progId="Equation.3">
                    <p:embed/>
                  </p:oleObj>
                </mc:Choice>
                <mc:Fallback>
                  <p:oleObj name="Equation" r:id="rId19" imgW="711000" imgH="4698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" y="2040"/>
                          <a:ext cx="44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7" name="Line 57"/>
            <p:cNvSpPr>
              <a:spLocks noChangeShapeType="1"/>
            </p:cNvSpPr>
            <p:nvPr/>
          </p:nvSpPr>
          <p:spPr bwMode="auto">
            <a:xfrm>
              <a:off x="743" y="206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58"/>
          <p:cNvGrpSpPr>
            <a:grpSpLocks/>
          </p:cNvGrpSpPr>
          <p:nvPr/>
        </p:nvGrpSpPr>
        <p:grpSpPr bwMode="auto">
          <a:xfrm>
            <a:off x="2713038" y="3479800"/>
            <a:ext cx="1181100" cy="469900"/>
            <a:chOff x="1008" y="2056"/>
            <a:chExt cx="744" cy="296"/>
          </a:xfrm>
        </p:grpSpPr>
        <p:graphicFrame>
          <p:nvGraphicFramePr>
            <p:cNvPr id="8203" name="Object 59"/>
            <p:cNvGraphicFramePr>
              <a:graphicFrameLocks noChangeAspect="1"/>
            </p:cNvGraphicFramePr>
            <p:nvPr/>
          </p:nvGraphicFramePr>
          <p:xfrm>
            <a:off x="1008" y="2056"/>
            <a:ext cx="74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2" name="Equation" r:id="rId21" imgW="1180800" imgH="469800" progId="Equation.3">
                    <p:embed/>
                  </p:oleObj>
                </mc:Choice>
                <mc:Fallback>
                  <p:oleObj name="Equation" r:id="rId21" imgW="1180800" imgH="4698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056"/>
                          <a:ext cx="74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6" name="Line 60"/>
            <p:cNvSpPr>
              <a:spLocks noChangeShapeType="1"/>
            </p:cNvSpPr>
            <p:nvPr/>
          </p:nvSpPr>
          <p:spPr bwMode="auto">
            <a:xfrm>
              <a:off x="1550" y="207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3949700" y="3187700"/>
            <a:ext cx="1430338" cy="1079500"/>
            <a:chOff x="2488" y="2008"/>
            <a:chExt cx="901" cy="680"/>
          </a:xfrm>
        </p:grpSpPr>
        <p:graphicFrame>
          <p:nvGraphicFramePr>
            <p:cNvPr id="8199" name="Object 62"/>
            <p:cNvGraphicFramePr>
              <a:graphicFrameLocks noChangeAspect="1"/>
            </p:cNvGraphicFramePr>
            <p:nvPr/>
          </p:nvGraphicFramePr>
          <p:xfrm>
            <a:off x="2488" y="2057"/>
            <a:ext cx="632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3" name="Equation" r:id="rId23" imgW="1015920" imgH="927000" progId="Equation.3">
                    <p:embed/>
                  </p:oleObj>
                </mc:Choice>
                <mc:Fallback>
                  <p:oleObj name="Equation" r:id="rId23" imgW="1015920" imgH="9270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2057"/>
                          <a:ext cx="632" cy="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63"/>
            <p:cNvGraphicFramePr>
              <a:graphicFrameLocks noChangeAspect="1"/>
            </p:cNvGraphicFramePr>
            <p:nvPr/>
          </p:nvGraphicFramePr>
          <p:xfrm>
            <a:off x="2736" y="2008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4" name="Equation" r:id="rId25" imgW="419040" imgH="469800" progId="Equation.3">
                    <p:embed/>
                  </p:oleObj>
                </mc:Choice>
                <mc:Fallback>
                  <p:oleObj name="Equation" r:id="rId25" imgW="419040" imgH="46980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008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3" name="Line 64"/>
            <p:cNvSpPr>
              <a:spLocks noChangeShapeType="1"/>
            </p:cNvSpPr>
            <p:nvPr/>
          </p:nvSpPr>
          <p:spPr bwMode="auto">
            <a:xfrm>
              <a:off x="2808" y="2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1" name="Object 65"/>
            <p:cNvGraphicFramePr>
              <a:graphicFrameLocks noChangeAspect="1"/>
            </p:cNvGraphicFramePr>
            <p:nvPr/>
          </p:nvGraphicFramePr>
          <p:xfrm>
            <a:off x="3109" y="2200"/>
            <a:ext cx="2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5" name="Equation" r:id="rId27" imgW="444240" imgH="469800" progId="Equation.3">
                    <p:embed/>
                  </p:oleObj>
                </mc:Choice>
                <mc:Fallback>
                  <p:oleObj name="Equation" r:id="rId27" imgW="444240" imgH="4698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9" y="2200"/>
                          <a:ext cx="28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4" name="Line 66"/>
            <p:cNvSpPr>
              <a:spLocks noChangeShapeType="1"/>
            </p:cNvSpPr>
            <p:nvPr/>
          </p:nvSpPr>
          <p:spPr bwMode="auto">
            <a:xfrm>
              <a:off x="3185" y="22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2" name="Object 67"/>
            <p:cNvGraphicFramePr>
              <a:graphicFrameLocks noChangeAspect="1"/>
            </p:cNvGraphicFramePr>
            <p:nvPr/>
          </p:nvGraphicFramePr>
          <p:xfrm>
            <a:off x="2736" y="2392"/>
            <a:ext cx="2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6" name="Equation" r:id="rId29" imgW="444240" imgH="469800" progId="Equation.3">
                    <p:embed/>
                  </p:oleObj>
                </mc:Choice>
                <mc:Fallback>
                  <p:oleObj name="Equation" r:id="rId29" imgW="444240" imgH="46980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392"/>
                          <a:ext cx="28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5" name="Line 68"/>
            <p:cNvSpPr>
              <a:spLocks noChangeShapeType="1"/>
            </p:cNvSpPr>
            <p:nvPr/>
          </p:nvSpPr>
          <p:spPr bwMode="auto">
            <a:xfrm>
              <a:off x="2805" y="241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69"/>
          <p:cNvGrpSpPr>
            <a:grpSpLocks/>
          </p:cNvGrpSpPr>
          <p:nvPr/>
        </p:nvGrpSpPr>
        <p:grpSpPr bwMode="auto">
          <a:xfrm>
            <a:off x="5456238" y="3489325"/>
            <a:ext cx="715962" cy="473075"/>
            <a:chOff x="2736" y="2062"/>
            <a:chExt cx="451" cy="298"/>
          </a:xfrm>
        </p:grpSpPr>
        <p:graphicFrame>
          <p:nvGraphicFramePr>
            <p:cNvPr id="8198" name="Object 70"/>
            <p:cNvGraphicFramePr>
              <a:graphicFrameLocks noChangeAspect="1"/>
            </p:cNvGraphicFramePr>
            <p:nvPr/>
          </p:nvGraphicFramePr>
          <p:xfrm>
            <a:off x="2736" y="2064"/>
            <a:ext cx="45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7" name="Equation" r:id="rId31" imgW="711000" imgH="469800" progId="Equation.3">
                    <p:embed/>
                  </p:oleObj>
                </mc:Choice>
                <mc:Fallback>
                  <p:oleObj name="Equation" r:id="rId31" imgW="711000" imgH="46980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064"/>
                          <a:ext cx="45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2" name="Line 71"/>
            <p:cNvSpPr>
              <a:spLocks noChangeShapeType="1"/>
            </p:cNvSpPr>
            <p:nvPr/>
          </p:nvSpPr>
          <p:spPr bwMode="auto">
            <a:xfrm>
              <a:off x="2976" y="206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72"/>
          <p:cNvGrpSpPr>
            <a:grpSpLocks/>
          </p:cNvGrpSpPr>
          <p:nvPr/>
        </p:nvGrpSpPr>
        <p:grpSpPr bwMode="auto">
          <a:xfrm>
            <a:off x="317500" y="4203700"/>
            <a:ext cx="1587500" cy="495300"/>
            <a:chOff x="200" y="2648"/>
            <a:chExt cx="1000" cy="312"/>
          </a:xfrm>
        </p:grpSpPr>
        <p:graphicFrame>
          <p:nvGraphicFramePr>
            <p:cNvPr id="8197" name="Object 73"/>
            <p:cNvGraphicFramePr>
              <a:graphicFrameLocks noChangeAspect="1"/>
            </p:cNvGraphicFramePr>
            <p:nvPr/>
          </p:nvGraphicFramePr>
          <p:xfrm>
            <a:off x="200" y="2688"/>
            <a:ext cx="10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8" name="Equation" r:id="rId33" imgW="1587240" imgH="431640" progId="Equation.3">
                    <p:embed/>
                  </p:oleObj>
                </mc:Choice>
                <mc:Fallback>
                  <p:oleObj name="Equation" r:id="rId33" imgW="1587240" imgH="43164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2688"/>
                          <a:ext cx="10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0" name="Line 74"/>
            <p:cNvSpPr>
              <a:spLocks noChangeShapeType="1"/>
            </p:cNvSpPr>
            <p:nvPr/>
          </p:nvSpPr>
          <p:spPr bwMode="auto">
            <a:xfrm>
              <a:off x="480" y="2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Line 75"/>
            <p:cNvSpPr>
              <a:spLocks noChangeShapeType="1"/>
            </p:cNvSpPr>
            <p:nvPr/>
          </p:nvSpPr>
          <p:spPr bwMode="auto">
            <a:xfrm>
              <a:off x="1008" y="26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" y="5473700"/>
            <a:ext cx="1473200" cy="469900"/>
            <a:chOff x="320" y="3360"/>
            <a:chExt cx="928" cy="296"/>
          </a:xfrm>
        </p:grpSpPr>
        <p:graphicFrame>
          <p:nvGraphicFramePr>
            <p:cNvPr id="8196" name="Object 77"/>
            <p:cNvGraphicFramePr>
              <a:graphicFrameLocks noChangeAspect="1"/>
            </p:cNvGraphicFramePr>
            <p:nvPr/>
          </p:nvGraphicFramePr>
          <p:xfrm>
            <a:off x="320" y="3360"/>
            <a:ext cx="92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9" name="Equation" r:id="rId35" imgW="1473120" imgH="469800" progId="Equation.3">
                    <p:embed/>
                  </p:oleObj>
                </mc:Choice>
                <mc:Fallback>
                  <p:oleObj name="Equation" r:id="rId35" imgW="1473120" imgH="46980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" y="3360"/>
                          <a:ext cx="92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9" name="Line 78"/>
            <p:cNvSpPr>
              <a:spLocks noChangeShapeType="1"/>
            </p:cNvSpPr>
            <p:nvPr/>
          </p:nvSpPr>
          <p:spPr bwMode="auto">
            <a:xfrm>
              <a:off x="627" y="338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" name="Line 9"/>
          <p:cNvSpPr>
            <a:spLocks noChangeShapeType="1"/>
          </p:cNvSpPr>
          <p:nvPr/>
        </p:nvSpPr>
        <p:spPr bwMode="auto">
          <a:xfrm>
            <a:off x="1501052" y="2258927"/>
            <a:ext cx="539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5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nimBg="1"/>
      <p:bldP spid="150533" grpId="0" animBg="1"/>
      <p:bldP spid="150534" grpId="0" autoUpdateAnimBg="0"/>
      <p:bldP spid="150538" grpId="0" autoUpdateAnimBg="0"/>
      <p:bldP spid="150539" grpId="0" animBg="1"/>
      <p:bldP spid="150540" grpId="0" autoUpdateAnimBg="0"/>
      <p:bldP spid="150541" grpId="0" autoUpdateAnimBg="0"/>
      <p:bldP spid="150542" grpId="0" autoUpdateAnimBg="0"/>
      <p:bldP spid="150566" grpId="0" autoUpdateAnimBg="0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81" name="Line 29"/>
          <p:cNvSpPr>
            <a:spLocks noChangeShapeType="1"/>
          </p:cNvSpPr>
          <p:nvPr/>
        </p:nvSpPr>
        <p:spPr bwMode="auto">
          <a:xfrm>
            <a:off x="7140575" y="4260850"/>
            <a:ext cx="1277938" cy="852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44" name="Group 2"/>
          <p:cNvGrpSpPr>
            <a:grpSpLocks/>
          </p:cNvGrpSpPr>
          <p:nvPr/>
        </p:nvGrpSpPr>
        <p:grpSpPr bwMode="auto">
          <a:xfrm>
            <a:off x="539750" y="395288"/>
            <a:ext cx="1298575" cy="519112"/>
            <a:chOff x="288" y="105"/>
            <a:chExt cx="818" cy="327"/>
          </a:xfrm>
        </p:grpSpPr>
        <p:sp>
          <p:nvSpPr>
            <p:cNvPr id="9338" name="Text Box 3"/>
            <p:cNvSpPr txBox="1">
              <a:spLocks noChangeArrowheads="1"/>
            </p:cNvSpPr>
            <p:nvPr/>
          </p:nvSpPr>
          <p:spPr bwMode="auto">
            <a:xfrm>
              <a:off x="288" y="105"/>
              <a:ext cx="8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dirty="0"/>
                <a:t>“         ”</a:t>
              </a:r>
            </a:p>
          </p:txBody>
        </p:sp>
        <p:sp>
          <p:nvSpPr>
            <p:cNvPr id="9339" name="Line 4"/>
            <p:cNvSpPr>
              <a:spLocks noChangeShapeType="1"/>
            </p:cNvSpPr>
            <p:nvPr/>
          </p:nvSpPr>
          <p:spPr bwMode="auto">
            <a:xfrm>
              <a:off x="528" y="288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3886200" y="319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1676400" y="935038"/>
          <a:ext cx="16510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6" name="Equation" r:id="rId3" imgW="1663560" imgH="444240" progId="Equation.3">
                  <p:embed/>
                </p:oleObj>
              </mc:Choice>
              <mc:Fallback>
                <p:oleObj name="Equation" r:id="rId3" imgW="1663560" imgH="44424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35038"/>
                        <a:ext cx="16510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9" name="AutoShape 7"/>
          <p:cNvSpPr>
            <a:spLocks/>
          </p:cNvSpPr>
          <p:nvPr/>
        </p:nvSpPr>
        <p:spPr bwMode="auto">
          <a:xfrm>
            <a:off x="5029200" y="1066800"/>
            <a:ext cx="152400" cy="12192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51560" name="AutoShape 8"/>
          <p:cNvSpPr>
            <a:spLocks noChangeArrowheads="1"/>
          </p:cNvSpPr>
          <p:nvPr/>
        </p:nvSpPr>
        <p:spPr bwMode="auto">
          <a:xfrm>
            <a:off x="5334000" y="16002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539750" y="2508250"/>
            <a:ext cx="220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1.</a:t>
            </a:r>
            <a:r>
              <a:rPr lang="en-US" altLang="zh-CN"/>
              <a:t> </a:t>
            </a:r>
            <a:r>
              <a:rPr lang="zh-CN" altLang="en-US"/>
              <a:t>设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为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502400" y="3886200"/>
            <a:ext cx="2403475" cy="1600200"/>
            <a:chOff x="4096" y="2256"/>
            <a:chExt cx="1514" cy="1008"/>
          </a:xfrm>
        </p:grpSpPr>
        <p:sp>
          <p:nvSpPr>
            <p:cNvPr id="9331" name="Line 11"/>
            <p:cNvSpPr>
              <a:spLocks noChangeShapeType="1"/>
            </p:cNvSpPr>
            <p:nvPr/>
          </p:nvSpPr>
          <p:spPr bwMode="auto">
            <a:xfrm>
              <a:off x="4498" y="2492"/>
              <a:ext cx="1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332" name="Group 12"/>
            <p:cNvGrpSpPr>
              <a:grpSpLocks/>
            </p:cNvGrpSpPr>
            <p:nvPr/>
          </p:nvGrpSpPr>
          <p:grpSpPr bwMode="auto">
            <a:xfrm>
              <a:off x="4096" y="2256"/>
              <a:ext cx="1514" cy="1008"/>
              <a:chOff x="4096" y="2256"/>
              <a:chExt cx="1514" cy="1008"/>
            </a:xfrm>
          </p:grpSpPr>
          <p:graphicFrame>
            <p:nvGraphicFramePr>
              <p:cNvPr id="9238" name="Object 13"/>
              <p:cNvGraphicFramePr>
                <a:graphicFrameLocks noChangeAspect="1"/>
              </p:cNvGraphicFramePr>
              <p:nvPr/>
            </p:nvGraphicFramePr>
            <p:xfrm>
              <a:off x="4736" y="2784"/>
              <a:ext cx="25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17" name="Equation" r:id="rId5" imgW="406080" imgH="304560" progId="Equation.3">
                      <p:embed/>
                    </p:oleObj>
                  </mc:Choice>
                  <mc:Fallback>
                    <p:oleObj name="Equation" r:id="rId5" imgW="406080" imgH="30456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6" y="2784"/>
                            <a:ext cx="25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33" name="Line 14"/>
              <p:cNvSpPr>
                <a:spLocks noChangeShapeType="1"/>
              </p:cNvSpPr>
              <p:nvPr/>
            </p:nvSpPr>
            <p:spPr bwMode="auto">
              <a:xfrm flipV="1">
                <a:off x="4191" y="2492"/>
                <a:ext cx="1419" cy="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34" name="Line 15"/>
              <p:cNvSpPr>
                <a:spLocks noChangeShapeType="1"/>
              </p:cNvSpPr>
              <p:nvPr/>
            </p:nvSpPr>
            <p:spPr bwMode="auto">
              <a:xfrm>
                <a:off x="4498" y="2492"/>
                <a:ext cx="805" cy="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39" name="Object 16"/>
              <p:cNvGraphicFramePr>
                <a:graphicFrameLocks noChangeAspect="1"/>
              </p:cNvGraphicFramePr>
              <p:nvPr/>
            </p:nvGraphicFramePr>
            <p:xfrm>
              <a:off x="5184" y="3072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18" name="Equation" r:id="rId7" imgW="279360" imgH="304560" progId="Equation.3">
                      <p:embed/>
                    </p:oleObj>
                  </mc:Choice>
                  <mc:Fallback>
                    <p:oleObj name="Equation" r:id="rId7" imgW="279360" imgH="30456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3072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35" name="Line 17"/>
              <p:cNvSpPr>
                <a:spLocks noChangeShapeType="1"/>
              </p:cNvSpPr>
              <p:nvPr/>
            </p:nvSpPr>
            <p:spPr bwMode="auto">
              <a:xfrm>
                <a:off x="4191" y="3029"/>
                <a:ext cx="1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36" name="Line 18"/>
              <p:cNvSpPr>
                <a:spLocks noChangeShapeType="1"/>
              </p:cNvSpPr>
              <p:nvPr/>
            </p:nvSpPr>
            <p:spPr bwMode="auto">
              <a:xfrm flipV="1">
                <a:off x="4191" y="2492"/>
                <a:ext cx="307" cy="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37" name="Line 19"/>
              <p:cNvSpPr>
                <a:spLocks noChangeShapeType="1"/>
              </p:cNvSpPr>
              <p:nvPr/>
            </p:nvSpPr>
            <p:spPr bwMode="auto">
              <a:xfrm flipV="1">
                <a:off x="5303" y="2492"/>
                <a:ext cx="307" cy="5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40" name="Object 20"/>
              <p:cNvGraphicFramePr>
                <a:graphicFrameLocks noChangeAspect="1"/>
              </p:cNvGraphicFramePr>
              <p:nvPr/>
            </p:nvGraphicFramePr>
            <p:xfrm>
              <a:off x="4096" y="3024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19" name="Equation" r:id="rId9" imgW="279360" imgH="304560" progId="Equation.3">
                      <p:embed/>
                    </p:oleObj>
                  </mc:Choice>
                  <mc:Fallback>
                    <p:oleObj name="Equation" r:id="rId9" imgW="279360" imgH="30456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6" y="3024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1" name="Object 21"/>
              <p:cNvGraphicFramePr>
                <a:graphicFrameLocks noChangeAspect="1"/>
              </p:cNvGraphicFramePr>
              <p:nvPr/>
            </p:nvGraphicFramePr>
            <p:xfrm>
              <a:off x="5424" y="2296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20" name="Equation" r:id="rId11" imgW="291960" imgH="317160" progId="Equation.3">
                      <p:embed/>
                    </p:oleObj>
                  </mc:Choice>
                  <mc:Fallback>
                    <p:oleObj name="Equation" r:id="rId11" imgW="291960" imgH="31716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2296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2" name="Object 22"/>
              <p:cNvGraphicFramePr>
                <a:graphicFrameLocks noChangeAspect="1"/>
              </p:cNvGraphicFramePr>
              <p:nvPr/>
            </p:nvGraphicFramePr>
            <p:xfrm>
              <a:off x="4416" y="2256"/>
              <a:ext cx="20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21" name="Equation" r:id="rId13" imgW="317160" imgH="304560" progId="Equation.3">
                      <p:embed/>
                    </p:oleObj>
                  </mc:Choice>
                  <mc:Fallback>
                    <p:oleObj name="Equation" r:id="rId13" imgW="317160" imgH="30456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256"/>
                            <a:ext cx="20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539750" y="3748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590800" y="2497138"/>
            <a:ext cx="3657600" cy="519112"/>
            <a:chOff x="1632" y="1584"/>
            <a:chExt cx="2304" cy="327"/>
          </a:xfrm>
        </p:grpSpPr>
        <p:sp>
          <p:nvSpPr>
            <p:cNvPr id="9329" name="AutoShape 25"/>
            <p:cNvSpPr>
              <a:spLocks noChangeArrowheads="1"/>
            </p:cNvSpPr>
            <p:nvPr/>
          </p:nvSpPr>
          <p:spPr bwMode="auto">
            <a:xfrm>
              <a:off x="1632" y="1700"/>
              <a:ext cx="204" cy="120"/>
            </a:xfrm>
            <a:prstGeom prst="parallelogram">
              <a:avLst>
                <a:gd name="adj" fmla="val 42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30" name="Text Box 26"/>
            <p:cNvSpPr txBox="1">
              <a:spLocks noChangeArrowheads="1"/>
            </p:cNvSpPr>
            <p:nvPr/>
          </p:nvSpPr>
          <p:spPr bwMode="auto">
            <a:xfrm>
              <a:off x="1779" y="1584"/>
              <a:ext cx="21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i="1"/>
                <a:t>ABCD </a:t>
              </a:r>
              <a:r>
                <a:rPr lang="zh-CN" altLang="en-US"/>
                <a:t>对角线的交点</a:t>
              </a:r>
              <a:r>
                <a:rPr lang="en-US" altLang="zh-CN"/>
                <a:t>,</a:t>
              </a:r>
            </a:p>
          </p:txBody>
        </p:sp>
      </p:grpSp>
      <p:graphicFrame>
        <p:nvGraphicFramePr>
          <p:cNvPr id="151579" name="Object 27"/>
          <p:cNvGraphicFramePr>
            <a:graphicFrameLocks noChangeAspect="1"/>
          </p:cNvGraphicFramePr>
          <p:nvPr/>
        </p:nvGraphicFramePr>
        <p:xfrm>
          <a:off x="1676400" y="1985963"/>
          <a:ext cx="1638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2" name="Equation" r:id="rId15" imgW="1650960" imgH="444240" progId="Equation.3">
                  <p:embed/>
                </p:oleObj>
              </mc:Choice>
              <mc:Fallback>
                <p:oleObj name="Equation" r:id="rId15" imgW="1650960" imgH="44424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85963"/>
                        <a:ext cx="16383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6629400" y="4260850"/>
            <a:ext cx="511175" cy="852488"/>
            <a:chOff x="4176" y="2492"/>
            <a:chExt cx="322" cy="537"/>
          </a:xfrm>
        </p:grpSpPr>
        <p:sp>
          <p:nvSpPr>
            <p:cNvPr id="9326" name="Line 31"/>
            <p:cNvSpPr>
              <a:spLocks noChangeShapeType="1"/>
            </p:cNvSpPr>
            <p:nvPr/>
          </p:nvSpPr>
          <p:spPr bwMode="auto">
            <a:xfrm flipV="1">
              <a:off x="4191" y="2492"/>
              <a:ext cx="307" cy="537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327" name="Group 32"/>
            <p:cNvGrpSpPr>
              <a:grpSpLocks/>
            </p:cNvGrpSpPr>
            <p:nvPr/>
          </p:nvGrpSpPr>
          <p:grpSpPr bwMode="auto">
            <a:xfrm>
              <a:off x="4176" y="2592"/>
              <a:ext cx="173" cy="240"/>
              <a:chOff x="4139" y="2640"/>
              <a:chExt cx="173" cy="240"/>
            </a:xfrm>
          </p:grpSpPr>
          <p:graphicFrame>
            <p:nvGraphicFramePr>
              <p:cNvPr id="9237" name="Object 33"/>
              <p:cNvGraphicFramePr>
                <a:graphicFrameLocks noChangeAspect="1"/>
              </p:cNvGraphicFramePr>
              <p:nvPr/>
            </p:nvGraphicFramePr>
            <p:xfrm>
              <a:off x="4176" y="2672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23" name="Equation" r:id="rId17" imgW="215640" imgH="330120" progId="Equation.3">
                      <p:embed/>
                    </p:oleObj>
                  </mc:Choice>
                  <mc:Fallback>
                    <p:oleObj name="Equation" r:id="rId17" imgW="215640" imgH="33012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672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28" name="Line 34"/>
              <p:cNvSpPr>
                <a:spLocks noChangeShapeType="1"/>
              </p:cNvSpPr>
              <p:nvPr/>
            </p:nvSpPr>
            <p:spPr bwMode="auto">
              <a:xfrm>
                <a:off x="4139" y="26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6629400" y="5105400"/>
            <a:ext cx="1765300" cy="373063"/>
            <a:chOff x="4191" y="3029"/>
            <a:chExt cx="1112" cy="235"/>
          </a:xfrm>
        </p:grpSpPr>
        <p:sp>
          <p:nvSpPr>
            <p:cNvPr id="9323" name="Line 36"/>
            <p:cNvSpPr>
              <a:spLocks noChangeShapeType="1"/>
            </p:cNvSpPr>
            <p:nvPr/>
          </p:nvSpPr>
          <p:spPr bwMode="auto">
            <a:xfrm>
              <a:off x="4191" y="3029"/>
              <a:ext cx="1112" cy="0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324" name="Group 37"/>
            <p:cNvGrpSpPr>
              <a:grpSpLocks/>
            </p:cNvGrpSpPr>
            <p:nvPr/>
          </p:nvGrpSpPr>
          <p:grpSpPr bwMode="auto">
            <a:xfrm>
              <a:off x="4608" y="3072"/>
              <a:ext cx="144" cy="192"/>
              <a:chOff x="4512" y="3120"/>
              <a:chExt cx="144" cy="192"/>
            </a:xfrm>
          </p:grpSpPr>
          <p:graphicFrame>
            <p:nvGraphicFramePr>
              <p:cNvPr id="9236" name="Object 38"/>
              <p:cNvGraphicFramePr>
                <a:graphicFrameLocks noChangeAspect="1"/>
              </p:cNvGraphicFramePr>
              <p:nvPr/>
            </p:nvGraphicFramePr>
            <p:xfrm>
              <a:off x="4512" y="316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24" name="Equation" r:id="rId19" imgW="228600" imgH="241200" progId="Equation.3">
                      <p:embed/>
                    </p:oleObj>
                  </mc:Choice>
                  <mc:Fallback>
                    <p:oleObj name="Equation" r:id="rId19" imgW="228600" imgH="24120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316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25" name="Line 39"/>
              <p:cNvSpPr>
                <a:spLocks noChangeShapeType="1"/>
              </p:cNvSpPr>
              <p:nvPr/>
            </p:nvSpPr>
            <p:spPr bwMode="auto">
              <a:xfrm>
                <a:off x="4512" y="31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51592" name="Object 40"/>
          <p:cNvGraphicFramePr>
            <a:graphicFrameLocks noChangeAspect="1"/>
          </p:cNvGraphicFramePr>
          <p:nvPr/>
        </p:nvGraphicFramePr>
        <p:xfrm>
          <a:off x="1701800" y="1466850"/>
          <a:ext cx="1651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" name="Equation" r:id="rId21" imgW="1663560" imgH="444240" progId="Equation.3">
                  <p:embed/>
                </p:oleObj>
              </mc:Choice>
              <mc:Fallback>
                <p:oleObj name="Equation" r:id="rId21" imgW="1663560" imgH="444240" progId="Equation.3">
                  <p:embed/>
                  <p:pic>
                    <p:nvPicPr>
                      <p:cNvPr id="0" name="Object 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466850"/>
                        <a:ext cx="16510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6248400" y="2590800"/>
            <a:ext cx="1219200" cy="450850"/>
            <a:chOff x="3936" y="1632"/>
            <a:chExt cx="768" cy="284"/>
          </a:xfrm>
        </p:grpSpPr>
        <p:graphicFrame>
          <p:nvGraphicFramePr>
            <p:cNvPr id="9235" name="Object 42"/>
            <p:cNvGraphicFramePr>
              <a:graphicFrameLocks noChangeAspect="1"/>
            </p:cNvGraphicFramePr>
            <p:nvPr/>
          </p:nvGraphicFramePr>
          <p:xfrm>
            <a:off x="3936" y="1668"/>
            <a:ext cx="7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6" name="Equation" r:id="rId23" imgW="1218960" imgH="393480" progId="Equation.3">
                    <p:embed/>
                  </p:oleObj>
                </mc:Choice>
                <mc:Fallback>
                  <p:oleObj name="Equation" r:id="rId23" imgW="1218960" imgH="393480" progId="Equation.3">
                    <p:embed/>
                    <p:pic>
                      <p:nvPicPr>
                        <p:cNvPr id="0" name="Object 4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668"/>
                          <a:ext cx="7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" name="Line 43"/>
            <p:cNvSpPr>
              <a:spLocks noChangeShapeType="1"/>
            </p:cNvSpPr>
            <p:nvPr/>
          </p:nvSpPr>
          <p:spPr bwMode="auto">
            <a:xfrm>
              <a:off x="3977" y="163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" name="Line 44"/>
            <p:cNvSpPr>
              <a:spLocks noChangeShapeType="1"/>
            </p:cNvSpPr>
            <p:nvPr/>
          </p:nvSpPr>
          <p:spPr bwMode="auto">
            <a:xfrm>
              <a:off x="4464" y="168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7518400" y="2590800"/>
            <a:ext cx="1244600" cy="422275"/>
            <a:chOff x="4736" y="1632"/>
            <a:chExt cx="784" cy="266"/>
          </a:xfrm>
        </p:grpSpPr>
        <p:graphicFrame>
          <p:nvGraphicFramePr>
            <p:cNvPr id="9234" name="Object 46"/>
            <p:cNvGraphicFramePr>
              <a:graphicFrameLocks noChangeAspect="1"/>
            </p:cNvGraphicFramePr>
            <p:nvPr/>
          </p:nvGraphicFramePr>
          <p:xfrm>
            <a:off x="4736" y="1642"/>
            <a:ext cx="7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7" name="Equation" r:id="rId25" imgW="1244520" imgH="406080" progId="Equation.3">
                    <p:embed/>
                  </p:oleObj>
                </mc:Choice>
                <mc:Fallback>
                  <p:oleObj name="Equation" r:id="rId25" imgW="1244520" imgH="406080" progId="Equation.3">
                    <p:embed/>
                    <p:pic>
                      <p:nvPicPr>
                        <p:cNvPr id="0" name="Object 4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6" y="1642"/>
                          <a:ext cx="7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9" name="Line 47"/>
            <p:cNvSpPr>
              <a:spLocks noChangeShapeType="1"/>
            </p:cNvSpPr>
            <p:nvPr/>
          </p:nvSpPr>
          <p:spPr bwMode="auto">
            <a:xfrm>
              <a:off x="4793" y="163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" name="Line 48"/>
            <p:cNvSpPr>
              <a:spLocks noChangeShapeType="1"/>
            </p:cNvSpPr>
            <p:nvPr/>
          </p:nvSpPr>
          <p:spPr bwMode="auto">
            <a:xfrm>
              <a:off x="5304" y="163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2641600" y="3810000"/>
            <a:ext cx="622300" cy="363538"/>
            <a:chOff x="1664" y="2400"/>
            <a:chExt cx="392" cy="229"/>
          </a:xfrm>
        </p:grpSpPr>
        <p:graphicFrame>
          <p:nvGraphicFramePr>
            <p:cNvPr id="9233" name="Object 50"/>
            <p:cNvGraphicFramePr>
              <a:graphicFrameLocks noChangeAspect="1"/>
            </p:cNvGraphicFramePr>
            <p:nvPr/>
          </p:nvGraphicFramePr>
          <p:xfrm>
            <a:off x="1664" y="2429"/>
            <a:ext cx="3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8" name="Equation" r:id="rId27" imgW="558720" imgH="317160" progId="Equation.3">
                    <p:embed/>
                  </p:oleObj>
                </mc:Choice>
                <mc:Fallback>
                  <p:oleObj name="Equation" r:id="rId27" imgW="558720" imgH="317160" progId="Equation.3">
                    <p:embed/>
                    <p:pic>
                      <p:nvPicPr>
                        <p:cNvPr id="0" name="Object 5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4" y="2429"/>
                          <a:ext cx="3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8" name="Line 51"/>
            <p:cNvSpPr>
              <a:spLocks noChangeShapeType="1"/>
            </p:cNvSpPr>
            <p:nvPr/>
          </p:nvSpPr>
          <p:spPr bwMode="auto">
            <a:xfrm>
              <a:off x="1728" y="240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3276600" y="3810000"/>
            <a:ext cx="1130300" cy="457200"/>
            <a:chOff x="2064" y="2400"/>
            <a:chExt cx="712" cy="288"/>
          </a:xfrm>
        </p:grpSpPr>
        <p:graphicFrame>
          <p:nvGraphicFramePr>
            <p:cNvPr id="9232" name="Object 53"/>
            <p:cNvGraphicFramePr>
              <a:graphicFrameLocks noChangeAspect="1"/>
            </p:cNvGraphicFramePr>
            <p:nvPr/>
          </p:nvGraphicFramePr>
          <p:xfrm>
            <a:off x="2064" y="2440"/>
            <a:ext cx="7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9" name="Equation" r:id="rId29" imgW="1130040" imgH="393480" progId="Equation.3">
                    <p:embed/>
                  </p:oleObj>
                </mc:Choice>
                <mc:Fallback>
                  <p:oleObj name="Equation" r:id="rId29" imgW="1130040" imgH="393480" progId="Equation.3">
                    <p:embed/>
                    <p:pic>
                      <p:nvPicPr>
                        <p:cNvPr id="0" name="Object 5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440"/>
                          <a:ext cx="71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7" name="Line 54"/>
            <p:cNvSpPr>
              <a:spLocks noChangeShapeType="1"/>
            </p:cNvSpPr>
            <p:nvPr/>
          </p:nvSpPr>
          <p:spPr bwMode="auto">
            <a:xfrm>
              <a:off x="2400" y="240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55"/>
          <p:cNvGrpSpPr>
            <a:grpSpLocks/>
          </p:cNvGrpSpPr>
          <p:nvPr/>
        </p:nvGrpSpPr>
        <p:grpSpPr bwMode="auto">
          <a:xfrm>
            <a:off x="4495800" y="3810000"/>
            <a:ext cx="1282700" cy="457200"/>
            <a:chOff x="2832" y="2400"/>
            <a:chExt cx="808" cy="288"/>
          </a:xfrm>
        </p:grpSpPr>
        <p:graphicFrame>
          <p:nvGraphicFramePr>
            <p:cNvPr id="9231" name="Object 56"/>
            <p:cNvGraphicFramePr>
              <a:graphicFrameLocks noChangeAspect="1"/>
            </p:cNvGraphicFramePr>
            <p:nvPr/>
          </p:nvGraphicFramePr>
          <p:xfrm>
            <a:off x="2832" y="2440"/>
            <a:ext cx="8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0" name="Equation" r:id="rId31" imgW="1282680" imgH="393480" progId="Equation.3">
                    <p:embed/>
                  </p:oleObj>
                </mc:Choice>
                <mc:Fallback>
                  <p:oleObj name="Equation" r:id="rId31" imgW="1282680" imgH="393480" progId="Equation.3">
                    <p:embed/>
                    <p:pic>
                      <p:nvPicPr>
                        <p:cNvPr id="0" name="Object 5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440"/>
                          <a:ext cx="8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6" name="Line 57"/>
            <p:cNvSpPr>
              <a:spLocks noChangeShapeType="1"/>
            </p:cNvSpPr>
            <p:nvPr/>
          </p:nvSpPr>
          <p:spPr bwMode="auto">
            <a:xfrm>
              <a:off x="3312" y="240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58"/>
          <p:cNvGrpSpPr>
            <a:grpSpLocks/>
          </p:cNvGrpSpPr>
          <p:nvPr/>
        </p:nvGrpSpPr>
        <p:grpSpPr bwMode="auto">
          <a:xfrm>
            <a:off x="2667000" y="4495800"/>
            <a:ext cx="596900" cy="368300"/>
            <a:chOff x="1680" y="2832"/>
            <a:chExt cx="376" cy="232"/>
          </a:xfrm>
        </p:grpSpPr>
        <p:graphicFrame>
          <p:nvGraphicFramePr>
            <p:cNvPr id="9230" name="Object 59"/>
            <p:cNvGraphicFramePr>
              <a:graphicFrameLocks noChangeAspect="1"/>
            </p:cNvGraphicFramePr>
            <p:nvPr/>
          </p:nvGraphicFramePr>
          <p:xfrm>
            <a:off x="1680" y="2872"/>
            <a:ext cx="3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1" name="Equation" r:id="rId33" imgW="545760" imgH="304560" progId="Equation.3">
                    <p:embed/>
                  </p:oleObj>
                </mc:Choice>
                <mc:Fallback>
                  <p:oleObj name="Equation" r:id="rId33" imgW="545760" imgH="304560" progId="Equation.3">
                    <p:embed/>
                    <p:pic>
                      <p:nvPicPr>
                        <p:cNvPr id="0" name="Object 5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72"/>
                          <a:ext cx="3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5" name="Line 60"/>
            <p:cNvSpPr>
              <a:spLocks noChangeShapeType="1"/>
            </p:cNvSpPr>
            <p:nvPr/>
          </p:nvSpPr>
          <p:spPr bwMode="auto">
            <a:xfrm>
              <a:off x="1728" y="283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61"/>
          <p:cNvGrpSpPr>
            <a:grpSpLocks/>
          </p:cNvGrpSpPr>
          <p:nvPr/>
        </p:nvGrpSpPr>
        <p:grpSpPr bwMode="auto">
          <a:xfrm>
            <a:off x="3276600" y="4495800"/>
            <a:ext cx="1143000" cy="457200"/>
            <a:chOff x="2064" y="2832"/>
            <a:chExt cx="720" cy="288"/>
          </a:xfrm>
        </p:grpSpPr>
        <p:graphicFrame>
          <p:nvGraphicFramePr>
            <p:cNvPr id="9229" name="Object 62"/>
            <p:cNvGraphicFramePr>
              <a:graphicFrameLocks noChangeAspect="1"/>
            </p:cNvGraphicFramePr>
            <p:nvPr/>
          </p:nvGraphicFramePr>
          <p:xfrm>
            <a:off x="2064" y="2872"/>
            <a:ext cx="72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2" name="Equation" r:id="rId35" imgW="1143000" imgH="393480" progId="Equation.3">
                    <p:embed/>
                  </p:oleObj>
                </mc:Choice>
                <mc:Fallback>
                  <p:oleObj name="Equation" r:id="rId35" imgW="1143000" imgH="393480" progId="Equation.3">
                    <p:embed/>
                    <p:pic>
                      <p:nvPicPr>
                        <p:cNvPr id="0" name="Object 6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872"/>
                          <a:ext cx="72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4" name="Line 63"/>
            <p:cNvSpPr>
              <a:spLocks noChangeShapeType="1"/>
            </p:cNvSpPr>
            <p:nvPr/>
          </p:nvSpPr>
          <p:spPr bwMode="auto">
            <a:xfrm>
              <a:off x="2448" y="283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64"/>
          <p:cNvGrpSpPr>
            <a:grpSpLocks/>
          </p:cNvGrpSpPr>
          <p:nvPr/>
        </p:nvGrpSpPr>
        <p:grpSpPr bwMode="auto">
          <a:xfrm>
            <a:off x="4495800" y="4495800"/>
            <a:ext cx="1295400" cy="457200"/>
            <a:chOff x="2832" y="2832"/>
            <a:chExt cx="816" cy="288"/>
          </a:xfrm>
        </p:grpSpPr>
        <p:graphicFrame>
          <p:nvGraphicFramePr>
            <p:cNvPr id="9228" name="Object 65"/>
            <p:cNvGraphicFramePr>
              <a:graphicFrameLocks noChangeAspect="1"/>
            </p:cNvGraphicFramePr>
            <p:nvPr/>
          </p:nvGraphicFramePr>
          <p:xfrm>
            <a:off x="2832" y="2872"/>
            <a:ext cx="8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3" name="Equation" r:id="rId37" imgW="1295280" imgH="393480" progId="Equation.3">
                    <p:embed/>
                  </p:oleObj>
                </mc:Choice>
                <mc:Fallback>
                  <p:oleObj name="Equation" r:id="rId37" imgW="1295280" imgH="393480" progId="Equation.3">
                    <p:embed/>
                    <p:pic>
                      <p:nvPicPr>
                        <p:cNvPr id="0" name="Object 6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872"/>
                          <a:ext cx="81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3" name="Line 66"/>
            <p:cNvSpPr>
              <a:spLocks noChangeShapeType="1"/>
            </p:cNvSpPr>
            <p:nvPr/>
          </p:nvSpPr>
          <p:spPr bwMode="auto">
            <a:xfrm>
              <a:off x="3312" y="283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62" name="Group 67"/>
          <p:cNvGrpSpPr>
            <a:grpSpLocks/>
          </p:cNvGrpSpPr>
          <p:nvPr/>
        </p:nvGrpSpPr>
        <p:grpSpPr bwMode="auto">
          <a:xfrm>
            <a:off x="1752600" y="381000"/>
            <a:ext cx="2362200" cy="519113"/>
            <a:chOff x="1104" y="240"/>
            <a:chExt cx="1488" cy="327"/>
          </a:xfrm>
        </p:grpSpPr>
        <p:sp>
          <p:nvSpPr>
            <p:cNvPr id="9310" name="Text Box 68"/>
            <p:cNvSpPr txBox="1">
              <a:spLocks noChangeArrowheads="1"/>
            </p:cNvSpPr>
            <p:nvPr/>
          </p:nvSpPr>
          <p:spPr bwMode="auto">
            <a:xfrm>
              <a:off x="1104" y="240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/>
                <a:t>已知</a:t>
              </a:r>
              <a:r>
                <a:rPr lang="zh-CN" altLang="en-US" i="1"/>
                <a:t> </a:t>
              </a:r>
              <a:r>
                <a:rPr lang="en-US" altLang="zh-CN" i="1"/>
                <a:t>b</a:t>
              </a:r>
              <a:r>
                <a:rPr lang="zh-CN" altLang="en-US"/>
                <a:t>＝</a:t>
              </a:r>
              <a:r>
                <a:rPr lang="zh-CN" altLang="en-US" i="1">
                  <a:sym typeface="Symbol" pitchFamily="18" charset="2"/>
                </a:rPr>
                <a:t> </a:t>
              </a:r>
              <a:r>
                <a:rPr lang="en-US" altLang="zh-CN" i="1">
                  <a:sym typeface="Symbol" pitchFamily="18" charset="2"/>
                </a:rPr>
                <a:t>a</a:t>
              </a:r>
              <a:r>
                <a:rPr lang="en-US" altLang="zh-CN">
                  <a:sym typeface="Symbol" pitchFamily="18" charset="2"/>
                </a:rPr>
                <a:t> ,</a:t>
              </a:r>
              <a:endParaRPr lang="en-US" altLang="zh-CN"/>
            </a:p>
          </p:txBody>
        </p:sp>
        <p:sp>
          <p:nvSpPr>
            <p:cNvPr id="9311" name="Line 69"/>
            <p:cNvSpPr>
              <a:spLocks noChangeShapeType="1"/>
            </p:cNvSpPr>
            <p:nvPr/>
          </p:nvSpPr>
          <p:spPr bwMode="auto">
            <a:xfrm>
              <a:off x="1650" y="2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2" name="Line 70"/>
            <p:cNvSpPr>
              <a:spLocks noChangeShapeType="1"/>
            </p:cNvSpPr>
            <p:nvPr/>
          </p:nvSpPr>
          <p:spPr bwMode="auto">
            <a:xfrm>
              <a:off x="2176" y="33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71"/>
          <p:cNvGrpSpPr>
            <a:grpSpLocks/>
          </p:cNvGrpSpPr>
          <p:nvPr/>
        </p:nvGrpSpPr>
        <p:grpSpPr bwMode="auto">
          <a:xfrm>
            <a:off x="3429000" y="887413"/>
            <a:ext cx="1066800" cy="519112"/>
            <a:chOff x="2160" y="559"/>
            <a:chExt cx="672" cy="327"/>
          </a:xfrm>
        </p:grpSpPr>
        <p:sp>
          <p:nvSpPr>
            <p:cNvPr id="9307" name="Text Box 72"/>
            <p:cNvSpPr txBox="1">
              <a:spLocks noChangeArrowheads="1"/>
            </p:cNvSpPr>
            <p:nvPr/>
          </p:nvSpPr>
          <p:spPr bwMode="auto">
            <a:xfrm>
              <a:off x="2160" y="559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i="1"/>
                <a:t>b</a:t>
              </a:r>
              <a:r>
                <a:rPr lang="zh-CN" altLang="en-US"/>
                <a:t>＝</a:t>
              </a:r>
              <a:r>
                <a:rPr lang="en-US" altLang="zh-CN">
                  <a:sym typeface="Symbol" pitchFamily="18" charset="2"/>
                </a:rPr>
                <a:t>0</a:t>
              </a:r>
            </a:p>
          </p:txBody>
        </p:sp>
        <p:sp>
          <p:nvSpPr>
            <p:cNvPr id="9308" name="Line 73"/>
            <p:cNvSpPr>
              <a:spLocks noChangeShapeType="1"/>
            </p:cNvSpPr>
            <p:nvPr/>
          </p:nvSpPr>
          <p:spPr bwMode="auto">
            <a:xfrm>
              <a:off x="2208" y="6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9" name="Line 74"/>
            <p:cNvSpPr>
              <a:spLocks noChangeShapeType="1"/>
            </p:cNvSpPr>
            <p:nvPr/>
          </p:nvSpPr>
          <p:spPr bwMode="auto">
            <a:xfrm>
              <a:off x="2516" y="6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75"/>
          <p:cNvGrpSpPr>
            <a:grpSpLocks/>
          </p:cNvGrpSpPr>
          <p:nvPr/>
        </p:nvGrpSpPr>
        <p:grpSpPr bwMode="auto">
          <a:xfrm>
            <a:off x="3429000" y="1385888"/>
            <a:ext cx="1752600" cy="519112"/>
            <a:chOff x="2160" y="873"/>
            <a:chExt cx="1104" cy="327"/>
          </a:xfrm>
        </p:grpSpPr>
        <p:sp>
          <p:nvSpPr>
            <p:cNvPr id="9304" name="Text Box 76"/>
            <p:cNvSpPr txBox="1">
              <a:spLocks noChangeArrowheads="1"/>
            </p:cNvSpPr>
            <p:nvPr/>
          </p:nvSpPr>
          <p:spPr bwMode="auto">
            <a:xfrm>
              <a:off x="2160" y="873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i="1"/>
                <a:t>a </a:t>
              </a:r>
              <a:r>
                <a:rPr lang="en-US" altLang="zh-CN"/>
                <a:t>, </a:t>
              </a:r>
              <a:r>
                <a:rPr lang="en-US" altLang="zh-CN" i="1"/>
                <a:t>b </a:t>
              </a:r>
              <a:r>
                <a:rPr lang="zh-CN" altLang="en-US"/>
                <a:t>同向</a:t>
              </a:r>
            </a:p>
          </p:txBody>
        </p:sp>
        <p:sp>
          <p:nvSpPr>
            <p:cNvPr id="9305" name="Line 77"/>
            <p:cNvSpPr>
              <a:spLocks noChangeShapeType="1"/>
            </p:cNvSpPr>
            <p:nvPr/>
          </p:nvSpPr>
          <p:spPr bwMode="auto">
            <a:xfrm>
              <a:off x="2208" y="96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6" name="Line 78"/>
            <p:cNvSpPr>
              <a:spLocks noChangeShapeType="1"/>
            </p:cNvSpPr>
            <p:nvPr/>
          </p:nvSpPr>
          <p:spPr bwMode="auto">
            <a:xfrm>
              <a:off x="2495" y="929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79"/>
          <p:cNvGrpSpPr>
            <a:grpSpLocks/>
          </p:cNvGrpSpPr>
          <p:nvPr/>
        </p:nvGrpSpPr>
        <p:grpSpPr bwMode="auto">
          <a:xfrm>
            <a:off x="3429000" y="1919288"/>
            <a:ext cx="1676400" cy="519112"/>
            <a:chOff x="2160" y="1209"/>
            <a:chExt cx="1056" cy="327"/>
          </a:xfrm>
        </p:grpSpPr>
        <p:sp>
          <p:nvSpPr>
            <p:cNvPr id="9301" name="Text Box 80"/>
            <p:cNvSpPr txBox="1">
              <a:spLocks noChangeArrowheads="1"/>
            </p:cNvSpPr>
            <p:nvPr/>
          </p:nvSpPr>
          <p:spPr bwMode="auto">
            <a:xfrm>
              <a:off x="2160" y="1209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i="1"/>
                <a:t>a </a:t>
              </a:r>
              <a:r>
                <a:rPr lang="en-US" altLang="zh-CN"/>
                <a:t>, </a:t>
              </a:r>
              <a:r>
                <a:rPr lang="en-US" altLang="zh-CN" i="1"/>
                <a:t>b </a:t>
              </a:r>
              <a:r>
                <a:rPr lang="zh-CN" altLang="en-US"/>
                <a:t>反向</a:t>
              </a:r>
            </a:p>
          </p:txBody>
        </p:sp>
        <p:sp>
          <p:nvSpPr>
            <p:cNvPr id="9302" name="Line 81"/>
            <p:cNvSpPr>
              <a:spLocks noChangeShapeType="1"/>
            </p:cNvSpPr>
            <p:nvPr/>
          </p:nvSpPr>
          <p:spPr bwMode="auto">
            <a:xfrm>
              <a:off x="2208" y="12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3" name="Line 82"/>
            <p:cNvSpPr>
              <a:spLocks noChangeShapeType="1"/>
            </p:cNvSpPr>
            <p:nvPr/>
          </p:nvSpPr>
          <p:spPr bwMode="auto">
            <a:xfrm>
              <a:off x="2496" y="124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83"/>
          <p:cNvGrpSpPr>
            <a:grpSpLocks/>
          </p:cNvGrpSpPr>
          <p:nvPr/>
        </p:nvGrpSpPr>
        <p:grpSpPr bwMode="auto">
          <a:xfrm>
            <a:off x="6324600" y="1385888"/>
            <a:ext cx="990600" cy="519112"/>
            <a:chOff x="3984" y="873"/>
            <a:chExt cx="624" cy="327"/>
          </a:xfrm>
        </p:grpSpPr>
        <p:sp>
          <p:nvSpPr>
            <p:cNvPr id="9298" name="Text Box 84"/>
            <p:cNvSpPr txBox="1">
              <a:spLocks noChangeArrowheads="1"/>
            </p:cNvSpPr>
            <p:nvPr/>
          </p:nvSpPr>
          <p:spPr bwMode="auto">
            <a:xfrm>
              <a:off x="3984" y="873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i="1"/>
                <a:t>a</a:t>
              </a:r>
              <a:r>
                <a:rPr lang="en-US" altLang="zh-CN">
                  <a:ea typeface="黑体" pitchFamily="2" charset="-122"/>
                  <a:sym typeface="Symbol" pitchFamily="18" charset="2"/>
                </a:rPr>
                <a:t>∥</a:t>
              </a:r>
              <a:r>
                <a:rPr lang="en-US" altLang="zh-CN" i="1"/>
                <a:t>b </a:t>
              </a:r>
            </a:p>
          </p:txBody>
        </p:sp>
        <p:sp>
          <p:nvSpPr>
            <p:cNvPr id="9299" name="Line 85"/>
            <p:cNvSpPr>
              <a:spLocks noChangeShapeType="1"/>
            </p:cNvSpPr>
            <p:nvPr/>
          </p:nvSpPr>
          <p:spPr bwMode="auto">
            <a:xfrm>
              <a:off x="4032" y="96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0" name="Line 86"/>
            <p:cNvSpPr>
              <a:spLocks noChangeShapeType="1"/>
            </p:cNvSpPr>
            <p:nvPr/>
          </p:nvSpPr>
          <p:spPr bwMode="auto">
            <a:xfrm>
              <a:off x="4368" y="93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87"/>
          <p:cNvGrpSpPr>
            <a:grpSpLocks/>
          </p:cNvGrpSpPr>
          <p:nvPr/>
        </p:nvGrpSpPr>
        <p:grpSpPr bwMode="auto">
          <a:xfrm>
            <a:off x="228600" y="3200400"/>
            <a:ext cx="5359400" cy="457200"/>
            <a:chOff x="144" y="2016"/>
            <a:chExt cx="3376" cy="288"/>
          </a:xfrm>
        </p:grpSpPr>
        <p:graphicFrame>
          <p:nvGraphicFramePr>
            <p:cNvPr id="9227" name="Object 88"/>
            <p:cNvGraphicFramePr>
              <a:graphicFrameLocks noChangeAspect="1"/>
            </p:cNvGraphicFramePr>
            <p:nvPr/>
          </p:nvGraphicFramePr>
          <p:xfrm>
            <a:off x="144" y="2016"/>
            <a:ext cx="33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4" name="Equation" r:id="rId39" imgW="5359320" imgH="457200" progId="Equation.3">
                    <p:embed/>
                  </p:oleObj>
                </mc:Choice>
                <mc:Fallback>
                  <p:oleObj name="Equation" r:id="rId39" imgW="5359320" imgH="45720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016"/>
                          <a:ext cx="33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92" name="Line 89"/>
            <p:cNvSpPr>
              <a:spLocks noChangeShapeType="1"/>
            </p:cNvSpPr>
            <p:nvPr/>
          </p:nvSpPr>
          <p:spPr bwMode="auto">
            <a:xfrm>
              <a:off x="1728" y="201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3" name="Line 90"/>
            <p:cNvSpPr>
              <a:spLocks noChangeShapeType="1"/>
            </p:cNvSpPr>
            <p:nvPr/>
          </p:nvSpPr>
          <p:spPr bwMode="auto">
            <a:xfrm>
              <a:off x="2168" y="201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4" name="Line 91"/>
            <p:cNvSpPr>
              <a:spLocks noChangeShapeType="1"/>
            </p:cNvSpPr>
            <p:nvPr/>
          </p:nvSpPr>
          <p:spPr bwMode="auto">
            <a:xfrm>
              <a:off x="2648" y="201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5" name="Line 92"/>
            <p:cNvSpPr>
              <a:spLocks noChangeShapeType="1"/>
            </p:cNvSpPr>
            <p:nvPr/>
          </p:nvSpPr>
          <p:spPr bwMode="auto">
            <a:xfrm>
              <a:off x="3120" y="201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6" name="Line 93"/>
            <p:cNvSpPr>
              <a:spLocks noChangeShapeType="1"/>
            </p:cNvSpPr>
            <p:nvPr/>
          </p:nvSpPr>
          <p:spPr bwMode="auto">
            <a:xfrm>
              <a:off x="598" y="206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7" name="Line 94"/>
            <p:cNvSpPr>
              <a:spLocks noChangeShapeType="1"/>
            </p:cNvSpPr>
            <p:nvPr/>
          </p:nvSpPr>
          <p:spPr bwMode="auto">
            <a:xfrm>
              <a:off x="1020" y="20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95"/>
          <p:cNvGrpSpPr>
            <a:grpSpLocks/>
          </p:cNvGrpSpPr>
          <p:nvPr/>
        </p:nvGrpSpPr>
        <p:grpSpPr bwMode="auto">
          <a:xfrm>
            <a:off x="1600200" y="3810000"/>
            <a:ext cx="1041400" cy="369888"/>
            <a:chOff x="1008" y="2400"/>
            <a:chExt cx="656" cy="233"/>
          </a:xfrm>
        </p:grpSpPr>
        <p:graphicFrame>
          <p:nvGraphicFramePr>
            <p:cNvPr id="9226" name="Object 96"/>
            <p:cNvGraphicFramePr>
              <a:graphicFrameLocks noChangeAspect="1"/>
            </p:cNvGraphicFramePr>
            <p:nvPr/>
          </p:nvGraphicFramePr>
          <p:xfrm>
            <a:off x="1008" y="2425"/>
            <a:ext cx="6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5" name="Equation" r:id="rId41" imgW="1041120" imgH="330120" progId="Equation.3">
                    <p:embed/>
                  </p:oleObj>
                </mc:Choice>
                <mc:Fallback>
                  <p:oleObj name="Equation" r:id="rId41" imgW="1041120" imgH="330120" progId="Equation.3">
                    <p:embed/>
                    <p:pic>
                      <p:nvPicPr>
                        <p:cNvPr id="0" name="Object 9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425"/>
                          <a:ext cx="65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90" name="Line 97"/>
            <p:cNvSpPr>
              <a:spLocks noChangeShapeType="1"/>
            </p:cNvSpPr>
            <p:nvPr/>
          </p:nvSpPr>
          <p:spPr bwMode="auto">
            <a:xfrm>
              <a:off x="1008" y="244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1" name="Line 98"/>
            <p:cNvSpPr>
              <a:spLocks noChangeShapeType="1"/>
            </p:cNvSpPr>
            <p:nvPr/>
          </p:nvSpPr>
          <p:spPr bwMode="auto">
            <a:xfrm>
              <a:off x="1344" y="240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99"/>
          <p:cNvGrpSpPr>
            <a:grpSpLocks/>
          </p:cNvGrpSpPr>
          <p:nvPr/>
        </p:nvGrpSpPr>
        <p:grpSpPr bwMode="auto">
          <a:xfrm>
            <a:off x="1598613" y="4505325"/>
            <a:ext cx="1030287" cy="384175"/>
            <a:chOff x="1007" y="2838"/>
            <a:chExt cx="649" cy="242"/>
          </a:xfrm>
        </p:grpSpPr>
        <p:graphicFrame>
          <p:nvGraphicFramePr>
            <p:cNvPr id="9225" name="Object 100"/>
            <p:cNvGraphicFramePr>
              <a:graphicFrameLocks noChangeAspect="1"/>
            </p:cNvGraphicFramePr>
            <p:nvPr/>
          </p:nvGraphicFramePr>
          <p:xfrm>
            <a:off x="1008" y="2872"/>
            <a:ext cx="64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6" name="Equation" r:id="rId43" imgW="1028520" imgH="330120" progId="Equation.3">
                    <p:embed/>
                  </p:oleObj>
                </mc:Choice>
                <mc:Fallback>
                  <p:oleObj name="Equation" r:id="rId43" imgW="1028520" imgH="330120" progId="Equation.3">
                    <p:embed/>
                    <p:pic>
                      <p:nvPicPr>
                        <p:cNvPr id="0" name="Object 10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872"/>
                          <a:ext cx="64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88" name="Line 101"/>
            <p:cNvSpPr>
              <a:spLocks noChangeShapeType="1"/>
            </p:cNvSpPr>
            <p:nvPr/>
          </p:nvSpPr>
          <p:spPr bwMode="auto">
            <a:xfrm>
              <a:off x="1007" y="283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9" name="Line 102"/>
            <p:cNvSpPr>
              <a:spLocks noChangeShapeType="1"/>
            </p:cNvSpPr>
            <p:nvPr/>
          </p:nvSpPr>
          <p:spPr bwMode="auto">
            <a:xfrm>
              <a:off x="1319" y="288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103"/>
          <p:cNvGrpSpPr>
            <a:grpSpLocks/>
          </p:cNvGrpSpPr>
          <p:nvPr/>
        </p:nvGrpSpPr>
        <p:grpSpPr bwMode="auto">
          <a:xfrm>
            <a:off x="762000" y="5181600"/>
            <a:ext cx="2832100" cy="533400"/>
            <a:chOff x="480" y="3264"/>
            <a:chExt cx="1784" cy="336"/>
          </a:xfrm>
        </p:grpSpPr>
        <p:graphicFrame>
          <p:nvGraphicFramePr>
            <p:cNvPr id="9224" name="Object 104"/>
            <p:cNvGraphicFramePr>
              <a:graphicFrameLocks noChangeAspect="1"/>
            </p:cNvGraphicFramePr>
            <p:nvPr/>
          </p:nvGraphicFramePr>
          <p:xfrm>
            <a:off x="480" y="3272"/>
            <a:ext cx="178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7" name="Equation" r:id="rId45" imgW="2831760" imgH="520560" progId="Equation.3">
                    <p:embed/>
                  </p:oleObj>
                </mc:Choice>
                <mc:Fallback>
                  <p:oleObj name="Equation" r:id="rId45" imgW="2831760" imgH="520560" progId="Equation.3">
                    <p:embed/>
                    <p:pic>
                      <p:nvPicPr>
                        <p:cNvPr id="0" name="Object 10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272"/>
                          <a:ext cx="178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85" name="Line 105"/>
            <p:cNvSpPr>
              <a:spLocks noChangeShapeType="1"/>
            </p:cNvSpPr>
            <p:nvPr/>
          </p:nvSpPr>
          <p:spPr bwMode="auto">
            <a:xfrm>
              <a:off x="768" y="326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6" name="Line 106"/>
            <p:cNvSpPr>
              <a:spLocks noChangeShapeType="1"/>
            </p:cNvSpPr>
            <p:nvPr/>
          </p:nvSpPr>
          <p:spPr bwMode="auto">
            <a:xfrm>
              <a:off x="1680" y="33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7" name="Line 107"/>
            <p:cNvSpPr>
              <a:spLocks noChangeShapeType="1"/>
            </p:cNvSpPr>
            <p:nvPr/>
          </p:nvSpPr>
          <p:spPr bwMode="auto">
            <a:xfrm>
              <a:off x="2016" y="328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108"/>
          <p:cNvGrpSpPr>
            <a:grpSpLocks/>
          </p:cNvGrpSpPr>
          <p:nvPr/>
        </p:nvGrpSpPr>
        <p:grpSpPr bwMode="auto">
          <a:xfrm>
            <a:off x="3924300" y="5181600"/>
            <a:ext cx="2438400" cy="520700"/>
            <a:chOff x="2472" y="3264"/>
            <a:chExt cx="1536" cy="328"/>
          </a:xfrm>
        </p:grpSpPr>
        <p:graphicFrame>
          <p:nvGraphicFramePr>
            <p:cNvPr id="9223" name="Object 109"/>
            <p:cNvGraphicFramePr>
              <a:graphicFrameLocks noChangeAspect="1"/>
            </p:cNvGraphicFramePr>
            <p:nvPr/>
          </p:nvGraphicFramePr>
          <p:xfrm>
            <a:off x="2472" y="3264"/>
            <a:ext cx="153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8" name="Equation" r:id="rId47" imgW="2438280" imgH="520560" progId="Equation.3">
                    <p:embed/>
                  </p:oleObj>
                </mc:Choice>
                <mc:Fallback>
                  <p:oleObj name="Equation" r:id="rId47" imgW="2438280" imgH="520560" progId="Equation.3">
                    <p:embed/>
                    <p:pic>
                      <p:nvPicPr>
                        <p:cNvPr id="0" name="Object 10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264"/>
                          <a:ext cx="153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82" name="Line 110"/>
            <p:cNvSpPr>
              <a:spLocks noChangeShapeType="1"/>
            </p:cNvSpPr>
            <p:nvPr/>
          </p:nvSpPr>
          <p:spPr bwMode="auto">
            <a:xfrm>
              <a:off x="2496" y="326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3" name="Line 111"/>
            <p:cNvSpPr>
              <a:spLocks noChangeShapeType="1"/>
            </p:cNvSpPr>
            <p:nvPr/>
          </p:nvSpPr>
          <p:spPr bwMode="auto">
            <a:xfrm>
              <a:off x="3408" y="328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4" name="Line 112"/>
            <p:cNvSpPr>
              <a:spLocks noChangeShapeType="1"/>
            </p:cNvSpPr>
            <p:nvPr/>
          </p:nvSpPr>
          <p:spPr bwMode="auto">
            <a:xfrm>
              <a:off x="3744" y="33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113"/>
          <p:cNvGrpSpPr>
            <a:grpSpLocks/>
          </p:cNvGrpSpPr>
          <p:nvPr/>
        </p:nvGrpSpPr>
        <p:grpSpPr bwMode="auto">
          <a:xfrm>
            <a:off x="1104900" y="5791200"/>
            <a:ext cx="2235200" cy="533400"/>
            <a:chOff x="696" y="3648"/>
            <a:chExt cx="1408" cy="336"/>
          </a:xfrm>
        </p:grpSpPr>
        <p:graphicFrame>
          <p:nvGraphicFramePr>
            <p:cNvPr id="9222" name="Object 114"/>
            <p:cNvGraphicFramePr>
              <a:graphicFrameLocks noChangeAspect="1"/>
            </p:cNvGraphicFramePr>
            <p:nvPr/>
          </p:nvGraphicFramePr>
          <p:xfrm>
            <a:off x="696" y="3656"/>
            <a:ext cx="14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9" name="Equation" r:id="rId49" imgW="2234880" imgH="520560" progId="Equation.3">
                    <p:embed/>
                  </p:oleObj>
                </mc:Choice>
                <mc:Fallback>
                  <p:oleObj name="Equation" r:id="rId49" imgW="2234880" imgH="520560" progId="Equation.3">
                    <p:embed/>
                    <p:pic>
                      <p:nvPicPr>
                        <p:cNvPr id="0" name="Object 11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3656"/>
                          <a:ext cx="140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9" name="Line 115"/>
            <p:cNvSpPr>
              <a:spLocks noChangeShapeType="1"/>
            </p:cNvSpPr>
            <p:nvPr/>
          </p:nvSpPr>
          <p:spPr bwMode="auto">
            <a:xfrm>
              <a:off x="720" y="364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0" name="Line 116"/>
            <p:cNvSpPr>
              <a:spLocks noChangeShapeType="1"/>
            </p:cNvSpPr>
            <p:nvPr/>
          </p:nvSpPr>
          <p:spPr bwMode="auto">
            <a:xfrm>
              <a:off x="1536" y="36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1" name="Line 117"/>
            <p:cNvSpPr>
              <a:spLocks noChangeShapeType="1"/>
            </p:cNvSpPr>
            <p:nvPr/>
          </p:nvSpPr>
          <p:spPr bwMode="auto">
            <a:xfrm>
              <a:off x="1847" y="367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118"/>
          <p:cNvGrpSpPr>
            <a:grpSpLocks/>
          </p:cNvGrpSpPr>
          <p:nvPr/>
        </p:nvGrpSpPr>
        <p:grpSpPr bwMode="auto">
          <a:xfrm>
            <a:off x="3937000" y="5791200"/>
            <a:ext cx="2235200" cy="533400"/>
            <a:chOff x="2480" y="3648"/>
            <a:chExt cx="1408" cy="336"/>
          </a:xfrm>
        </p:grpSpPr>
        <p:graphicFrame>
          <p:nvGraphicFramePr>
            <p:cNvPr id="9221" name="Object 119"/>
            <p:cNvGraphicFramePr>
              <a:graphicFrameLocks noChangeAspect="1"/>
            </p:cNvGraphicFramePr>
            <p:nvPr/>
          </p:nvGraphicFramePr>
          <p:xfrm>
            <a:off x="2480" y="3656"/>
            <a:ext cx="14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40" name="Equation" r:id="rId51" imgW="2234880" imgH="520560" progId="Equation.3">
                    <p:embed/>
                  </p:oleObj>
                </mc:Choice>
                <mc:Fallback>
                  <p:oleObj name="Equation" r:id="rId51" imgW="2234880" imgH="520560" progId="Equation.3">
                    <p:embed/>
                    <p:pic>
                      <p:nvPicPr>
                        <p:cNvPr id="0" name="Object 11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0" y="3656"/>
                          <a:ext cx="140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6" name="Line 120"/>
            <p:cNvSpPr>
              <a:spLocks noChangeShapeType="1"/>
            </p:cNvSpPr>
            <p:nvPr/>
          </p:nvSpPr>
          <p:spPr bwMode="auto">
            <a:xfrm>
              <a:off x="2504" y="364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7" name="Line 121"/>
            <p:cNvSpPr>
              <a:spLocks noChangeShapeType="1"/>
            </p:cNvSpPr>
            <p:nvPr/>
          </p:nvSpPr>
          <p:spPr bwMode="auto">
            <a:xfrm>
              <a:off x="3321" y="367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8" name="Line 122"/>
            <p:cNvSpPr>
              <a:spLocks noChangeShapeType="1"/>
            </p:cNvSpPr>
            <p:nvPr/>
          </p:nvSpPr>
          <p:spPr bwMode="auto">
            <a:xfrm>
              <a:off x="3632" y="36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74" name="Text Box 130"/>
          <p:cNvSpPr txBox="1">
            <a:spLocks noChangeArrowheads="1"/>
          </p:cNvSpPr>
          <p:nvPr/>
        </p:nvSpPr>
        <p:spPr bwMode="auto">
          <a:xfrm>
            <a:off x="6080125" y="3092450"/>
            <a:ext cx="192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zh-CN"/>
          </a:p>
        </p:txBody>
      </p:sp>
      <p:sp>
        <p:nvSpPr>
          <p:cNvPr id="151580" name="Line 28"/>
          <p:cNvSpPr>
            <a:spLocks noChangeShapeType="1"/>
          </p:cNvSpPr>
          <p:nvPr/>
        </p:nvSpPr>
        <p:spPr bwMode="auto">
          <a:xfrm flipV="1">
            <a:off x="6653213" y="4260850"/>
            <a:ext cx="2252662" cy="852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Line 4"/>
          <p:cNvSpPr>
            <a:spLocks noChangeShapeType="1"/>
          </p:cNvSpPr>
          <p:nvPr/>
        </p:nvSpPr>
        <p:spPr bwMode="auto">
          <a:xfrm>
            <a:off x="909638" y="807267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81" grpId="0" animBg="1"/>
      <p:bldP spid="151557" grpId="0" autoUpdateAnimBg="0"/>
      <p:bldP spid="151559" grpId="0" animBg="1"/>
      <p:bldP spid="151560" grpId="0" animBg="1"/>
      <p:bldP spid="151561" grpId="0" autoUpdateAnimBg="0"/>
      <p:bldP spid="151575" grpId="0" autoUpdateAnimBg="0"/>
      <p:bldP spid="1515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60" name="Object 92"/>
          <p:cNvGraphicFramePr>
            <a:graphicFrameLocks noChangeAspect="1"/>
          </p:cNvGraphicFramePr>
          <p:nvPr/>
        </p:nvGraphicFramePr>
        <p:xfrm>
          <a:off x="1143000" y="4991100"/>
          <a:ext cx="1028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" name="BMP 图象" r:id="rId3" imgW="1028844" imgH="1257476" progId="Paint.Picture">
                  <p:embed/>
                </p:oleObj>
              </mc:Choice>
              <mc:Fallback>
                <p:oleObj name="BMP 图象" r:id="rId3" imgW="1028844" imgH="1257476" progId="Paint.Picture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91100"/>
                        <a:ext cx="10287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86075" y="4648200"/>
            <a:ext cx="2098675" cy="469900"/>
            <a:chOff x="1818" y="2688"/>
            <a:chExt cx="1322" cy="296"/>
          </a:xfrm>
        </p:grpSpPr>
        <p:sp>
          <p:nvSpPr>
            <p:cNvPr id="10296" name="Text Box 24"/>
            <p:cNvSpPr txBox="1">
              <a:spLocks noChangeArrowheads="1"/>
            </p:cNvSpPr>
            <p:nvPr/>
          </p:nvSpPr>
          <p:spPr bwMode="auto">
            <a:xfrm>
              <a:off x="1818" y="2688"/>
              <a:ext cx="342" cy="296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itchFamily="2" charset="-122"/>
                </a:rPr>
                <a:t>Ⅶ</a:t>
              </a:r>
            </a:p>
          </p:txBody>
        </p:sp>
        <p:sp>
          <p:nvSpPr>
            <p:cNvPr id="10297" name="Line 25"/>
            <p:cNvSpPr>
              <a:spLocks noChangeShapeType="1"/>
            </p:cNvSpPr>
            <p:nvPr/>
          </p:nvSpPr>
          <p:spPr bwMode="auto">
            <a:xfrm flipV="1">
              <a:off x="2160" y="2736"/>
              <a:ext cx="980" cy="9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705600" y="2667000"/>
            <a:ext cx="1603375" cy="679450"/>
            <a:chOff x="3792" y="960"/>
            <a:chExt cx="1248" cy="528"/>
          </a:xfrm>
        </p:grpSpPr>
        <p:sp>
          <p:nvSpPr>
            <p:cNvPr id="10294" name="Text Box 27"/>
            <p:cNvSpPr txBox="1">
              <a:spLocks noChangeArrowheads="1"/>
            </p:cNvSpPr>
            <p:nvPr/>
          </p:nvSpPr>
          <p:spPr bwMode="auto">
            <a:xfrm>
              <a:off x="4654" y="960"/>
              <a:ext cx="386" cy="365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itchFamily="2" charset="-122"/>
                </a:rPr>
                <a:t>Ⅱ</a:t>
              </a:r>
            </a:p>
          </p:txBody>
        </p:sp>
        <p:sp>
          <p:nvSpPr>
            <p:cNvPr id="10295" name="Line 28"/>
            <p:cNvSpPr>
              <a:spLocks noChangeShapeType="1"/>
            </p:cNvSpPr>
            <p:nvPr/>
          </p:nvSpPr>
          <p:spPr bwMode="auto">
            <a:xfrm flipH="1">
              <a:off x="3792" y="1143"/>
              <a:ext cx="864" cy="34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4114800" y="2819400"/>
            <a:ext cx="1447800" cy="498475"/>
            <a:chOff x="2496" y="1750"/>
            <a:chExt cx="912" cy="314"/>
          </a:xfrm>
        </p:grpSpPr>
        <p:sp>
          <p:nvSpPr>
            <p:cNvPr id="10292" name="Text Box 30"/>
            <p:cNvSpPr txBox="1">
              <a:spLocks noChangeArrowheads="1"/>
            </p:cNvSpPr>
            <p:nvPr/>
          </p:nvSpPr>
          <p:spPr bwMode="auto">
            <a:xfrm>
              <a:off x="2496" y="1750"/>
              <a:ext cx="335" cy="296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itchFamily="2" charset="-122"/>
                </a:rPr>
                <a:t>Ⅲ</a:t>
              </a:r>
            </a:p>
          </p:txBody>
        </p:sp>
        <p:sp>
          <p:nvSpPr>
            <p:cNvPr id="10293" name="Line 31"/>
            <p:cNvSpPr>
              <a:spLocks noChangeShapeType="1"/>
            </p:cNvSpPr>
            <p:nvPr/>
          </p:nvSpPr>
          <p:spPr bwMode="auto">
            <a:xfrm>
              <a:off x="2831" y="1894"/>
              <a:ext cx="577" cy="17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010400" y="4800600"/>
            <a:ext cx="1482725" cy="901700"/>
            <a:chOff x="3600" y="2208"/>
            <a:chExt cx="1152" cy="701"/>
          </a:xfrm>
        </p:grpSpPr>
        <p:sp>
          <p:nvSpPr>
            <p:cNvPr id="10290" name="Text Box 33"/>
            <p:cNvSpPr txBox="1">
              <a:spLocks noChangeArrowheads="1"/>
            </p:cNvSpPr>
            <p:nvPr/>
          </p:nvSpPr>
          <p:spPr bwMode="auto">
            <a:xfrm>
              <a:off x="4368" y="2544"/>
              <a:ext cx="384" cy="365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itchFamily="2" charset="-122"/>
                </a:rPr>
                <a:t>Ⅵ</a:t>
              </a:r>
            </a:p>
          </p:txBody>
        </p:sp>
        <p:sp>
          <p:nvSpPr>
            <p:cNvPr id="10291" name="Line 34"/>
            <p:cNvSpPr>
              <a:spLocks noChangeShapeType="1"/>
            </p:cNvSpPr>
            <p:nvPr/>
          </p:nvSpPr>
          <p:spPr bwMode="auto">
            <a:xfrm flipH="1" flipV="1">
              <a:off x="3600" y="2208"/>
              <a:ext cx="768" cy="52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010" name="AutoShape 42"/>
          <p:cNvSpPr>
            <a:spLocks noChangeArrowheads="1"/>
          </p:cNvSpPr>
          <p:nvPr/>
        </p:nvSpPr>
        <p:spPr bwMode="auto">
          <a:xfrm rot="-1500000">
            <a:off x="5364163" y="3340100"/>
            <a:ext cx="1655762" cy="1751013"/>
          </a:xfrm>
          <a:prstGeom prst="parallelogram">
            <a:avLst>
              <a:gd name="adj" fmla="val 49120"/>
            </a:avLst>
          </a:prstGeom>
          <a:solidFill>
            <a:srgbClr val="33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84011" name="Object 43"/>
          <p:cNvGraphicFramePr>
            <a:graphicFrameLocks noChangeAspect="1"/>
          </p:cNvGraphicFramePr>
          <p:nvPr/>
        </p:nvGraphicFramePr>
        <p:xfrm>
          <a:off x="3794125" y="5092700"/>
          <a:ext cx="2635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4" name="Equation" r:id="rId5" imgW="266400" imgH="241200" progId="Equation.3">
                  <p:embed/>
                </p:oleObj>
              </mc:Choice>
              <mc:Fallback>
                <p:oleObj name="Equation" r:id="rId5" imgW="266400" imgH="2412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5092700"/>
                        <a:ext cx="26352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2" name="Object 44"/>
          <p:cNvGraphicFramePr>
            <a:graphicFrameLocks noChangeAspect="1"/>
          </p:cNvGraphicFramePr>
          <p:nvPr/>
        </p:nvGraphicFramePr>
        <p:xfrm>
          <a:off x="7975600" y="4254500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5" name="Equation" r:id="rId7" imgW="253800" imgH="317160" progId="Equation.3">
                  <p:embed/>
                </p:oleObj>
              </mc:Choice>
              <mc:Fallback>
                <p:oleObj name="Equation" r:id="rId7" imgW="253800" imgH="31716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4254500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3" name="Object 45"/>
          <p:cNvGraphicFramePr>
            <a:graphicFrameLocks noChangeAspect="1"/>
          </p:cNvGraphicFramePr>
          <p:nvPr/>
        </p:nvGraphicFramePr>
        <p:xfrm>
          <a:off x="5715000" y="2444750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6" name="Equation" r:id="rId9" imgW="203040" imgH="266400" progId="Equation.3">
                  <p:embed/>
                </p:oleObj>
              </mc:Choice>
              <mc:Fallback>
                <p:oleObj name="Equation" r:id="rId9" imgW="203040" imgH="2664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444750"/>
                        <a:ext cx="203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14" name="Rectangle 46"/>
          <p:cNvSpPr>
            <a:spLocks noChangeArrowheads="1"/>
          </p:cNvSpPr>
          <p:nvPr/>
        </p:nvSpPr>
        <p:spPr bwMode="auto">
          <a:xfrm>
            <a:off x="4794250" y="4338638"/>
            <a:ext cx="2138363" cy="1030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84015" name="AutoShape 47"/>
          <p:cNvSpPr>
            <a:spLocks noChangeArrowheads="1"/>
          </p:cNvSpPr>
          <p:nvPr/>
        </p:nvSpPr>
        <p:spPr bwMode="auto">
          <a:xfrm>
            <a:off x="4143375" y="4043363"/>
            <a:ext cx="3381375" cy="650875"/>
          </a:xfrm>
          <a:prstGeom prst="parallelogram">
            <a:avLst>
              <a:gd name="adj" fmla="val 196717"/>
            </a:avLst>
          </a:prstGeom>
          <a:solidFill>
            <a:srgbClr val="3366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84016" name="Rectangle 48"/>
          <p:cNvSpPr>
            <a:spLocks noChangeArrowheads="1"/>
          </p:cNvSpPr>
          <p:nvPr/>
        </p:nvSpPr>
        <p:spPr bwMode="auto">
          <a:xfrm>
            <a:off x="4794250" y="3438525"/>
            <a:ext cx="2138363" cy="8905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84017" name="Line 49"/>
          <p:cNvSpPr>
            <a:spLocks noChangeShapeType="1"/>
          </p:cNvSpPr>
          <p:nvPr/>
        </p:nvSpPr>
        <p:spPr bwMode="auto">
          <a:xfrm flipV="1">
            <a:off x="5821363" y="2765425"/>
            <a:ext cx="0" cy="156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4603750" y="3703638"/>
            <a:ext cx="1655763" cy="1754187"/>
            <a:chOff x="1912" y="1473"/>
            <a:chExt cx="1288" cy="1363"/>
          </a:xfrm>
        </p:grpSpPr>
        <p:sp>
          <p:nvSpPr>
            <p:cNvPr id="10288" name="AutoShape 51"/>
            <p:cNvSpPr>
              <a:spLocks noChangeArrowheads="1"/>
            </p:cNvSpPr>
            <p:nvPr/>
          </p:nvSpPr>
          <p:spPr bwMode="auto">
            <a:xfrm rot="-1500000">
              <a:off x="1912" y="1473"/>
              <a:ext cx="1288" cy="136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89" name="AutoShape 52"/>
            <p:cNvSpPr>
              <a:spLocks noChangeArrowheads="1"/>
            </p:cNvSpPr>
            <p:nvPr/>
          </p:nvSpPr>
          <p:spPr bwMode="auto">
            <a:xfrm flipH="1">
              <a:off x="2278" y="1938"/>
              <a:ext cx="612" cy="300"/>
            </a:xfrm>
            <a:prstGeom prst="rtTriangle">
              <a:avLst/>
            </a:prstGeom>
            <a:solidFill>
              <a:srgbClr val="33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84022" name="Line 54"/>
          <p:cNvSpPr>
            <a:spLocks noChangeShapeType="1"/>
          </p:cNvSpPr>
          <p:nvPr/>
        </p:nvSpPr>
        <p:spPr bwMode="auto">
          <a:xfrm rot="357764" flipV="1">
            <a:off x="4138613" y="4243388"/>
            <a:ext cx="1631950" cy="1039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23" name="Line 55"/>
          <p:cNvSpPr>
            <a:spLocks noChangeShapeType="1"/>
          </p:cNvSpPr>
          <p:nvPr/>
        </p:nvSpPr>
        <p:spPr bwMode="auto">
          <a:xfrm>
            <a:off x="4191000" y="4694238"/>
            <a:ext cx="2089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95"/>
          <p:cNvGrpSpPr>
            <a:grpSpLocks/>
          </p:cNvGrpSpPr>
          <p:nvPr/>
        </p:nvGrpSpPr>
        <p:grpSpPr bwMode="auto">
          <a:xfrm>
            <a:off x="6248400" y="4937125"/>
            <a:ext cx="457200" cy="1095375"/>
            <a:chOff x="3936" y="3110"/>
            <a:chExt cx="288" cy="690"/>
          </a:xfrm>
        </p:grpSpPr>
        <p:sp>
          <p:nvSpPr>
            <p:cNvPr id="10286" name="Text Box 61"/>
            <p:cNvSpPr txBox="1">
              <a:spLocks noChangeArrowheads="1"/>
            </p:cNvSpPr>
            <p:nvPr/>
          </p:nvSpPr>
          <p:spPr bwMode="auto">
            <a:xfrm>
              <a:off x="3936" y="3504"/>
              <a:ext cx="288" cy="296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itchFamily="2" charset="-122"/>
                </a:rPr>
                <a:t>Ⅴ</a:t>
              </a:r>
            </a:p>
          </p:txBody>
        </p:sp>
        <p:sp>
          <p:nvSpPr>
            <p:cNvPr id="10287" name="Line 62"/>
            <p:cNvSpPr>
              <a:spLocks noChangeShapeType="1"/>
            </p:cNvSpPr>
            <p:nvPr/>
          </p:nvSpPr>
          <p:spPr bwMode="auto">
            <a:xfrm flipH="1" flipV="1">
              <a:off x="3984" y="3110"/>
              <a:ext cx="94" cy="39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343400" y="5029200"/>
            <a:ext cx="573088" cy="1231900"/>
            <a:chOff x="2771" y="3024"/>
            <a:chExt cx="361" cy="776"/>
          </a:xfrm>
        </p:grpSpPr>
        <p:sp>
          <p:nvSpPr>
            <p:cNvPr id="10284" name="Text Box 64"/>
            <p:cNvSpPr txBox="1">
              <a:spLocks noChangeArrowheads="1"/>
            </p:cNvSpPr>
            <p:nvPr/>
          </p:nvSpPr>
          <p:spPr bwMode="auto">
            <a:xfrm>
              <a:off x="2771" y="3504"/>
              <a:ext cx="349" cy="296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itchFamily="2" charset="-122"/>
                </a:rPr>
                <a:t>Ⅷ</a:t>
              </a:r>
            </a:p>
          </p:txBody>
        </p:sp>
        <p:sp>
          <p:nvSpPr>
            <p:cNvPr id="10285" name="Line 65"/>
            <p:cNvSpPr>
              <a:spLocks noChangeShapeType="1"/>
            </p:cNvSpPr>
            <p:nvPr/>
          </p:nvSpPr>
          <p:spPr bwMode="auto">
            <a:xfrm flipV="1">
              <a:off x="2976" y="3024"/>
              <a:ext cx="156" cy="48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3071813" y="3581400"/>
            <a:ext cx="1912937" cy="469900"/>
            <a:chOff x="1935" y="2016"/>
            <a:chExt cx="1205" cy="296"/>
          </a:xfrm>
        </p:grpSpPr>
        <p:sp>
          <p:nvSpPr>
            <p:cNvPr id="10282" name="Text Box 67"/>
            <p:cNvSpPr txBox="1">
              <a:spLocks noChangeArrowheads="1"/>
            </p:cNvSpPr>
            <p:nvPr/>
          </p:nvSpPr>
          <p:spPr bwMode="auto">
            <a:xfrm>
              <a:off x="1935" y="2016"/>
              <a:ext cx="321" cy="296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itchFamily="2" charset="-122"/>
                </a:rPr>
                <a:t>Ⅳ</a:t>
              </a:r>
            </a:p>
          </p:txBody>
        </p:sp>
        <p:sp>
          <p:nvSpPr>
            <p:cNvPr id="10283" name="Line 68"/>
            <p:cNvSpPr>
              <a:spLocks noChangeShapeType="1"/>
            </p:cNvSpPr>
            <p:nvPr/>
          </p:nvSpPr>
          <p:spPr bwMode="auto">
            <a:xfrm flipV="1">
              <a:off x="2256" y="2172"/>
              <a:ext cx="88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64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358775"/>
            <a:ext cx="3886200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三、空间直角坐标系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124200" y="15240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由三条互相垂直的数轴按右手规则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228600" y="20574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组成一个空间直角坐标系</a:t>
            </a:r>
            <a:r>
              <a:rPr lang="en-US" altLang="zh-CN"/>
              <a:t>.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685800" y="27432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坐标原点 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685800" y="32908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坐标轴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3352800" y="5257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/>
              <a:t>x</a:t>
            </a:r>
            <a:r>
              <a:rPr lang="zh-CN" altLang="en-US" sz="2400"/>
              <a:t>轴</a:t>
            </a:r>
            <a:r>
              <a:rPr lang="en-US" altLang="zh-CN" sz="2400"/>
              <a:t>(</a:t>
            </a:r>
            <a:r>
              <a:rPr lang="zh-CN" altLang="en-US" sz="2400"/>
              <a:t>横轴</a:t>
            </a:r>
            <a:r>
              <a:rPr lang="en-US" altLang="zh-CN" sz="2400"/>
              <a:t>)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7467600" y="4495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/>
              <a:t>y</a:t>
            </a:r>
            <a:r>
              <a:rPr lang="zh-CN" altLang="en-US" sz="2400"/>
              <a:t>轴</a:t>
            </a:r>
            <a:r>
              <a:rPr lang="en-US" altLang="zh-CN" sz="2400"/>
              <a:t>(</a:t>
            </a:r>
            <a:r>
              <a:rPr lang="zh-CN" altLang="en-US" sz="2400"/>
              <a:t>纵轴</a:t>
            </a:r>
            <a:r>
              <a:rPr lang="en-US" altLang="zh-CN" sz="2400"/>
              <a:t>)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5943600" y="2286000"/>
            <a:ext cx="162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/>
              <a:t>z</a:t>
            </a:r>
            <a:r>
              <a:rPr lang="en-US" altLang="zh-CN" sz="2400"/>
              <a:t> </a:t>
            </a:r>
            <a:r>
              <a:rPr lang="zh-CN" altLang="en-US" sz="2400"/>
              <a:t>轴</a:t>
            </a:r>
            <a:r>
              <a:rPr lang="en-US" altLang="zh-CN" sz="2400"/>
              <a:t>(</a:t>
            </a:r>
            <a:r>
              <a:rPr lang="zh-CN" altLang="en-US" sz="2400"/>
              <a:t>竖轴</a:t>
            </a:r>
            <a:r>
              <a:rPr lang="en-US" altLang="zh-CN" sz="2400"/>
              <a:t>)</a:t>
            </a: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533400" y="15382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过空间一定点 </a:t>
            </a:r>
            <a:r>
              <a:rPr lang="en-US" altLang="zh-CN" i="1"/>
              <a:t>O ,</a:t>
            </a:r>
          </a:p>
        </p:txBody>
      </p:sp>
      <p:sp>
        <p:nvSpPr>
          <p:cNvPr id="84024" name="Line 56"/>
          <p:cNvSpPr>
            <a:spLocks noChangeShapeType="1"/>
          </p:cNvSpPr>
          <p:nvPr/>
        </p:nvSpPr>
        <p:spPr bwMode="auto">
          <a:xfrm>
            <a:off x="5829300" y="4338638"/>
            <a:ext cx="2087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45" name="Rectangle 77"/>
          <p:cNvSpPr>
            <a:spLocks noChangeArrowheads="1"/>
          </p:cNvSpPr>
          <p:nvPr/>
        </p:nvSpPr>
        <p:spPr bwMode="auto">
          <a:xfrm>
            <a:off x="685800" y="3810000"/>
            <a:ext cx="15176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坐标面</a:t>
            </a:r>
          </a:p>
        </p:txBody>
      </p:sp>
      <p:sp>
        <p:nvSpPr>
          <p:cNvPr id="84046" name="Text Box 78"/>
          <p:cNvSpPr txBox="1">
            <a:spLocks noChangeArrowheads="1"/>
          </p:cNvSpPr>
          <p:nvPr/>
        </p:nvSpPr>
        <p:spPr bwMode="auto">
          <a:xfrm>
            <a:off x="685800" y="44338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卦限</a:t>
            </a:r>
            <a:r>
              <a:rPr lang="en-US" altLang="zh-CN"/>
              <a:t>(</a:t>
            </a:r>
            <a:r>
              <a:rPr lang="zh-CN" altLang="en-US">
                <a:solidFill>
                  <a:schemeClr val="tx2"/>
                </a:solidFill>
              </a:rPr>
              <a:t>八个</a:t>
            </a:r>
            <a:r>
              <a:rPr lang="en-US" altLang="zh-CN"/>
              <a:t>)</a:t>
            </a:r>
          </a:p>
        </p:txBody>
      </p:sp>
      <p:sp>
        <p:nvSpPr>
          <p:cNvPr id="84051" name="Text Box 83"/>
          <p:cNvSpPr txBox="1">
            <a:spLocks noChangeArrowheads="1"/>
          </p:cNvSpPr>
          <p:nvPr/>
        </p:nvSpPr>
        <p:spPr bwMode="auto">
          <a:xfrm>
            <a:off x="669925" y="982663"/>
            <a:ext cx="484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b="1"/>
              <a:t>1. </a:t>
            </a:r>
            <a:r>
              <a:rPr lang="zh-CN" altLang="en-US" b="1"/>
              <a:t>空间直角坐标系的基本概念</a:t>
            </a:r>
          </a:p>
        </p:txBody>
      </p:sp>
      <p:grpSp>
        <p:nvGrpSpPr>
          <p:cNvPr id="10" name="Group 97"/>
          <p:cNvGrpSpPr>
            <a:grpSpLocks/>
          </p:cNvGrpSpPr>
          <p:nvPr/>
        </p:nvGrpSpPr>
        <p:grpSpPr bwMode="auto">
          <a:xfrm>
            <a:off x="6218238" y="3733800"/>
            <a:ext cx="2566987" cy="466725"/>
            <a:chOff x="3917" y="2352"/>
            <a:chExt cx="1617" cy="294"/>
          </a:xfrm>
        </p:grpSpPr>
        <p:sp>
          <p:nvSpPr>
            <p:cNvPr id="10280" name="Line 59"/>
            <p:cNvSpPr>
              <a:spLocks noChangeShapeType="1"/>
            </p:cNvSpPr>
            <p:nvPr/>
          </p:nvSpPr>
          <p:spPr bwMode="auto">
            <a:xfrm flipH="1">
              <a:off x="3917" y="2500"/>
              <a:ext cx="1283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Text Box 96"/>
            <p:cNvSpPr txBox="1">
              <a:spLocks noChangeArrowheads="1"/>
            </p:cNvSpPr>
            <p:nvPr/>
          </p:nvSpPr>
          <p:spPr bwMode="auto">
            <a:xfrm>
              <a:off x="5222" y="2352"/>
              <a:ext cx="312" cy="294"/>
            </a:xfrm>
            <a:prstGeom prst="rect">
              <a:avLst/>
            </a:prstGeom>
            <a:solidFill>
              <a:srgbClr val="0066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2400" b="1">
                  <a:ea typeface="宋体" pitchFamily="2" charset="-122"/>
                </a:rPr>
                <a:t>Ⅰ</a:t>
              </a:r>
            </a:p>
          </p:txBody>
        </p:sp>
      </p:grpSp>
      <p:graphicFrame>
        <p:nvGraphicFramePr>
          <p:cNvPr id="84067" name="Object 99"/>
          <p:cNvGraphicFramePr>
            <a:graphicFrameLocks noChangeAspect="1"/>
          </p:cNvGraphicFramePr>
          <p:nvPr/>
        </p:nvGraphicFramePr>
        <p:xfrm>
          <a:off x="5638800" y="4378325"/>
          <a:ext cx="26035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7" name="Equation" r:id="rId11" imgW="304560" imgH="317160" progId="Equation.3">
                  <p:embed/>
                </p:oleObj>
              </mc:Choice>
              <mc:Fallback>
                <p:oleObj name="Equation" r:id="rId11" imgW="304560" imgH="31716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378325"/>
                        <a:ext cx="26035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68" name="Object 100"/>
          <p:cNvGraphicFramePr>
            <a:graphicFrameLocks noChangeAspect="1"/>
          </p:cNvGraphicFramePr>
          <p:nvPr/>
        </p:nvGraphicFramePr>
        <p:xfrm>
          <a:off x="5905500" y="4343400"/>
          <a:ext cx="7239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8" name="Equation" r:id="rId13" imgW="977760" imgH="419040" progId="Equation.3">
                  <p:embed/>
                </p:oleObj>
              </mc:Choice>
              <mc:Fallback>
                <p:oleObj name="Equation" r:id="rId13" imgW="977760" imgH="41904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343400"/>
                        <a:ext cx="7239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69" name="Object 101"/>
          <p:cNvGraphicFramePr>
            <a:graphicFrameLocks noChangeAspect="1"/>
          </p:cNvGraphicFramePr>
          <p:nvPr/>
        </p:nvGraphicFramePr>
        <p:xfrm>
          <a:off x="6019800" y="3624263"/>
          <a:ext cx="74136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9" name="Equation" r:id="rId15" imgW="1002960" imgH="419040" progId="Equation.3">
                  <p:embed/>
                </p:oleObj>
              </mc:Choice>
              <mc:Fallback>
                <p:oleObj name="Equation" r:id="rId15" imgW="1002960" imgH="41904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624263"/>
                        <a:ext cx="741363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70" name="Text Box 102"/>
          <p:cNvSpPr txBox="1">
            <a:spLocks noChangeArrowheads="1"/>
          </p:cNvSpPr>
          <p:nvPr/>
        </p:nvSpPr>
        <p:spPr bwMode="auto">
          <a:xfrm rot="-1206019">
            <a:off x="4991100" y="3930650"/>
            <a:ext cx="7239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000" i="1" dirty="0" err="1"/>
              <a:t>zOx</a:t>
            </a:r>
            <a:r>
              <a:rPr lang="zh-CN" altLang="en-US" sz="2000" i="1" dirty="0"/>
              <a:t>面</a:t>
            </a:r>
          </a:p>
        </p:txBody>
      </p:sp>
      <p:sp>
        <p:nvSpPr>
          <p:cNvPr id="83989" name="Oval 21"/>
          <p:cNvSpPr>
            <a:spLocks noChangeArrowheads="1"/>
          </p:cNvSpPr>
          <p:nvPr/>
        </p:nvSpPr>
        <p:spPr bwMode="auto">
          <a:xfrm>
            <a:off x="5778500" y="4310063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4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4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4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10" grpId="0" animBg="1"/>
      <p:bldP spid="84014" grpId="0" animBg="1"/>
      <p:bldP spid="84015" grpId="0" animBg="1"/>
      <p:bldP spid="84016" grpId="0" animBg="1"/>
      <p:bldP spid="84017" grpId="0" animBg="1"/>
      <p:bldP spid="84022" grpId="0" animBg="1"/>
      <p:bldP spid="84023" grpId="0" animBg="1"/>
      <p:bldP spid="83972" grpId="0" autoUpdateAnimBg="0"/>
      <p:bldP spid="83973" grpId="0" autoUpdateAnimBg="0"/>
      <p:bldP spid="83974" grpId="0" autoUpdateAnimBg="0"/>
      <p:bldP spid="83975" grpId="0" autoUpdateAnimBg="0"/>
      <p:bldP spid="83976" grpId="0" autoUpdateAnimBg="0"/>
      <p:bldP spid="83978" grpId="0" autoUpdateAnimBg="0"/>
      <p:bldP spid="83980" grpId="0" autoUpdateAnimBg="0"/>
      <p:bldP spid="83988" grpId="0" autoUpdateAnimBg="0"/>
      <p:bldP spid="84024" grpId="0" animBg="1"/>
      <p:bldP spid="84045" grpId="0" build="p" autoUpdateAnimBg="0"/>
      <p:bldP spid="84046" grpId="0" build="p" autoUpdateAnimBg="0"/>
      <p:bldP spid="84051" grpId="0" build="p" autoUpdateAnimBg="0"/>
      <p:bldP spid="84070" grpId="0" build="p" autoUpdateAnimBg="0"/>
      <p:bldP spid="839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4914900" y="9144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坐标轴 </a:t>
            </a:r>
            <a:r>
              <a:rPr lang="en-US" altLang="zh-CN"/>
              <a:t>: </a:t>
            </a:r>
          </a:p>
        </p:txBody>
      </p:sp>
      <p:sp>
        <p:nvSpPr>
          <p:cNvPr id="107527" name="AutoShape 7"/>
          <p:cNvSpPr>
            <a:spLocks/>
          </p:cNvSpPr>
          <p:nvPr/>
        </p:nvSpPr>
        <p:spPr bwMode="auto">
          <a:xfrm>
            <a:off x="6591300" y="1524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07529" name="Object 9"/>
          <p:cNvGraphicFramePr>
            <a:graphicFrameLocks noChangeAspect="1"/>
          </p:cNvGraphicFramePr>
          <p:nvPr/>
        </p:nvGraphicFramePr>
        <p:xfrm>
          <a:off x="5372100" y="1752600"/>
          <a:ext cx="109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9" name="Equation" r:id="rId3" imgW="1091880" imgH="444240" progId="Equation.3">
                  <p:embed/>
                </p:oleObj>
              </mc:Choice>
              <mc:Fallback>
                <p:oleObj name="Equation" r:id="rId3" imgW="109188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1752600"/>
                        <a:ext cx="1092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0" name="Object 10"/>
          <p:cNvGraphicFramePr>
            <a:graphicFrameLocks noChangeAspect="1"/>
          </p:cNvGraphicFramePr>
          <p:nvPr/>
        </p:nvGraphicFramePr>
        <p:xfrm>
          <a:off x="6819900" y="1485900"/>
          <a:ext cx="800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0" name="Equation" r:id="rId5" imgW="799920" imgH="876240" progId="Equation.3">
                  <p:embed/>
                </p:oleObj>
              </mc:Choice>
              <mc:Fallback>
                <p:oleObj name="Equation" r:id="rId5" imgW="799920" imgH="876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1485900"/>
                        <a:ext cx="800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4" name="AutoShape 14"/>
          <p:cNvSpPr>
            <a:spLocks/>
          </p:cNvSpPr>
          <p:nvPr/>
        </p:nvSpPr>
        <p:spPr bwMode="auto">
          <a:xfrm>
            <a:off x="6591300" y="2667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07536" name="Object 16"/>
          <p:cNvGraphicFramePr>
            <a:graphicFrameLocks noChangeAspect="1"/>
          </p:cNvGraphicFramePr>
          <p:nvPr/>
        </p:nvGraphicFramePr>
        <p:xfrm>
          <a:off x="6819900" y="2667000"/>
          <a:ext cx="774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1" name="Equation" r:id="rId7" imgW="774360" imgH="876240" progId="Equation.3">
                  <p:embed/>
                </p:oleObj>
              </mc:Choice>
              <mc:Fallback>
                <p:oleObj name="Equation" r:id="rId7" imgW="774360" imgH="876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2667000"/>
                        <a:ext cx="774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7" name="Object 17"/>
          <p:cNvGraphicFramePr>
            <a:graphicFrameLocks noChangeAspect="1"/>
          </p:cNvGraphicFramePr>
          <p:nvPr/>
        </p:nvGraphicFramePr>
        <p:xfrm>
          <a:off x="5372100" y="2895600"/>
          <a:ext cx="111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2" name="Equation" r:id="rId9" imgW="1117440" imgH="444240" progId="Equation.3">
                  <p:embed/>
                </p:oleObj>
              </mc:Choice>
              <mc:Fallback>
                <p:oleObj name="Equation" r:id="rId9" imgW="111744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2895600"/>
                        <a:ext cx="111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1" name="AutoShape 21"/>
          <p:cNvSpPr>
            <a:spLocks/>
          </p:cNvSpPr>
          <p:nvPr/>
        </p:nvSpPr>
        <p:spPr bwMode="auto">
          <a:xfrm>
            <a:off x="6591300" y="3886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07543" name="Object 23"/>
          <p:cNvGraphicFramePr>
            <a:graphicFrameLocks noChangeAspect="1"/>
          </p:cNvGraphicFramePr>
          <p:nvPr/>
        </p:nvGraphicFramePr>
        <p:xfrm>
          <a:off x="5372100" y="4114800"/>
          <a:ext cx="107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3" name="Equation" r:id="rId11" imgW="1079280" imgH="444240" progId="Equation.3">
                  <p:embed/>
                </p:oleObj>
              </mc:Choice>
              <mc:Fallback>
                <p:oleObj name="Equation" r:id="rId11" imgW="107928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4114800"/>
                        <a:ext cx="107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4" name="Object 24"/>
          <p:cNvGraphicFramePr>
            <a:graphicFrameLocks noChangeAspect="1"/>
          </p:cNvGraphicFramePr>
          <p:nvPr/>
        </p:nvGraphicFramePr>
        <p:xfrm>
          <a:off x="6819900" y="3848100"/>
          <a:ext cx="800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4" name="Equation" r:id="rId13" imgW="799920" imgH="952200" progId="Equation.3">
                  <p:embed/>
                </p:oleObj>
              </mc:Choice>
              <mc:Fallback>
                <p:oleObj name="Equation" r:id="rId13" imgW="799920" imgH="952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3848100"/>
                        <a:ext cx="800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066800" y="38115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坐标面 </a:t>
            </a:r>
            <a:r>
              <a:rPr lang="en-US" altLang="zh-CN"/>
              <a:t>:</a:t>
            </a:r>
          </a:p>
        </p:txBody>
      </p:sp>
      <p:graphicFrame>
        <p:nvGraphicFramePr>
          <p:cNvPr id="107546" name="Object 26"/>
          <p:cNvGraphicFramePr>
            <a:graphicFrameLocks noChangeAspect="1"/>
          </p:cNvGraphicFramePr>
          <p:nvPr/>
        </p:nvGraphicFramePr>
        <p:xfrm>
          <a:off x="1403350" y="4351338"/>
          <a:ext cx="9366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" name="Equation" r:id="rId15" imgW="457200" imgH="203040" progId="Equation.DSMT4">
                  <p:embed/>
                </p:oleObj>
              </mc:Choice>
              <mc:Fallback>
                <p:oleObj name="Equation" r:id="rId15" imgW="457200" imgH="2030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51338"/>
                        <a:ext cx="9366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0" name="Object 30"/>
          <p:cNvGraphicFramePr>
            <a:graphicFrameLocks noChangeAspect="1"/>
          </p:cNvGraphicFramePr>
          <p:nvPr/>
        </p:nvGraphicFramePr>
        <p:xfrm>
          <a:off x="2514600" y="4406900"/>
          <a:ext cx="12303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" name="Equation" r:id="rId17" imgW="1231560" imgH="317160" progId="Equation.3">
                  <p:embed/>
                </p:oleObj>
              </mc:Choice>
              <mc:Fallback>
                <p:oleObj name="Equation" r:id="rId17" imgW="1231560" imgH="317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06900"/>
                        <a:ext cx="12303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2" name="Object 32"/>
          <p:cNvGraphicFramePr>
            <a:graphicFrameLocks noChangeAspect="1"/>
          </p:cNvGraphicFramePr>
          <p:nvPr/>
        </p:nvGraphicFramePr>
        <p:xfrm>
          <a:off x="1331913" y="4935538"/>
          <a:ext cx="10080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" name="Equation" r:id="rId19" imgW="482400" imgH="203040" progId="Equation.DSMT4">
                  <p:embed/>
                </p:oleObj>
              </mc:Choice>
              <mc:Fallback>
                <p:oleObj name="Equation" r:id="rId19" imgW="482400" imgH="2030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935538"/>
                        <a:ext cx="10080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6" name="Object 36"/>
          <p:cNvGraphicFramePr>
            <a:graphicFrameLocks noChangeAspect="1"/>
          </p:cNvGraphicFramePr>
          <p:nvPr/>
        </p:nvGraphicFramePr>
        <p:xfrm>
          <a:off x="2514600" y="5003800"/>
          <a:ext cx="1244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" name="Equation" r:id="rId21" imgW="1244520" imgH="317160" progId="Equation.3">
                  <p:embed/>
                </p:oleObj>
              </mc:Choice>
              <mc:Fallback>
                <p:oleObj name="Equation" r:id="rId21" imgW="1244520" imgH="3171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03800"/>
                        <a:ext cx="1244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8" name="Object 38"/>
          <p:cNvGraphicFramePr>
            <a:graphicFrameLocks noChangeAspect="1"/>
          </p:cNvGraphicFramePr>
          <p:nvPr/>
        </p:nvGraphicFramePr>
        <p:xfrm>
          <a:off x="1403350" y="5467350"/>
          <a:ext cx="9366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" name="Equation" r:id="rId23" imgW="469800" imgH="203040" progId="Equation.DSMT4">
                  <p:embed/>
                </p:oleObj>
              </mc:Choice>
              <mc:Fallback>
                <p:oleObj name="Equation" r:id="rId23" imgW="469800" imgH="20304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67350"/>
                        <a:ext cx="9366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62" name="Object 42"/>
          <p:cNvGraphicFramePr>
            <a:graphicFrameLocks noChangeAspect="1"/>
          </p:cNvGraphicFramePr>
          <p:nvPr/>
        </p:nvGraphicFramePr>
        <p:xfrm>
          <a:off x="2514600" y="5549900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" name="Equation" r:id="rId25" imgW="1269720" imgH="393480" progId="Equation.3">
                  <p:embed/>
                </p:oleObj>
              </mc:Choice>
              <mc:Fallback>
                <p:oleObj name="Equation" r:id="rId25" imgW="1269720" imgH="3934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49900"/>
                        <a:ext cx="127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7" name="Group 74"/>
          <p:cNvGrpSpPr>
            <a:grpSpLocks/>
          </p:cNvGrpSpPr>
          <p:nvPr/>
        </p:nvGrpSpPr>
        <p:grpSpPr bwMode="auto">
          <a:xfrm>
            <a:off x="1066800" y="685800"/>
            <a:ext cx="3494088" cy="2514600"/>
            <a:chOff x="672" y="432"/>
            <a:chExt cx="2201" cy="1584"/>
          </a:xfrm>
        </p:grpSpPr>
        <p:sp>
          <p:nvSpPr>
            <p:cNvPr id="11288" name="Line 75"/>
            <p:cNvSpPr>
              <a:spLocks noChangeShapeType="1"/>
            </p:cNvSpPr>
            <p:nvPr/>
          </p:nvSpPr>
          <p:spPr bwMode="auto">
            <a:xfrm>
              <a:off x="702" y="1575"/>
              <a:ext cx="1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AutoShape 76"/>
            <p:cNvSpPr>
              <a:spLocks noChangeArrowheads="1"/>
            </p:cNvSpPr>
            <p:nvPr/>
          </p:nvSpPr>
          <p:spPr bwMode="auto">
            <a:xfrm rot="-1500000">
              <a:off x="1392" y="768"/>
              <a:ext cx="975" cy="103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1278" name="Object 77"/>
            <p:cNvGraphicFramePr>
              <a:graphicFrameLocks noChangeAspect="1"/>
            </p:cNvGraphicFramePr>
            <p:nvPr/>
          </p:nvGraphicFramePr>
          <p:xfrm>
            <a:off x="720" y="18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1" name="Equation" r:id="rId27" imgW="228600" imgH="241200" progId="Equation.3">
                    <p:embed/>
                  </p:oleObj>
                </mc:Choice>
                <mc:Fallback>
                  <p:oleObj name="Equation" r:id="rId27" imgW="228600" imgH="24120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8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78"/>
            <p:cNvGraphicFramePr>
              <a:graphicFrameLocks noChangeAspect="1"/>
            </p:cNvGraphicFramePr>
            <p:nvPr/>
          </p:nvGraphicFramePr>
          <p:xfrm>
            <a:off x="2697" y="1405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2" name="Equation" r:id="rId29" imgW="241200" imgH="317160" progId="Equation.3">
                    <p:embed/>
                  </p:oleObj>
                </mc:Choice>
                <mc:Fallback>
                  <p:oleObj name="Equation" r:id="rId29" imgW="241200" imgH="31716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7" y="1405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79"/>
            <p:cNvGraphicFramePr>
              <a:graphicFrameLocks noChangeAspect="1"/>
            </p:cNvGraphicFramePr>
            <p:nvPr/>
          </p:nvGraphicFramePr>
          <p:xfrm>
            <a:off x="1728" y="43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3" name="Equation" r:id="rId31" imgW="215640" imgH="215640" progId="Equation.3">
                    <p:embed/>
                  </p:oleObj>
                </mc:Choice>
                <mc:Fallback>
                  <p:oleObj name="Equation" r:id="rId31" imgW="215640" imgH="21564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43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0" name="Rectangle 80"/>
            <p:cNvSpPr>
              <a:spLocks noChangeArrowheads="1"/>
            </p:cNvSpPr>
            <p:nvPr/>
          </p:nvSpPr>
          <p:spPr bwMode="auto">
            <a:xfrm>
              <a:off x="1065" y="1344"/>
              <a:ext cx="1258" cy="60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91" name="AutoShape 81"/>
            <p:cNvSpPr>
              <a:spLocks noChangeArrowheads="1"/>
            </p:cNvSpPr>
            <p:nvPr/>
          </p:nvSpPr>
          <p:spPr bwMode="auto">
            <a:xfrm>
              <a:off x="674" y="1191"/>
              <a:ext cx="1991" cy="384"/>
            </a:xfrm>
            <a:prstGeom prst="parallelogram">
              <a:avLst>
                <a:gd name="adj" fmla="val 196330"/>
              </a:avLst>
            </a:prstGeom>
            <a:solidFill>
              <a:srgbClr val="3366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92" name="Rectangle 82"/>
            <p:cNvSpPr>
              <a:spLocks noChangeArrowheads="1"/>
            </p:cNvSpPr>
            <p:nvPr/>
          </p:nvSpPr>
          <p:spPr bwMode="auto">
            <a:xfrm>
              <a:off x="1065" y="825"/>
              <a:ext cx="1258" cy="5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93" name="AutoShape 83"/>
            <p:cNvSpPr>
              <a:spLocks noChangeArrowheads="1"/>
            </p:cNvSpPr>
            <p:nvPr/>
          </p:nvSpPr>
          <p:spPr bwMode="auto">
            <a:xfrm rot="-1500000">
              <a:off x="945" y="983"/>
              <a:ext cx="975" cy="103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94" name="Line 84"/>
            <p:cNvSpPr>
              <a:spLocks noChangeShapeType="1"/>
            </p:cNvSpPr>
            <p:nvPr/>
          </p:nvSpPr>
          <p:spPr bwMode="auto">
            <a:xfrm flipV="1">
              <a:off x="1662" y="438"/>
              <a:ext cx="0" cy="9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AutoShape 85"/>
            <p:cNvSpPr>
              <a:spLocks noChangeArrowheads="1"/>
            </p:cNvSpPr>
            <p:nvPr/>
          </p:nvSpPr>
          <p:spPr bwMode="auto">
            <a:xfrm flipH="1">
              <a:off x="1208" y="1344"/>
              <a:ext cx="472" cy="227"/>
            </a:xfrm>
            <a:prstGeom prst="rtTriangle">
              <a:avLst/>
            </a:prstGeom>
            <a:solidFill>
              <a:srgbClr val="33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96" name="Line 86"/>
            <p:cNvSpPr>
              <a:spLocks noChangeShapeType="1"/>
            </p:cNvSpPr>
            <p:nvPr/>
          </p:nvSpPr>
          <p:spPr bwMode="auto">
            <a:xfrm rot="357764" flipV="1">
              <a:off x="672" y="1292"/>
              <a:ext cx="960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7" name="Line 87"/>
            <p:cNvSpPr>
              <a:spLocks noChangeShapeType="1"/>
            </p:cNvSpPr>
            <p:nvPr/>
          </p:nvSpPr>
          <p:spPr bwMode="auto">
            <a:xfrm>
              <a:off x="1200" y="157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81" name="Object 88"/>
            <p:cNvGraphicFramePr>
              <a:graphicFrameLocks noChangeAspect="1"/>
            </p:cNvGraphicFramePr>
            <p:nvPr/>
          </p:nvGraphicFramePr>
          <p:xfrm>
            <a:off x="1584" y="136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4" name="Equation" r:id="rId33" imgW="304560" imgH="317160" progId="Equation.3">
                    <p:embed/>
                  </p:oleObj>
                </mc:Choice>
                <mc:Fallback>
                  <p:oleObj name="Equation" r:id="rId33" imgW="304560" imgH="31716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36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8" name="Line 89"/>
            <p:cNvSpPr>
              <a:spLocks noChangeShapeType="1"/>
            </p:cNvSpPr>
            <p:nvPr/>
          </p:nvSpPr>
          <p:spPr bwMode="auto">
            <a:xfrm>
              <a:off x="1645" y="1351"/>
              <a:ext cx="1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build="p" autoUpdateAnimBg="0"/>
      <p:bldP spid="107527" grpId="0" animBg="1"/>
      <p:bldP spid="107534" grpId="0" animBg="1"/>
      <p:bldP spid="107541" grpId="0" animBg="1"/>
      <p:bldP spid="10752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09"/>
          <p:cNvSpPr>
            <a:spLocks noChangeShapeType="1"/>
          </p:cNvSpPr>
          <p:nvPr/>
        </p:nvSpPr>
        <p:spPr bwMode="auto">
          <a:xfrm rot="721836" flipH="1">
            <a:off x="3886200" y="5029200"/>
            <a:ext cx="842963" cy="841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110"/>
          <p:cNvSpPr>
            <a:spLocks noChangeShapeType="1"/>
          </p:cNvSpPr>
          <p:nvPr/>
        </p:nvSpPr>
        <p:spPr bwMode="auto">
          <a:xfrm flipV="1">
            <a:off x="4822825" y="3536950"/>
            <a:ext cx="0" cy="1581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111"/>
          <p:cNvSpPr>
            <a:spLocks noChangeShapeType="1"/>
          </p:cNvSpPr>
          <p:nvPr/>
        </p:nvSpPr>
        <p:spPr bwMode="auto">
          <a:xfrm flipH="1">
            <a:off x="4822825" y="5118100"/>
            <a:ext cx="2520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" name="Object 112"/>
          <p:cNvGraphicFramePr>
            <a:graphicFrameLocks noChangeAspect="1"/>
          </p:cNvGraphicFramePr>
          <p:nvPr/>
        </p:nvGraphicFramePr>
        <p:xfrm>
          <a:off x="3495675" y="5721350"/>
          <a:ext cx="3381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9" name="Equation" r:id="rId3" imgW="126720" imgH="139680" progId="Equation.3">
                  <p:embed/>
                </p:oleObj>
              </mc:Choice>
              <mc:Fallback>
                <p:oleObj name="Equation" r:id="rId3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5721350"/>
                        <a:ext cx="3381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13"/>
          <p:cNvGraphicFramePr>
            <a:graphicFrameLocks noChangeAspect="1"/>
          </p:cNvGraphicFramePr>
          <p:nvPr/>
        </p:nvGraphicFramePr>
        <p:xfrm>
          <a:off x="7318375" y="4930775"/>
          <a:ext cx="336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0"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5" y="4930775"/>
                        <a:ext cx="3365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14"/>
          <p:cNvGraphicFramePr>
            <a:graphicFrameLocks noChangeAspect="1"/>
          </p:cNvGraphicFramePr>
          <p:nvPr/>
        </p:nvGraphicFramePr>
        <p:xfrm>
          <a:off x="4879975" y="3400425"/>
          <a:ext cx="30003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1" name="Equation" r:id="rId7" imgW="126720" imgH="126720" progId="Equation.3">
                  <p:embed/>
                </p:oleObj>
              </mc:Choice>
              <mc:Fallback>
                <p:oleObj name="Equation" r:id="rId7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3400425"/>
                        <a:ext cx="300038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116"/>
          <p:cNvGrpSpPr>
            <a:grpSpLocks/>
          </p:cNvGrpSpPr>
          <p:nvPr/>
        </p:nvGrpSpPr>
        <p:grpSpPr bwMode="auto">
          <a:xfrm>
            <a:off x="4110038" y="4114800"/>
            <a:ext cx="2851150" cy="522288"/>
            <a:chOff x="2589" y="2592"/>
            <a:chExt cx="1796" cy="329"/>
          </a:xfrm>
        </p:grpSpPr>
        <p:sp>
          <p:nvSpPr>
            <p:cNvPr id="53" name="AutoShape 117"/>
            <p:cNvSpPr>
              <a:spLocks noChangeArrowheads="1"/>
            </p:cNvSpPr>
            <p:nvPr/>
          </p:nvSpPr>
          <p:spPr bwMode="auto">
            <a:xfrm>
              <a:off x="2589" y="2636"/>
              <a:ext cx="1796" cy="285"/>
            </a:xfrm>
            <a:prstGeom prst="parallelogram">
              <a:avLst>
                <a:gd name="adj" fmla="val 158361"/>
              </a:avLst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Line 118"/>
            <p:cNvSpPr>
              <a:spLocks noChangeShapeType="1"/>
            </p:cNvSpPr>
            <p:nvPr/>
          </p:nvSpPr>
          <p:spPr bwMode="auto">
            <a:xfrm flipH="1" flipV="1">
              <a:off x="3042" y="2592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" name="Group 124"/>
          <p:cNvGrpSpPr>
            <a:grpSpLocks/>
          </p:cNvGrpSpPr>
          <p:nvPr/>
        </p:nvGrpSpPr>
        <p:grpSpPr bwMode="auto">
          <a:xfrm>
            <a:off x="5910263" y="4489450"/>
            <a:ext cx="1366837" cy="771525"/>
            <a:chOff x="3723" y="2828"/>
            <a:chExt cx="861" cy="486"/>
          </a:xfrm>
        </p:grpSpPr>
        <p:sp>
          <p:nvSpPr>
            <p:cNvPr id="56" name="AutoShape 125"/>
            <p:cNvSpPr>
              <a:spLocks noChangeArrowheads="1"/>
            </p:cNvSpPr>
            <p:nvPr/>
          </p:nvSpPr>
          <p:spPr bwMode="auto">
            <a:xfrm rot="-2055135">
              <a:off x="3723" y="2828"/>
              <a:ext cx="861" cy="486"/>
            </a:xfrm>
            <a:prstGeom prst="parallelogram">
              <a:avLst>
                <a:gd name="adj" fmla="val 69306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Line 126"/>
            <p:cNvSpPr>
              <a:spLocks noChangeShapeType="1"/>
            </p:cNvSpPr>
            <p:nvPr/>
          </p:nvSpPr>
          <p:spPr bwMode="auto">
            <a:xfrm flipH="1">
              <a:off x="3945" y="3224"/>
              <a:ext cx="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" name="Oval 139"/>
          <p:cNvSpPr>
            <a:spLocks noChangeArrowheads="1"/>
          </p:cNvSpPr>
          <p:nvPr/>
        </p:nvSpPr>
        <p:spPr bwMode="auto">
          <a:xfrm>
            <a:off x="4049440" y="5565791"/>
            <a:ext cx="76957" cy="7686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70" name="Group 119"/>
          <p:cNvGrpSpPr>
            <a:grpSpLocks/>
          </p:cNvGrpSpPr>
          <p:nvPr/>
        </p:nvGrpSpPr>
        <p:grpSpPr bwMode="auto">
          <a:xfrm>
            <a:off x="4116388" y="4637088"/>
            <a:ext cx="2138362" cy="1011237"/>
            <a:chOff x="2593" y="2921"/>
            <a:chExt cx="1347" cy="637"/>
          </a:xfrm>
        </p:grpSpPr>
        <p:sp>
          <p:nvSpPr>
            <p:cNvPr id="71" name="Rectangle 120"/>
            <p:cNvSpPr>
              <a:spLocks noChangeArrowheads="1"/>
            </p:cNvSpPr>
            <p:nvPr/>
          </p:nvSpPr>
          <p:spPr bwMode="auto">
            <a:xfrm>
              <a:off x="2593" y="2921"/>
              <a:ext cx="1347" cy="603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Line 121"/>
            <p:cNvSpPr>
              <a:spLocks noChangeShapeType="1"/>
            </p:cNvSpPr>
            <p:nvPr/>
          </p:nvSpPr>
          <p:spPr bwMode="auto">
            <a:xfrm flipH="1">
              <a:off x="3038" y="3224"/>
              <a:ext cx="8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122"/>
            <p:cNvSpPr>
              <a:spLocks noChangeShapeType="1"/>
            </p:cNvSpPr>
            <p:nvPr/>
          </p:nvSpPr>
          <p:spPr bwMode="auto">
            <a:xfrm rot="721836" flipH="1">
              <a:off x="2625" y="3177"/>
              <a:ext cx="381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123"/>
            <p:cNvSpPr>
              <a:spLocks noChangeShapeType="1"/>
            </p:cNvSpPr>
            <p:nvPr/>
          </p:nvSpPr>
          <p:spPr bwMode="auto">
            <a:xfrm flipH="1" flipV="1">
              <a:off x="3042" y="2928"/>
              <a:ext cx="0" cy="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5" name="Object 168"/>
          <p:cNvGraphicFramePr>
            <a:graphicFrameLocks noChangeAspect="1"/>
          </p:cNvGraphicFramePr>
          <p:nvPr/>
        </p:nvGraphicFramePr>
        <p:xfrm>
          <a:off x="4724400" y="510540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2" name="Equation" r:id="rId9" imgW="291960" imgH="317160" progId="Equation.3">
                  <p:embed/>
                </p:oleObj>
              </mc:Choice>
              <mc:Fallback>
                <p:oleObj name="Equation" r:id="rId9" imgW="2919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05400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" name="Group 161"/>
          <p:cNvGrpSpPr>
            <a:grpSpLocks/>
          </p:cNvGrpSpPr>
          <p:nvPr/>
        </p:nvGrpSpPr>
        <p:grpSpPr bwMode="auto">
          <a:xfrm>
            <a:off x="5334000" y="4597400"/>
            <a:ext cx="230188" cy="279400"/>
            <a:chOff x="5123" y="793"/>
            <a:chExt cx="145" cy="176"/>
          </a:xfrm>
        </p:grpSpPr>
        <p:graphicFrame>
          <p:nvGraphicFramePr>
            <p:cNvPr id="77" name="Object 162"/>
            <p:cNvGraphicFramePr>
              <a:graphicFrameLocks noChangeAspect="1"/>
            </p:cNvGraphicFramePr>
            <p:nvPr/>
          </p:nvGraphicFramePr>
          <p:xfrm>
            <a:off x="5136" y="823"/>
            <a:ext cx="129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3" name="Equation" r:id="rId11" imgW="203040" imgH="228600" progId="Equation.3">
                    <p:embed/>
                  </p:oleObj>
                </mc:Choice>
                <mc:Fallback>
                  <p:oleObj name="Equation" r:id="rId11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823"/>
                          <a:ext cx="129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Line 163"/>
            <p:cNvSpPr>
              <a:spLocks noChangeShapeType="1"/>
            </p:cNvSpPr>
            <p:nvPr/>
          </p:nvSpPr>
          <p:spPr bwMode="auto">
            <a:xfrm>
              <a:off x="5123" y="793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" name="Line 155"/>
          <p:cNvSpPr>
            <a:spLocks noChangeShapeType="1"/>
          </p:cNvSpPr>
          <p:nvPr/>
        </p:nvSpPr>
        <p:spPr bwMode="auto">
          <a:xfrm flipV="1">
            <a:off x="4810125" y="4630738"/>
            <a:ext cx="1425575" cy="4905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" name="Group 164"/>
          <p:cNvGrpSpPr>
            <a:grpSpLocks/>
          </p:cNvGrpSpPr>
          <p:nvPr/>
        </p:nvGrpSpPr>
        <p:grpSpPr bwMode="auto">
          <a:xfrm>
            <a:off x="6203950" y="4452938"/>
            <a:ext cx="635000" cy="387350"/>
            <a:chOff x="3360" y="2832"/>
            <a:chExt cx="470" cy="288"/>
          </a:xfrm>
        </p:grpSpPr>
        <p:graphicFrame>
          <p:nvGraphicFramePr>
            <p:cNvPr id="84" name="Object 165"/>
            <p:cNvGraphicFramePr>
              <a:graphicFrameLocks noChangeAspect="1"/>
            </p:cNvGraphicFramePr>
            <p:nvPr/>
          </p:nvGraphicFramePr>
          <p:xfrm>
            <a:off x="3456" y="2832"/>
            <a:ext cx="37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4" name="Equation" r:id="rId13" imgW="203040" imgH="164880" progId="Equation.3">
                    <p:embed/>
                  </p:oleObj>
                </mc:Choice>
                <mc:Fallback>
                  <p:oleObj name="Equation" r:id="rId13" imgW="2030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832"/>
                          <a:ext cx="37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Oval 166"/>
            <p:cNvSpPr>
              <a:spLocks noChangeArrowheads="1"/>
            </p:cNvSpPr>
            <p:nvPr/>
          </p:nvSpPr>
          <p:spPr bwMode="auto">
            <a:xfrm>
              <a:off x="3360" y="2928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89" name="Rectangle 3"/>
          <p:cNvSpPr txBox="1">
            <a:spLocks noChangeArrowheads="1"/>
          </p:cNvSpPr>
          <p:nvPr/>
        </p:nvSpPr>
        <p:spPr bwMode="auto">
          <a:xfrm>
            <a:off x="615950" y="228600"/>
            <a:ext cx="31940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kern="0" dirty="0" smtClean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b="1" kern="0" dirty="0" smtClean="0">
                <a:solidFill>
                  <a:schemeClr val="tx1"/>
                </a:solidFill>
                <a:ea typeface="楷体_GB2312" pitchFamily="49" charset="-122"/>
              </a:rPr>
              <a:t>向量的坐标表示</a:t>
            </a:r>
          </a:p>
        </p:txBody>
      </p:sp>
      <p:sp>
        <p:nvSpPr>
          <p:cNvPr id="90" name="Text Box 4"/>
          <p:cNvSpPr txBox="1">
            <a:spLocks noChangeArrowheads="1"/>
          </p:cNvSpPr>
          <p:nvPr/>
        </p:nvSpPr>
        <p:spPr bwMode="auto">
          <a:xfrm>
            <a:off x="523688" y="829468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/>
              <a:t>在空间直角坐标系下</a:t>
            </a:r>
            <a:r>
              <a:rPr lang="en-US" altLang="zh-CN" dirty="0"/>
              <a:t>,</a:t>
            </a:r>
          </a:p>
        </p:txBody>
      </p:sp>
      <p:grpSp>
        <p:nvGrpSpPr>
          <p:cNvPr id="91" name="Group 44"/>
          <p:cNvGrpSpPr>
            <a:grpSpLocks/>
          </p:cNvGrpSpPr>
          <p:nvPr/>
        </p:nvGrpSpPr>
        <p:grpSpPr bwMode="auto">
          <a:xfrm>
            <a:off x="3962834" y="840480"/>
            <a:ext cx="4953000" cy="519113"/>
            <a:chOff x="2496" y="596"/>
            <a:chExt cx="3120" cy="327"/>
          </a:xfrm>
        </p:grpSpPr>
        <p:sp>
          <p:nvSpPr>
            <p:cNvPr id="92" name="Text Box 45"/>
            <p:cNvSpPr txBox="1">
              <a:spLocks noChangeArrowheads="1"/>
            </p:cNvSpPr>
            <p:nvPr/>
          </p:nvSpPr>
          <p:spPr bwMode="auto">
            <a:xfrm>
              <a:off x="2496" y="596"/>
              <a:ext cx="31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/>
                <a:t>任意向量 </a:t>
              </a:r>
              <a:r>
                <a:rPr lang="en-US" altLang="zh-CN" i="1" dirty="0">
                  <a:solidFill>
                    <a:schemeClr val="tx2"/>
                  </a:solidFill>
                </a:rPr>
                <a:t>r</a:t>
              </a:r>
              <a:r>
                <a:rPr lang="en-US" altLang="zh-CN" i="1" dirty="0"/>
                <a:t> </a:t>
              </a:r>
              <a:r>
                <a:rPr lang="zh-CN" altLang="en-US" dirty="0"/>
                <a:t>可用向径 </a:t>
              </a:r>
              <a:r>
                <a:rPr lang="en-US" altLang="zh-CN" i="1" dirty="0">
                  <a:solidFill>
                    <a:schemeClr val="tx2"/>
                  </a:solidFill>
                </a:rPr>
                <a:t>OM</a:t>
              </a:r>
              <a:r>
                <a:rPr lang="en-US" altLang="zh-CN" i="1" dirty="0"/>
                <a:t> </a:t>
              </a:r>
              <a:r>
                <a:rPr lang="zh-CN" altLang="en-US" dirty="0"/>
                <a:t>表示</a:t>
              </a:r>
              <a:r>
                <a:rPr lang="en-US" altLang="zh-CN" dirty="0"/>
                <a:t>.</a:t>
              </a:r>
            </a:p>
          </p:txBody>
        </p:sp>
        <p:sp>
          <p:nvSpPr>
            <p:cNvPr id="93" name="Line 46"/>
            <p:cNvSpPr>
              <a:spLocks noChangeShapeType="1"/>
            </p:cNvSpPr>
            <p:nvPr/>
          </p:nvSpPr>
          <p:spPr bwMode="auto">
            <a:xfrm>
              <a:off x="3509" y="706"/>
              <a:ext cx="11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47"/>
            <p:cNvSpPr>
              <a:spLocks noChangeShapeType="1"/>
            </p:cNvSpPr>
            <p:nvPr/>
          </p:nvSpPr>
          <p:spPr bwMode="auto">
            <a:xfrm>
              <a:off x="4600" y="643"/>
              <a:ext cx="3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5" name="Text Box 4"/>
          <p:cNvSpPr txBox="1">
            <a:spLocks noChangeArrowheads="1"/>
          </p:cNvSpPr>
          <p:nvPr/>
        </p:nvSpPr>
        <p:spPr bwMode="auto">
          <a:xfrm>
            <a:off x="243755" y="1454478"/>
            <a:ext cx="23120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i="1" dirty="0">
                <a:solidFill>
                  <a:schemeClr val="tx2"/>
                </a:solidFill>
              </a:rPr>
              <a:t>OM</a:t>
            </a:r>
            <a:r>
              <a:rPr lang="zh-CN" altLang="en-US" dirty="0" smtClean="0"/>
              <a:t>为对角线，</a:t>
            </a:r>
            <a:endParaRPr lang="en-US" altLang="zh-CN" dirty="0"/>
          </a:p>
        </p:txBody>
      </p:sp>
      <p:sp>
        <p:nvSpPr>
          <p:cNvPr id="96" name="Line 47"/>
          <p:cNvSpPr>
            <a:spLocks noChangeShapeType="1"/>
          </p:cNvSpPr>
          <p:nvPr/>
        </p:nvSpPr>
        <p:spPr bwMode="auto">
          <a:xfrm>
            <a:off x="355600" y="1484784"/>
            <a:ext cx="5207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" name="对象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564032"/>
              </p:ext>
            </p:extLst>
          </p:nvPr>
        </p:nvGraphicFramePr>
        <p:xfrm>
          <a:off x="3683000" y="522155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5" name="Equation" r:id="rId15" imgW="274239" imgH="297216" progId="Equation.3">
                  <p:embed/>
                </p:oleObj>
              </mc:Choice>
              <mc:Fallback>
                <p:oleObj name="Equation" r:id="rId15" imgW="274239" imgH="29721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5221553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240107"/>
              </p:ext>
            </p:extLst>
          </p:nvPr>
        </p:nvGraphicFramePr>
        <p:xfrm>
          <a:off x="6913563" y="5193506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6" name="Equation" r:id="rId17" imgW="274239" imgH="297216" progId="Equation.3">
                  <p:embed/>
                </p:oleObj>
              </mc:Choice>
              <mc:Fallback>
                <p:oleObj name="Equation" r:id="rId17" imgW="274239" imgH="29721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563" y="5193506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619101"/>
              </p:ext>
            </p:extLst>
          </p:nvPr>
        </p:nvGraphicFramePr>
        <p:xfrm>
          <a:off x="4537076" y="385420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7" name="Equation" r:id="rId19" imgW="282019" imgH="312336" progId="Equation.3">
                  <p:embed/>
                </p:oleObj>
              </mc:Choice>
              <mc:Fallback>
                <p:oleObj name="Equation" r:id="rId19" imgW="282019" imgH="31233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076" y="3854200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902844"/>
              </p:ext>
            </p:extLst>
          </p:nvPr>
        </p:nvGraphicFramePr>
        <p:xfrm>
          <a:off x="55997" y="2089944"/>
          <a:ext cx="67849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8" name="Equation" r:id="rId21" imgW="6736035" imgH="464832" progId="Equation.3">
                  <p:embed/>
                </p:oleObj>
              </mc:Choice>
              <mc:Fallback>
                <p:oleObj name="Equation" r:id="rId21" imgW="6736035" imgH="464832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7" y="2089944"/>
                        <a:ext cx="67849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422399"/>
              </p:ext>
            </p:extLst>
          </p:nvPr>
        </p:nvGraphicFramePr>
        <p:xfrm>
          <a:off x="736600" y="2924944"/>
          <a:ext cx="12700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9" name="Equation" r:id="rId23" imgW="1269720" imgH="393480" progId="Equation.3">
                  <p:embed/>
                </p:oleObj>
              </mc:Choice>
              <mc:Fallback>
                <p:oleObj name="Equation" r:id="rId23" imgW="1269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2924944"/>
                        <a:ext cx="12700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482378"/>
              </p:ext>
            </p:extLst>
          </p:nvPr>
        </p:nvGraphicFramePr>
        <p:xfrm>
          <a:off x="685800" y="3429000"/>
          <a:ext cx="1371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0" name="Equation" r:id="rId25" imgW="1371600" imgH="393480" progId="Equation.3">
                  <p:embed/>
                </p:oleObj>
              </mc:Choice>
              <mc:Fallback>
                <p:oleObj name="Equation" r:id="rId25" imgW="1371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13716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" name="Group 80"/>
          <p:cNvGrpSpPr>
            <a:grpSpLocks/>
          </p:cNvGrpSpPr>
          <p:nvPr/>
        </p:nvGrpSpPr>
        <p:grpSpPr bwMode="auto">
          <a:xfrm>
            <a:off x="723900" y="3945009"/>
            <a:ext cx="1295400" cy="436562"/>
            <a:chOff x="2904" y="2255"/>
            <a:chExt cx="816" cy="275"/>
          </a:xfrm>
        </p:grpSpPr>
        <p:graphicFrame>
          <p:nvGraphicFramePr>
            <p:cNvPr id="104" name="Object 65"/>
            <p:cNvGraphicFramePr>
              <a:graphicFrameLocks noChangeAspect="1"/>
            </p:cNvGraphicFramePr>
            <p:nvPr/>
          </p:nvGraphicFramePr>
          <p:xfrm>
            <a:off x="2904" y="2280"/>
            <a:ext cx="81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21" name="Equation" r:id="rId27" imgW="1295280" imgH="393480" progId="Equation.3">
                    <p:embed/>
                  </p:oleObj>
                </mc:Choice>
                <mc:Fallback>
                  <p:oleObj name="Equation" r:id="rId27" imgW="12952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2280"/>
                          <a:ext cx="81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" name="Line 66"/>
            <p:cNvSpPr>
              <a:spLocks noChangeShapeType="1"/>
            </p:cNvSpPr>
            <p:nvPr/>
          </p:nvSpPr>
          <p:spPr bwMode="auto">
            <a:xfrm>
              <a:off x="2928" y="225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77"/>
            <p:cNvSpPr>
              <a:spLocks noChangeShapeType="1"/>
            </p:cNvSpPr>
            <p:nvPr/>
          </p:nvSpPr>
          <p:spPr bwMode="auto">
            <a:xfrm>
              <a:off x="3559" y="225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" name="Line 66"/>
          <p:cNvSpPr>
            <a:spLocks noChangeShapeType="1"/>
          </p:cNvSpPr>
          <p:nvPr/>
        </p:nvSpPr>
        <p:spPr bwMode="auto">
          <a:xfrm>
            <a:off x="715224" y="335699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" name="Line 66"/>
          <p:cNvSpPr>
            <a:spLocks noChangeShapeType="1"/>
          </p:cNvSpPr>
          <p:nvPr/>
        </p:nvSpPr>
        <p:spPr bwMode="auto">
          <a:xfrm>
            <a:off x="762000" y="285293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Line 77"/>
          <p:cNvSpPr>
            <a:spLocks noChangeShapeType="1"/>
          </p:cNvSpPr>
          <p:nvPr/>
        </p:nvSpPr>
        <p:spPr bwMode="auto">
          <a:xfrm>
            <a:off x="1711829" y="285293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" name="Line 77"/>
          <p:cNvSpPr>
            <a:spLocks noChangeShapeType="1"/>
          </p:cNvSpPr>
          <p:nvPr/>
        </p:nvSpPr>
        <p:spPr bwMode="auto">
          <a:xfrm>
            <a:off x="1772736" y="340599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" name="Line 2"/>
          <p:cNvSpPr>
            <a:spLocks noChangeShapeType="1"/>
          </p:cNvSpPr>
          <p:nvPr/>
        </p:nvSpPr>
        <p:spPr bwMode="auto">
          <a:xfrm>
            <a:off x="6950509" y="2873376"/>
            <a:ext cx="1096963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Line 11"/>
          <p:cNvSpPr>
            <a:spLocks noChangeShapeType="1"/>
          </p:cNvSpPr>
          <p:nvPr/>
        </p:nvSpPr>
        <p:spPr bwMode="auto">
          <a:xfrm>
            <a:off x="8047472" y="2325688"/>
            <a:ext cx="0" cy="11572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Line 12"/>
          <p:cNvSpPr>
            <a:spLocks noChangeShapeType="1"/>
          </p:cNvSpPr>
          <p:nvPr/>
        </p:nvSpPr>
        <p:spPr bwMode="auto">
          <a:xfrm flipV="1">
            <a:off x="6947334" y="2309813"/>
            <a:ext cx="1096963" cy="5476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6" name="Group 13"/>
          <p:cNvGrpSpPr>
            <a:grpSpLocks/>
          </p:cNvGrpSpPr>
          <p:nvPr/>
        </p:nvGrpSpPr>
        <p:grpSpPr bwMode="auto">
          <a:xfrm>
            <a:off x="6439334" y="1335088"/>
            <a:ext cx="2279650" cy="2500313"/>
            <a:chOff x="4044" y="1440"/>
            <a:chExt cx="1436" cy="1575"/>
          </a:xfrm>
        </p:grpSpPr>
        <p:sp>
          <p:nvSpPr>
            <p:cNvPr id="147" name="Line 14"/>
            <p:cNvSpPr>
              <a:spLocks noChangeShapeType="1"/>
            </p:cNvSpPr>
            <p:nvPr/>
          </p:nvSpPr>
          <p:spPr bwMode="auto">
            <a:xfrm>
              <a:off x="4364" y="2399"/>
              <a:ext cx="1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15"/>
            <p:cNvSpPr>
              <a:spLocks noChangeShapeType="1"/>
            </p:cNvSpPr>
            <p:nvPr/>
          </p:nvSpPr>
          <p:spPr bwMode="auto">
            <a:xfrm flipV="1">
              <a:off x="4364" y="1440"/>
              <a:ext cx="0" cy="9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16"/>
            <p:cNvSpPr>
              <a:spLocks noChangeShapeType="1"/>
            </p:cNvSpPr>
            <p:nvPr/>
          </p:nvSpPr>
          <p:spPr bwMode="auto">
            <a:xfrm flipH="1">
              <a:off x="4044" y="2399"/>
              <a:ext cx="311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0" name="Object 17"/>
            <p:cNvGraphicFramePr>
              <a:graphicFrameLocks noChangeAspect="1"/>
            </p:cNvGraphicFramePr>
            <p:nvPr/>
          </p:nvGraphicFramePr>
          <p:xfrm>
            <a:off x="4128" y="2863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22" name="Equation" r:id="rId29" imgW="228600" imgH="241200" progId="Equation.3">
                    <p:embed/>
                  </p:oleObj>
                </mc:Choice>
                <mc:Fallback>
                  <p:oleObj name="Equation" r:id="rId29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863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" name="Object 18"/>
            <p:cNvGraphicFramePr>
              <a:graphicFrameLocks noChangeAspect="1"/>
            </p:cNvGraphicFramePr>
            <p:nvPr/>
          </p:nvGraphicFramePr>
          <p:xfrm>
            <a:off x="4176" y="228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23" name="Equation" r:id="rId31" imgW="304560" imgH="317160" progId="Equation.3">
                    <p:embed/>
                  </p:oleObj>
                </mc:Choice>
                <mc:Fallback>
                  <p:oleObj name="Equation" r:id="rId31" imgW="304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28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" name="Object 19"/>
            <p:cNvGraphicFramePr>
              <a:graphicFrameLocks noChangeAspect="1"/>
            </p:cNvGraphicFramePr>
            <p:nvPr/>
          </p:nvGraphicFramePr>
          <p:xfrm>
            <a:off x="5328" y="245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24" name="Equation" r:id="rId33" imgW="241200" imgH="317160" progId="Equation.3">
                    <p:embed/>
                  </p:oleObj>
                </mc:Choice>
                <mc:Fallback>
                  <p:oleObj name="Equation" r:id="rId33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45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" name="Object 20"/>
            <p:cNvGraphicFramePr>
              <a:graphicFrameLocks noChangeAspect="1"/>
            </p:cNvGraphicFramePr>
            <p:nvPr/>
          </p:nvGraphicFramePr>
          <p:xfrm>
            <a:off x="4434" y="145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25" name="Equation" r:id="rId35" imgW="215640" imgH="215640" progId="Equation.3">
                    <p:embed/>
                  </p:oleObj>
                </mc:Choice>
                <mc:Fallback>
                  <p:oleObj name="Equation" r:id="rId35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145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412107"/>
              </p:ext>
            </p:extLst>
          </p:nvPr>
        </p:nvGraphicFramePr>
        <p:xfrm>
          <a:off x="7988734" y="1954213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6" name="Equation" r:id="rId37" imgW="406080" imgH="304560" progId="Equation.3">
                  <p:embed/>
                </p:oleObj>
              </mc:Choice>
              <mc:Fallback>
                <p:oleObj name="Equation" r:id="rId37" imgW="4060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734" y="1954213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39025"/>
              </p:ext>
            </p:extLst>
          </p:nvPr>
        </p:nvGraphicFramePr>
        <p:xfrm>
          <a:off x="7815697" y="3535363"/>
          <a:ext cx="342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7" name="Equation" r:id="rId39" imgW="342720" imgH="317160" progId="Equation.3">
                  <p:embed/>
                </p:oleObj>
              </mc:Choice>
              <mc:Fallback>
                <p:oleObj name="Equation" r:id="rId39" imgW="3427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5697" y="3535363"/>
                        <a:ext cx="342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218924"/>
              </p:ext>
            </p:extLst>
          </p:nvPr>
        </p:nvGraphicFramePr>
        <p:xfrm>
          <a:off x="8274484" y="2527301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8" name="Equation" r:id="rId41" imgW="279360" imgH="304560" progId="Equation.3">
                  <p:embed/>
                </p:oleObj>
              </mc:Choice>
              <mc:Fallback>
                <p:oleObj name="Equation" r:id="rId41" imgW="279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484" y="2527301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189099"/>
              </p:ext>
            </p:extLst>
          </p:nvPr>
        </p:nvGraphicFramePr>
        <p:xfrm>
          <a:off x="6585384" y="1538288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9" name="Equation" r:id="rId42" imgW="291960" imgH="317160" progId="Equation.3">
                  <p:embed/>
                </p:oleObj>
              </mc:Choice>
              <mc:Fallback>
                <p:oleObj name="Equation" r:id="rId42" imgW="2919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5384" y="1538288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" name="Line 25"/>
          <p:cNvSpPr>
            <a:spLocks noChangeShapeType="1"/>
          </p:cNvSpPr>
          <p:nvPr/>
        </p:nvSpPr>
        <p:spPr bwMode="auto">
          <a:xfrm flipH="1">
            <a:off x="6767947" y="2857501"/>
            <a:ext cx="182562" cy="30480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" name="Line 26"/>
          <p:cNvSpPr>
            <a:spLocks noChangeShapeType="1"/>
          </p:cNvSpPr>
          <p:nvPr/>
        </p:nvSpPr>
        <p:spPr bwMode="auto">
          <a:xfrm>
            <a:off x="6950509" y="2857501"/>
            <a:ext cx="427038" cy="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Line 27"/>
          <p:cNvSpPr>
            <a:spLocks noChangeShapeType="1"/>
          </p:cNvSpPr>
          <p:nvPr/>
        </p:nvSpPr>
        <p:spPr bwMode="auto">
          <a:xfrm flipV="1">
            <a:off x="6950509" y="2413001"/>
            <a:ext cx="0" cy="460375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Line 31"/>
          <p:cNvSpPr>
            <a:spLocks noChangeShapeType="1"/>
          </p:cNvSpPr>
          <p:nvPr/>
        </p:nvSpPr>
        <p:spPr bwMode="auto">
          <a:xfrm flipH="1">
            <a:off x="6585384" y="3482976"/>
            <a:ext cx="14620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Line 32"/>
          <p:cNvSpPr>
            <a:spLocks noChangeShapeType="1"/>
          </p:cNvSpPr>
          <p:nvPr/>
        </p:nvSpPr>
        <p:spPr bwMode="auto">
          <a:xfrm flipH="1">
            <a:off x="8047472" y="2873376"/>
            <a:ext cx="366712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" name="Line 33"/>
          <p:cNvSpPr>
            <a:spLocks noChangeShapeType="1"/>
          </p:cNvSpPr>
          <p:nvPr/>
        </p:nvSpPr>
        <p:spPr bwMode="auto">
          <a:xfrm>
            <a:off x="6950509" y="1716088"/>
            <a:ext cx="1096963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190612"/>
              </p:ext>
            </p:extLst>
          </p:nvPr>
        </p:nvGraphicFramePr>
        <p:xfrm>
          <a:off x="6217084" y="3244851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0" name="Equation" r:id="rId43" imgW="279360" imgH="304560" progId="Equation.3">
                  <p:embed/>
                </p:oleObj>
              </mc:Choice>
              <mc:Fallback>
                <p:oleObj name="Equation" r:id="rId43" imgW="279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7084" y="3244851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" name="Line 35"/>
          <p:cNvSpPr>
            <a:spLocks noChangeShapeType="1"/>
          </p:cNvSpPr>
          <p:nvPr/>
        </p:nvSpPr>
        <p:spPr bwMode="auto">
          <a:xfrm flipV="1">
            <a:off x="8047472" y="2325688"/>
            <a:ext cx="0" cy="1157288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6" name="Group 90"/>
          <p:cNvGrpSpPr>
            <a:grpSpLocks/>
          </p:cNvGrpSpPr>
          <p:nvPr/>
        </p:nvGrpSpPr>
        <p:grpSpPr bwMode="auto">
          <a:xfrm>
            <a:off x="6877484" y="3011488"/>
            <a:ext cx="228600" cy="304800"/>
            <a:chOff x="4320" y="2496"/>
            <a:chExt cx="144" cy="192"/>
          </a:xfrm>
        </p:grpSpPr>
        <p:graphicFrame>
          <p:nvGraphicFramePr>
            <p:cNvPr id="167" name="Object 28"/>
            <p:cNvGraphicFramePr>
              <a:graphicFrameLocks noChangeAspect="1"/>
            </p:cNvGraphicFramePr>
            <p:nvPr/>
          </p:nvGraphicFramePr>
          <p:xfrm>
            <a:off x="4320" y="2504"/>
            <a:ext cx="8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31" name="Equation" r:id="rId44" imgW="139680" imgH="291960" progId="Equation.3">
                    <p:embed/>
                  </p:oleObj>
                </mc:Choice>
                <mc:Fallback>
                  <p:oleObj name="Equation" r:id="rId44" imgW="13968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504"/>
                          <a:ext cx="8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" name="Line 86"/>
            <p:cNvSpPr>
              <a:spLocks noChangeShapeType="1"/>
            </p:cNvSpPr>
            <p:nvPr/>
          </p:nvSpPr>
          <p:spPr bwMode="auto">
            <a:xfrm>
              <a:off x="4320" y="2496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9" name="Group 92"/>
          <p:cNvGrpSpPr>
            <a:grpSpLocks/>
          </p:cNvGrpSpPr>
          <p:nvPr/>
        </p:nvGrpSpPr>
        <p:grpSpPr bwMode="auto">
          <a:xfrm>
            <a:off x="6607609" y="2325688"/>
            <a:ext cx="233363" cy="346075"/>
            <a:chOff x="4150" y="2064"/>
            <a:chExt cx="147" cy="218"/>
          </a:xfrm>
        </p:grpSpPr>
        <p:graphicFrame>
          <p:nvGraphicFramePr>
            <p:cNvPr id="170" name="Object 30"/>
            <p:cNvGraphicFramePr>
              <a:graphicFrameLocks noChangeAspect="1"/>
            </p:cNvGraphicFramePr>
            <p:nvPr/>
          </p:nvGraphicFramePr>
          <p:xfrm>
            <a:off x="4150" y="2082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32" name="Equation" r:id="rId46" imgW="228600" imgH="317160" progId="Equation.3">
                    <p:embed/>
                  </p:oleObj>
                </mc:Choice>
                <mc:Fallback>
                  <p:oleObj name="Equation" r:id="rId46" imgW="2286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082"/>
                          <a:ext cx="1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" name="Line 87"/>
            <p:cNvSpPr>
              <a:spLocks noChangeShapeType="1"/>
            </p:cNvSpPr>
            <p:nvPr/>
          </p:nvSpPr>
          <p:spPr bwMode="auto">
            <a:xfrm>
              <a:off x="4153" y="2064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2" name="Group 91"/>
          <p:cNvGrpSpPr>
            <a:grpSpLocks/>
          </p:cNvGrpSpPr>
          <p:nvPr/>
        </p:nvGrpSpPr>
        <p:grpSpPr bwMode="auto">
          <a:xfrm>
            <a:off x="7194984" y="2478088"/>
            <a:ext cx="282575" cy="381000"/>
            <a:chOff x="4520" y="2160"/>
            <a:chExt cx="178" cy="240"/>
          </a:xfrm>
        </p:grpSpPr>
        <p:graphicFrame>
          <p:nvGraphicFramePr>
            <p:cNvPr id="173" name="Object 29"/>
            <p:cNvGraphicFramePr>
              <a:graphicFrameLocks noChangeAspect="1"/>
            </p:cNvGraphicFramePr>
            <p:nvPr/>
          </p:nvGraphicFramePr>
          <p:xfrm>
            <a:off x="4520" y="2168"/>
            <a:ext cx="13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33" name="Equation" r:id="rId48" imgW="215640" imgH="368280" progId="Equation.3">
                    <p:embed/>
                  </p:oleObj>
                </mc:Choice>
                <mc:Fallback>
                  <p:oleObj name="Equation" r:id="rId48" imgW="21564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2168"/>
                          <a:ext cx="13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Line 88"/>
            <p:cNvSpPr>
              <a:spLocks noChangeShapeType="1"/>
            </p:cNvSpPr>
            <p:nvPr/>
          </p:nvSpPr>
          <p:spPr bwMode="auto">
            <a:xfrm>
              <a:off x="4554" y="2160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" name="Group 93"/>
          <p:cNvGrpSpPr>
            <a:grpSpLocks/>
          </p:cNvGrpSpPr>
          <p:nvPr/>
        </p:nvGrpSpPr>
        <p:grpSpPr bwMode="auto">
          <a:xfrm>
            <a:off x="7504547" y="2249488"/>
            <a:ext cx="228600" cy="261938"/>
            <a:chOff x="4715" y="2016"/>
            <a:chExt cx="144" cy="165"/>
          </a:xfrm>
        </p:grpSpPr>
        <p:graphicFrame>
          <p:nvGraphicFramePr>
            <p:cNvPr id="176" name="Object 43"/>
            <p:cNvGraphicFramePr>
              <a:graphicFrameLocks noChangeAspect="1"/>
            </p:cNvGraphicFramePr>
            <p:nvPr/>
          </p:nvGraphicFramePr>
          <p:xfrm>
            <a:off x="4724" y="2045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34" name="Equation" r:id="rId50" imgW="190440" imgH="215640" progId="Equation.3">
                    <p:embed/>
                  </p:oleObj>
                </mc:Choice>
                <mc:Fallback>
                  <p:oleObj name="Equation" r:id="rId50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" y="2045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" name="Line 89"/>
            <p:cNvSpPr>
              <a:spLocks noChangeShapeType="1"/>
            </p:cNvSpPr>
            <p:nvPr/>
          </p:nvSpPr>
          <p:spPr bwMode="auto">
            <a:xfrm>
              <a:off x="4715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8" name="矩形 177"/>
          <p:cNvSpPr/>
          <p:nvPr/>
        </p:nvSpPr>
        <p:spPr>
          <a:xfrm>
            <a:off x="2441867" y="1445834"/>
            <a:ext cx="4224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三个坐标轴为棱的长方体 </a:t>
            </a:r>
          </a:p>
        </p:txBody>
      </p:sp>
      <p:graphicFrame>
        <p:nvGraphicFramePr>
          <p:cNvPr id="179" name="对象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637435"/>
              </p:ext>
            </p:extLst>
          </p:nvPr>
        </p:nvGraphicFramePr>
        <p:xfrm>
          <a:off x="6158054" y="5615670"/>
          <a:ext cx="342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5" name="Equation" r:id="rId52" imgW="335181" imgH="312336" progId="Equation.3">
                  <p:embed/>
                </p:oleObj>
              </mc:Choice>
              <mc:Fallback>
                <p:oleObj name="Equation" r:id="rId52" imgW="335181" imgH="31233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054" y="5615670"/>
                        <a:ext cx="342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" name="Group 53"/>
          <p:cNvGrpSpPr>
            <a:grpSpLocks/>
          </p:cNvGrpSpPr>
          <p:nvPr/>
        </p:nvGrpSpPr>
        <p:grpSpPr bwMode="auto">
          <a:xfrm>
            <a:off x="1250290" y="4741968"/>
            <a:ext cx="2501900" cy="395287"/>
            <a:chOff x="2208" y="1904"/>
            <a:chExt cx="1576" cy="249"/>
          </a:xfrm>
        </p:grpSpPr>
        <p:graphicFrame>
          <p:nvGraphicFramePr>
            <p:cNvPr id="236" name="Object 54"/>
            <p:cNvGraphicFramePr>
              <a:graphicFrameLocks noChangeAspect="1"/>
            </p:cNvGraphicFramePr>
            <p:nvPr/>
          </p:nvGraphicFramePr>
          <p:xfrm>
            <a:off x="2208" y="1953"/>
            <a:ext cx="15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36" name="Equation" r:id="rId53" imgW="2489040" imgH="317160" progId="Equation.3">
                    <p:embed/>
                  </p:oleObj>
                </mc:Choice>
                <mc:Fallback>
                  <p:oleObj name="Equation" r:id="rId53" imgW="24890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953"/>
                          <a:ext cx="15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7" name="Line 55"/>
            <p:cNvSpPr>
              <a:spLocks noChangeShapeType="1"/>
            </p:cNvSpPr>
            <p:nvPr/>
          </p:nvSpPr>
          <p:spPr bwMode="auto">
            <a:xfrm>
              <a:off x="2400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Line 56"/>
            <p:cNvSpPr>
              <a:spLocks noChangeShapeType="1"/>
            </p:cNvSpPr>
            <p:nvPr/>
          </p:nvSpPr>
          <p:spPr bwMode="auto">
            <a:xfrm>
              <a:off x="2880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Line 57"/>
            <p:cNvSpPr>
              <a:spLocks noChangeShapeType="1"/>
            </p:cNvSpPr>
            <p:nvPr/>
          </p:nvSpPr>
          <p:spPr bwMode="auto">
            <a:xfrm>
              <a:off x="3456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" name="矩形 239"/>
          <p:cNvSpPr/>
          <p:nvPr/>
        </p:nvSpPr>
        <p:spPr>
          <a:xfrm>
            <a:off x="475087" y="4688978"/>
            <a:ext cx="744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chemeClr val="tx2"/>
                </a:solidFill>
              </a:rPr>
              <a:t>OM</a:t>
            </a:r>
            <a:endParaRPr lang="zh-CN" altLang="en-US" dirty="0"/>
          </a:p>
        </p:txBody>
      </p:sp>
      <p:sp>
        <p:nvSpPr>
          <p:cNvPr id="241" name="Line 47"/>
          <p:cNvSpPr>
            <a:spLocks noChangeShapeType="1"/>
          </p:cNvSpPr>
          <p:nvPr/>
        </p:nvSpPr>
        <p:spPr bwMode="auto">
          <a:xfrm>
            <a:off x="605702" y="4705592"/>
            <a:ext cx="5207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2" name="对象 2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443922"/>
              </p:ext>
            </p:extLst>
          </p:nvPr>
        </p:nvGraphicFramePr>
        <p:xfrm>
          <a:off x="454182" y="5370762"/>
          <a:ext cx="2489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7" name="Equation" r:id="rId55" imgW="2354479" imgH="388584" progId="Equation.3">
                  <p:embed/>
                </p:oleObj>
              </mc:Choice>
              <mc:Fallback>
                <p:oleObj name="Equation" r:id="rId55" imgW="2354479" imgH="38858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2" y="5370762"/>
                        <a:ext cx="2489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" name="Line 82"/>
          <p:cNvSpPr>
            <a:spLocks noChangeShapeType="1"/>
          </p:cNvSpPr>
          <p:nvPr/>
        </p:nvSpPr>
        <p:spPr bwMode="auto">
          <a:xfrm>
            <a:off x="1219200" y="5345906"/>
            <a:ext cx="228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" name="Line 82"/>
          <p:cNvSpPr>
            <a:spLocks noChangeShapeType="1"/>
          </p:cNvSpPr>
          <p:nvPr/>
        </p:nvSpPr>
        <p:spPr bwMode="auto">
          <a:xfrm>
            <a:off x="1961490" y="5345906"/>
            <a:ext cx="228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" name="Line 82"/>
          <p:cNvSpPr>
            <a:spLocks noChangeShapeType="1"/>
          </p:cNvSpPr>
          <p:nvPr/>
        </p:nvSpPr>
        <p:spPr bwMode="auto">
          <a:xfrm>
            <a:off x="2723490" y="5376792"/>
            <a:ext cx="228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" name="Line 82"/>
          <p:cNvSpPr>
            <a:spLocks noChangeShapeType="1"/>
          </p:cNvSpPr>
          <p:nvPr/>
        </p:nvSpPr>
        <p:spPr bwMode="auto">
          <a:xfrm>
            <a:off x="400712" y="5376792"/>
            <a:ext cx="228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7" name="对象 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49593"/>
              </p:ext>
            </p:extLst>
          </p:nvPr>
        </p:nvGraphicFramePr>
        <p:xfrm>
          <a:off x="762000" y="5951836"/>
          <a:ext cx="1536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8" name="Equation" r:id="rId57" imgW="1531546" imgH="396144" progId="Equation.3">
                  <p:embed/>
                </p:oleObj>
              </mc:Choice>
              <mc:Fallback>
                <p:oleObj name="Equation" r:id="rId57" imgW="1531546" imgH="396144" progId="Equation.3">
                  <p:embed/>
                  <p:pic>
                    <p:nvPicPr>
                      <p:cNvPr id="0" name="对象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951836"/>
                        <a:ext cx="1536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" name="Text Box 67"/>
          <p:cNvSpPr txBox="1">
            <a:spLocks noChangeArrowheads="1"/>
          </p:cNvSpPr>
          <p:nvPr/>
        </p:nvSpPr>
        <p:spPr bwMode="auto">
          <a:xfrm>
            <a:off x="637899" y="5604224"/>
            <a:ext cx="56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1" dirty="0">
                <a:solidFill>
                  <a:schemeClr val="accent2"/>
                </a:solidFill>
              </a:rPr>
              <a:t>记 </a:t>
            </a:r>
          </a:p>
        </p:txBody>
      </p:sp>
    </p:spTree>
    <p:extLst>
      <p:ext uri="{BB962C8B-B14F-4D97-AF65-F5344CB8AC3E}">
        <p14:creationId xmlns:p14="http://schemas.microsoft.com/office/powerpoint/2010/main" val="187438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0" grpId="0" autoUpdateAnimBg="0"/>
      <p:bldP spid="95" grpId="0"/>
      <p:bldP spid="96" grpId="0" animBg="1"/>
      <p:bldP spid="107" grpId="0" animBg="1"/>
      <p:bldP spid="108" grpId="0" animBg="1"/>
      <p:bldP spid="109" grpId="0" animBg="1"/>
      <p:bldP spid="110" grpId="0" animBg="1"/>
      <p:bldP spid="143" grpId="0" animBg="1"/>
      <p:bldP spid="144" grpId="0" animBg="1"/>
      <p:bldP spid="145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5" grpId="0" animBg="1"/>
      <p:bldP spid="178" grpId="0"/>
      <p:bldP spid="240" grpId="0"/>
      <p:bldP spid="241" grpId="0" animBg="1"/>
      <p:bldP spid="243" grpId="0" animBg="1"/>
      <p:bldP spid="244" grpId="0" animBg="1"/>
      <p:bldP spid="245" grpId="0" animBg="1"/>
      <p:bldP spid="246" grpId="0" animBg="1"/>
      <p:bldP spid="249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6931025" y="3824288"/>
            <a:ext cx="1096963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8027988" y="3276600"/>
            <a:ext cx="0" cy="11572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 flipV="1">
            <a:off x="6927850" y="3260725"/>
            <a:ext cx="1096963" cy="5476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6419850" y="2286000"/>
            <a:ext cx="2279650" cy="2500313"/>
            <a:chOff x="4044" y="1440"/>
            <a:chExt cx="1436" cy="1575"/>
          </a:xfrm>
        </p:grpSpPr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4364" y="2399"/>
              <a:ext cx="1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 flipV="1">
              <a:off x="4364" y="1440"/>
              <a:ext cx="0" cy="9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 flipH="1">
              <a:off x="4044" y="2399"/>
              <a:ext cx="311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" name="Object 17"/>
            <p:cNvGraphicFramePr>
              <a:graphicFrameLocks noChangeAspect="1"/>
            </p:cNvGraphicFramePr>
            <p:nvPr/>
          </p:nvGraphicFramePr>
          <p:xfrm>
            <a:off x="4128" y="2863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6" name="Equation" r:id="rId3" imgW="228600" imgH="241200" progId="Equation.3">
                    <p:embed/>
                  </p:oleObj>
                </mc:Choice>
                <mc:Fallback>
                  <p:oleObj name="Equation" r:id="rId3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863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8"/>
            <p:cNvGraphicFramePr>
              <a:graphicFrameLocks noChangeAspect="1"/>
            </p:cNvGraphicFramePr>
            <p:nvPr/>
          </p:nvGraphicFramePr>
          <p:xfrm>
            <a:off x="4176" y="228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7" name="Equation" r:id="rId5" imgW="304560" imgH="317160" progId="Equation.3">
                    <p:embed/>
                  </p:oleObj>
                </mc:Choice>
                <mc:Fallback>
                  <p:oleObj name="Equation" r:id="rId5" imgW="304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28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9"/>
            <p:cNvGraphicFramePr>
              <a:graphicFrameLocks noChangeAspect="1"/>
            </p:cNvGraphicFramePr>
            <p:nvPr/>
          </p:nvGraphicFramePr>
          <p:xfrm>
            <a:off x="5328" y="245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8" name="Equation" r:id="rId7" imgW="241200" imgH="317160" progId="Equation.3">
                    <p:embed/>
                  </p:oleObj>
                </mc:Choice>
                <mc:Fallback>
                  <p:oleObj name="Equation" r:id="rId7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45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20"/>
            <p:cNvGraphicFramePr>
              <a:graphicFrameLocks noChangeAspect="1"/>
            </p:cNvGraphicFramePr>
            <p:nvPr/>
          </p:nvGraphicFramePr>
          <p:xfrm>
            <a:off x="4434" y="145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9" name="Equation" r:id="rId9" imgW="215640" imgH="215640" progId="Equation.3">
                    <p:embed/>
                  </p:oleObj>
                </mc:Choice>
                <mc:Fallback>
                  <p:oleObj name="Equation" r:id="rId9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145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21"/>
          <p:cNvGraphicFramePr>
            <a:graphicFrameLocks noChangeAspect="1"/>
          </p:cNvGraphicFramePr>
          <p:nvPr/>
        </p:nvGraphicFramePr>
        <p:xfrm>
          <a:off x="7969250" y="2905125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0" name="Equation" r:id="rId11" imgW="406080" imgH="304560" progId="Equation.3">
                  <p:embed/>
                </p:oleObj>
              </mc:Choice>
              <mc:Fallback>
                <p:oleObj name="Equation" r:id="rId11" imgW="4060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2905125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/>
          <p:cNvGraphicFramePr>
            <a:graphicFrameLocks noChangeAspect="1"/>
          </p:cNvGraphicFramePr>
          <p:nvPr/>
        </p:nvGraphicFramePr>
        <p:xfrm>
          <a:off x="7796213" y="4486275"/>
          <a:ext cx="342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1" name="Equation" r:id="rId13" imgW="342720" imgH="317160" progId="Equation.3">
                  <p:embed/>
                </p:oleObj>
              </mc:Choice>
              <mc:Fallback>
                <p:oleObj name="Equation" r:id="rId13" imgW="3427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6213" y="4486275"/>
                        <a:ext cx="342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3"/>
          <p:cNvGraphicFramePr>
            <a:graphicFrameLocks noChangeAspect="1"/>
          </p:cNvGraphicFramePr>
          <p:nvPr/>
        </p:nvGraphicFramePr>
        <p:xfrm>
          <a:off x="8255000" y="347821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2" name="Equation" r:id="rId15" imgW="279360" imgH="304560" progId="Equation.3">
                  <p:embed/>
                </p:oleObj>
              </mc:Choice>
              <mc:Fallback>
                <p:oleObj name="Equation" r:id="rId15" imgW="279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0" y="3478213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4"/>
          <p:cNvGraphicFramePr>
            <a:graphicFrameLocks noChangeAspect="1"/>
          </p:cNvGraphicFramePr>
          <p:nvPr/>
        </p:nvGraphicFramePr>
        <p:xfrm>
          <a:off x="6565900" y="248920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3" name="Equation" r:id="rId17" imgW="291960" imgH="317160" progId="Equation.3">
                  <p:embed/>
                </p:oleObj>
              </mc:Choice>
              <mc:Fallback>
                <p:oleObj name="Equation" r:id="rId17" imgW="2919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2489200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25"/>
          <p:cNvSpPr>
            <a:spLocks noChangeShapeType="1"/>
          </p:cNvSpPr>
          <p:nvPr/>
        </p:nvSpPr>
        <p:spPr bwMode="auto">
          <a:xfrm flipH="1">
            <a:off x="6748463" y="3808413"/>
            <a:ext cx="182562" cy="30480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6931025" y="3808413"/>
            <a:ext cx="427038" cy="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 flipV="1">
            <a:off x="6931025" y="3363913"/>
            <a:ext cx="0" cy="460375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 flipH="1">
            <a:off x="6565900" y="4433888"/>
            <a:ext cx="14620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32"/>
          <p:cNvSpPr>
            <a:spLocks noChangeShapeType="1"/>
          </p:cNvSpPr>
          <p:nvPr/>
        </p:nvSpPr>
        <p:spPr bwMode="auto">
          <a:xfrm flipH="1">
            <a:off x="8027988" y="3824288"/>
            <a:ext cx="366712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33"/>
          <p:cNvSpPr>
            <a:spLocks noChangeShapeType="1"/>
          </p:cNvSpPr>
          <p:nvPr/>
        </p:nvSpPr>
        <p:spPr bwMode="auto">
          <a:xfrm>
            <a:off x="6931025" y="2667000"/>
            <a:ext cx="1096963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" name="Object 34"/>
          <p:cNvGraphicFramePr>
            <a:graphicFrameLocks noChangeAspect="1"/>
          </p:cNvGraphicFramePr>
          <p:nvPr/>
        </p:nvGraphicFramePr>
        <p:xfrm>
          <a:off x="6197600" y="419576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4" name="Equation" r:id="rId19" imgW="279360" imgH="304560" progId="Equation.3">
                  <p:embed/>
                </p:oleObj>
              </mc:Choice>
              <mc:Fallback>
                <p:oleObj name="Equation" r:id="rId19" imgW="279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4195763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35"/>
          <p:cNvSpPr>
            <a:spLocks noChangeShapeType="1"/>
          </p:cNvSpPr>
          <p:nvPr/>
        </p:nvSpPr>
        <p:spPr bwMode="auto">
          <a:xfrm flipV="1">
            <a:off x="8027988" y="3276600"/>
            <a:ext cx="0" cy="1157288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" name="Group 90"/>
          <p:cNvGrpSpPr>
            <a:grpSpLocks/>
          </p:cNvGrpSpPr>
          <p:nvPr/>
        </p:nvGrpSpPr>
        <p:grpSpPr bwMode="auto">
          <a:xfrm>
            <a:off x="6858000" y="3962400"/>
            <a:ext cx="228600" cy="304800"/>
            <a:chOff x="4320" y="2496"/>
            <a:chExt cx="144" cy="192"/>
          </a:xfrm>
        </p:grpSpPr>
        <p:graphicFrame>
          <p:nvGraphicFramePr>
            <p:cNvPr id="27" name="Object 28"/>
            <p:cNvGraphicFramePr>
              <a:graphicFrameLocks noChangeAspect="1"/>
            </p:cNvGraphicFramePr>
            <p:nvPr/>
          </p:nvGraphicFramePr>
          <p:xfrm>
            <a:off x="4320" y="2504"/>
            <a:ext cx="8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45" name="Equation" r:id="rId21" imgW="139680" imgH="291960" progId="Equation.3">
                    <p:embed/>
                  </p:oleObj>
                </mc:Choice>
                <mc:Fallback>
                  <p:oleObj name="Equation" r:id="rId21" imgW="13968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504"/>
                          <a:ext cx="8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86"/>
            <p:cNvSpPr>
              <a:spLocks noChangeShapeType="1"/>
            </p:cNvSpPr>
            <p:nvPr/>
          </p:nvSpPr>
          <p:spPr bwMode="auto">
            <a:xfrm>
              <a:off x="4320" y="2496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92"/>
          <p:cNvGrpSpPr>
            <a:grpSpLocks/>
          </p:cNvGrpSpPr>
          <p:nvPr/>
        </p:nvGrpSpPr>
        <p:grpSpPr bwMode="auto">
          <a:xfrm>
            <a:off x="6588125" y="3276600"/>
            <a:ext cx="233363" cy="346075"/>
            <a:chOff x="4150" y="2064"/>
            <a:chExt cx="147" cy="218"/>
          </a:xfrm>
        </p:grpSpPr>
        <p:graphicFrame>
          <p:nvGraphicFramePr>
            <p:cNvPr id="30" name="Object 30"/>
            <p:cNvGraphicFramePr>
              <a:graphicFrameLocks noChangeAspect="1"/>
            </p:cNvGraphicFramePr>
            <p:nvPr/>
          </p:nvGraphicFramePr>
          <p:xfrm>
            <a:off x="4150" y="2082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46" name="Equation" r:id="rId23" imgW="228600" imgH="317160" progId="Equation.3">
                    <p:embed/>
                  </p:oleObj>
                </mc:Choice>
                <mc:Fallback>
                  <p:oleObj name="Equation" r:id="rId23" imgW="2286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082"/>
                          <a:ext cx="1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87"/>
            <p:cNvSpPr>
              <a:spLocks noChangeShapeType="1"/>
            </p:cNvSpPr>
            <p:nvPr/>
          </p:nvSpPr>
          <p:spPr bwMode="auto">
            <a:xfrm>
              <a:off x="4153" y="2064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91"/>
          <p:cNvGrpSpPr>
            <a:grpSpLocks/>
          </p:cNvGrpSpPr>
          <p:nvPr/>
        </p:nvGrpSpPr>
        <p:grpSpPr bwMode="auto">
          <a:xfrm>
            <a:off x="7175500" y="3429000"/>
            <a:ext cx="282575" cy="381000"/>
            <a:chOff x="4520" y="2160"/>
            <a:chExt cx="178" cy="240"/>
          </a:xfrm>
        </p:grpSpPr>
        <p:graphicFrame>
          <p:nvGraphicFramePr>
            <p:cNvPr id="33" name="Object 29"/>
            <p:cNvGraphicFramePr>
              <a:graphicFrameLocks noChangeAspect="1"/>
            </p:cNvGraphicFramePr>
            <p:nvPr/>
          </p:nvGraphicFramePr>
          <p:xfrm>
            <a:off x="4520" y="2168"/>
            <a:ext cx="13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47" name="Equation" r:id="rId25" imgW="215640" imgH="368280" progId="Equation.3">
                    <p:embed/>
                  </p:oleObj>
                </mc:Choice>
                <mc:Fallback>
                  <p:oleObj name="Equation" r:id="rId25" imgW="21564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2168"/>
                          <a:ext cx="13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88"/>
            <p:cNvSpPr>
              <a:spLocks noChangeShapeType="1"/>
            </p:cNvSpPr>
            <p:nvPr/>
          </p:nvSpPr>
          <p:spPr bwMode="auto">
            <a:xfrm>
              <a:off x="4554" y="2160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" name="Group 93"/>
          <p:cNvGrpSpPr>
            <a:grpSpLocks/>
          </p:cNvGrpSpPr>
          <p:nvPr/>
        </p:nvGrpSpPr>
        <p:grpSpPr bwMode="auto">
          <a:xfrm>
            <a:off x="7485063" y="3200400"/>
            <a:ext cx="228600" cy="261938"/>
            <a:chOff x="4715" y="2016"/>
            <a:chExt cx="144" cy="165"/>
          </a:xfrm>
        </p:grpSpPr>
        <p:graphicFrame>
          <p:nvGraphicFramePr>
            <p:cNvPr id="36" name="Object 43"/>
            <p:cNvGraphicFramePr>
              <a:graphicFrameLocks noChangeAspect="1"/>
            </p:cNvGraphicFramePr>
            <p:nvPr/>
          </p:nvGraphicFramePr>
          <p:xfrm>
            <a:off x="4724" y="2045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48" name="Equation" r:id="rId27" imgW="190440" imgH="215640" progId="Equation.3">
                    <p:embed/>
                  </p:oleObj>
                </mc:Choice>
                <mc:Fallback>
                  <p:oleObj name="Equation" r:id="rId2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" y="2045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89"/>
            <p:cNvSpPr>
              <a:spLocks noChangeShapeType="1"/>
            </p:cNvSpPr>
            <p:nvPr/>
          </p:nvSpPr>
          <p:spPr bwMode="auto">
            <a:xfrm>
              <a:off x="4715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1441890" y="2012133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" name="Group 48"/>
          <p:cNvGrpSpPr>
            <a:grpSpLocks/>
          </p:cNvGrpSpPr>
          <p:nvPr/>
        </p:nvGrpSpPr>
        <p:grpSpPr bwMode="auto">
          <a:xfrm>
            <a:off x="749300" y="1412776"/>
            <a:ext cx="2540000" cy="395287"/>
            <a:chOff x="540" y="1904"/>
            <a:chExt cx="1600" cy="249"/>
          </a:xfrm>
        </p:grpSpPr>
        <p:graphicFrame>
          <p:nvGraphicFramePr>
            <p:cNvPr id="40" name="Object 49"/>
            <p:cNvGraphicFramePr>
              <a:graphicFrameLocks noChangeAspect="1"/>
            </p:cNvGraphicFramePr>
            <p:nvPr/>
          </p:nvGraphicFramePr>
          <p:xfrm>
            <a:off x="540" y="1953"/>
            <a:ext cx="16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49" name="Equation" r:id="rId29" imgW="2539800" imgH="317160" progId="Equation.3">
                    <p:embed/>
                  </p:oleObj>
                </mc:Choice>
                <mc:Fallback>
                  <p:oleObj name="Equation" r:id="rId29" imgW="2539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" y="1953"/>
                          <a:ext cx="16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Line 50"/>
            <p:cNvSpPr>
              <a:spLocks noChangeShapeType="1"/>
            </p:cNvSpPr>
            <p:nvPr/>
          </p:nvSpPr>
          <p:spPr bwMode="auto">
            <a:xfrm>
              <a:off x="576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51"/>
            <p:cNvSpPr>
              <a:spLocks noChangeShapeType="1"/>
            </p:cNvSpPr>
            <p:nvPr/>
          </p:nvSpPr>
          <p:spPr bwMode="auto">
            <a:xfrm>
              <a:off x="1200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>
              <a:off x="1776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" name="Group 53"/>
          <p:cNvGrpSpPr>
            <a:grpSpLocks/>
          </p:cNvGrpSpPr>
          <p:nvPr/>
        </p:nvGrpSpPr>
        <p:grpSpPr bwMode="auto">
          <a:xfrm>
            <a:off x="3454070" y="1412776"/>
            <a:ext cx="2501900" cy="395287"/>
            <a:chOff x="2208" y="1904"/>
            <a:chExt cx="1576" cy="249"/>
          </a:xfrm>
        </p:grpSpPr>
        <p:graphicFrame>
          <p:nvGraphicFramePr>
            <p:cNvPr id="45" name="Object 54"/>
            <p:cNvGraphicFramePr>
              <a:graphicFrameLocks noChangeAspect="1"/>
            </p:cNvGraphicFramePr>
            <p:nvPr/>
          </p:nvGraphicFramePr>
          <p:xfrm>
            <a:off x="2208" y="1953"/>
            <a:ext cx="15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50" name="Equation" r:id="rId31" imgW="2489040" imgH="317160" progId="Equation.3">
                    <p:embed/>
                  </p:oleObj>
                </mc:Choice>
                <mc:Fallback>
                  <p:oleObj name="Equation" r:id="rId31" imgW="24890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953"/>
                          <a:ext cx="15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Line 55"/>
            <p:cNvSpPr>
              <a:spLocks noChangeShapeType="1"/>
            </p:cNvSpPr>
            <p:nvPr/>
          </p:nvSpPr>
          <p:spPr bwMode="auto">
            <a:xfrm>
              <a:off x="2400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56"/>
            <p:cNvSpPr>
              <a:spLocks noChangeShapeType="1"/>
            </p:cNvSpPr>
            <p:nvPr/>
          </p:nvSpPr>
          <p:spPr bwMode="auto">
            <a:xfrm>
              <a:off x="2880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57"/>
            <p:cNvSpPr>
              <a:spLocks noChangeShapeType="1"/>
            </p:cNvSpPr>
            <p:nvPr/>
          </p:nvSpPr>
          <p:spPr bwMode="auto">
            <a:xfrm>
              <a:off x="3456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" name="Group 78"/>
          <p:cNvGrpSpPr>
            <a:grpSpLocks/>
          </p:cNvGrpSpPr>
          <p:nvPr/>
        </p:nvGrpSpPr>
        <p:grpSpPr bwMode="auto">
          <a:xfrm>
            <a:off x="1685956" y="2409008"/>
            <a:ext cx="1270000" cy="441325"/>
            <a:chOff x="944" y="2255"/>
            <a:chExt cx="800" cy="278"/>
          </a:xfrm>
        </p:grpSpPr>
        <p:graphicFrame>
          <p:nvGraphicFramePr>
            <p:cNvPr id="51" name="Object 59"/>
            <p:cNvGraphicFramePr>
              <a:graphicFrameLocks noChangeAspect="1"/>
            </p:cNvGraphicFramePr>
            <p:nvPr/>
          </p:nvGraphicFramePr>
          <p:xfrm>
            <a:off x="944" y="2283"/>
            <a:ext cx="80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51" name="Equation" r:id="rId33" imgW="1269720" imgH="393480" progId="Equation.3">
                    <p:embed/>
                  </p:oleObj>
                </mc:Choice>
                <mc:Fallback>
                  <p:oleObj name="Equation" r:id="rId33" imgW="12697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" y="2283"/>
                          <a:ext cx="80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Line 60"/>
            <p:cNvSpPr>
              <a:spLocks noChangeShapeType="1"/>
            </p:cNvSpPr>
            <p:nvPr/>
          </p:nvSpPr>
          <p:spPr bwMode="auto">
            <a:xfrm>
              <a:off x="960" y="2255"/>
              <a:ext cx="2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>
              <a:off x="1584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" name="Group 79"/>
          <p:cNvGrpSpPr>
            <a:grpSpLocks/>
          </p:cNvGrpSpPr>
          <p:nvPr/>
        </p:nvGrpSpPr>
        <p:grpSpPr bwMode="auto">
          <a:xfrm>
            <a:off x="3149270" y="2410596"/>
            <a:ext cx="1371600" cy="450850"/>
            <a:chOff x="1896" y="2255"/>
            <a:chExt cx="864" cy="284"/>
          </a:xfrm>
        </p:grpSpPr>
        <p:graphicFrame>
          <p:nvGraphicFramePr>
            <p:cNvPr id="55" name="Object 62"/>
            <p:cNvGraphicFramePr>
              <a:graphicFrameLocks noChangeAspect="1"/>
            </p:cNvGraphicFramePr>
            <p:nvPr/>
          </p:nvGraphicFramePr>
          <p:xfrm>
            <a:off x="1896" y="2289"/>
            <a:ext cx="86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52" name="Equation" r:id="rId35" imgW="1371600" imgH="393480" progId="Equation.3">
                    <p:embed/>
                  </p:oleObj>
                </mc:Choice>
                <mc:Fallback>
                  <p:oleObj name="Equation" r:id="rId35" imgW="13716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6" y="2289"/>
                          <a:ext cx="86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Line 63"/>
            <p:cNvSpPr>
              <a:spLocks noChangeShapeType="1"/>
            </p:cNvSpPr>
            <p:nvPr/>
          </p:nvSpPr>
          <p:spPr bwMode="auto">
            <a:xfrm>
              <a:off x="1920" y="225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72"/>
            <p:cNvSpPr>
              <a:spLocks noChangeShapeType="1"/>
            </p:cNvSpPr>
            <p:nvPr/>
          </p:nvSpPr>
          <p:spPr bwMode="auto">
            <a:xfrm>
              <a:off x="2592" y="225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" name="Group 80"/>
          <p:cNvGrpSpPr>
            <a:grpSpLocks/>
          </p:cNvGrpSpPr>
          <p:nvPr/>
        </p:nvGrpSpPr>
        <p:grpSpPr bwMode="auto">
          <a:xfrm>
            <a:off x="4764245" y="2394619"/>
            <a:ext cx="1295400" cy="436562"/>
            <a:chOff x="2904" y="2255"/>
            <a:chExt cx="816" cy="275"/>
          </a:xfrm>
        </p:grpSpPr>
        <p:graphicFrame>
          <p:nvGraphicFramePr>
            <p:cNvPr id="59" name="Object 65"/>
            <p:cNvGraphicFramePr>
              <a:graphicFrameLocks noChangeAspect="1"/>
            </p:cNvGraphicFramePr>
            <p:nvPr/>
          </p:nvGraphicFramePr>
          <p:xfrm>
            <a:off x="2904" y="2280"/>
            <a:ext cx="81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53" name="Equation" r:id="rId37" imgW="1295280" imgH="393480" progId="Equation.3">
                    <p:embed/>
                  </p:oleObj>
                </mc:Choice>
                <mc:Fallback>
                  <p:oleObj name="Equation" r:id="rId37" imgW="12952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2280"/>
                          <a:ext cx="81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Line 66"/>
            <p:cNvSpPr>
              <a:spLocks noChangeShapeType="1"/>
            </p:cNvSpPr>
            <p:nvPr/>
          </p:nvSpPr>
          <p:spPr bwMode="auto">
            <a:xfrm>
              <a:off x="2928" y="225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77"/>
            <p:cNvSpPr>
              <a:spLocks noChangeShapeType="1"/>
            </p:cNvSpPr>
            <p:nvPr/>
          </p:nvSpPr>
          <p:spPr bwMode="auto">
            <a:xfrm>
              <a:off x="3559" y="225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623854"/>
              </p:ext>
            </p:extLst>
          </p:nvPr>
        </p:nvGraphicFramePr>
        <p:xfrm>
          <a:off x="1124563" y="3221037"/>
          <a:ext cx="2489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54" name="Equation" r:id="rId39" imgW="2361960" imgH="393480" progId="Equation.3">
                  <p:embed/>
                </p:oleObj>
              </mc:Choice>
              <mc:Fallback>
                <p:oleObj name="Equation" r:id="rId39" imgW="2361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563" y="3221037"/>
                        <a:ext cx="2489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238204"/>
              </p:ext>
            </p:extLst>
          </p:nvPr>
        </p:nvGraphicFramePr>
        <p:xfrm>
          <a:off x="3725925" y="3303682"/>
          <a:ext cx="1536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55" name="Equation" r:id="rId41" imgW="1531546" imgH="396144" progId="Equation.3">
                  <p:embed/>
                </p:oleObj>
              </mc:Choice>
              <mc:Fallback>
                <p:oleObj name="Equation" r:id="rId41" imgW="1531546" imgH="39614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925" y="3303682"/>
                        <a:ext cx="1536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Line 82"/>
          <p:cNvSpPr>
            <a:spLocks noChangeShapeType="1"/>
          </p:cNvSpPr>
          <p:nvPr/>
        </p:nvSpPr>
        <p:spPr bwMode="auto">
          <a:xfrm>
            <a:off x="1066800" y="3260725"/>
            <a:ext cx="228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82"/>
          <p:cNvSpPr>
            <a:spLocks noChangeShapeType="1"/>
          </p:cNvSpPr>
          <p:nvPr/>
        </p:nvSpPr>
        <p:spPr bwMode="auto">
          <a:xfrm>
            <a:off x="1905000" y="3225250"/>
            <a:ext cx="228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82"/>
          <p:cNvSpPr>
            <a:spLocks noChangeShapeType="1"/>
          </p:cNvSpPr>
          <p:nvPr/>
        </p:nvSpPr>
        <p:spPr bwMode="auto">
          <a:xfrm>
            <a:off x="3327400" y="3260725"/>
            <a:ext cx="228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82"/>
          <p:cNvSpPr>
            <a:spLocks noChangeShapeType="1"/>
          </p:cNvSpPr>
          <p:nvPr/>
        </p:nvSpPr>
        <p:spPr bwMode="auto">
          <a:xfrm>
            <a:off x="2679700" y="3202616"/>
            <a:ext cx="228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Text Box 67"/>
          <p:cNvSpPr txBox="1">
            <a:spLocks noChangeArrowheads="1"/>
          </p:cNvSpPr>
          <p:nvPr/>
        </p:nvSpPr>
        <p:spPr bwMode="auto">
          <a:xfrm>
            <a:off x="3687432" y="2915895"/>
            <a:ext cx="56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1" dirty="0">
                <a:solidFill>
                  <a:schemeClr val="accent2"/>
                </a:solidFill>
              </a:rPr>
              <a:t>记 </a:t>
            </a:r>
          </a:p>
        </p:txBody>
      </p:sp>
      <p:sp>
        <p:nvSpPr>
          <p:cNvPr id="69" name="Text Box 8"/>
          <p:cNvSpPr txBox="1">
            <a:spLocks noChangeArrowheads="1"/>
          </p:cNvSpPr>
          <p:nvPr/>
        </p:nvSpPr>
        <p:spPr bwMode="auto">
          <a:xfrm>
            <a:off x="355600" y="5226844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/>
              <a:t>沿三个坐标轴方向的</a:t>
            </a:r>
            <a:r>
              <a:rPr lang="zh-CN" altLang="en-US" b="1" dirty="0">
                <a:solidFill>
                  <a:schemeClr val="tx2"/>
                </a:solidFill>
              </a:rPr>
              <a:t>分向量</a:t>
            </a:r>
            <a:r>
              <a:rPr lang="en-US" altLang="zh-CN" dirty="0"/>
              <a:t>,</a:t>
            </a:r>
          </a:p>
        </p:txBody>
      </p:sp>
      <p:grpSp>
        <p:nvGrpSpPr>
          <p:cNvPr id="70" name="Group 39"/>
          <p:cNvGrpSpPr>
            <a:grpSpLocks/>
          </p:cNvGrpSpPr>
          <p:nvPr/>
        </p:nvGrpSpPr>
        <p:grpSpPr bwMode="auto">
          <a:xfrm>
            <a:off x="457452" y="3962401"/>
            <a:ext cx="5029200" cy="519112"/>
            <a:chOff x="265" y="2640"/>
            <a:chExt cx="3168" cy="327"/>
          </a:xfrm>
        </p:grpSpPr>
        <p:sp>
          <p:nvSpPr>
            <p:cNvPr id="71" name="Text Box 40"/>
            <p:cNvSpPr txBox="1">
              <a:spLocks noChangeArrowheads="1"/>
            </p:cNvSpPr>
            <p:nvPr/>
          </p:nvSpPr>
          <p:spPr bwMode="auto">
            <a:xfrm>
              <a:off x="265" y="2640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/>
                <a:t>此式称为向量</a:t>
              </a:r>
              <a:r>
                <a:rPr lang="zh-CN" altLang="en-US" i="1" dirty="0"/>
                <a:t> </a:t>
              </a:r>
              <a:r>
                <a:rPr lang="en-US" altLang="zh-CN" i="1" dirty="0"/>
                <a:t>r</a:t>
              </a:r>
              <a:r>
                <a:rPr lang="en-US" altLang="zh-CN" dirty="0"/>
                <a:t> </a:t>
              </a:r>
              <a:r>
                <a:rPr lang="zh-CN" altLang="en-US" dirty="0"/>
                <a:t>的</a:t>
              </a:r>
              <a:r>
                <a:rPr lang="zh-CN" altLang="en-US" b="1" dirty="0">
                  <a:solidFill>
                    <a:schemeClr val="tx2"/>
                  </a:solidFill>
                </a:rPr>
                <a:t>坐标分解式</a:t>
              </a:r>
              <a:r>
                <a:rPr lang="zh-CN" altLang="en-US" dirty="0">
                  <a:solidFill>
                    <a:schemeClr val="tx2"/>
                  </a:solidFill>
                </a:rPr>
                <a:t> </a:t>
              </a:r>
              <a:r>
                <a:rPr lang="en-US" altLang="zh-CN" dirty="0">
                  <a:solidFill>
                    <a:schemeClr val="tx2"/>
                  </a:solidFill>
                </a:rPr>
                <a:t>,</a:t>
              </a:r>
            </a:p>
          </p:txBody>
        </p:sp>
        <p:sp>
          <p:nvSpPr>
            <p:cNvPr id="72" name="Line 41"/>
            <p:cNvSpPr>
              <a:spLocks noChangeShapeType="1"/>
            </p:cNvSpPr>
            <p:nvPr/>
          </p:nvSpPr>
          <p:spPr bwMode="auto">
            <a:xfrm>
              <a:off x="1679" y="2726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" name="Group 76"/>
          <p:cNvGrpSpPr>
            <a:grpSpLocks/>
          </p:cNvGrpSpPr>
          <p:nvPr/>
        </p:nvGrpSpPr>
        <p:grpSpPr bwMode="auto">
          <a:xfrm>
            <a:off x="528669" y="4718034"/>
            <a:ext cx="3302000" cy="431800"/>
            <a:chOff x="3296" y="3184"/>
            <a:chExt cx="2080" cy="272"/>
          </a:xfrm>
        </p:grpSpPr>
        <p:graphicFrame>
          <p:nvGraphicFramePr>
            <p:cNvPr id="74" name="Object 42"/>
            <p:cNvGraphicFramePr>
              <a:graphicFrameLocks noChangeAspect="1"/>
            </p:cNvGraphicFramePr>
            <p:nvPr/>
          </p:nvGraphicFramePr>
          <p:xfrm>
            <a:off x="3296" y="3184"/>
            <a:ext cx="20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56" name="Equation" r:id="rId43" imgW="3301920" imgH="431640" progId="Equation.3">
                    <p:embed/>
                  </p:oleObj>
                </mc:Choice>
                <mc:Fallback>
                  <p:oleObj name="Equation" r:id="rId43" imgW="33019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6" y="3184"/>
                          <a:ext cx="20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5195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73"/>
            <p:cNvSpPr>
              <a:spLocks noChangeShapeType="1"/>
            </p:cNvSpPr>
            <p:nvPr/>
          </p:nvSpPr>
          <p:spPr bwMode="auto">
            <a:xfrm>
              <a:off x="4080" y="319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3754" y="319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75"/>
            <p:cNvSpPr>
              <a:spLocks noChangeShapeType="1"/>
            </p:cNvSpPr>
            <p:nvPr/>
          </p:nvSpPr>
          <p:spPr bwMode="auto">
            <a:xfrm>
              <a:off x="3411" y="319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" name="Group 95"/>
          <p:cNvGrpSpPr>
            <a:grpSpLocks/>
          </p:cNvGrpSpPr>
          <p:nvPr/>
        </p:nvGrpSpPr>
        <p:grpSpPr bwMode="auto">
          <a:xfrm>
            <a:off x="4988192" y="5233034"/>
            <a:ext cx="3924300" cy="431800"/>
            <a:chOff x="3036" y="3552"/>
            <a:chExt cx="2472" cy="272"/>
          </a:xfrm>
        </p:grpSpPr>
        <p:graphicFrame>
          <p:nvGraphicFramePr>
            <p:cNvPr id="80" name="Object 68"/>
            <p:cNvGraphicFramePr>
              <a:graphicFrameLocks noChangeAspect="1"/>
            </p:cNvGraphicFramePr>
            <p:nvPr/>
          </p:nvGraphicFramePr>
          <p:xfrm>
            <a:off x="3036" y="3552"/>
            <a:ext cx="24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57" name="Equation" r:id="rId45" imgW="3924000" imgH="431640" progId="Equation.3">
                    <p:embed/>
                  </p:oleObj>
                </mc:Choice>
                <mc:Fallback>
                  <p:oleObj name="Equation" r:id="rId45" imgW="39240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" y="3552"/>
                          <a:ext cx="24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" name="Line 94"/>
            <p:cNvSpPr>
              <a:spLocks noChangeShapeType="1"/>
            </p:cNvSpPr>
            <p:nvPr/>
          </p:nvSpPr>
          <p:spPr bwMode="auto">
            <a:xfrm>
              <a:off x="4608" y="36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3187370" y="5770029"/>
            <a:ext cx="635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916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6" name="Rectangle 9"/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3194050" cy="6096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在直角坐标系下</a:t>
            </a:r>
          </a:p>
        </p:txBody>
      </p:sp>
      <p:sp>
        <p:nvSpPr>
          <p:cNvPr id="12307" name="Line 109"/>
          <p:cNvSpPr>
            <a:spLocks noChangeShapeType="1"/>
          </p:cNvSpPr>
          <p:nvPr/>
        </p:nvSpPr>
        <p:spPr bwMode="auto">
          <a:xfrm rot="721836" flipH="1">
            <a:off x="3886200" y="5029200"/>
            <a:ext cx="842963" cy="841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8" name="Line 110"/>
          <p:cNvSpPr>
            <a:spLocks noChangeShapeType="1"/>
          </p:cNvSpPr>
          <p:nvPr/>
        </p:nvSpPr>
        <p:spPr bwMode="auto">
          <a:xfrm flipV="1">
            <a:off x="4822825" y="3536950"/>
            <a:ext cx="0" cy="1581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Line 111"/>
          <p:cNvSpPr>
            <a:spLocks noChangeShapeType="1"/>
          </p:cNvSpPr>
          <p:nvPr/>
        </p:nvSpPr>
        <p:spPr bwMode="auto">
          <a:xfrm flipH="1">
            <a:off x="4822825" y="5118100"/>
            <a:ext cx="2520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290" name="Object 112"/>
          <p:cNvGraphicFramePr>
            <a:graphicFrameLocks noChangeAspect="1"/>
          </p:cNvGraphicFramePr>
          <p:nvPr/>
        </p:nvGraphicFramePr>
        <p:xfrm>
          <a:off x="3495675" y="5721350"/>
          <a:ext cx="3381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0" name="Equation" r:id="rId3" imgW="126720" imgH="139680" progId="Equation.3">
                  <p:embed/>
                </p:oleObj>
              </mc:Choice>
              <mc:Fallback>
                <p:oleObj name="Equation" r:id="rId3" imgW="126720" imgH="139680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5721350"/>
                        <a:ext cx="3381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13"/>
          <p:cNvGraphicFramePr>
            <a:graphicFrameLocks noChangeAspect="1"/>
          </p:cNvGraphicFramePr>
          <p:nvPr/>
        </p:nvGraphicFramePr>
        <p:xfrm>
          <a:off x="7318375" y="4930775"/>
          <a:ext cx="336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1"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5" y="4930775"/>
                        <a:ext cx="3365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14"/>
          <p:cNvGraphicFramePr>
            <a:graphicFrameLocks noChangeAspect="1"/>
          </p:cNvGraphicFramePr>
          <p:nvPr/>
        </p:nvGraphicFramePr>
        <p:xfrm>
          <a:off x="4879975" y="3400425"/>
          <a:ext cx="30003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2" name="Equation" r:id="rId7" imgW="126720" imgH="126720" progId="Equation.3">
                  <p:embed/>
                </p:oleObj>
              </mc:Choice>
              <mc:Fallback>
                <p:oleObj name="Equation" r:id="rId7" imgW="126720" imgH="126720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3400425"/>
                        <a:ext cx="300038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4110038" y="4114800"/>
            <a:ext cx="2851150" cy="522288"/>
            <a:chOff x="2589" y="2592"/>
            <a:chExt cx="1796" cy="329"/>
          </a:xfrm>
        </p:grpSpPr>
        <p:sp>
          <p:nvSpPr>
            <p:cNvPr id="12346" name="AutoShape 117"/>
            <p:cNvSpPr>
              <a:spLocks noChangeArrowheads="1"/>
            </p:cNvSpPr>
            <p:nvPr/>
          </p:nvSpPr>
          <p:spPr bwMode="auto">
            <a:xfrm>
              <a:off x="2589" y="2636"/>
              <a:ext cx="1796" cy="285"/>
            </a:xfrm>
            <a:prstGeom prst="parallelogram">
              <a:avLst>
                <a:gd name="adj" fmla="val 158361"/>
              </a:avLst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47" name="Line 118"/>
            <p:cNvSpPr>
              <a:spLocks noChangeShapeType="1"/>
            </p:cNvSpPr>
            <p:nvPr/>
          </p:nvSpPr>
          <p:spPr bwMode="auto">
            <a:xfrm flipH="1" flipV="1">
              <a:off x="3042" y="2592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5910263" y="4489450"/>
            <a:ext cx="1366837" cy="771525"/>
            <a:chOff x="3723" y="2828"/>
            <a:chExt cx="861" cy="486"/>
          </a:xfrm>
        </p:grpSpPr>
        <p:sp>
          <p:nvSpPr>
            <p:cNvPr id="12344" name="AutoShape 125"/>
            <p:cNvSpPr>
              <a:spLocks noChangeArrowheads="1"/>
            </p:cNvSpPr>
            <p:nvPr/>
          </p:nvSpPr>
          <p:spPr bwMode="auto">
            <a:xfrm rot="-2055135">
              <a:off x="3723" y="2828"/>
              <a:ext cx="861" cy="486"/>
            </a:xfrm>
            <a:prstGeom prst="parallelogram">
              <a:avLst>
                <a:gd name="adj" fmla="val 69306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45" name="Line 126"/>
            <p:cNvSpPr>
              <a:spLocks noChangeShapeType="1"/>
            </p:cNvSpPr>
            <p:nvPr/>
          </p:nvSpPr>
          <p:spPr bwMode="auto">
            <a:xfrm flipH="1">
              <a:off x="3945" y="3224"/>
              <a:ext cx="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143" name="Text Box 127"/>
          <p:cNvSpPr txBox="1">
            <a:spLocks noChangeArrowheads="1"/>
          </p:cNvSpPr>
          <p:nvPr/>
        </p:nvSpPr>
        <p:spPr bwMode="auto">
          <a:xfrm>
            <a:off x="7181056" y="915816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/>
              <a:t>向径</a:t>
            </a:r>
          </a:p>
        </p:txBody>
      </p:sp>
      <p:graphicFrame>
        <p:nvGraphicFramePr>
          <p:cNvPr id="86145" name="Object 129"/>
          <p:cNvGraphicFramePr>
            <a:graphicFrameLocks noChangeAspect="1"/>
          </p:cNvGraphicFramePr>
          <p:nvPr/>
        </p:nvGraphicFramePr>
        <p:xfrm>
          <a:off x="1885950" y="958850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name="Equation" r:id="rId9" imgW="1269720" imgH="419040" progId="Equation.3">
                  <p:embed/>
                </p:oleObj>
              </mc:Choice>
              <mc:Fallback>
                <p:oleObj name="Equation" r:id="rId9" imgW="1269720" imgH="41904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958850"/>
                        <a:ext cx="1270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46" name="Text Box 130"/>
          <p:cNvSpPr txBox="1">
            <a:spLocks noChangeArrowheads="1"/>
          </p:cNvSpPr>
          <p:nvPr/>
        </p:nvSpPr>
        <p:spPr bwMode="auto">
          <a:xfrm>
            <a:off x="2909888" y="2631471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坐标轴上的点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chemeClr val="tx2"/>
                </a:solidFill>
              </a:rPr>
              <a:t>P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i="1" dirty="0">
                <a:solidFill>
                  <a:schemeClr val="tx2"/>
                </a:solidFill>
              </a:rPr>
              <a:t>Q 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i="1" dirty="0">
                <a:solidFill>
                  <a:schemeClr val="tx2"/>
                </a:solidFill>
              </a:rPr>
              <a:t>R </a:t>
            </a:r>
            <a:r>
              <a:rPr lang="en-US" altLang="zh-CN" dirty="0"/>
              <a:t>;</a:t>
            </a:r>
            <a:endParaRPr lang="en-US" altLang="zh-CN" dirty="0">
              <a:latin typeface="楷体_GB2312" pitchFamily="49" charset="-122"/>
            </a:endParaRPr>
          </a:p>
        </p:txBody>
      </p:sp>
      <p:sp>
        <p:nvSpPr>
          <p:cNvPr id="86147" name="Text Box 131"/>
          <p:cNvSpPr txBox="1">
            <a:spLocks noChangeArrowheads="1"/>
          </p:cNvSpPr>
          <p:nvPr/>
        </p:nvSpPr>
        <p:spPr bwMode="auto">
          <a:xfrm>
            <a:off x="248793" y="3277394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坐标面上的点 </a:t>
            </a:r>
            <a:r>
              <a:rPr lang="en-US" altLang="zh-CN" i="1" dirty="0"/>
              <a:t>A</a:t>
            </a:r>
            <a:r>
              <a:rPr lang="en-US" altLang="zh-CN" dirty="0"/>
              <a:t> , </a:t>
            </a:r>
            <a:r>
              <a:rPr lang="en-US" altLang="zh-CN" i="1" dirty="0"/>
              <a:t>B</a:t>
            </a:r>
            <a:r>
              <a:rPr lang="en-US" altLang="zh-CN" dirty="0"/>
              <a:t> , </a:t>
            </a:r>
            <a:r>
              <a:rPr lang="en-US" altLang="zh-CN" i="1" dirty="0"/>
              <a:t>C</a:t>
            </a:r>
            <a:endParaRPr lang="en-US" altLang="zh-CN" i="1" dirty="0">
              <a:latin typeface="楷体_GB2312" pitchFamily="49" charset="-122"/>
            </a:endParaRPr>
          </a:p>
        </p:txBody>
      </p:sp>
      <p:sp>
        <p:nvSpPr>
          <p:cNvPr id="12315" name="Text Box 132"/>
          <p:cNvSpPr txBox="1">
            <a:spLocks noChangeArrowheads="1"/>
          </p:cNvSpPr>
          <p:nvPr/>
        </p:nvSpPr>
        <p:spPr bwMode="auto">
          <a:xfrm>
            <a:off x="914400" y="9588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点</a:t>
            </a:r>
            <a:r>
              <a:rPr lang="zh-CN" altLang="en-US"/>
              <a:t> </a:t>
            </a:r>
            <a:r>
              <a:rPr lang="en-US" altLang="zh-CN" i="1">
                <a:solidFill>
                  <a:schemeClr val="tx2"/>
                </a:solidFill>
              </a:rPr>
              <a:t>M</a:t>
            </a:r>
          </a:p>
        </p:txBody>
      </p:sp>
      <p:sp>
        <p:nvSpPr>
          <p:cNvPr id="86149" name="Text Box 133"/>
          <p:cNvSpPr txBox="1">
            <a:spLocks noChangeArrowheads="1"/>
          </p:cNvSpPr>
          <p:nvPr/>
        </p:nvSpPr>
        <p:spPr bwMode="auto">
          <a:xfrm>
            <a:off x="346004" y="2045791"/>
            <a:ext cx="2584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特殊点的</a:t>
            </a:r>
            <a:r>
              <a:rPr lang="zh-CN" altLang="en-US" dirty="0" smtClean="0">
                <a:latin typeface="楷体_GB2312" pitchFamily="49" charset="-122"/>
              </a:rPr>
              <a:t>坐标</a:t>
            </a:r>
            <a:r>
              <a:rPr lang="en-US" altLang="zh-CN" dirty="0" smtClean="0">
                <a:latin typeface="楷体_GB2312" pitchFamily="49" charset="-122"/>
              </a:rPr>
              <a:t>:</a:t>
            </a:r>
            <a:endParaRPr lang="en-US" altLang="zh-CN" dirty="0"/>
          </a:p>
        </p:txBody>
      </p:sp>
      <p:sp>
        <p:nvSpPr>
          <p:cNvPr id="86150" name="Text Box 134"/>
          <p:cNvSpPr txBox="1">
            <a:spLocks noChangeArrowheads="1"/>
          </p:cNvSpPr>
          <p:nvPr/>
        </p:nvSpPr>
        <p:spPr bwMode="auto">
          <a:xfrm>
            <a:off x="3124200" y="95885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/>
              <a:t>有序数组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86151" name="Object 135"/>
          <p:cNvGraphicFramePr>
            <a:graphicFrameLocks noChangeAspect="1"/>
          </p:cNvGraphicFramePr>
          <p:nvPr/>
        </p:nvGraphicFramePr>
        <p:xfrm>
          <a:off x="4616450" y="958850"/>
          <a:ext cx="14033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4" name="Equation" r:id="rId11" imgW="507960" imgH="203040" progId="Equation.3">
                  <p:embed/>
                </p:oleObj>
              </mc:Choice>
              <mc:Fallback>
                <p:oleObj name="Equation" r:id="rId11" imgW="507960" imgH="20304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958850"/>
                        <a:ext cx="140335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52" name="Object 136"/>
          <p:cNvGraphicFramePr>
            <a:graphicFrameLocks noChangeAspect="1"/>
          </p:cNvGraphicFramePr>
          <p:nvPr/>
        </p:nvGraphicFramePr>
        <p:xfrm>
          <a:off x="6002338" y="939800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5" name="Equation" r:id="rId13" imgW="1269720" imgH="419040" progId="Equation.3">
                  <p:embed/>
                </p:oleObj>
              </mc:Choice>
              <mc:Fallback>
                <p:oleObj name="Equation" r:id="rId13" imgW="1269720" imgH="419040" progId="Equation.3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939800"/>
                        <a:ext cx="1270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7"/>
          <p:cNvGrpSpPr>
            <a:grpSpLocks/>
          </p:cNvGrpSpPr>
          <p:nvPr/>
        </p:nvGrpSpPr>
        <p:grpSpPr bwMode="auto">
          <a:xfrm>
            <a:off x="3984625" y="5565775"/>
            <a:ext cx="1300163" cy="501650"/>
            <a:chOff x="1728" y="3429"/>
            <a:chExt cx="963" cy="372"/>
          </a:xfrm>
        </p:grpSpPr>
        <p:graphicFrame>
          <p:nvGraphicFramePr>
            <p:cNvPr id="12305" name="Object 138"/>
            <p:cNvGraphicFramePr>
              <a:graphicFrameLocks noChangeAspect="1"/>
            </p:cNvGraphicFramePr>
            <p:nvPr/>
          </p:nvGraphicFramePr>
          <p:xfrm>
            <a:off x="1728" y="3456"/>
            <a:ext cx="963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6" name="Equation" r:id="rId15" imgW="558720" imgH="203040" progId="Equation.3">
                    <p:embed/>
                  </p:oleObj>
                </mc:Choice>
                <mc:Fallback>
                  <p:oleObj name="Equation" r:id="rId15" imgW="558720" imgH="203040" progId="Equation.3">
                    <p:embed/>
                    <p:pic>
                      <p:nvPicPr>
                        <p:cNvPr id="0" name="Object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456"/>
                          <a:ext cx="963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3" name="Oval 139"/>
            <p:cNvSpPr>
              <a:spLocks noChangeArrowheads="1"/>
            </p:cNvSpPr>
            <p:nvPr/>
          </p:nvSpPr>
          <p:spPr bwMode="auto">
            <a:xfrm>
              <a:off x="1776" y="3429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5" name="Group 140"/>
          <p:cNvGrpSpPr>
            <a:grpSpLocks/>
          </p:cNvGrpSpPr>
          <p:nvPr/>
        </p:nvGrpSpPr>
        <p:grpSpPr bwMode="auto">
          <a:xfrm>
            <a:off x="6735763" y="5084763"/>
            <a:ext cx="1320800" cy="552450"/>
            <a:chOff x="3744" y="3094"/>
            <a:chExt cx="979" cy="410"/>
          </a:xfrm>
        </p:grpSpPr>
        <p:graphicFrame>
          <p:nvGraphicFramePr>
            <p:cNvPr id="12304" name="Object 141"/>
            <p:cNvGraphicFramePr>
              <a:graphicFrameLocks noChangeAspect="1"/>
            </p:cNvGraphicFramePr>
            <p:nvPr/>
          </p:nvGraphicFramePr>
          <p:xfrm>
            <a:off x="3744" y="3175"/>
            <a:ext cx="97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7" name="Equation" r:id="rId17" imgW="596880" imgH="203040" progId="Equation.3">
                    <p:embed/>
                  </p:oleObj>
                </mc:Choice>
                <mc:Fallback>
                  <p:oleObj name="Equation" r:id="rId17" imgW="596880" imgH="203040" progId="Equation.3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175"/>
                          <a:ext cx="97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2" name="Oval 142"/>
            <p:cNvSpPr>
              <a:spLocks noChangeArrowheads="1"/>
            </p:cNvSpPr>
            <p:nvPr/>
          </p:nvSpPr>
          <p:spPr bwMode="auto">
            <a:xfrm>
              <a:off x="3840" y="3094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43"/>
          <p:cNvGrpSpPr>
            <a:grpSpLocks/>
          </p:cNvGrpSpPr>
          <p:nvPr/>
        </p:nvGrpSpPr>
        <p:grpSpPr bwMode="auto">
          <a:xfrm>
            <a:off x="3495675" y="3883702"/>
            <a:ext cx="1360488" cy="447675"/>
            <a:chOff x="1344" y="2199"/>
            <a:chExt cx="1008" cy="332"/>
          </a:xfrm>
        </p:grpSpPr>
        <p:graphicFrame>
          <p:nvGraphicFramePr>
            <p:cNvPr id="12303" name="Object 144"/>
            <p:cNvGraphicFramePr>
              <a:graphicFrameLocks noChangeAspect="1"/>
            </p:cNvGraphicFramePr>
            <p:nvPr/>
          </p:nvGraphicFramePr>
          <p:xfrm>
            <a:off x="1344" y="2199"/>
            <a:ext cx="93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8" name="Equation" r:id="rId19" imgW="571320" imgH="203040" progId="Equation.3">
                    <p:embed/>
                  </p:oleObj>
                </mc:Choice>
                <mc:Fallback>
                  <p:oleObj name="Equation" r:id="rId19" imgW="571320" imgH="203040" progId="Equation.3">
                    <p:embed/>
                    <p:pic>
                      <p:nvPicPr>
                        <p:cNvPr id="0" name="Object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199"/>
                          <a:ext cx="939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1" name="Oval 145"/>
            <p:cNvSpPr>
              <a:spLocks noChangeArrowheads="1"/>
            </p:cNvSpPr>
            <p:nvPr/>
          </p:nvSpPr>
          <p:spPr bwMode="auto">
            <a:xfrm>
              <a:off x="2295" y="2400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" name="Group 149"/>
          <p:cNvGrpSpPr>
            <a:grpSpLocks/>
          </p:cNvGrpSpPr>
          <p:nvPr/>
        </p:nvGrpSpPr>
        <p:grpSpPr bwMode="auto">
          <a:xfrm>
            <a:off x="6872288" y="3803650"/>
            <a:ext cx="1444625" cy="482600"/>
            <a:chOff x="3831" y="2138"/>
            <a:chExt cx="1070" cy="358"/>
          </a:xfrm>
        </p:grpSpPr>
        <p:graphicFrame>
          <p:nvGraphicFramePr>
            <p:cNvPr id="12302" name="Object 150"/>
            <p:cNvGraphicFramePr>
              <a:graphicFrameLocks noChangeAspect="1"/>
            </p:cNvGraphicFramePr>
            <p:nvPr/>
          </p:nvGraphicFramePr>
          <p:xfrm>
            <a:off x="3840" y="2138"/>
            <a:ext cx="1061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9" name="Equation" r:id="rId21" imgW="596880" imgH="203040" progId="Equation.3">
                    <p:embed/>
                  </p:oleObj>
                </mc:Choice>
                <mc:Fallback>
                  <p:oleObj name="Equation" r:id="rId21" imgW="596880" imgH="203040" progId="Equation.3">
                    <p:embed/>
                    <p:pic>
                      <p:nvPicPr>
                        <p:cNvPr id="0" name="Object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138"/>
                          <a:ext cx="1061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0" name="Oval 151"/>
            <p:cNvSpPr>
              <a:spLocks noChangeArrowheads="1"/>
            </p:cNvSpPr>
            <p:nvPr/>
          </p:nvSpPr>
          <p:spPr bwMode="auto">
            <a:xfrm>
              <a:off x="3831" y="2400"/>
              <a:ext cx="57" cy="5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86172" name="Text Box 156"/>
          <p:cNvSpPr txBox="1">
            <a:spLocks noChangeArrowheads="1"/>
          </p:cNvSpPr>
          <p:nvPr/>
        </p:nvSpPr>
        <p:spPr bwMode="auto">
          <a:xfrm>
            <a:off x="1199692" y="1499034"/>
            <a:ext cx="5216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/>
              <a:t>(</a:t>
            </a:r>
            <a:r>
              <a:rPr lang="zh-CN" altLang="en-US" dirty="0"/>
              <a:t>称为点</a:t>
            </a:r>
            <a:r>
              <a:rPr lang="zh-CN" altLang="en-US" i="1" dirty="0"/>
              <a:t> </a:t>
            </a:r>
            <a:r>
              <a:rPr lang="en-US" altLang="zh-CN" i="1" dirty="0"/>
              <a:t>M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zh-CN" altLang="en-US" b="1" dirty="0" smtClean="0">
                <a:solidFill>
                  <a:schemeClr val="tx2"/>
                </a:solidFill>
              </a:rPr>
              <a:t>坐标，也称为向量 </a:t>
            </a:r>
            <a:endParaRPr lang="en-US" altLang="zh-CN" dirty="0"/>
          </a:p>
        </p:txBody>
      </p:sp>
      <p:sp>
        <p:nvSpPr>
          <p:cNvPr id="86173" name="Text Box 157"/>
          <p:cNvSpPr txBox="1">
            <a:spLocks noChangeArrowheads="1"/>
          </p:cNvSpPr>
          <p:nvPr/>
        </p:nvSpPr>
        <p:spPr bwMode="auto">
          <a:xfrm>
            <a:off x="523029" y="2564904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原点 </a:t>
            </a:r>
            <a:r>
              <a:rPr lang="en-US" altLang="zh-CN" i="1" dirty="0"/>
              <a:t>O</a:t>
            </a:r>
            <a:r>
              <a:rPr lang="en-US" altLang="zh-CN" dirty="0"/>
              <a:t>(0,0,0) ;</a:t>
            </a:r>
          </a:p>
        </p:txBody>
      </p:sp>
      <p:grpSp>
        <p:nvGrpSpPr>
          <p:cNvPr id="8" name="Group 158"/>
          <p:cNvGrpSpPr>
            <a:grpSpLocks/>
          </p:cNvGrpSpPr>
          <p:nvPr/>
        </p:nvGrpSpPr>
        <p:grpSpPr bwMode="auto">
          <a:xfrm>
            <a:off x="8036651" y="1085995"/>
            <a:ext cx="230187" cy="279400"/>
            <a:chOff x="5123" y="793"/>
            <a:chExt cx="145" cy="176"/>
          </a:xfrm>
        </p:grpSpPr>
        <p:graphicFrame>
          <p:nvGraphicFramePr>
            <p:cNvPr id="12301" name="Object 159"/>
            <p:cNvGraphicFramePr>
              <a:graphicFrameLocks noChangeAspect="1"/>
            </p:cNvGraphicFramePr>
            <p:nvPr/>
          </p:nvGraphicFramePr>
          <p:xfrm>
            <a:off x="5136" y="823"/>
            <a:ext cx="129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0" name="Equation" r:id="rId23" imgW="203040" imgH="228600" progId="Equation.3">
                    <p:embed/>
                  </p:oleObj>
                </mc:Choice>
                <mc:Fallback>
                  <p:oleObj name="Equation" r:id="rId23" imgW="203040" imgH="228600" progId="Equation.3">
                    <p:embed/>
                    <p:pic>
                      <p:nvPicPr>
                        <p:cNvPr id="0" name="Object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823"/>
                          <a:ext cx="129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9" name="Line 160"/>
            <p:cNvSpPr>
              <a:spLocks noChangeShapeType="1"/>
            </p:cNvSpPr>
            <p:nvPr/>
          </p:nvSpPr>
          <p:spPr bwMode="auto">
            <a:xfrm>
              <a:off x="5123" y="793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119"/>
          <p:cNvGrpSpPr>
            <a:grpSpLocks/>
          </p:cNvGrpSpPr>
          <p:nvPr/>
        </p:nvGrpSpPr>
        <p:grpSpPr bwMode="auto">
          <a:xfrm>
            <a:off x="4116388" y="4637088"/>
            <a:ext cx="2138362" cy="1011237"/>
            <a:chOff x="2593" y="2921"/>
            <a:chExt cx="1347" cy="637"/>
          </a:xfrm>
        </p:grpSpPr>
        <p:sp>
          <p:nvSpPr>
            <p:cNvPr id="12335" name="Rectangle 120"/>
            <p:cNvSpPr>
              <a:spLocks noChangeArrowheads="1"/>
            </p:cNvSpPr>
            <p:nvPr/>
          </p:nvSpPr>
          <p:spPr bwMode="auto">
            <a:xfrm>
              <a:off x="2593" y="2921"/>
              <a:ext cx="1347" cy="603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36" name="Line 121"/>
            <p:cNvSpPr>
              <a:spLocks noChangeShapeType="1"/>
            </p:cNvSpPr>
            <p:nvPr/>
          </p:nvSpPr>
          <p:spPr bwMode="auto">
            <a:xfrm flipH="1">
              <a:off x="3038" y="3224"/>
              <a:ext cx="8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7" name="Line 122"/>
            <p:cNvSpPr>
              <a:spLocks noChangeShapeType="1"/>
            </p:cNvSpPr>
            <p:nvPr/>
          </p:nvSpPr>
          <p:spPr bwMode="auto">
            <a:xfrm rot="721836" flipH="1">
              <a:off x="2625" y="3177"/>
              <a:ext cx="381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8" name="Line 123"/>
            <p:cNvSpPr>
              <a:spLocks noChangeShapeType="1"/>
            </p:cNvSpPr>
            <p:nvPr/>
          </p:nvSpPr>
          <p:spPr bwMode="auto">
            <a:xfrm flipH="1" flipV="1">
              <a:off x="3042" y="2928"/>
              <a:ext cx="0" cy="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296" name="Object 168"/>
          <p:cNvGraphicFramePr>
            <a:graphicFrameLocks noChangeAspect="1"/>
          </p:cNvGraphicFramePr>
          <p:nvPr/>
        </p:nvGraphicFramePr>
        <p:xfrm>
          <a:off x="4724400" y="510540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1" name="Equation" r:id="rId25" imgW="291960" imgH="317160" progId="Equation.3">
                  <p:embed/>
                </p:oleObj>
              </mc:Choice>
              <mc:Fallback>
                <p:oleObj name="Equation" r:id="rId25" imgW="291960" imgH="317160" progId="Equation.3">
                  <p:embed/>
                  <p:pic>
                    <p:nvPicPr>
                      <p:cNvPr id="0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05400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61"/>
          <p:cNvGrpSpPr>
            <a:grpSpLocks/>
          </p:cNvGrpSpPr>
          <p:nvPr/>
        </p:nvGrpSpPr>
        <p:grpSpPr bwMode="auto">
          <a:xfrm>
            <a:off x="5334000" y="4597400"/>
            <a:ext cx="230188" cy="279400"/>
            <a:chOff x="5123" y="793"/>
            <a:chExt cx="145" cy="176"/>
          </a:xfrm>
        </p:grpSpPr>
        <p:graphicFrame>
          <p:nvGraphicFramePr>
            <p:cNvPr id="12300" name="Object 162"/>
            <p:cNvGraphicFramePr>
              <a:graphicFrameLocks noChangeAspect="1"/>
            </p:cNvGraphicFramePr>
            <p:nvPr/>
          </p:nvGraphicFramePr>
          <p:xfrm>
            <a:off x="5136" y="823"/>
            <a:ext cx="129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2" name="Equation" r:id="rId27" imgW="203040" imgH="228600" progId="Equation.3">
                    <p:embed/>
                  </p:oleObj>
                </mc:Choice>
                <mc:Fallback>
                  <p:oleObj name="Equation" r:id="rId27" imgW="203040" imgH="228600" progId="Equation.3">
                    <p:embed/>
                    <p:pic>
                      <p:nvPicPr>
                        <p:cNvPr id="0" name="Object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823"/>
                          <a:ext cx="129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4" name="Line 163"/>
            <p:cNvSpPr>
              <a:spLocks noChangeShapeType="1"/>
            </p:cNvSpPr>
            <p:nvPr/>
          </p:nvSpPr>
          <p:spPr bwMode="auto">
            <a:xfrm>
              <a:off x="5123" y="793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171" name="Line 155"/>
          <p:cNvSpPr>
            <a:spLocks noChangeShapeType="1"/>
          </p:cNvSpPr>
          <p:nvPr/>
        </p:nvSpPr>
        <p:spPr bwMode="auto">
          <a:xfrm flipV="1">
            <a:off x="4810125" y="4630738"/>
            <a:ext cx="1425575" cy="4905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146"/>
          <p:cNvGrpSpPr>
            <a:grpSpLocks/>
          </p:cNvGrpSpPr>
          <p:nvPr/>
        </p:nvGrpSpPr>
        <p:grpSpPr bwMode="auto">
          <a:xfrm>
            <a:off x="5827713" y="5535613"/>
            <a:ext cx="1398587" cy="520700"/>
            <a:chOff x="3072" y="3429"/>
            <a:chExt cx="1036" cy="385"/>
          </a:xfrm>
        </p:grpSpPr>
        <p:graphicFrame>
          <p:nvGraphicFramePr>
            <p:cNvPr id="12299" name="Object 147"/>
            <p:cNvGraphicFramePr>
              <a:graphicFrameLocks noChangeAspect="1"/>
            </p:cNvGraphicFramePr>
            <p:nvPr/>
          </p:nvGraphicFramePr>
          <p:xfrm>
            <a:off x="3072" y="3456"/>
            <a:ext cx="103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3" name="Equation" r:id="rId29" imgW="583920" imgH="203040" progId="Equation.3">
                    <p:embed/>
                  </p:oleObj>
                </mc:Choice>
                <mc:Fallback>
                  <p:oleObj name="Equation" r:id="rId29" imgW="583920" imgH="203040" progId="Equation.3">
                    <p:embed/>
                    <p:pic>
                      <p:nvPicPr>
                        <p:cNvPr id="0" name="Object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456"/>
                          <a:ext cx="1036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3" name="Oval 148"/>
            <p:cNvSpPr>
              <a:spLocks noChangeArrowheads="1"/>
            </p:cNvSpPr>
            <p:nvPr/>
          </p:nvSpPr>
          <p:spPr bwMode="auto">
            <a:xfrm>
              <a:off x="3351" y="3429"/>
              <a:ext cx="57" cy="5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2329" name="Group 164"/>
          <p:cNvGrpSpPr>
            <a:grpSpLocks/>
          </p:cNvGrpSpPr>
          <p:nvPr/>
        </p:nvGrpSpPr>
        <p:grpSpPr bwMode="auto">
          <a:xfrm>
            <a:off x="6203950" y="4452938"/>
            <a:ext cx="635000" cy="387350"/>
            <a:chOff x="3360" y="2832"/>
            <a:chExt cx="470" cy="288"/>
          </a:xfrm>
        </p:grpSpPr>
        <p:graphicFrame>
          <p:nvGraphicFramePr>
            <p:cNvPr id="12298" name="Object 165"/>
            <p:cNvGraphicFramePr>
              <a:graphicFrameLocks noChangeAspect="1"/>
            </p:cNvGraphicFramePr>
            <p:nvPr/>
          </p:nvGraphicFramePr>
          <p:xfrm>
            <a:off x="3456" y="2832"/>
            <a:ext cx="37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4" name="Equation" r:id="rId31" imgW="203040" imgH="164880" progId="Equation.3">
                    <p:embed/>
                  </p:oleObj>
                </mc:Choice>
                <mc:Fallback>
                  <p:oleObj name="Equation" r:id="rId31" imgW="203040" imgH="164880" progId="Equation.3">
                    <p:embed/>
                    <p:pic>
                      <p:nvPicPr>
                        <p:cNvPr id="0" name="Object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832"/>
                          <a:ext cx="37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2" name="Oval 166"/>
            <p:cNvSpPr>
              <a:spLocks noChangeArrowheads="1"/>
            </p:cNvSpPr>
            <p:nvPr/>
          </p:nvSpPr>
          <p:spPr bwMode="auto">
            <a:xfrm>
              <a:off x="3360" y="2928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3" name="Group 169"/>
          <p:cNvGrpSpPr>
            <a:grpSpLocks/>
          </p:cNvGrpSpPr>
          <p:nvPr/>
        </p:nvGrpSpPr>
        <p:grpSpPr bwMode="auto">
          <a:xfrm>
            <a:off x="2895600" y="4495800"/>
            <a:ext cx="1265238" cy="355600"/>
            <a:chOff x="1812" y="2832"/>
            <a:chExt cx="797" cy="224"/>
          </a:xfrm>
        </p:grpSpPr>
        <p:graphicFrame>
          <p:nvGraphicFramePr>
            <p:cNvPr id="12297" name="Object 170"/>
            <p:cNvGraphicFramePr>
              <a:graphicFrameLocks noChangeAspect="1"/>
            </p:cNvGraphicFramePr>
            <p:nvPr/>
          </p:nvGraphicFramePr>
          <p:xfrm>
            <a:off x="1812" y="2832"/>
            <a:ext cx="73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5" name="Equation" r:id="rId33" imgW="1320480" imgH="406080" progId="Equation.3">
                    <p:embed/>
                  </p:oleObj>
                </mc:Choice>
                <mc:Fallback>
                  <p:oleObj name="Equation" r:id="rId33" imgW="1320480" imgH="406080" progId="Equation.3">
                    <p:embed/>
                    <p:pic>
                      <p:nvPicPr>
                        <p:cNvPr id="0" name="Object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" y="2832"/>
                          <a:ext cx="73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1" name="Oval 171"/>
            <p:cNvSpPr>
              <a:spLocks noChangeArrowheads="1"/>
            </p:cNvSpPr>
            <p:nvPr/>
          </p:nvSpPr>
          <p:spPr bwMode="auto">
            <a:xfrm>
              <a:off x="2561" y="290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8177028" y="964085"/>
            <a:ext cx="1075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chemeClr val="tx2"/>
                </a:solidFill>
              </a:rPr>
              <a:t>=OM</a:t>
            </a:r>
            <a:r>
              <a:rPr lang="en-US" altLang="zh-CN" i="1" dirty="0" smtClean="0"/>
              <a:t> </a:t>
            </a:r>
            <a:endParaRPr lang="zh-CN" altLang="en-US" dirty="0"/>
          </a:p>
        </p:txBody>
      </p:sp>
      <p:sp>
        <p:nvSpPr>
          <p:cNvPr id="61" name="Line 47"/>
          <p:cNvSpPr>
            <a:spLocks noChangeShapeType="1"/>
          </p:cNvSpPr>
          <p:nvPr/>
        </p:nvSpPr>
        <p:spPr bwMode="auto">
          <a:xfrm>
            <a:off x="8532440" y="994940"/>
            <a:ext cx="5207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 Box 134"/>
          <p:cNvSpPr txBox="1">
            <a:spLocks noChangeArrowheads="1"/>
          </p:cNvSpPr>
          <p:nvPr/>
        </p:nvSpPr>
        <p:spPr bwMode="auto">
          <a:xfrm>
            <a:off x="6913563" y="1477963"/>
            <a:ext cx="19789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ea typeface="宋体" pitchFamily="2" charset="-122"/>
              </a:rPr>
              <a:t>的坐标，记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799622"/>
              </p:ext>
            </p:extLst>
          </p:nvPr>
        </p:nvGraphicFramePr>
        <p:xfrm>
          <a:off x="7129749" y="2001183"/>
          <a:ext cx="14033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6" name="Equation" r:id="rId35" imgW="502879" imgH="198072" progId="Equation.3">
                  <p:embed/>
                </p:oleObj>
              </mc:Choice>
              <mc:Fallback>
                <p:oleObj name="Equation" r:id="rId35" imgW="502879" imgH="198072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749" y="2001183"/>
                        <a:ext cx="140335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6803335" y="2022254"/>
            <a:ext cx="426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chemeClr val="tx2"/>
                </a:solidFill>
              </a:rPr>
              <a:t>=</a:t>
            </a:r>
            <a:endParaRPr lang="zh-CN" altLang="en-US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838293"/>
              </p:ext>
            </p:extLst>
          </p:nvPr>
        </p:nvGraphicFramePr>
        <p:xfrm>
          <a:off x="2954437" y="2045791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7" name="Equation" r:id="rId36" imgW="1706808" imgH="396144" progId="Equation.3">
                  <p:embed/>
                </p:oleObj>
              </mc:Choice>
              <mc:Fallback>
                <p:oleObj name="Equation" r:id="rId36" imgW="1706808" imgH="396144" progId="Equation.3">
                  <p:embed/>
                  <p:pic>
                    <p:nvPicPr>
                      <p:cNvPr id="0" name="对象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437" y="2045791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6198068" y="1487305"/>
            <a:ext cx="744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chemeClr val="tx2"/>
                </a:solidFill>
              </a:rPr>
              <a:t>OM</a:t>
            </a:r>
            <a:endParaRPr lang="zh-CN" altLang="en-US" dirty="0"/>
          </a:p>
        </p:txBody>
      </p:sp>
      <p:sp>
        <p:nvSpPr>
          <p:cNvPr id="73" name="Line 47"/>
          <p:cNvSpPr>
            <a:spLocks noChangeShapeType="1"/>
          </p:cNvSpPr>
          <p:nvPr/>
        </p:nvSpPr>
        <p:spPr bwMode="auto">
          <a:xfrm>
            <a:off x="6333331" y="1556792"/>
            <a:ext cx="5207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128175" y="2055872"/>
            <a:ext cx="744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chemeClr val="tx2"/>
                </a:solidFill>
              </a:rPr>
              <a:t>OM</a:t>
            </a:r>
            <a:endParaRPr lang="zh-CN" altLang="en-US" dirty="0"/>
          </a:p>
        </p:txBody>
      </p:sp>
      <p:sp>
        <p:nvSpPr>
          <p:cNvPr id="75" name="Line 47"/>
          <p:cNvSpPr>
            <a:spLocks noChangeShapeType="1"/>
          </p:cNvSpPr>
          <p:nvPr/>
        </p:nvSpPr>
        <p:spPr bwMode="auto">
          <a:xfrm>
            <a:off x="6242833" y="2055872"/>
            <a:ext cx="5207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58775"/>
            <a:ext cx="67818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四、利用坐标作向量的线性运算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7315200" y="10287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2819400" y="1771650"/>
          <a:ext cx="3759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8" name="Equation" r:id="rId3" imgW="3759120" imgH="495000" progId="Equation.3">
                  <p:embed/>
                </p:oleObj>
              </mc:Choice>
              <mc:Fallback>
                <p:oleObj name="Equation" r:id="rId3" imgW="37591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71650"/>
                        <a:ext cx="3759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8" name="Object 12"/>
          <p:cNvGraphicFramePr>
            <a:graphicFrameLocks noChangeAspect="1"/>
          </p:cNvGraphicFramePr>
          <p:nvPr/>
        </p:nvGraphicFramePr>
        <p:xfrm>
          <a:off x="2819400" y="2362200"/>
          <a:ext cx="2527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9" name="Equation" r:id="rId5" imgW="2527200" imgH="495000" progId="Equation.3">
                  <p:embed/>
                </p:oleObj>
              </mc:Choice>
              <mc:Fallback>
                <p:oleObj name="Equation" r:id="rId5" imgW="25272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362200"/>
                        <a:ext cx="2527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5" name="Line 19"/>
          <p:cNvSpPr>
            <a:spLocks noChangeShapeType="1"/>
          </p:cNvSpPr>
          <p:nvPr/>
        </p:nvSpPr>
        <p:spPr bwMode="auto">
          <a:xfrm>
            <a:off x="2438400" y="444976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 flipH="1">
            <a:off x="2438400" y="456565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7" name="Line 21"/>
          <p:cNvSpPr>
            <a:spLocks noChangeShapeType="1"/>
          </p:cNvSpPr>
          <p:nvPr/>
        </p:nvSpPr>
        <p:spPr bwMode="auto">
          <a:xfrm>
            <a:off x="2438400" y="519271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 flipH="1">
            <a:off x="2438400" y="532765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1160" name="Object 24"/>
          <p:cNvGraphicFramePr>
            <a:graphicFrameLocks noChangeAspect="1"/>
          </p:cNvGraphicFramePr>
          <p:nvPr/>
        </p:nvGraphicFramePr>
        <p:xfrm>
          <a:off x="6324600" y="3524250"/>
          <a:ext cx="133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0" name="Equation" r:id="rId7" imgW="1333440" imgH="444240" progId="Equation.3">
                  <p:embed/>
                </p:oleObj>
              </mc:Choice>
              <mc:Fallback>
                <p:oleObj name="Equation" r:id="rId7" imgW="1333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524250"/>
                        <a:ext cx="1333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1" name="Object 25"/>
          <p:cNvGraphicFramePr>
            <a:graphicFrameLocks noChangeAspect="1"/>
          </p:cNvGraphicFramePr>
          <p:nvPr/>
        </p:nvGraphicFramePr>
        <p:xfrm>
          <a:off x="6324600" y="4038600"/>
          <a:ext cx="1371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1" name="Equation" r:id="rId9" imgW="1371600" imgH="495000" progId="Equation.3">
                  <p:embed/>
                </p:oleObj>
              </mc:Choice>
              <mc:Fallback>
                <p:oleObj name="Equation" r:id="rId9" imgW="13716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038600"/>
                        <a:ext cx="1371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2" name="Object 26"/>
          <p:cNvGraphicFramePr>
            <a:graphicFrameLocks noChangeAspect="1"/>
          </p:cNvGraphicFramePr>
          <p:nvPr/>
        </p:nvGraphicFramePr>
        <p:xfrm>
          <a:off x="6324600" y="4660900"/>
          <a:ext cx="132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2" name="Equation" r:id="rId11" imgW="1320480" imgH="444240" progId="Equation.3">
                  <p:embed/>
                </p:oleObj>
              </mc:Choice>
              <mc:Fallback>
                <p:oleObj name="Equation" r:id="rId11" imgW="1320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660900"/>
                        <a:ext cx="1320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3" name="Object 27"/>
          <p:cNvGraphicFramePr>
            <a:graphicFrameLocks noChangeAspect="1"/>
          </p:cNvGraphicFramePr>
          <p:nvPr/>
        </p:nvGraphicFramePr>
        <p:xfrm>
          <a:off x="3429000" y="4794250"/>
          <a:ext cx="711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3" name="Equation" r:id="rId13" imgW="711000" imgH="952200" progId="Equation.3">
                  <p:embed/>
                </p:oleObj>
              </mc:Choice>
              <mc:Fallback>
                <p:oleObj name="Equation" r:id="rId13" imgW="7110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94250"/>
                        <a:ext cx="711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4" name="Object 28"/>
          <p:cNvGraphicFramePr>
            <a:graphicFrameLocks noChangeAspect="1"/>
          </p:cNvGraphicFramePr>
          <p:nvPr/>
        </p:nvGraphicFramePr>
        <p:xfrm>
          <a:off x="4249738" y="4737100"/>
          <a:ext cx="723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4" name="Equation" r:id="rId15" imgW="723600" imgH="1054080" progId="Equation.3">
                  <p:embed/>
                </p:oleObj>
              </mc:Choice>
              <mc:Fallback>
                <p:oleObj name="Equation" r:id="rId15" imgW="72360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4737100"/>
                        <a:ext cx="723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5" name="Object 29"/>
          <p:cNvGraphicFramePr>
            <a:graphicFrameLocks noChangeAspect="1"/>
          </p:cNvGraphicFramePr>
          <p:nvPr/>
        </p:nvGraphicFramePr>
        <p:xfrm>
          <a:off x="5076825" y="4757738"/>
          <a:ext cx="419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5" name="Equation" r:id="rId17" imgW="419040" imgH="952200" progId="Equation.3">
                  <p:embed/>
                </p:oleObj>
              </mc:Choice>
              <mc:Fallback>
                <p:oleObj name="Equation" r:id="rId17" imgW="41904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757738"/>
                        <a:ext cx="419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6" name="Rectangle 30"/>
          <p:cNvSpPr>
            <a:spLocks noChangeArrowheads="1"/>
          </p:cNvSpPr>
          <p:nvPr/>
        </p:nvSpPr>
        <p:spPr bwMode="auto">
          <a:xfrm>
            <a:off x="6145213" y="3416300"/>
            <a:ext cx="1600200" cy="1752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91168" name="Text Box 32"/>
          <p:cNvSpPr txBox="1">
            <a:spLocks noChangeArrowheads="1"/>
          </p:cNvSpPr>
          <p:nvPr/>
        </p:nvSpPr>
        <p:spPr bwMode="auto">
          <a:xfrm>
            <a:off x="609600" y="29098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平行向量对应坐标成比例</a:t>
            </a:r>
            <a:r>
              <a:rPr lang="en-US" altLang="zh-CN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91175" name="Object 39"/>
          <p:cNvGraphicFramePr>
            <a:graphicFrameLocks noChangeAspect="1"/>
          </p:cNvGraphicFramePr>
          <p:nvPr/>
        </p:nvGraphicFramePr>
        <p:xfrm>
          <a:off x="5867400" y="1117600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6" name="Equation" r:id="rId19" imgW="1485720" imgH="431640" progId="Equation.3">
                  <p:embed/>
                </p:oleObj>
              </mc:Choice>
              <mc:Fallback>
                <p:oleObj name="Equation" r:id="rId19" imgW="1485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117600"/>
                        <a:ext cx="148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33400" y="1004888"/>
            <a:ext cx="2901950" cy="588962"/>
            <a:chOff x="336" y="633"/>
            <a:chExt cx="1828" cy="371"/>
          </a:xfrm>
        </p:grpSpPr>
        <p:sp>
          <p:nvSpPr>
            <p:cNvPr id="14379" name="Text Box 3"/>
            <p:cNvSpPr txBox="1">
              <a:spLocks noChangeArrowheads="1"/>
            </p:cNvSpPr>
            <p:nvPr/>
          </p:nvSpPr>
          <p:spPr bwMode="auto">
            <a:xfrm>
              <a:off x="336" y="633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/>
                <a:t>设</a:t>
              </a:r>
            </a:p>
          </p:txBody>
        </p:sp>
        <p:graphicFrame>
          <p:nvGraphicFramePr>
            <p:cNvPr id="14353" name="Object 4"/>
            <p:cNvGraphicFramePr>
              <a:graphicFrameLocks noChangeAspect="1"/>
            </p:cNvGraphicFramePr>
            <p:nvPr/>
          </p:nvGraphicFramePr>
          <p:xfrm>
            <a:off x="712" y="701"/>
            <a:ext cx="145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7" name="Equation" r:id="rId21" imgW="2311200" imgH="482400" progId="Equation.3">
                    <p:embed/>
                  </p:oleObj>
                </mc:Choice>
                <mc:Fallback>
                  <p:oleObj name="Equation" r:id="rId21" imgW="23112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701"/>
                          <a:ext cx="1452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0" name="Line 47"/>
            <p:cNvSpPr>
              <a:spLocks noChangeShapeType="1"/>
            </p:cNvSpPr>
            <p:nvPr/>
          </p:nvSpPr>
          <p:spPr bwMode="auto">
            <a:xfrm>
              <a:off x="729" y="7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3581400" y="1066800"/>
            <a:ext cx="2197100" cy="508000"/>
            <a:chOff x="2352" y="672"/>
            <a:chExt cx="1384" cy="320"/>
          </a:xfrm>
        </p:grpSpPr>
        <p:graphicFrame>
          <p:nvGraphicFramePr>
            <p:cNvPr id="14352" name="Object 5"/>
            <p:cNvGraphicFramePr>
              <a:graphicFrameLocks noChangeAspect="1"/>
            </p:cNvGraphicFramePr>
            <p:nvPr/>
          </p:nvGraphicFramePr>
          <p:xfrm>
            <a:off x="2352" y="688"/>
            <a:ext cx="138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8" name="Equation" r:id="rId23" imgW="2197080" imgH="482400" progId="Equation.3">
                    <p:embed/>
                  </p:oleObj>
                </mc:Choice>
                <mc:Fallback>
                  <p:oleObj name="Equation" r:id="rId23" imgW="219708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688"/>
                          <a:ext cx="138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8" name="Line 48"/>
            <p:cNvSpPr>
              <a:spLocks noChangeShapeType="1"/>
            </p:cNvSpPr>
            <p:nvPr/>
          </p:nvSpPr>
          <p:spPr bwMode="auto">
            <a:xfrm>
              <a:off x="2352" y="6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774825" y="1778000"/>
            <a:ext cx="990600" cy="355600"/>
            <a:chOff x="1118" y="1104"/>
            <a:chExt cx="624" cy="224"/>
          </a:xfrm>
        </p:grpSpPr>
        <p:graphicFrame>
          <p:nvGraphicFramePr>
            <p:cNvPr id="14351" name="Object 9"/>
            <p:cNvGraphicFramePr>
              <a:graphicFrameLocks noChangeAspect="1"/>
            </p:cNvGraphicFramePr>
            <p:nvPr/>
          </p:nvGraphicFramePr>
          <p:xfrm>
            <a:off x="1118" y="1128"/>
            <a:ext cx="62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9" name="Equation" r:id="rId25" imgW="990360" imgH="317160" progId="Equation.3">
                    <p:embed/>
                  </p:oleObj>
                </mc:Choice>
                <mc:Fallback>
                  <p:oleObj name="Equation" r:id="rId25" imgW="9903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8" y="1128"/>
                          <a:ext cx="62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6" name="Line 49"/>
            <p:cNvSpPr>
              <a:spLocks noChangeShapeType="1"/>
            </p:cNvSpPr>
            <p:nvPr/>
          </p:nvSpPr>
          <p:spPr bwMode="auto">
            <a:xfrm>
              <a:off x="1133" y="11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Line 50"/>
            <p:cNvSpPr>
              <a:spLocks noChangeShapeType="1"/>
            </p:cNvSpPr>
            <p:nvPr/>
          </p:nvSpPr>
          <p:spPr bwMode="auto">
            <a:xfrm>
              <a:off x="1440" y="11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1981200" y="2425700"/>
            <a:ext cx="749300" cy="393700"/>
            <a:chOff x="1248" y="1528"/>
            <a:chExt cx="472" cy="248"/>
          </a:xfrm>
        </p:grpSpPr>
        <p:graphicFrame>
          <p:nvGraphicFramePr>
            <p:cNvPr id="14350" name="Object 11"/>
            <p:cNvGraphicFramePr>
              <a:graphicFrameLocks noChangeAspect="1"/>
            </p:cNvGraphicFramePr>
            <p:nvPr/>
          </p:nvGraphicFramePr>
          <p:xfrm>
            <a:off x="1248" y="1528"/>
            <a:ext cx="4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30" name="Equation" r:id="rId27" imgW="749160" imgH="393480" progId="Equation.3">
                    <p:embed/>
                  </p:oleObj>
                </mc:Choice>
                <mc:Fallback>
                  <p:oleObj name="Equation" r:id="rId27" imgW="749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528"/>
                          <a:ext cx="47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5" name="Line 51"/>
            <p:cNvSpPr>
              <a:spLocks noChangeShapeType="1"/>
            </p:cNvSpPr>
            <p:nvPr/>
          </p:nvSpPr>
          <p:spPr bwMode="auto">
            <a:xfrm>
              <a:off x="1432" y="15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869950" y="3581400"/>
            <a:ext cx="1625600" cy="444500"/>
            <a:chOff x="548" y="2256"/>
            <a:chExt cx="1024" cy="280"/>
          </a:xfrm>
        </p:grpSpPr>
        <p:graphicFrame>
          <p:nvGraphicFramePr>
            <p:cNvPr id="14349" name="Object 18"/>
            <p:cNvGraphicFramePr>
              <a:graphicFrameLocks noChangeAspect="1"/>
            </p:cNvGraphicFramePr>
            <p:nvPr/>
          </p:nvGraphicFramePr>
          <p:xfrm>
            <a:off x="548" y="2264"/>
            <a:ext cx="10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31" name="Equation" r:id="rId29" imgW="1625400" imgH="431640" progId="Equation.3">
                    <p:embed/>
                  </p:oleObj>
                </mc:Choice>
                <mc:Fallback>
                  <p:oleObj name="Equation" r:id="rId29" imgW="16254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" y="2264"/>
                          <a:ext cx="10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3" name="Line 52"/>
            <p:cNvSpPr>
              <a:spLocks noChangeShapeType="1"/>
            </p:cNvSpPr>
            <p:nvPr/>
          </p:nvSpPr>
          <p:spPr bwMode="auto">
            <a:xfrm>
              <a:off x="768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Line 53"/>
            <p:cNvSpPr>
              <a:spLocks noChangeShapeType="1"/>
            </p:cNvSpPr>
            <p:nvPr/>
          </p:nvSpPr>
          <p:spPr bwMode="auto">
            <a:xfrm>
              <a:off x="1108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1600200" y="4267200"/>
            <a:ext cx="762000" cy="425450"/>
            <a:chOff x="1008" y="2688"/>
            <a:chExt cx="480" cy="268"/>
          </a:xfrm>
        </p:grpSpPr>
        <p:graphicFrame>
          <p:nvGraphicFramePr>
            <p:cNvPr id="14348" name="Object 14"/>
            <p:cNvGraphicFramePr>
              <a:graphicFrameLocks noChangeAspect="1"/>
            </p:cNvGraphicFramePr>
            <p:nvPr/>
          </p:nvGraphicFramePr>
          <p:xfrm>
            <a:off x="1008" y="2708"/>
            <a:ext cx="4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32" name="Equation" r:id="rId31" imgW="711000" imgH="393480" progId="Equation.3">
                    <p:embed/>
                  </p:oleObj>
                </mc:Choice>
                <mc:Fallback>
                  <p:oleObj name="Equation" r:id="rId31" imgW="7110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708"/>
                          <a:ext cx="4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1" name="Line 54"/>
            <p:cNvSpPr>
              <a:spLocks noChangeShapeType="1"/>
            </p:cNvSpPr>
            <p:nvPr/>
          </p:nvSpPr>
          <p:spPr bwMode="auto">
            <a:xfrm>
              <a:off x="1008" y="26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55"/>
            <p:cNvSpPr>
              <a:spLocks noChangeShapeType="1"/>
            </p:cNvSpPr>
            <p:nvPr/>
          </p:nvSpPr>
          <p:spPr bwMode="auto">
            <a:xfrm>
              <a:off x="1344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3473450" y="4267200"/>
            <a:ext cx="1022350" cy="425450"/>
            <a:chOff x="2188" y="2688"/>
            <a:chExt cx="644" cy="268"/>
          </a:xfrm>
        </p:grpSpPr>
        <p:graphicFrame>
          <p:nvGraphicFramePr>
            <p:cNvPr id="14347" name="Object 23"/>
            <p:cNvGraphicFramePr>
              <a:graphicFrameLocks noChangeAspect="1"/>
            </p:cNvGraphicFramePr>
            <p:nvPr/>
          </p:nvGraphicFramePr>
          <p:xfrm>
            <a:off x="2188" y="2708"/>
            <a:ext cx="6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33" name="Equation" r:id="rId33" imgW="1002960" imgH="393480" progId="Equation.3">
                    <p:embed/>
                  </p:oleObj>
                </mc:Choice>
                <mc:Fallback>
                  <p:oleObj name="Equation" r:id="rId33" imgW="10029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2708"/>
                          <a:ext cx="63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9" name="Line 56"/>
            <p:cNvSpPr>
              <a:spLocks noChangeShapeType="1"/>
            </p:cNvSpPr>
            <p:nvPr/>
          </p:nvSpPr>
          <p:spPr bwMode="auto">
            <a:xfrm>
              <a:off x="2198" y="26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57"/>
            <p:cNvSpPr>
              <a:spLocks noChangeShapeType="1"/>
            </p:cNvSpPr>
            <p:nvPr/>
          </p:nvSpPr>
          <p:spPr bwMode="auto">
            <a:xfrm>
              <a:off x="2688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18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utoUpdateAnimBg="0"/>
      <p:bldP spid="91155" grpId="0" animBg="1"/>
      <p:bldP spid="91156" grpId="0" animBg="1"/>
      <p:bldP spid="91157" grpId="0" animBg="1"/>
      <p:bldP spid="91158" grpId="0" animBg="1"/>
      <p:bldP spid="91166" grpId="0" animBg="1"/>
      <p:bldP spid="9116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58775"/>
            <a:ext cx="914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sp>
        <p:nvSpPr>
          <p:cNvPr id="15370" name="Text Box 3"/>
          <p:cNvSpPr txBox="1">
            <a:spLocks noChangeArrowheads="1"/>
          </p:cNvSpPr>
          <p:nvPr/>
        </p:nvSpPr>
        <p:spPr bwMode="auto">
          <a:xfrm>
            <a:off x="1339850" y="381000"/>
            <a:ext cx="551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求解以向量为未知元的线性方程组</a:t>
            </a:r>
          </a:p>
        </p:txBody>
      </p:sp>
      <p:sp>
        <p:nvSpPr>
          <p:cNvPr id="92165" name="AutoShape 5"/>
          <p:cNvSpPr>
            <a:spLocks/>
          </p:cNvSpPr>
          <p:nvPr/>
        </p:nvSpPr>
        <p:spPr bwMode="auto">
          <a:xfrm>
            <a:off x="2438400" y="1066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539750" y="2757488"/>
            <a:ext cx="750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5394325" y="9144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/>
              <a:t>①</a:t>
            </a:r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5410200" y="14922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/>
              <a:t>②</a:t>
            </a:r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1390650" y="2757488"/>
            <a:ext cx="302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/>
              <a:t>2×① </a:t>
            </a:r>
            <a:r>
              <a:rPr lang="zh-CN" altLang="en-US"/>
              <a:t>－</a:t>
            </a:r>
            <a:r>
              <a:rPr lang="en-US" altLang="zh-CN"/>
              <a:t>3×② , </a:t>
            </a:r>
            <a:r>
              <a:rPr lang="zh-CN" altLang="en-US"/>
              <a:t>得</a:t>
            </a:r>
          </a:p>
        </p:txBody>
      </p:sp>
      <p:graphicFrame>
        <p:nvGraphicFramePr>
          <p:cNvPr id="92175" name="Object 15"/>
          <p:cNvGraphicFramePr>
            <a:graphicFrameLocks noChangeAspect="1"/>
          </p:cNvGraphicFramePr>
          <p:nvPr/>
        </p:nvGraphicFramePr>
        <p:xfrm>
          <a:off x="3771900" y="3429000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9" name="Equation" r:id="rId3" imgW="1714320" imgH="393480" progId="Equation.3">
                  <p:embed/>
                </p:oleObj>
              </mc:Choice>
              <mc:Fallback>
                <p:oleObj name="Equation" r:id="rId3" imgW="171432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3429000"/>
                        <a:ext cx="171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1447800" y="400685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代入②得</a:t>
            </a:r>
          </a:p>
        </p:txBody>
      </p:sp>
      <p:graphicFrame>
        <p:nvGraphicFramePr>
          <p:cNvPr id="92180" name="Object 20"/>
          <p:cNvGraphicFramePr>
            <a:graphicFrameLocks noChangeAspect="1"/>
          </p:cNvGraphicFramePr>
          <p:nvPr/>
        </p:nvGraphicFramePr>
        <p:xfrm>
          <a:off x="4191000" y="4806950"/>
          <a:ext cx="189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0" name="Equation" r:id="rId5" imgW="1892160" imgH="393480" progId="Equation.3">
                  <p:embed/>
                </p:oleObj>
              </mc:Choice>
              <mc:Fallback>
                <p:oleObj name="Equation" r:id="rId5" imgW="189216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806950"/>
                        <a:ext cx="1892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2641600" y="1066800"/>
            <a:ext cx="1701800" cy="393700"/>
            <a:chOff x="1760" y="672"/>
            <a:chExt cx="1072" cy="248"/>
          </a:xfrm>
        </p:grpSpPr>
        <p:graphicFrame>
          <p:nvGraphicFramePr>
            <p:cNvPr id="15368" name="Object 6"/>
            <p:cNvGraphicFramePr>
              <a:graphicFrameLocks noChangeAspect="1"/>
            </p:cNvGraphicFramePr>
            <p:nvPr/>
          </p:nvGraphicFramePr>
          <p:xfrm>
            <a:off x="1760" y="672"/>
            <a:ext cx="10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1" name="Equation" r:id="rId7" imgW="1676160" imgH="393480" progId="Equation.3">
                    <p:embed/>
                  </p:oleObj>
                </mc:Choice>
                <mc:Fallback>
                  <p:oleObj name="Equation" r:id="rId7" imgW="1676160" imgH="393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672"/>
                          <a:ext cx="10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3" name="Line 30"/>
            <p:cNvSpPr>
              <a:spLocks noChangeShapeType="1"/>
            </p:cNvSpPr>
            <p:nvPr/>
          </p:nvSpPr>
          <p:spPr bwMode="auto">
            <a:xfrm>
              <a:off x="1881" y="6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31"/>
            <p:cNvSpPr>
              <a:spLocks noChangeShapeType="1"/>
            </p:cNvSpPr>
            <p:nvPr/>
          </p:nvSpPr>
          <p:spPr bwMode="auto">
            <a:xfrm>
              <a:off x="2323" y="6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32"/>
            <p:cNvSpPr>
              <a:spLocks noChangeShapeType="1"/>
            </p:cNvSpPr>
            <p:nvPr/>
          </p:nvSpPr>
          <p:spPr bwMode="auto">
            <a:xfrm>
              <a:off x="2688" y="6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641600" y="1600200"/>
            <a:ext cx="1681163" cy="431800"/>
            <a:chOff x="1760" y="1008"/>
            <a:chExt cx="1059" cy="272"/>
          </a:xfrm>
        </p:grpSpPr>
        <p:graphicFrame>
          <p:nvGraphicFramePr>
            <p:cNvPr id="15367" name="Object 7"/>
            <p:cNvGraphicFramePr>
              <a:graphicFrameLocks noChangeAspect="1"/>
            </p:cNvGraphicFramePr>
            <p:nvPr/>
          </p:nvGraphicFramePr>
          <p:xfrm>
            <a:off x="1760" y="1032"/>
            <a:ext cx="10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2" name="Equation" r:id="rId9" imgW="1676160" imgH="393480" progId="Equation.3">
                    <p:embed/>
                  </p:oleObj>
                </mc:Choice>
                <mc:Fallback>
                  <p:oleObj name="Equation" r:id="rId9" imgW="1676160" imgH="393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1032"/>
                          <a:ext cx="10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" name="Line 33"/>
            <p:cNvSpPr>
              <a:spLocks noChangeShapeType="1"/>
            </p:cNvSpPr>
            <p:nvPr/>
          </p:nvSpPr>
          <p:spPr bwMode="auto">
            <a:xfrm>
              <a:off x="1881" y="10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34"/>
            <p:cNvSpPr>
              <a:spLocks noChangeShapeType="1"/>
            </p:cNvSpPr>
            <p:nvPr/>
          </p:nvSpPr>
          <p:spPr bwMode="auto">
            <a:xfrm>
              <a:off x="2352" y="10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35"/>
            <p:cNvSpPr>
              <a:spLocks noChangeShapeType="1"/>
            </p:cNvSpPr>
            <p:nvPr/>
          </p:nvSpPr>
          <p:spPr bwMode="auto">
            <a:xfrm>
              <a:off x="2675" y="10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361950" y="2209800"/>
            <a:ext cx="4521200" cy="444500"/>
            <a:chOff x="228" y="1392"/>
            <a:chExt cx="2848" cy="280"/>
          </a:xfrm>
        </p:grpSpPr>
        <p:graphicFrame>
          <p:nvGraphicFramePr>
            <p:cNvPr id="15366" name="Object 8"/>
            <p:cNvGraphicFramePr>
              <a:graphicFrameLocks noChangeAspect="1"/>
            </p:cNvGraphicFramePr>
            <p:nvPr/>
          </p:nvGraphicFramePr>
          <p:xfrm>
            <a:off x="228" y="1392"/>
            <a:ext cx="284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3" name="Equation" r:id="rId11" imgW="4520880" imgH="444240" progId="Equation.3">
                    <p:embed/>
                  </p:oleObj>
                </mc:Choice>
                <mc:Fallback>
                  <p:oleObj name="Equation" r:id="rId11" imgW="4520880" imgH="4442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" y="1392"/>
                          <a:ext cx="284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8" name="Line 36"/>
            <p:cNvSpPr>
              <a:spLocks noChangeShapeType="1"/>
            </p:cNvSpPr>
            <p:nvPr/>
          </p:nvSpPr>
          <p:spPr bwMode="auto">
            <a:xfrm>
              <a:off x="720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37"/>
            <p:cNvSpPr>
              <a:spLocks noChangeShapeType="1"/>
            </p:cNvSpPr>
            <p:nvPr/>
          </p:nvSpPr>
          <p:spPr bwMode="auto">
            <a:xfrm>
              <a:off x="1736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2057400" y="3417888"/>
            <a:ext cx="1660525" cy="431800"/>
            <a:chOff x="1296" y="2112"/>
            <a:chExt cx="1046" cy="272"/>
          </a:xfrm>
        </p:grpSpPr>
        <p:graphicFrame>
          <p:nvGraphicFramePr>
            <p:cNvPr id="15365" name="Object 14"/>
            <p:cNvGraphicFramePr>
              <a:graphicFrameLocks noChangeAspect="1"/>
            </p:cNvGraphicFramePr>
            <p:nvPr/>
          </p:nvGraphicFramePr>
          <p:xfrm>
            <a:off x="1296" y="2136"/>
            <a:ext cx="104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4" name="Equation" r:id="rId13" imgW="1650960" imgH="393480" progId="Equation.3">
                    <p:embed/>
                  </p:oleObj>
                </mc:Choice>
                <mc:Fallback>
                  <p:oleObj name="Equation" r:id="rId13" imgW="1650960" imgH="3934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136"/>
                          <a:ext cx="104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5" name="Line 38"/>
            <p:cNvSpPr>
              <a:spLocks noChangeShapeType="1"/>
            </p:cNvSpPr>
            <p:nvPr/>
          </p:nvSpPr>
          <p:spPr bwMode="auto">
            <a:xfrm>
              <a:off x="1296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Line 39"/>
            <p:cNvSpPr>
              <a:spLocks noChangeShapeType="1"/>
            </p:cNvSpPr>
            <p:nvPr/>
          </p:nvSpPr>
          <p:spPr bwMode="auto">
            <a:xfrm>
              <a:off x="1776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Line 40"/>
            <p:cNvSpPr>
              <a:spLocks noChangeShapeType="1"/>
            </p:cNvSpPr>
            <p:nvPr/>
          </p:nvSpPr>
          <p:spPr bwMode="auto">
            <a:xfrm>
              <a:off x="2198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2133600" y="4584700"/>
            <a:ext cx="1993900" cy="825500"/>
            <a:chOff x="1344" y="2888"/>
            <a:chExt cx="1256" cy="520"/>
          </a:xfrm>
        </p:grpSpPr>
        <p:graphicFrame>
          <p:nvGraphicFramePr>
            <p:cNvPr id="15364" name="Object 19"/>
            <p:cNvGraphicFramePr>
              <a:graphicFrameLocks noChangeAspect="1"/>
            </p:cNvGraphicFramePr>
            <p:nvPr/>
          </p:nvGraphicFramePr>
          <p:xfrm>
            <a:off x="1344" y="2888"/>
            <a:ext cx="1256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5" name="Equation" r:id="rId15" imgW="1993680" imgH="825480" progId="Equation.3">
                    <p:embed/>
                  </p:oleObj>
                </mc:Choice>
                <mc:Fallback>
                  <p:oleObj name="Equation" r:id="rId15" imgW="1993680" imgH="8254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888"/>
                          <a:ext cx="1256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2" name="Line 41"/>
            <p:cNvSpPr>
              <a:spLocks noChangeShapeType="1"/>
            </p:cNvSpPr>
            <p:nvPr/>
          </p:nvSpPr>
          <p:spPr bwMode="auto">
            <a:xfrm>
              <a:off x="1392" y="30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42"/>
            <p:cNvSpPr>
              <a:spLocks noChangeShapeType="1"/>
            </p:cNvSpPr>
            <p:nvPr/>
          </p:nvSpPr>
          <p:spPr bwMode="auto">
            <a:xfrm>
              <a:off x="2090" y="30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Line 43"/>
            <p:cNvSpPr>
              <a:spLocks noChangeShapeType="1"/>
            </p:cNvSpPr>
            <p:nvPr/>
          </p:nvSpPr>
          <p:spPr bwMode="auto">
            <a:xfrm>
              <a:off x="2387" y="30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nimBg="1"/>
      <p:bldP spid="92169" grpId="0" build="p" autoUpdateAnimBg="0"/>
      <p:bldP spid="92171" grpId="0" build="p" autoUpdateAnimBg="0" advAuto="0"/>
      <p:bldP spid="92172" grpId="0" build="p" autoUpdateAnimBg="0" advAuto="0"/>
      <p:bldP spid="92173" grpId="0" build="p" autoUpdateAnimBg="0" advAuto="0"/>
      <p:bldP spid="9217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95288"/>
            <a:ext cx="266065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已知两点</a:t>
            </a:r>
          </a:p>
        </p:txBody>
      </p:sp>
      <p:sp>
        <p:nvSpPr>
          <p:cNvPr id="93332" name="Text Box 148"/>
          <p:cNvSpPr txBox="1">
            <a:spLocks noChangeArrowheads="1"/>
          </p:cNvSpPr>
          <p:nvPr/>
        </p:nvSpPr>
        <p:spPr bwMode="auto">
          <a:xfrm>
            <a:off x="152400" y="9906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在</a:t>
            </a:r>
            <a:r>
              <a:rPr lang="en-US" altLang="zh-CN" i="1"/>
              <a:t>AB</a:t>
            </a:r>
            <a:r>
              <a:rPr lang="zh-CN" altLang="en-US"/>
              <a:t>所在直线上求一点 </a:t>
            </a:r>
            <a:r>
              <a:rPr lang="en-US" altLang="zh-CN" i="1"/>
              <a:t>M</a:t>
            </a:r>
            <a:r>
              <a:rPr lang="en-US" altLang="zh-CN"/>
              <a:t> , </a:t>
            </a:r>
            <a:r>
              <a:rPr lang="zh-CN" altLang="en-US"/>
              <a:t>使</a:t>
            </a:r>
          </a:p>
        </p:txBody>
      </p:sp>
      <p:sp>
        <p:nvSpPr>
          <p:cNvPr id="93333" name="Text Box 149"/>
          <p:cNvSpPr txBox="1">
            <a:spLocks noChangeArrowheads="1"/>
          </p:cNvSpPr>
          <p:nvPr/>
        </p:nvSpPr>
        <p:spPr bwMode="auto">
          <a:xfrm>
            <a:off x="539750" y="1585913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设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的坐标为</a:t>
            </a:r>
          </a:p>
        </p:txBody>
      </p:sp>
      <p:graphicFrame>
        <p:nvGraphicFramePr>
          <p:cNvPr id="93334" name="Object 150"/>
          <p:cNvGraphicFramePr>
            <a:graphicFrameLocks noChangeAspect="1"/>
          </p:cNvGraphicFramePr>
          <p:nvPr/>
        </p:nvGraphicFramePr>
        <p:xfrm>
          <a:off x="3429000" y="1687513"/>
          <a:ext cx="133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0" name="Equation" r:id="rId3" imgW="1333440" imgH="406080" progId="Equation.3">
                  <p:embed/>
                </p:oleObj>
              </mc:Choice>
              <mc:Fallback>
                <p:oleObj name="Equation" r:id="rId3" imgW="1333440" imgH="406080" progId="Equation.3">
                  <p:embed/>
                  <p:pic>
                    <p:nvPicPr>
                      <p:cNvPr id="0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87513"/>
                        <a:ext cx="1333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35" name="Text Box 151"/>
          <p:cNvSpPr txBox="1">
            <a:spLocks noChangeArrowheads="1"/>
          </p:cNvSpPr>
          <p:nvPr/>
        </p:nvSpPr>
        <p:spPr bwMode="auto">
          <a:xfrm>
            <a:off x="4724400" y="161131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如图所示</a:t>
            </a:r>
          </a:p>
        </p:txBody>
      </p:sp>
      <p:sp>
        <p:nvSpPr>
          <p:cNvPr id="93336" name="Oval 152"/>
          <p:cNvSpPr>
            <a:spLocks noChangeArrowheads="1"/>
          </p:cNvSpPr>
          <p:nvPr/>
        </p:nvSpPr>
        <p:spPr bwMode="auto">
          <a:xfrm>
            <a:off x="7408863" y="2043113"/>
            <a:ext cx="61912" cy="5238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93337" name="Oval 153"/>
          <p:cNvSpPr>
            <a:spLocks noChangeArrowheads="1"/>
          </p:cNvSpPr>
          <p:nvPr/>
        </p:nvSpPr>
        <p:spPr bwMode="auto">
          <a:xfrm>
            <a:off x="8027988" y="3241675"/>
            <a:ext cx="61912" cy="58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93338" name="Line 154"/>
          <p:cNvSpPr>
            <a:spLocks noChangeShapeType="1"/>
          </p:cNvSpPr>
          <p:nvPr/>
        </p:nvSpPr>
        <p:spPr bwMode="auto">
          <a:xfrm>
            <a:off x="7453313" y="2057400"/>
            <a:ext cx="609600" cy="1217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3339" name="Object 155"/>
          <p:cNvGraphicFramePr>
            <a:graphicFrameLocks noChangeAspect="1"/>
          </p:cNvGraphicFramePr>
          <p:nvPr/>
        </p:nvGraphicFramePr>
        <p:xfrm>
          <a:off x="7545388" y="1814513"/>
          <a:ext cx="3349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1" name="Equation" r:id="rId5" imgW="152280" imgH="164880" progId="Equation.3">
                  <p:embed/>
                </p:oleObj>
              </mc:Choice>
              <mc:Fallback>
                <p:oleObj name="Equation" r:id="rId5" imgW="152280" imgH="164880" progId="Equation.3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5388" y="1814513"/>
                        <a:ext cx="3349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340" name="Object 156"/>
          <p:cNvGraphicFramePr>
            <a:graphicFrameLocks noChangeAspect="1"/>
          </p:cNvGraphicFramePr>
          <p:nvPr/>
        </p:nvGraphicFramePr>
        <p:xfrm>
          <a:off x="8123238" y="2909888"/>
          <a:ext cx="3349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2" name="Equation" r:id="rId7" imgW="152280" imgH="164880" progId="Equation.3">
                  <p:embed/>
                </p:oleObj>
              </mc:Choice>
              <mc:Fallback>
                <p:oleObj name="Equation" r:id="rId7" imgW="152280" imgH="164880" progId="Equation.3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3238" y="2909888"/>
                        <a:ext cx="3349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341" name="Object 157"/>
          <p:cNvGraphicFramePr>
            <a:graphicFrameLocks noChangeAspect="1"/>
          </p:cNvGraphicFramePr>
          <p:nvPr/>
        </p:nvGraphicFramePr>
        <p:xfrm>
          <a:off x="7859713" y="2486025"/>
          <a:ext cx="4476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3" name="Equation" r:id="rId9" imgW="203040" imgH="164880" progId="Equation.3">
                  <p:embed/>
                </p:oleObj>
              </mc:Choice>
              <mc:Fallback>
                <p:oleObj name="Equation" r:id="rId9" imgW="203040" imgH="164880" progId="Equation.3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9713" y="2486025"/>
                        <a:ext cx="44767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42" name="Line 158"/>
          <p:cNvSpPr>
            <a:spLocks noChangeShapeType="1"/>
          </p:cNvSpPr>
          <p:nvPr/>
        </p:nvSpPr>
        <p:spPr bwMode="auto">
          <a:xfrm flipV="1">
            <a:off x="7208838" y="3275013"/>
            <a:ext cx="793750" cy="182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3343" name="Object 159"/>
          <p:cNvGraphicFramePr>
            <a:graphicFrameLocks noChangeAspect="1"/>
          </p:cNvGraphicFramePr>
          <p:nvPr/>
        </p:nvGraphicFramePr>
        <p:xfrm>
          <a:off x="7086600" y="3457575"/>
          <a:ext cx="31591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4" name="Equation" r:id="rId11" imgW="126720" imgH="139680" progId="Equation.3">
                  <p:embed/>
                </p:oleObj>
              </mc:Choice>
              <mc:Fallback>
                <p:oleObj name="Equation" r:id="rId11" imgW="126720" imgH="139680" progId="Equation.3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457575"/>
                        <a:ext cx="31591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44" name="Line 160"/>
          <p:cNvSpPr>
            <a:spLocks noChangeShapeType="1"/>
          </p:cNvSpPr>
          <p:nvPr/>
        </p:nvSpPr>
        <p:spPr bwMode="auto">
          <a:xfrm flipV="1">
            <a:off x="7208838" y="2727325"/>
            <a:ext cx="549275" cy="730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45" name="Line 161"/>
          <p:cNvSpPr>
            <a:spLocks noChangeShapeType="1"/>
          </p:cNvSpPr>
          <p:nvPr/>
        </p:nvSpPr>
        <p:spPr bwMode="auto">
          <a:xfrm flipV="1">
            <a:off x="7208838" y="2057400"/>
            <a:ext cx="244475" cy="140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3346" name="Object 162"/>
          <p:cNvGraphicFramePr>
            <a:graphicFrameLocks noChangeAspect="1"/>
          </p:cNvGraphicFramePr>
          <p:nvPr/>
        </p:nvGraphicFramePr>
        <p:xfrm>
          <a:off x="3200400" y="4557713"/>
          <a:ext cx="7445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5" name="Equation" r:id="rId13" imgW="533160" imgH="520560" progId="Equation.3">
                  <p:embed/>
                </p:oleObj>
              </mc:Choice>
              <mc:Fallback>
                <p:oleObj name="Equation" r:id="rId13" imgW="533160" imgH="520560" progId="Equation.3">
                  <p:embed/>
                  <p:pic>
                    <p:nvPicPr>
                      <p:cNvPr id="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557713"/>
                        <a:ext cx="744538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3"/>
          <p:cNvGrpSpPr>
            <a:grpSpLocks/>
          </p:cNvGrpSpPr>
          <p:nvPr/>
        </p:nvGrpSpPr>
        <p:grpSpPr bwMode="auto">
          <a:xfrm>
            <a:off x="7413625" y="3871913"/>
            <a:ext cx="1060450" cy="1504950"/>
            <a:chOff x="4670" y="2439"/>
            <a:chExt cx="668" cy="948"/>
          </a:xfrm>
        </p:grpSpPr>
        <p:sp>
          <p:nvSpPr>
            <p:cNvPr id="16461" name="Line 164"/>
            <p:cNvSpPr>
              <a:spLocks noChangeShapeType="1"/>
            </p:cNvSpPr>
            <p:nvPr/>
          </p:nvSpPr>
          <p:spPr bwMode="auto">
            <a:xfrm>
              <a:off x="4686" y="2602"/>
              <a:ext cx="358" cy="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10" name="Object 165"/>
            <p:cNvGraphicFramePr>
              <a:graphicFrameLocks noChangeAspect="1"/>
            </p:cNvGraphicFramePr>
            <p:nvPr/>
          </p:nvGraphicFramePr>
          <p:xfrm>
            <a:off x="4747" y="2439"/>
            <a:ext cx="21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76" name="Equation" r:id="rId15" imgW="152280" imgH="164880" progId="Equation.3">
                    <p:embed/>
                  </p:oleObj>
                </mc:Choice>
                <mc:Fallback>
                  <p:oleObj name="Equation" r:id="rId15" imgW="152280" imgH="164880" progId="Equation.3">
                    <p:embed/>
                    <p:pic>
                      <p:nvPicPr>
                        <p:cNvPr id="0" name="Object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7" y="2439"/>
                          <a:ext cx="21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1" name="Object 166"/>
            <p:cNvGraphicFramePr>
              <a:graphicFrameLocks noChangeAspect="1"/>
            </p:cNvGraphicFramePr>
            <p:nvPr/>
          </p:nvGraphicFramePr>
          <p:xfrm>
            <a:off x="5121" y="3152"/>
            <a:ext cx="21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77" name="Equation" r:id="rId17" imgW="152280" imgH="164880" progId="Equation.3">
                    <p:embed/>
                  </p:oleObj>
                </mc:Choice>
                <mc:Fallback>
                  <p:oleObj name="Equation" r:id="rId17" imgW="152280" imgH="164880" progId="Equation.3">
                    <p:embed/>
                    <p:pic>
                      <p:nvPicPr>
                        <p:cNvPr id="0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1" y="3152"/>
                          <a:ext cx="21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62" name="Oval 167"/>
            <p:cNvSpPr>
              <a:spLocks noChangeArrowheads="1"/>
            </p:cNvSpPr>
            <p:nvPr/>
          </p:nvSpPr>
          <p:spPr bwMode="auto">
            <a:xfrm>
              <a:off x="4670" y="2577"/>
              <a:ext cx="40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63" name="Oval 168"/>
            <p:cNvSpPr>
              <a:spLocks noChangeArrowheads="1"/>
            </p:cNvSpPr>
            <p:nvPr/>
          </p:nvSpPr>
          <p:spPr bwMode="auto">
            <a:xfrm>
              <a:off x="5046" y="3312"/>
              <a:ext cx="39" cy="3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93353" name="Line 169"/>
          <p:cNvSpPr>
            <a:spLocks noChangeShapeType="1"/>
          </p:cNvSpPr>
          <p:nvPr/>
        </p:nvSpPr>
        <p:spPr bwMode="auto">
          <a:xfrm flipH="1">
            <a:off x="2971800" y="2805113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392" name="Object 170"/>
          <p:cNvGraphicFramePr>
            <a:graphicFrameLocks noChangeAspect="1"/>
          </p:cNvGraphicFramePr>
          <p:nvPr/>
        </p:nvGraphicFramePr>
        <p:xfrm>
          <a:off x="2781300" y="469900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8" name="Equation" r:id="rId19" imgW="1942920" imgH="444240" progId="Equation.3">
                  <p:embed/>
                </p:oleObj>
              </mc:Choice>
              <mc:Fallback>
                <p:oleObj name="Equation" r:id="rId19" imgW="1942920" imgH="444240" progId="Equation.3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469900"/>
                        <a:ext cx="194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71"/>
          <p:cNvGraphicFramePr>
            <a:graphicFrameLocks noChangeAspect="1"/>
          </p:cNvGraphicFramePr>
          <p:nvPr/>
        </p:nvGraphicFramePr>
        <p:xfrm>
          <a:off x="4724400" y="469900"/>
          <a:ext cx="195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9" name="Equation" r:id="rId21" imgW="1955520" imgH="444240" progId="Equation.3">
                  <p:embed/>
                </p:oleObj>
              </mc:Choice>
              <mc:Fallback>
                <p:oleObj name="Equation" r:id="rId21" imgW="1955520" imgH="444240" progId="Equation.3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69900"/>
                        <a:ext cx="195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56" name="Text Box 172"/>
          <p:cNvSpPr txBox="1">
            <a:spLocks noChangeArrowheads="1"/>
          </p:cNvSpPr>
          <p:nvPr/>
        </p:nvSpPr>
        <p:spPr bwMode="auto">
          <a:xfrm>
            <a:off x="6629400" y="42545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及实数</a:t>
            </a:r>
          </a:p>
        </p:txBody>
      </p:sp>
      <p:graphicFrame>
        <p:nvGraphicFramePr>
          <p:cNvPr id="93357" name="Object 173"/>
          <p:cNvGraphicFramePr>
            <a:graphicFrameLocks noChangeAspect="1"/>
          </p:cNvGraphicFramePr>
          <p:nvPr/>
        </p:nvGraphicFramePr>
        <p:xfrm>
          <a:off x="7797800" y="582613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0" name="Equation" r:id="rId23" imgW="1117440" imgH="393480" progId="Equation.3">
                  <p:embed/>
                </p:oleObj>
              </mc:Choice>
              <mc:Fallback>
                <p:oleObj name="Equation" r:id="rId23" imgW="1117440" imgH="393480" progId="Equation.3">
                  <p:embed/>
                  <p:pic>
                    <p:nvPicPr>
                      <p:cNvPr id="0" name="Object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800" y="582613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58" name="Text Box 174"/>
          <p:cNvSpPr txBox="1">
            <a:spLocks noChangeArrowheads="1"/>
          </p:cNvSpPr>
          <p:nvPr/>
        </p:nvSpPr>
        <p:spPr bwMode="auto">
          <a:xfrm>
            <a:off x="746125" y="460216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得</a:t>
            </a:r>
          </a:p>
        </p:txBody>
      </p:sp>
      <p:graphicFrame>
        <p:nvGraphicFramePr>
          <p:cNvPr id="93359" name="Object 175"/>
          <p:cNvGraphicFramePr>
            <a:graphicFrameLocks noChangeAspect="1"/>
          </p:cNvGraphicFramePr>
          <p:nvPr/>
        </p:nvGraphicFramePr>
        <p:xfrm>
          <a:off x="990600" y="5548313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1" name="Equation" r:id="rId25" imgW="1498320" imgH="406080" progId="Equation.3">
                  <p:embed/>
                </p:oleObj>
              </mc:Choice>
              <mc:Fallback>
                <p:oleObj name="Equation" r:id="rId25" imgW="1498320" imgH="406080" progId="Equation.3">
                  <p:embed/>
                  <p:pic>
                    <p:nvPicPr>
                      <p:cNvPr id="0" name="Object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48313"/>
                        <a:ext cx="149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360" name="Object 176"/>
          <p:cNvGraphicFramePr>
            <a:graphicFrameLocks noChangeAspect="1"/>
          </p:cNvGraphicFramePr>
          <p:nvPr/>
        </p:nvGraphicFramePr>
        <p:xfrm>
          <a:off x="2590800" y="5351463"/>
          <a:ext cx="6588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2" name="Equation" r:id="rId27" imgW="469800" imgH="520560" progId="Equation.3">
                  <p:embed/>
                </p:oleObj>
              </mc:Choice>
              <mc:Fallback>
                <p:oleObj name="Equation" r:id="rId27" imgW="469800" imgH="520560" progId="Equation.3">
                  <p:embed/>
                  <p:pic>
                    <p:nvPicPr>
                      <p:cNvPr id="0" name="Object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51463"/>
                        <a:ext cx="658813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361" name="Object 177"/>
          <p:cNvGraphicFramePr>
            <a:graphicFrameLocks noChangeAspect="1"/>
          </p:cNvGraphicFramePr>
          <p:nvPr/>
        </p:nvGraphicFramePr>
        <p:xfrm>
          <a:off x="3352800" y="5472113"/>
          <a:ext cx="43211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3" name="Equation" r:id="rId29" imgW="4292280" imgH="444240" progId="Equation.3">
                  <p:embed/>
                </p:oleObj>
              </mc:Choice>
              <mc:Fallback>
                <p:oleObj name="Equation" r:id="rId29" imgW="4292280" imgH="444240" progId="Equation.3">
                  <p:embed/>
                  <p:pic>
                    <p:nvPicPr>
                      <p:cNvPr id="0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72113"/>
                        <a:ext cx="43211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62" name="Text Box 178"/>
          <p:cNvSpPr txBox="1">
            <a:spLocks noChangeArrowheads="1"/>
          </p:cNvSpPr>
          <p:nvPr/>
        </p:nvSpPr>
        <p:spPr bwMode="auto">
          <a:xfrm>
            <a:off x="288925" y="54721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即</a:t>
            </a:r>
          </a:p>
        </p:txBody>
      </p:sp>
      <p:grpSp>
        <p:nvGrpSpPr>
          <p:cNvPr id="3" name="Group 179"/>
          <p:cNvGrpSpPr>
            <a:grpSpLocks/>
          </p:cNvGrpSpPr>
          <p:nvPr/>
        </p:nvGrpSpPr>
        <p:grpSpPr bwMode="auto">
          <a:xfrm>
            <a:off x="5105400" y="1052513"/>
            <a:ext cx="2006600" cy="441325"/>
            <a:chOff x="2688" y="672"/>
            <a:chExt cx="1264" cy="278"/>
          </a:xfrm>
        </p:grpSpPr>
        <p:graphicFrame>
          <p:nvGraphicFramePr>
            <p:cNvPr id="16409" name="Object 180"/>
            <p:cNvGraphicFramePr>
              <a:graphicFrameLocks noChangeAspect="1"/>
            </p:cNvGraphicFramePr>
            <p:nvPr/>
          </p:nvGraphicFramePr>
          <p:xfrm>
            <a:off x="2688" y="702"/>
            <a:ext cx="12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4" name="Equation" r:id="rId31" imgW="2006280" imgH="393480" progId="Equation.3">
                    <p:embed/>
                  </p:oleObj>
                </mc:Choice>
                <mc:Fallback>
                  <p:oleObj name="Equation" r:id="rId31" imgW="2006280" imgH="393480" progId="Equation.3">
                    <p:embed/>
                    <p:pic>
                      <p:nvPicPr>
                        <p:cNvPr id="0" name="Object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702"/>
                          <a:ext cx="12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9" name="Line 181"/>
            <p:cNvSpPr>
              <a:spLocks noChangeShapeType="1"/>
            </p:cNvSpPr>
            <p:nvPr/>
          </p:nvSpPr>
          <p:spPr bwMode="auto">
            <a:xfrm>
              <a:off x="2752" y="67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0" name="Line 182"/>
            <p:cNvSpPr>
              <a:spLocks noChangeShapeType="1"/>
            </p:cNvSpPr>
            <p:nvPr/>
          </p:nvSpPr>
          <p:spPr bwMode="auto">
            <a:xfrm>
              <a:off x="3512" y="67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83"/>
          <p:cNvGrpSpPr>
            <a:grpSpLocks/>
          </p:cNvGrpSpPr>
          <p:nvPr/>
        </p:nvGrpSpPr>
        <p:grpSpPr bwMode="auto">
          <a:xfrm>
            <a:off x="2209800" y="2271713"/>
            <a:ext cx="660400" cy="355600"/>
            <a:chOff x="1392" y="1440"/>
            <a:chExt cx="416" cy="224"/>
          </a:xfrm>
        </p:grpSpPr>
        <p:graphicFrame>
          <p:nvGraphicFramePr>
            <p:cNvPr id="16408" name="Object 184"/>
            <p:cNvGraphicFramePr>
              <a:graphicFrameLocks noChangeAspect="1"/>
            </p:cNvGraphicFramePr>
            <p:nvPr/>
          </p:nvGraphicFramePr>
          <p:xfrm>
            <a:off x="1392" y="1472"/>
            <a:ext cx="41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5" name="Equation" r:id="rId33" imgW="660240" imgH="304560" progId="Equation.3">
                    <p:embed/>
                  </p:oleObj>
                </mc:Choice>
                <mc:Fallback>
                  <p:oleObj name="Equation" r:id="rId33" imgW="660240" imgH="304560" progId="Equation.3">
                    <p:embed/>
                    <p:pic>
                      <p:nvPicPr>
                        <p:cNvPr id="0" name="Object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472"/>
                          <a:ext cx="41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8" name="Line 185"/>
            <p:cNvSpPr>
              <a:spLocks noChangeShapeType="1"/>
            </p:cNvSpPr>
            <p:nvPr/>
          </p:nvSpPr>
          <p:spPr bwMode="auto">
            <a:xfrm>
              <a:off x="1440" y="144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86"/>
          <p:cNvGrpSpPr>
            <a:grpSpLocks/>
          </p:cNvGrpSpPr>
          <p:nvPr/>
        </p:nvGrpSpPr>
        <p:grpSpPr bwMode="auto">
          <a:xfrm>
            <a:off x="2895600" y="2271713"/>
            <a:ext cx="1143000" cy="454025"/>
            <a:chOff x="1824" y="1440"/>
            <a:chExt cx="720" cy="286"/>
          </a:xfrm>
        </p:grpSpPr>
        <p:graphicFrame>
          <p:nvGraphicFramePr>
            <p:cNvPr id="16407" name="Object 187"/>
            <p:cNvGraphicFramePr>
              <a:graphicFrameLocks noChangeAspect="1"/>
            </p:cNvGraphicFramePr>
            <p:nvPr/>
          </p:nvGraphicFramePr>
          <p:xfrm>
            <a:off x="1824" y="1478"/>
            <a:ext cx="72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6" name="Equation" r:id="rId35" imgW="1143000" imgH="393480" progId="Equation.3">
                    <p:embed/>
                  </p:oleObj>
                </mc:Choice>
                <mc:Fallback>
                  <p:oleObj name="Equation" r:id="rId35" imgW="1143000" imgH="393480" progId="Equation.3">
                    <p:embed/>
                    <p:pic>
                      <p:nvPicPr>
                        <p:cNvPr id="0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478"/>
                          <a:ext cx="72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7" name="Line 188"/>
            <p:cNvSpPr>
              <a:spLocks noChangeShapeType="1"/>
            </p:cNvSpPr>
            <p:nvPr/>
          </p:nvSpPr>
          <p:spPr bwMode="auto">
            <a:xfrm>
              <a:off x="2198" y="144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89"/>
          <p:cNvGrpSpPr>
            <a:grpSpLocks/>
          </p:cNvGrpSpPr>
          <p:nvPr/>
        </p:nvGrpSpPr>
        <p:grpSpPr bwMode="auto">
          <a:xfrm>
            <a:off x="3048000" y="2846388"/>
            <a:ext cx="939800" cy="339725"/>
            <a:chOff x="1920" y="1802"/>
            <a:chExt cx="592" cy="214"/>
          </a:xfrm>
        </p:grpSpPr>
        <p:graphicFrame>
          <p:nvGraphicFramePr>
            <p:cNvPr id="16406" name="Object 190"/>
            <p:cNvGraphicFramePr>
              <a:graphicFrameLocks noChangeAspect="1"/>
            </p:cNvGraphicFramePr>
            <p:nvPr/>
          </p:nvGraphicFramePr>
          <p:xfrm>
            <a:off x="1920" y="1824"/>
            <a:ext cx="5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7" name="Equation" r:id="rId37" imgW="939600" imgH="304560" progId="Equation.3">
                    <p:embed/>
                  </p:oleObj>
                </mc:Choice>
                <mc:Fallback>
                  <p:oleObj name="Equation" r:id="rId37" imgW="939600" imgH="304560" progId="Equation.3">
                    <p:embed/>
                    <p:pic>
                      <p:nvPicPr>
                        <p:cNvPr id="0" name="Object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824"/>
                          <a:ext cx="5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6" name="Line 191"/>
            <p:cNvSpPr>
              <a:spLocks noChangeShapeType="1"/>
            </p:cNvSpPr>
            <p:nvPr/>
          </p:nvSpPr>
          <p:spPr bwMode="auto">
            <a:xfrm>
              <a:off x="1976" y="180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92"/>
          <p:cNvGrpSpPr>
            <a:grpSpLocks/>
          </p:cNvGrpSpPr>
          <p:nvPr/>
        </p:nvGrpSpPr>
        <p:grpSpPr bwMode="auto">
          <a:xfrm>
            <a:off x="4038600" y="2846388"/>
            <a:ext cx="1460500" cy="377825"/>
            <a:chOff x="2544" y="1802"/>
            <a:chExt cx="920" cy="238"/>
          </a:xfrm>
        </p:grpSpPr>
        <p:graphicFrame>
          <p:nvGraphicFramePr>
            <p:cNvPr id="16405" name="Object 193"/>
            <p:cNvGraphicFramePr>
              <a:graphicFrameLocks noChangeAspect="1"/>
            </p:cNvGraphicFramePr>
            <p:nvPr/>
          </p:nvGraphicFramePr>
          <p:xfrm>
            <a:off x="2544" y="1840"/>
            <a:ext cx="9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8" name="Equation" r:id="rId39" imgW="1460160" imgH="317160" progId="Equation.3">
                    <p:embed/>
                  </p:oleObj>
                </mc:Choice>
                <mc:Fallback>
                  <p:oleObj name="Equation" r:id="rId39" imgW="1460160" imgH="317160" progId="Equation.3">
                    <p:embed/>
                    <p:pic>
                      <p:nvPicPr>
                        <p:cNvPr id="0" name="Object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840"/>
                          <a:ext cx="9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4" name="Line 194"/>
            <p:cNvSpPr>
              <a:spLocks noChangeShapeType="1"/>
            </p:cNvSpPr>
            <p:nvPr/>
          </p:nvSpPr>
          <p:spPr bwMode="auto">
            <a:xfrm>
              <a:off x="2592" y="180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5" name="Line 195"/>
            <p:cNvSpPr>
              <a:spLocks noChangeShapeType="1"/>
            </p:cNvSpPr>
            <p:nvPr/>
          </p:nvSpPr>
          <p:spPr bwMode="auto">
            <a:xfrm>
              <a:off x="3120" y="180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196"/>
          <p:cNvGrpSpPr>
            <a:grpSpLocks/>
          </p:cNvGrpSpPr>
          <p:nvPr/>
        </p:nvGrpSpPr>
        <p:grpSpPr bwMode="auto">
          <a:xfrm>
            <a:off x="3124200" y="3378200"/>
            <a:ext cx="863600" cy="341313"/>
            <a:chOff x="1968" y="2137"/>
            <a:chExt cx="544" cy="215"/>
          </a:xfrm>
        </p:grpSpPr>
        <p:graphicFrame>
          <p:nvGraphicFramePr>
            <p:cNvPr id="16404" name="Object 197"/>
            <p:cNvGraphicFramePr>
              <a:graphicFrameLocks noChangeAspect="1"/>
            </p:cNvGraphicFramePr>
            <p:nvPr/>
          </p:nvGraphicFramePr>
          <p:xfrm>
            <a:off x="1968" y="2160"/>
            <a:ext cx="5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9" name="Equation" r:id="rId41" imgW="863280" imgH="304560" progId="Equation.3">
                    <p:embed/>
                  </p:oleObj>
                </mc:Choice>
                <mc:Fallback>
                  <p:oleObj name="Equation" r:id="rId41" imgW="863280" imgH="304560" progId="Equation.3">
                    <p:embed/>
                    <p:pic>
                      <p:nvPicPr>
                        <p:cNvPr id="0" name="Object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160"/>
                          <a:ext cx="5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3" name="Line 198"/>
            <p:cNvSpPr>
              <a:spLocks noChangeShapeType="1"/>
            </p:cNvSpPr>
            <p:nvPr/>
          </p:nvSpPr>
          <p:spPr bwMode="auto">
            <a:xfrm>
              <a:off x="1990" y="2137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4038600" y="3378200"/>
            <a:ext cx="1473200" cy="371475"/>
            <a:chOff x="2544" y="2137"/>
            <a:chExt cx="928" cy="234"/>
          </a:xfrm>
        </p:grpSpPr>
        <p:graphicFrame>
          <p:nvGraphicFramePr>
            <p:cNvPr id="16403" name="Object 200"/>
            <p:cNvGraphicFramePr>
              <a:graphicFrameLocks noChangeAspect="1"/>
            </p:cNvGraphicFramePr>
            <p:nvPr/>
          </p:nvGraphicFramePr>
          <p:xfrm>
            <a:off x="2544" y="2171"/>
            <a:ext cx="9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90" name="Equation" r:id="rId43" imgW="1473120" imgH="317160" progId="Equation.3">
                    <p:embed/>
                  </p:oleObj>
                </mc:Choice>
                <mc:Fallback>
                  <p:oleObj name="Equation" r:id="rId43" imgW="1473120" imgH="317160" progId="Equation.3">
                    <p:embed/>
                    <p:pic>
                      <p:nvPicPr>
                        <p:cNvPr id="0" name="Object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171"/>
                          <a:ext cx="9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1" name="Line 201"/>
            <p:cNvSpPr>
              <a:spLocks noChangeShapeType="1"/>
            </p:cNvSpPr>
            <p:nvPr/>
          </p:nvSpPr>
          <p:spPr bwMode="auto">
            <a:xfrm>
              <a:off x="2544" y="2137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2" name="Line 202"/>
            <p:cNvSpPr>
              <a:spLocks noChangeShapeType="1"/>
            </p:cNvSpPr>
            <p:nvPr/>
          </p:nvSpPr>
          <p:spPr bwMode="auto">
            <a:xfrm>
              <a:off x="3120" y="2137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203"/>
          <p:cNvGrpSpPr>
            <a:grpSpLocks/>
          </p:cNvGrpSpPr>
          <p:nvPr/>
        </p:nvGrpSpPr>
        <p:grpSpPr bwMode="auto">
          <a:xfrm>
            <a:off x="2254250" y="3979863"/>
            <a:ext cx="1511300" cy="438150"/>
            <a:chOff x="1420" y="2516"/>
            <a:chExt cx="952" cy="276"/>
          </a:xfrm>
        </p:grpSpPr>
        <p:graphicFrame>
          <p:nvGraphicFramePr>
            <p:cNvPr id="16402" name="Object 204"/>
            <p:cNvGraphicFramePr>
              <a:graphicFrameLocks noChangeAspect="1"/>
            </p:cNvGraphicFramePr>
            <p:nvPr/>
          </p:nvGraphicFramePr>
          <p:xfrm>
            <a:off x="1420" y="2544"/>
            <a:ext cx="9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91" name="Equation" r:id="rId45" imgW="1511280" imgH="393480" progId="Equation.3">
                    <p:embed/>
                  </p:oleObj>
                </mc:Choice>
                <mc:Fallback>
                  <p:oleObj name="Equation" r:id="rId45" imgW="1511280" imgH="393480" progId="Equation.3">
                    <p:embed/>
                    <p:pic>
                      <p:nvPicPr>
                        <p:cNvPr id="0" name="Object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2544"/>
                          <a:ext cx="9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9" name="Line 205"/>
            <p:cNvSpPr>
              <a:spLocks noChangeShapeType="1"/>
            </p:cNvSpPr>
            <p:nvPr/>
          </p:nvSpPr>
          <p:spPr bwMode="auto">
            <a:xfrm>
              <a:off x="1462" y="2516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0" name="Line 206"/>
            <p:cNvSpPr>
              <a:spLocks noChangeShapeType="1"/>
            </p:cNvSpPr>
            <p:nvPr/>
          </p:nvSpPr>
          <p:spPr bwMode="auto">
            <a:xfrm>
              <a:off x="2040" y="251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207"/>
          <p:cNvGrpSpPr>
            <a:grpSpLocks/>
          </p:cNvGrpSpPr>
          <p:nvPr/>
        </p:nvGrpSpPr>
        <p:grpSpPr bwMode="auto">
          <a:xfrm>
            <a:off x="3810000" y="3979863"/>
            <a:ext cx="2362200" cy="457200"/>
            <a:chOff x="2400" y="2496"/>
            <a:chExt cx="1488" cy="288"/>
          </a:xfrm>
        </p:grpSpPr>
        <p:graphicFrame>
          <p:nvGraphicFramePr>
            <p:cNvPr id="16401" name="Object 208"/>
            <p:cNvGraphicFramePr>
              <a:graphicFrameLocks noChangeAspect="1"/>
            </p:cNvGraphicFramePr>
            <p:nvPr/>
          </p:nvGraphicFramePr>
          <p:xfrm>
            <a:off x="2400" y="2528"/>
            <a:ext cx="14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92" name="Equation" r:id="rId47" imgW="2361960" imgH="406080" progId="Equation.3">
                    <p:embed/>
                  </p:oleObj>
                </mc:Choice>
                <mc:Fallback>
                  <p:oleObj name="Equation" r:id="rId47" imgW="2361960" imgH="406080" progId="Equation.3">
                    <p:embed/>
                    <p:pic>
                      <p:nvPicPr>
                        <p:cNvPr id="0" name="Object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528"/>
                          <a:ext cx="14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7" name="Line 209"/>
            <p:cNvSpPr>
              <a:spLocks noChangeShapeType="1"/>
            </p:cNvSpPr>
            <p:nvPr/>
          </p:nvSpPr>
          <p:spPr bwMode="auto">
            <a:xfrm>
              <a:off x="2845" y="24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8" name="Line 210"/>
            <p:cNvSpPr>
              <a:spLocks noChangeShapeType="1"/>
            </p:cNvSpPr>
            <p:nvPr/>
          </p:nvSpPr>
          <p:spPr bwMode="auto">
            <a:xfrm>
              <a:off x="3408" y="249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211"/>
          <p:cNvGrpSpPr>
            <a:grpSpLocks/>
          </p:cNvGrpSpPr>
          <p:nvPr/>
        </p:nvGrpSpPr>
        <p:grpSpPr bwMode="auto">
          <a:xfrm>
            <a:off x="2286000" y="4710113"/>
            <a:ext cx="939800" cy="381000"/>
            <a:chOff x="1440" y="2976"/>
            <a:chExt cx="592" cy="240"/>
          </a:xfrm>
        </p:grpSpPr>
        <p:graphicFrame>
          <p:nvGraphicFramePr>
            <p:cNvPr id="16400" name="Object 212"/>
            <p:cNvGraphicFramePr>
              <a:graphicFrameLocks noChangeAspect="1"/>
            </p:cNvGraphicFramePr>
            <p:nvPr/>
          </p:nvGraphicFramePr>
          <p:xfrm>
            <a:off x="1440" y="3016"/>
            <a:ext cx="5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93" name="Equation" r:id="rId49" imgW="939600" imgH="317160" progId="Equation.3">
                    <p:embed/>
                  </p:oleObj>
                </mc:Choice>
                <mc:Fallback>
                  <p:oleObj name="Equation" r:id="rId49" imgW="939600" imgH="317160" progId="Equation.3">
                    <p:embed/>
                    <p:pic>
                      <p:nvPicPr>
                        <p:cNvPr id="0" name="Object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016"/>
                          <a:ext cx="5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6" name="Line 213"/>
            <p:cNvSpPr>
              <a:spLocks noChangeShapeType="1"/>
            </p:cNvSpPr>
            <p:nvPr/>
          </p:nvSpPr>
          <p:spPr bwMode="auto">
            <a:xfrm>
              <a:off x="1488" y="297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214"/>
          <p:cNvGrpSpPr>
            <a:grpSpLocks/>
          </p:cNvGrpSpPr>
          <p:nvPr/>
        </p:nvGrpSpPr>
        <p:grpSpPr bwMode="auto">
          <a:xfrm>
            <a:off x="3962400" y="4710113"/>
            <a:ext cx="2019300" cy="457200"/>
            <a:chOff x="2544" y="2976"/>
            <a:chExt cx="1272" cy="288"/>
          </a:xfrm>
        </p:grpSpPr>
        <p:graphicFrame>
          <p:nvGraphicFramePr>
            <p:cNvPr id="16399" name="Object 215"/>
            <p:cNvGraphicFramePr>
              <a:graphicFrameLocks noChangeAspect="1"/>
            </p:cNvGraphicFramePr>
            <p:nvPr/>
          </p:nvGraphicFramePr>
          <p:xfrm>
            <a:off x="2544" y="2992"/>
            <a:ext cx="1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94" name="Equation" r:id="rId51" imgW="2019240" imgH="431640" progId="Equation.3">
                    <p:embed/>
                  </p:oleObj>
                </mc:Choice>
                <mc:Fallback>
                  <p:oleObj name="Equation" r:id="rId51" imgW="2019240" imgH="431640" progId="Equation.3">
                    <p:embed/>
                    <p:pic>
                      <p:nvPicPr>
                        <p:cNvPr id="0" name="Object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992"/>
                          <a:ext cx="1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4" name="Line 216"/>
            <p:cNvSpPr>
              <a:spLocks noChangeShapeType="1"/>
            </p:cNvSpPr>
            <p:nvPr/>
          </p:nvSpPr>
          <p:spPr bwMode="auto">
            <a:xfrm>
              <a:off x="2670" y="2976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5" name="Line 217"/>
            <p:cNvSpPr>
              <a:spLocks noChangeShapeType="1"/>
            </p:cNvSpPr>
            <p:nvPr/>
          </p:nvSpPr>
          <p:spPr bwMode="auto">
            <a:xfrm>
              <a:off x="3360" y="297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402" name="Line 218"/>
          <p:cNvSpPr>
            <a:spLocks noChangeShapeType="1"/>
          </p:cNvSpPr>
          <p:nvPr/>
        </p:nvSpPr>
        <p:spPr bwMode="auto">
          <a:xfrm>
            <a:off x="7794625" y="2727325"/>
            <a:ext cx="258763" cy="547688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403" name="Line 219"/>
          <p:cNvSpPr>
            <a:spLocks noChangeShapeType="1"/>
          </p:cNvSpPr>
          <p:nvPr/>
        </p:nvSpPr>
        <p:spPr bwMode="auto">
          <a:xfrm>
            <a:off x="7467600" y="2057400"/>
            <a:ext cx="323850" cy="6477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404" name="Oval 220"/>
          <p:cNvSpPr>
            <a:spLocks noChangeArrowheads="1"/>
          </p:cNvSpPr>
          <p:nvPr/>
        </p:nvSpPr>
        <p:spPr bwMode="auto">
          <a:xfrm>
            <a:off x="7772400" y="2744788"/>
            <a:ext cx="60325" cy="5238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4" name="Group 221"/>
          <p:cNvGrpSpPr>
            <a:grpSpLocks/>
          </p:cNvGrpSpPr>
          <p:nvPr/>
        </p:nvGrpSpPr>
        <p:grpSpPr bwMode="auto">
          <a:xfrm>
            <a:off x="8061325" y="5326063"/>
            <a:ext cx="777875" cy="561975"/>
            <a:chOff x="5078" y="3355"/>
            <a:chExt cx="490" cy="354"/>
          </a:xfrm>
        </p:grpSpPr>
        <p:graphicFrame>
          <p:nvGraphicFramePr>
            <p:cNvPr id="16398" name="Object 222"/>
            <p:cNvGraphicFramePr>
              <a:graphicFrameLocks noChangeAspect="1"/>
            </p:cNvGraphicFramePr>
            <p:nvPr/>
          </p:nvGraphicFramePr>
          <p:xfrm>
            <a:off x="5278" y="3473"/>
            <a:ext cx="29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95" name="Equation" r:id="rId53" imgW="203040" imgH="164880" progId="Equation.3">
                    <p:embed/>
                  </p:oleObj>
                </mc:Choice>
                <mc:Fallback>
                  <p:oleObj name="Equation" r:id="rId53" imgW="203040" imgH="164880" progId="Equation.3">
                    <p:embed/>
                    <p:pic>
                      <p:nvPicPr>
                        <p:cNvPr id="0" name="Object 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8" y="3473"/>
                          <a:ext cx="29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2" name="Line 223"/>
            <p:cNvSpPr>
              <a:spLocks noChangeShapeType="1"/>
            </p:cNvSpPr>
            <p:nvPr/>
          </p:nvSpPr>
          <p:spPr bwMode="auto">
            <a:xfrm>
              <a:off x="5078" y="3355"/>
              <a:ext cx="143" cy="28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3" name="Oval 224"/>
            <p:cNvSpPr>
              <a:spLocks noChangeArrowheads="1"/>
            </p:cNvSpPr>
            <p:nvPr/>
          </p:nvSpPr>
          <p:spPr bwMode="auto">
            <a:xfrm>
              <a:off x="5211" y="3631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3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3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9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32" grpId="0" autoUpdateAnimBg="0"/>
      <p:bldP spid="93333" grpId="0" autoUpdateAnimBg="0"/>
      <p:bldP spid="93335" grpId="0" autoUpdateAnimBg="0"/>
      <p:bldP spid="93336" grpId="0" animBg="1"/>
      <p:bldP spid="93337" grpId="0" animBg="1"/>
      <p:bldP spid="93338" grpId="0" animBg="1"/>
      <p:bldP spid="93342" grpId="0" animBg="1"/>
      <p:bldP spid="93344" grpId="0" animBg="1"/>
      <p:bldP spid="93345" grpId="0" animBg="1"/>
      <p:bldP spid="93353" grpId="0" animBg="1"/>
      <p:bldP spid="93356" grpId="0" build="p" autoUpdateAnimBg="0"/>
      <p:bldP spid="93358" grpId="0" build="p" autoUpdateAnimBg="0"/>
      <p:bldP spid="93362" grpId="0" build="p" autoUpdateAnimBg="0"/>
      <p:bldP spid="93402" grpId="0" animBg="1"/>
      <p:bldP spid="93403" grpId="0" animBg="1"/>
      <p:bldP spid="934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7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028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178050" y="4476750"/>
            <a:ext cx="6432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3200" b="1"/>
              <a:t>四、利用坐标作向量的线性运算 </a:t>
            </a:r>
          </a:p>
        </p:txBody>
      </p:sp>
      <p:sp>
        <p:nvSpPr>
          <p:cNvPr id="1029" name="AutoShape 1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2438400" cy="762000"/>
          </a:xfrm>
          <a:noFill/>
        </p:spPr>
        <p:txBody>
          <a:bodyPr/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第一节</a:t>
            </a:r>
          </a:p>
        </p:txBody>
      </p:sp>
      <p:sp>
        <p:nvSpPr>
          <p:cNvPr id="1031" name="Text Box 3"/>
          <p:cNvSpPr txBox="1">
            <a:spLocks noChangeArrowheads="1"/>
          </p:cNvSpPr>
          <p:nvPr/>
        </p:nvSpPr>
        <p:spPr bwMode="auto">
          <a:xfrm>
            <a:off x="2178050" y="2286000"/>
            <a:ext cx="358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/>
              <a:t>一、向量的概念</a:t>
            </a:r>
          </a:p>
        </p:txBody>
      </p:sp>
      <p:sp>
        <p:nvSpPr>
          <p:cNvPr id="1032" name="Text 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178050" y="3001963"/>
            <a:ext cx="4832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3200" b="1"/>
              <a:t>二、向量的线性运算 </a:t>
            </a:r>
          </a:p>
        </p:txBody>
      </p:sp>
      <p:sp>
        <p:nvSpPr>
          <p:cNvPr id="1033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2178050" y="3714750"/>
            <a:ext cx="4984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3200" b="1"/>
              <a:t>三、空间直角坐标系</a:t>
            </a:r>
          </a:p>
        </p:txBody>
      </p:sp>
      <p:sp>
        <p:nvSpPr>
          <p:cNvPr id="1034" name="Text Box 7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2178050" y="5211763"/>
            <a:ext cx="5975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3200" b="1"/>
              <a:t>五、向量的模、方向角、投影 </a:t>
            </a:r>
          </a:p>
        </p:txBody>
      </p:sp>
      <p:sp>
        <p:nvSpPr>
          <p:cNvPr id="1035" name="Text Box 25"/>
          <p:cNvSpPr txBox="1">
            <a:spLocks noChangeArrowheads="1"/>
          </p:cNvSpPr>
          <p:nvPr/>
        </p:nvSpPr>
        <p:spPr bwMode="auto">
          <a:xfrm>
            <a:off x="2133600" y="1100138"/>
            <a:ext cx="52101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向量及其线性运算 </a:t>
            </a:r>
          </a:p>
        </p:txBody>
      </p:sp>
      <p:graphicFrame>
        <p:nvGraphicFramePr>
          <p:cNvPr id="1026" name="Object 0"/>
          <p:cNvGraphicFramePr>
            <a:graphicFrameLocks noChangeAspect="1"/>
          </p:cNvGraphicFramePr>
          <p:nvPr/>
        </p:nvGraphicFramePr>
        <p:xfrm>
          <a:off x="228600" y="4419600"/>
          <a:ext cx="1905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BMP 图象" r:id="rId8" imgW="3390476" imgH="3409524" progId="Paint.Picture">
                  <p:embed/>
                </p:oleObj>
              </mc:Choice>
              <mc:Fallback>
                <p:oleObj name="BMP 图象" r:id="rId8" imgW="3390476" imgH="3409524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19600"/>
                        <a:ext cx="19050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Text Box 28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</a:t>
            </a:r>
            <a:r>
              <a:rPr kumimoji="0" lang="zh-CN" altLang="en-US" b="1">
                <a:solidFill>
                  <a:schemeClr val="accent2"/>
                </a:solidFill>
              </a:rPr>
              <a:t>八</a:t>
            </a:r>
            <a:r>
              <a:rPr kumimoji="0" lang="zh-CN" altLang="en-US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95288"/>
            <a:ext cx="1752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说明</a:t>
            </a:r>
            <a:r>
              <a:rPr lang="en-US" altLang="zh-CN" sz="2800" b="1" smtClean="0">
                <a:ea typeface="楷体_GB2312" pitchFamily="49" charset="-122"/>
              </a:rPr>
              <a:t>: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由</a:t>
            </a:r>
          </a:p>
        </p:txBody>
      </p:sp>
      <p:sp>
        <p:nvSpPr>
          <p:cNvPr id="115776" name="Text Box 64"/>
          <p:cNvSpPr txBox="1">
            <a:spLocks noChangeArrowheads="1"/>
          </p:cNvSpPr>
          <p:nvPr/>
        </p:nvSpPr>
        <p:spPr bwMode="auto">
          <a:xfrm>
            <a:off x="327025" y="1585913"/>
            <a:ext cx="5468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得</a:t>
            </a:r>
            <a:r>
              <a:rPr lang="zh-CN" altLang="en-US" b="1">
                <a:solidFill>
                  <a:schemeClr val="tx2"/>
                </a:solidFill>
              </a:rPr>
              <a:t>定比分点公式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15777" name="Object 65"/>
          <p:cNvGraphicFramePr>
            <a:graphicFrameLocks noChangeAspect="1"/>
          </p:cNvGraphicFramePr>
          <p:nvPr/>
        </p:nvGraphicFramePr>
        <p:xfrm>
          <a:off x="2200275" y="2209800"/>
          <a:ext cx="14033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9" name="Equation" r:id="rId3" imgW="1079280" imgH="634680" progId="Equation.3">
                  <p:embed/>
                </p:oleObj>
              </mc:Choice>
              <mc:Fallback>
                <p:oleObj name="Equation" r:id="rId3" imgW="1079280" imgH="63468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2209800"/>
                        <a:ext cx="140335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78" name="Object 66"/>
          <p:cNvGraphicFramePr>
            <a:graphicFrameLocks noChangeAspect="1"/>
          </p:cNvGraphicFramePr>
          <p:nvPr/>
        </p:nvGraphicFramePr>
        <p:xfrm>
          <a:off x="4513263" y="2209800"/>
          <a:ext cx="145256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0" name="Equation" r:id="rId5" imgW="1117440" imgH="634680" progId="Equation.3">
                  <p:embed/>
                </p:oleObj>
              </mc:Choice>
              <mc:Fallback>
                <p:oleObj name="Equation" r:id="rId5" imgW="1117440" imgH="63468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2209800"/>
                        <a:ext cx="145256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79" name="Object 67"/>
          <p:cNvGraphicFramePr>
            <a:graphicFrameLocks noChangeAspect="1"/>
          </p:cNvGraphicFramePr>
          <p:nvPr/>
        </p:nvGraphicFramePr>
        <p:xfrm>
          <a:off x="3525838" y="3109913"/>
          <a:ext cx="122078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1" name="Equation" r:id="rId7" imgW="939600" imgH="634680" progId="Equation.3">
                  <p:embed/>
                </p:oleObj>
              </mc:Choice>
              <mc:Fallback>
                <p:oleObj name="Equation" r:id="rId7" imgW="939600" imgH="63468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3109913"/>
                        <a:ext cx="1220787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80" name="Object 68"/>
          <p:cNvGraphicFramePr>
            <a:graphicFrameLocks noChangeAspect="1"/>
          </p:cNvGraphicFramePr>
          <p:nvPr/>
        </p:nvGraphicFramePr>
        <p:xfrm>
          <a:off x="879475" y="4090988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2" name="Equation" r:id="rId9" imgW="1638000" imgH="444240" progId="Equation.3">
                  <p:embed/>
                </p:oleObj>
              </mc:Choice>
              <mc:Fallback>
                <p:oleObj name="Equation" r:id="rId9" imgW="1638000" imgH="44424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4090988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81" name="Text Box 69"/>
          <p:cNvSpPr txBox="1">
            <a:spLocks noChangeArrowheads="1"/>
          </p:cNvSpPr>
          <p:nvPr/>
        </p:nvSpPr>
        <p:spPr bwMode="auto">
          <a:xfrm>
            <a:off x="2460625" y="404653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点</a:t>
            </a:r>
            <a:r>
              <a:rPr lang="zh-CN" altLang="en-US" i="1">
                <a:solidFill>
                  <a:schemeClr val="tx2"/>
                </a:solidFill>
              </a:rPr>
              <a:t> </a:t>
            </a:r>
            <a:r>
              <a:rPr lang="en-US" altLang="zh-CN" i="1"/>
              <a:t>M </a:t>
            </a:r>
            <a:r>
              <a:rPr lang="zh-CN" altLang="en-US"/>
              <a:t>为 </a:t>
            </a:r>
            <a:r>
              <a:rPr lang="en-US" altLang="zh-CN" i="1"/>
              <a:t>AB</a:t>
            </a:r>
            <a:r>
              <a:rPr lang="en-US" altLang="zh-CN"/>
              <a:t> </a:t>
            </a:r>
            <a:r>
              <a:rPr lang="zh-CN" altLang="en-US"/>
              <a:t>的中点 </a:t>
            </a:r>
            <a:r>
              <a:rPr lang="en-US" altLang="zh-CN"/>
              <a:t>,</a:t>
            </a:r>
          </a:p>
        </p:txBody>
      </p:sp>
      <p:sp>
        <p:nvSpPr>
          <p:cNvPr id="115782" name="Text Box 70"/>
          <p:cNvSpPr txBox="1">
            <a:spLocks noChangeArrowheads="1"/>
          </p:cNvSpPr>
          <p:nvPr/>
        </p:nvSpPr>
        <p:spPr bwMode="auto">
          <a:xfrm>
            <a:off x="5508625" y="40243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于是得</a:t>
            </a:r>
          </a:p>
        </p:txBody>
      </p:sp>
      <p:graphicFrame>
        <p:nvGraphicFramePr>
          <p:cNvPr id="115783" name="Object 71"/>
          <p:cNvGraphicFramePr>
            <a:graphicFrameLocks noChangeAspect="1"/>
          </p:cNvGraphicFramePr>
          <p:nvPr/>
        </p:nvGraphicFramePr>
        <p:xfrm>
          <a:off x="1647825" y="5557838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3" name="Equation" r:id="rId11" imgW="507960" imgH="241200" progId="Equation.3">
                  <p:embed/>
                </p:oleObj>
              </mc:Choice>
              <mc:Fallback>
                <p:oleObj name="Equation" r:id="rId11" imgW="507960" imgH="2412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557838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84" name="Object 72"/>
          <p:cNvGraphicFramePr>
            <a:graphicFrameLocks noChangeAspect="1"/>
          </p:cNvGraphicFramePr>
          <p:nvPr/>
        </p:nvGraphicFramePr>
        <p:xfrm>
          <a:off x="2232025" y="5189538"/>
          <a:ext cx="11731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4" name="Equation" r:id="rId13" imgW="901440" imgH="634680" progId="Equation.3">
                  <p:embed/>
                </p:oleObj>
              </mc:Choice>
              <mc:Fallback>
                <p:oleObj name="Equation" r:id="rId13" imgW="901440" imgH="63468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5189538"/>
                        <a:ext cx="11731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85" name="Object 73"/>
          <p:cNvGraphicFramePr>
            <a:graphicFrameLocks noChangeAspect="1"/>
          </p:cNvGraphicFramePr>
          <p:nvPr/>
        </p:nvGraphicFramePr>
        <p:xfrm>
          <a:off x="3756025" y="5570538"/>
          <a:ext cx="53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5" name="Equation" r:id="rId15" imgW="533160" imgH="317160" progId="Equation.3">
                  <p:embed/>
                </p:oleObj>
              </mc:Choice>
              <mc:Fallback>
                <p:oleObj name="Equation" r:id="rId15" imgW="533160" imgH="31716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5570538"/>
                        <a:ext cx="533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86" name="Object 74"/>
          <p:cNvGraphicFramePr>
            <a:graphicFrameLocks noChangeAspect="1"/>
          </p:cNvGraphicFramePr>
          <p:nvPr/>
        </p:nvGraphicFramePr>
        <p:xfrm>
          <a:off x="4365625" y="5202238"/>
          <a:ext cx="12207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6" name="Equation" r:id="rId17" imgW="939600" imgH="634680" progId="Equation.3">
                  <p:embed/>
                </p:oleObj>
              </mc:Choice>
              <mc:Fallback>
                <p:oleObj name="Equation" r:id="rId17" imgW="939600" imgH="63468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5202238"/>
                        <a:ext cx="12207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87" name="Object 75"/>
          <p:cNvGraphicFramePr>
            <a:graphicFrameLocks noChangeAspect="1"/>
          </p:cNvGraphicFramePr>
          <p:nvPr/>
        </p:nvGraphicFramePr>
        <p:xfrm>
          <a:off x="5889625" y="5570538"/>
          <a:ext cx="495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7" name="Equation" r:id="rId19" imgW="495000" imgH="215640" progId="Equation.3">
                  <p:embed/>
                </p:oleObj>
              </mc:Choice>
              <mc:Fallback>
                <p:oleObj name="Equation" r:id="rId19" imgW="495000" imgH="21564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25" y="5570538"/>
                        <a:ext cx="495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88" name="Object 76"/>
          <p:cNvGraphicFramePr>
            <a:graphicFrameLocks noChangeAspect="1"/>
          </p:cNvGraphicFramePr>
          <p:nvPr/>
        </p:nvGraphicFramePr>
        <p:xfrm>
          <a:off x="6423025" y="5202238"/>
          <a:ext cx="990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8" name="Equation" r:id="rId21" imgW="761760" imgH="634680" progId="Equation.3">
                  <p:embed/>
                </p:oleObj>
              </mc:Choice>
              <mc:Fallback>
                <p:oleObj name="Equation" r:id="rId21" imgW="761760" imgH="63468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25" y="5202238"/>
                        <a:ext cx="990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37" name="Group 77"/>
          <p:cNvGrpSpPr>
            <a:grpSpLocks/>
          </p:cNvGrpSpPr>
          <p:nvPr/>
        </p:nvGrpSpPr>
        <p:grpSpPr bwMode="auto">
          <a:xfrm>
            <a:off x="1416050" y="779463"/>
            <a:ext cx="6683375" cy="730250"/>
            <a:chOff x="576" y="212"/>
            <a:chExt cx="4210" cy="460"/>
          </a:xfrm>
        </p:grpSpPr>
        <p:graphicFrame>
          <p:nvGraphicFramePr>
            <p:cNvPr id="17430" name="Object 78"/>
            <p:cNvGraphicFramePr>
              <a:graphicFrameLocks noChangeAspect="1"/>
            </p:cNvGraphicFramePr>
            <p:nvPr/>
          </p:nvGraphicFramePr>
          <p:xfrm>
            <a:off x="576" y="336"/>
            <a:ext cx="9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9" name="Equation" r:id="rId23" imgW="1498320" imgH="406080" progId="Equation.3">
                    <p:embed/>
                  </p:oleObj>
                </mc:Choice>
                <mc:Fallback>
                  <p:oleObj name="Equation" r:id="rId23" imgW="1498320" imgH="40608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36"/>
                          <a:ext cx="9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1" name="Object 79"/>
            <p:cNvGraphicFramePr>
              <a:graphicFrameLocks noChangeAspect="1"/>
            </p:cNvGraphicFramePr>
            <p:nvPr/>
          </p:nvGraphicFramePr>
          <p:xfrm>
            <a:off x="1584" y="212"/>
            <a:ext cx="415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0" name="Equation" r:id="rId25" imgW="469800" imgH="520560" progId="Equation.3">
                    <p:embed/>
                  </p:oleObj>
                </mc:Choice>
                <mc:Fallback>
                  <p:oleObj name="Equation" r:id="rId25" imgW="469800" imgH="52056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12"/>
                          <a:ext cx="415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2" name="Object 80"/>
            <p:cNvGraphicFramePr>
              <a:graphicFrameLocks noChangeAspect="1"/>
            </p:cNvGraphicFramePr>
            <p:nvPr/>
          </p:nvGraphicFramePr>
          <p:xfrm>
            <a:off x="2064" y="288"/>
            <a:ext cx="272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1" name="Equation" r:id="rId27" imgW="4292280" imgH="444240" progId="Equation.3">
                    <p:embed/>
                  </p:oleObj>
                </mc:Choice>
                <mc:Fallback>
                  <p:oleObj name="Equation" r:id="rId27" imgW="4292280" imgH="444240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88"/>
                          <a:ext cx="272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793" name="Object 81"/>
          <p:cNvGraphicFramePr>
            <a:graphicFrameLocks noChangeAspect="1"/>
          </p:cNvGraphicFramePr>
          <p:nvPr/>
        </p:nvGraphicFramePr>
        <p:xfrm>
          <a:off x="1638300" y="2563813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2" name="Equation" r:id="rId29" imgW="507960" imgH="241200" progId="Equation.3">
                  <p:embed/>
                </p:oleObj>
              </mc:Choice>
              <mc:Fallback>
                <p:oleObj name="Equation" r:id="rId29" imgW="507960" imgH="24120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563813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94" name="Object 82"/>
          <p:cNvGraphicFramePr>
            <a:graphicFrameLocks noChangeAspect="1"/>
          </p:cNvGraphicFramePr>
          <p:nvPr/>
        </p:nvGraphicFramePr>
        <p:xfrm>
          <a:off x="3921125" y="2565400"/>
          <a:ext cx="53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3" name="Equation" r:id="rId31" imgW="533160" imgH="317160" progId="Equation.3">
                  <p:embed/>
                </p:oleObj>
              </mc:Choice>
              <mc:Fallback>
                <p:oleObj name="Equation" r:id="rId31" imgW="533160" imgH="31716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2565400"/>
                        <a:ext cx="533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95" name="Object 83"/>
          <p:cNvGraphicFramePr>
            <a:graphicFrameLocks noChangeAspect="1"/>
          </p:cNvGraphicFramePr>
          <p:nvPr/>
        </p:nvGraphicFramePr>
        <p:xfrm>
          <a:off x="3008313" y="3470275"/>
          <a:ext cx="495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4" name="Equation" r:id="rId33" imgW="495000" imgH="215640" progId="Equation.3">
                  <p:embed/>
                </p:oleObj>
              </mc:Choice>
              <mc:Fallback>
                <p:oleObj name="Equation" r:id="rId33" imgW="495000" imgH="21564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3470275"/>
                        <a:ext cx="495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96" name="Text Box 84"/>
          <p:cNvSpPr txBox="1">
            <a:spLocks noChangeArrowheads="1"/>
          </p:cNvSpPr>
          <p:nvPr/>
        </p:nvSpPr>
        <p:spPr bwMode="auto">
          <a:xfrm>
            <a:off x="327025" y="467042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中点公式</a:t>
            </a:r>
            <a:r>
              <a:rPr lang="en-US" altLang="zh-CN"/>
              <a:t>:</a:t>
            </a:r>
          </a:p>
        </p:txBody>
      </p:sp>
      <p:grpSp>
        <p:nvGrpSpPr>
          <p:cNvPr id="17439" name="Group 85"/>
          <p:cNvGrpSpPr>
            <a:grpSpLocks/>
          </p:cNvGrpSpPr>
          <p:nvPr/>
        </p:nvGrpSpPr>
        <p:grpSpPr bwMode="auto">
          <a:xfrm>
            <a:off x="7261225" y="1524000"/>
            <a:ext cx="1371600" cy="1993900"/>
            <a:chOff x="4464" y="1143"/>
            <a:chExt cx="864" cy="1256"/>
          </a:xfrm>
        </p:grpSpPr>
        <p:sp>
          <p:nvSpPr>
            <p:cNvPr id="17448" name="Oval 86"/>
            <p:cNvSpPr>
              <a:spLocks noChangeArrowheads="1"/>
            </p:cNvSpPr>
            <p:nvPr/>
          </p:nvSpPr>
          <p:spPr bwMode="auto">
            <a:xfrm>
              <a:off x="4667" y="1287"/>
              <a:ext cx="39" cy="3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49" name="Oval 87"/>
            <p:cNvSpPr>
              <a:spLocks noChangeArrowheads="1"/>
            </p:cNvSpPr>
            <p:nvPr/>
          </p:nvSpPr>
          <p:spPr bwMode="auto">
            <a:xfrm>
              <a:off x="5057" y="2042"/>
              <a:ext cx="39" cy="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50" name="Line 88"/>
            <p:cNvSpPr>
              <a:spLocks noChangeShapeType="1"/>
            </p:cNvSpPr>
            <p:nvPr/>
          </p:nvSpPr>
          <p:spPr bwMode="auto">
            <a:xfrm>
              <a:off x="4695" y="1296"/>
              <a:ext cx="384" cy="7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26" name="Object 89"/>
            <p:cNvGraphicFramePr>
              <a:graphicFrameLocks noChangeAspect="1"/>
            </p:cNvGraphicFramePr>
            <p:nvPr/>
          </p:nvGraphicFramePr>
          <p:xfrm>
            <a:off x="4753" y="1143"/>
            <a:ext cx="211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5" name="Equation" r:id="rId35" imgW="152280" imgH="164880" progId="Equation.3">
                    <p:embed/>
                  </p:oleObj>
                </mc:Choice>
                <mc:Fallback>
                  <p:oleObj name="Equation" r:id="rId35" imgW="152280" imgH="16488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3" y="1143"/>
                          <a:ext cx="211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7" name="Object 90"/>
            <p:cNvGraphicFramePr>
              <a:graphicFrameLocks noChangeAspect="1"/>
            </p:cNvGraphicFramePr>
            <p:nvPr/>
          </p:nvGraphicFramePr>
          <p:xfrm>
            <a:off x="5117" y="1833"/>
            <a:ext cx="211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6" name="Equation" r:id="rId37" imgW="152280" imgH="164880" progId="Equation.3">
                    <p:embed/>
                  </p:oleObj>
                </mc:Choice>
                <mc:Fallback>
                  <p:oleObj name="Equation" r:id="rId37" imgW="152280" imgH="164880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7" y="1833"/>
                          <a:ext cx="211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8" name="Object 91"/>
            <p:cNvGraphicFramePr>
              <a:graphicFrameLocks noChangeAspect="1"/>
            </p:cNvGraphicFramePr>
            <p:nvPr/>
          </p:nvGraphicFramePr>
          <p:xfrm>
            <a:off x="4951" y="1566"/>
            <a:ext cx="282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7" name="Equation" r:id="rId39" imgW="203040" imgH="164880" progId="Equation.3">
                    <p:embed/>
                  </p:oleObj>
                </mc:Choice>
                <mc:Fallback>
                  <p:oleObj name="Equation" r:id="rId39" imgW="203040" imgH="164880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1" y="1566"/>
                          <a:ext cx="282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1" name="Line 92"/>
            <p:cNvSpPr>
              <a:spLocks noChangeShapeType="1"/>
            </p:cNvSpPr>
            <p:nvPr/>
          </p:nvSpPr>
          <p:spPr bwMode="auto">
            <a:xfrm flipV="1">
              <a:off x="4541" y="2063"/>
              <a:ext cx="50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29" name="Object 93"/>
            <p:cNvGraphicFramePr>
              <a:graphicFrameLocks noChangeAspect="1"/>
            </p:cNvGraphicFramePr>
            <p:nvPr/>
          </p:nvGraphicFramePr>
          <p:xfrm>
            <a:off x="4464" y="2178"/>
            <a:ext cx="199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8" name="Equation" r:id="rId41" imgW="126720" imgH="139680" progId="Equation.3">
                    <p:embed/>
                  </p:oleObj>
                </mc:Choice>
                <mc:Fallback>
                  <p:oleObj name="Equation" r:id="rId41" imgW="126720" imgH="13968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178"/>
                          <a:ext cx="199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2" name="Line 94"/>
            <p:cNvSpPr>
              <a:spLocks noChangeShapeType="1"/>
            </p:cNvSpPr>
            <p:nvPr/>
          </p:nvSpPr>
          <p:spPr bwMode="auto">
            <a:xfrm flipV="1">
              <a:off x="4541" y="1718"/>
              <a:ext cx="346" cy="4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3" name="Line 95"/>
            <p:cNvSpPr>
              <a:spLocks noChangeShapeType="1"/>
            </p:cNvSpPr>
            <p:nvPr/>
          </p:nvSpPr>
          <p:spPr bwMode="auto">
            <a:xfrm flipV="1">
              <a:off x="4541" y="1296"/>
              <a:ext cx="154" cy="8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4" name="Line 96"/>
            <p:cNvSpPr>
              <a:spLocks noChangeShapeType="1"/>
            </p:cNvSpPr>
            <p:nvPr/>
          </p:nvSpPr>
          <p:spPr bwMode="auto">
            <a:xfrm>
              <a:off x="4910" y="1718"/>
              <a:ext cx="163" cy="345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5" name="Line 97"/>
            <p:cNvSpPr>
              <a:spLocks noChangeShapeType="1"/>
            </p:cNvSpPr>
            <p:nvPr/>
          </p:nvSpPr>
          <p:spPr bwMode="auto">
            <a:xfrm>
              <a:off x="4692" y="1296"/>
              <a:ext cx="204" cy="4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6" name="Oval 98"/>
            <p:cNvSpPr>
              <a:spLocks noChangeArrowheads="1"/>
            </p:cNvSpPr>
            <p:nvPr/>
          </p:nvSpPr>
          <p:spPr bwMode="auto">
            <a:xfrm>
              <a:off x="4896" y="1729"/>
              <a:ext cx="38" cy="3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7440" name="Group 99"/>
          <p:cNvGrpSpPr>
            <a:grpSpLocks/>
          </p:cNvGrpSpPr>
          <p:nvPr/>
        </p:nvGrpSpPr>
        <p:grpSpPr bwMode="auto">
          <a:xfrm>
            <a:off x="7413625" y="3581400"/>
            <a:ext cx="1425575" cy="2016125"/>
            <a:chOff x="4670" y="2439"/>
            <a:chExt cx="898" cy="1270"/>
          </a:xfrm>
        </p:grpSpPr>
        <p:grpSp>
          <p:nvGrpSpPr>
            <p:cNvPr id="17441" name="Group 100"/>
            <p:cNvGrpSpPr>
              <a:grpSpLocks/>
            </p:cNvGrpSpPr>
            <p:nvPr/>
          </p:nvGrpSpPr>
          <p:grpSpPr bwMode="auto">
            <a:xfrm>
              <a:off x="4670" y="2439"/>
              <a:ext cx="668" cy="948"/>
              <a:chOff x="4670" y="2439"/>
              <a:chExt cx="668" cy="948"/>
            </a:xfrm>
          </p:grpSpPr>
          <p:sp>
            <p:nvSpPr>
              <p:cNvPr id="17445" name="Line 101"/>
              <p:cNvSpPr>
                <a:spLocks noChangeShapeType="1"/>
              </p:cNvSpPr>
              <p:nvPr/>
            </p:nvSpPr>
            <p:spPr bwMode="auto">
              <a:xfrm>
                <a:off x="4686" y="2602"/>
                <a:ext cx="358" cy="7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24" name="Object 102"/>
              <p:cNvGraphicFramePr>
                <a:graphicFrameLocks noChangeAspect="1"/>
              </p:cNvGraphicFramePr>
              <p:nvPr/>
            </p:nvGraphicFramePr>
            <p:xfrm>
              <a:off x="4747" y="2439"/>
              <a:ext cx="21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09" name="Equation" r:id="rId43" imgW="152280" imgH="164880" progId="Equation.3">
                      <p:embed/>
                    </p:oleObj>
                  </mc:Choice>
                  <mc:Fallback>
                    <p:oleObj name="Equation" r:id="rId43" imgW="152280" imgH="164880" progId="Equation.3">
                      <p:embed/>
                      <p:pic>
                        <p:nvPicPr>
                          <p:cNvPr id="0" name="Object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7" y="2439"/>
                            <a:ext cx="216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5" name="Object 103"/>
              <p:cNvGraphicFramePr>
                <a:graphicFrameLocks noChangeAspect="1"/>
              </p:cNvGraphicFramePr>
              <p:nvPr/>
            </p:nvGraphicFramePr>
            <p:xfrm>
              <a:off x="5121" y="3152"/>
              <a:ext cx="21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10" name="Equation" r:id="rId45" imgW="152280" imgH="164880" progId="Equation.3">
                      <p:embed/>
                    </p:oleObj>
                  </mc:Choice>
                  <mc:Fallback>
                    <p:oleObj name="Equation" r:id="rId45" imgW="152280" imgH="164880" progId="Equation.3">
                      <p:embed/>
                      <p:pic>
                        <p:nvPicPr>
                          <p:cNvPr id="0" name="Object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1" y="3152"/>
                            <a:ext cx="21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46" name="Oval 104"/>
              <p:cNvSpPr>
                <a:spLocks noChangeArrowheads="1"/>
              </p:cNvSpPr>
              <p:nvPr/>
            </p:nvSpPr>
            <p:spPr bwMode="auto">
              <a:xfrm>
                <a:off x="4670" y="2577"/>
                <a:ext cx="40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447" name="Oval 105"/>
              <p:cNvSpPr>
                <a:spLocks noChangeArrowheads="1"/>
              </p:cNvSpPr>
              <p:nvPr/>
            </p:nvSpPr>
            <p:spPr bwMode="auto">
              <a:xfrm>
                <a:off x="5046" y="3312"/>
                <a:ext cx="39" cy="39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7442" name="Group 106"/>
            <p:cNvGrpSpPr>
              <a:grpSpLocks/>
            </p:cNvGrpSpPr>
            <p:nvPr/>
          </p:nvGrpSpPr>
          <p:grpSpPr bwMode="auto">
            <a:xfrm>
              <a:off x="5078" y="3355"/>
              <a:ext cx="490" cy="354"/>
              <a:chOff x="5078" y="3355"/>
              <a:chExt cx="490" cy="354"/>
            </a:xfrm>
          </p:grpSpPr>
          <p:graphicFrame>
            <p:nvGraphicFramePr>
              <p:cNvPr id="17423" name="Object 107"/>
              <p:cNvGraphicFramePr>
                <a:graphicFrameLocks noChangeAspect="1"/>
              </p:cNvGraphicFramePr>
              <p:nvPr/>
            </p:nvGraphicFramePr>
            <p:xfrm>
              <a:off x="5278" y="3473"/>
              <a:ext cx="290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11" name="Equation" r:id="rId47" imgW="203040" imgH="164880" progId="Equation.3">
                      <p:embed/>
                    </p:oleObj>
                  </mc:Choice>
                  <mc:Fallback>
                    <p:oleObj name="Equation" r:id="rId47" imgW="203040" imgH="164880" progId="Equation.3">
                      <p:embed/>
                      <p:pic>
                        <p:nvPicPr>
                          <p:cNvPr id="0" name="Object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8" y="3473"/>
                            <a:ext cx="290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43" name="Line 108"/>
              <p:cNvSpPr>
                <a:spLocks noChangeShapeType="1"/>
              </p:cNvSpPr>
              <p:nvPr/>
            </p:nvSpPr>
            <p:spPr bwMode="auto">
              <a:xfrm>
                <a:off x="5078" y="3355"/>
                <a:ext cx="143" cy="28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4" name="Oval 109"/>
              <p:cNvSpPr>
                <a:spLocks noChangeArrowheads="1"/>
              </p:cNvSpPr>
              <p:nvPr/>
            </p:nvSpPr>
            <p:spPr bwMode="auto">
              <a:xfrm>
                <a:off x="5211" y="3631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76" grpId="0" autoUpdateAnimBg="0"/>
      <p:bldP spid="115781" grpId="0" autoUpdateAnimBg="0"/>
      <p:bldP spid="115782" grpId="0" autoUpdateAnimBg="0"/>
      <p:bldP spid="11579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Line 2"/>
          <p:cNvSpPr>
            <a:spLocks noChangeShapeType="1"/>
          </p:cNvSpPr>
          <p:nvPr/>
        </p:nvSpPr>
        <p:spPr bwMode="auto">
          <a:xfrm flipV="1">
            <a:off x="8001000" y="4060825"/>
            <a:ext cx="533400" cy="762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0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5632450" cy="6858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五、向量的模、方向角、投影 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539750" y="936625"/>
            <a:ext cx="601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1. </a:t>
            </a:r>
            <a:r>
              <a:rPr lang="zh-CN" altLang="en-US" b="1"/>
              <a:t>向量的模与两点间的距离公式</a:t>
            </a:r>
          </a:p>
        </p:txBody>
      </p:sp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6489700" y="3184525"/>
          <a:ext cx="2501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0" name="Equation" r:id="rId3" imgW="2501640" imgH="571320" progId="Equation.3">
                  <p:embed/>
                </p:oleObj>
              </mc:Choice>
              <mc:Fallback>
                <p:oleObj name="Equation" r:id="rId3" imgW="250164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3184525"/>
                        <a:ext cx="2501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4724400" y="14890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156681" name="Object 9"/>
          <p:cNvGraphicFramePr>
            <a:graphicFrameLocks noChangeAspect="1"/>
          </p:cNvGraphicFramePr>
          <p:nvPr/>
        </p:nvGraphicFramePr>
        <p:xfrm>
          <a:off x="2476500" y="3146425"/>
          <a:ext cx="40005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1" name="Equation" r:id="rId5" imgW="4000320" imgH="609480" progId="Equation.3">
                  <p:embed/>
                </p:oleObj>
              </mc:Choice>
              <mc:Fallback>
                <p:oleObj name="Equation" r:id="rId5" imgW="4000320" imgH="609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146425"/>
                        <a:ext cx="40005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2" name="Line 10"/>
          <p:cNvSpPr>
            <a:spLocks noChangeShapeType="1"/>
          </p:cNvSpPr>
          <p:nvPr/>
        </p:nvSpPr>
        <p:spPr bwMode="auto">
          <a:xfrm>
            <a:off x="7283450" y="2211388"/>
            <a:ext cx="909638" cy="50641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8193088" y="1757363"/>
            <a:ext cx="0" cy="9604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 flipV="1">
            <a:off x="7292975" y="1744663"/>
            <a:ext cx="909638" cy="454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837363" y="936625"/>
            <a:ext cx="1966912" cy="2228850"/>
            <a:chOff x="4307" y="590"/>
            <a:chExt cx="1239" cy="1404"/>
          </a:xfrm>
        </p:grpSpPr>
        <p:sp>
          <p:nvSpPr>
            <p:cNvPr id="18502" name="Line 14"/>
            <p:cNvSpPr>
              <a:spLocks noChangeShapeType="1"/>
            </p:cNvSpPr>
            <p:nvPr/>
          </p:nvSpPr>
          <p:spPr bwMode="auto">
            <a:xfrm>
              <a:off x="4593" y="1385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3" name="Line 15"/>
            <p:cNvSpPr>
              <a:spLocks noChangeShapeType="1"/>
            </p:cNvSpPr>
            <p:nvPr/>
          </p:nvSpPr>
          <p:spPr bwMode="auto">
            <a:xfrm flipV="1">
              <a:off x="4593" y="590"/>
              <a:ext cx="0" cy="7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4" name="Line 16"/>
            <p:cNvSpPr>
              <a:spLocks noChangeShapeType="1"/>
            </p:cNvSpPr>
            <p:nvPr/>
          </p:nvSpPr>
          <p:spPr bwMode="auto">
            <a:xfrm flipH="1">
              <a:off x="4307" y="1385"/>
              <a:ext cx="281" cy="5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55" name="Object 17"/>
            <p:cNvGraphicFramePr>
              <a:graphicFrameLocks noChangeAspect="1"/>
            </p:cNvGraphicFramePr>
            <p:nvPr/>
          </p:nvGraphicFramePr>
          <p:xfrm>
            <a:off x="4368" y="184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42" name="Equation" r:id="rId7" imgW="228600" imgH="241200" progId="Equation.3">
                    <p:embed/>
                  </p:oleObj>
                </mc:Choice>
                <mc:Fallback>
                  <p:oleObj name="Equation" r:id="rId7" imgW="22860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4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6" name="Object 18"/>
            <p:cNvGraphicFramePr>
              <a:graphicFrameLocks noChangeAspect="1"/>
            </p:cNvGraphicFramePr>
            <p:nvPr/>
          </p:nvGraphicFramePr>
          <p:xfrm>
            <a:off x="4388" y="1287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43" name="Equation" r:id="rId9" imgW="304560" imgH="317160" progId="Equation.3">
                    <p:embed/>
                  </p:oleObj>
                </mc:Choice>
                <mc:Fallback>
                  <p:oleObj name="Equation" r:id="rId9" imgW="304560" imgH="3171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8" y="1287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7" name="Object 19"/>
            <p:cNvGraphicFramePr>
              <a:graphicFrameLocks noChangeAspect="1"/>
            </p:cNvGraphicFramePr>
            <p:nvPr/>
          </p:nvGraphicFramePr>
          <p:xfrm>
            <a:off x="5394" y="1431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44" name="Equation" r:id="rId11" imgW="241200" imgH="317160" progId="Equation.3">
                    <p:embed/>
                  </p:oleObj>
                </mc:Choice>
                <mc:Fallback>
                  <p:oleObj name="Equation" r:id="rId11" imgW="241200" imgH="3171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4" y="1431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8" name="Object 20"/>
            <p:cNvGraphicFramePr>
              <a:graphicFrameLocks noChangeAspect="1"/>
            </p:cNvGraphicFramePr>
            <p:nvPr/>
          </p:nvGraphicFramePr>
          <p:xfrm>
            <a:off x="4652" y="60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45" name="Equation" r:id="rId13" imgW="215640" imgH="215640" progId="Equation.3">
                    <p:embed/>
                  </p:oleObj>
                </mc:Choice>
                <mc:Fallback>
                  <p:oleObj name="Equation" r:id="rId13" imgW="215640" imgH="2156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2" y="60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6693" name="Object 21"/>
          <p:cNvGraphicFramePr>
            <a:graphicFrameLocks noChangeAspect="1"/>
          </p:cNvGraphicFramePr>
          <p:nvPr/>
        </p:nvGraphicFramePr>
        <p:xfrm>
          <a:off x="8077200" y="137160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6" name="Equation" r:id="rId15" imgW="406080" imgH="304560" progId="Equation.3">
                  <p:embed/>
                </p:oleObj>
              </mc:Choice>
              <mc:Fallback>
                <p:oleObj name="Equation" r:id="rId15" imgW="406080" imgH="304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37160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4" name="Object 22"/>
          <p:cNvGraphicFramePr>
            <a:graphicFrameLocks noChangeAspect="1"/>
          </p:cNvGraphicFramePr>
          <p:nvPr/>
        </p:nvGraphicFramePr>
        <p:xfrm>
          <a:off x="8013700" y="2760663"/>
          <a:ext cx="342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7" name="Equation" r:id="rId17" imgW="342720" imgH="317160" progId="Equation.3">
                  <p:embed/>
                </p:oleObj>
              </mc:Choice>
              <mc:Fallback>
                <p:oleObj name="Equation" r:id="rId17" imgW="342720" imgH="317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0" y="2760663"/>
                        <a:ext cx="342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5" name="Object 23"/>
          <p:cNvGraphicFramePr>
            <a:graphicFrameLocks noChangeAspect="1"/>
          </p:cNvGraphicFramePr>
          <p:nvPr/>
        </p:nvGraphicFramePr>
        <p:xfrm>
          <a:off x="8383588" y="1816100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8" name="Equation" r:id="rId19" imgW="304560" imgH="393480" progId="Equation.3">
                  <p:embed/>
                </p:oleObj>
              </mc:Choice>
              <mc:Fallback>
                <p:oleObj name="Equation" r:id="rId19" imgW="30456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3588" y="1816100"/>
                        <a:ext cx="30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6" name="Object 24"/>
          <p:cNvGraphicFramePr>
            <a:graphicFrameLocks noChangeAspect="1"/>
          </p:cNvGraphicFramePr>
          <p:nvPr/>
        </p:nvGraphicFramePr>
        <p:xfrm>
          <a:off x="7002463" y="110966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9" name="Equation" r:id="rId21" imgW="279360" imgH="304560" progId="Equation.3">
                  <p:embed/>
                </p:oleObj>
              </mc:Choice>
              <mc:Fallback>
                <p:oleObj name="Equation" r:id="rId21" imgW="279360" imgH="304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1109663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7" name="Line 25"/>
          <p:cNvSpPr>
            <a:spLocks noChangeShapeType="1"/>
          </p:cNvSpPr>
          <p:nvPr/>
        </p:nvSpPr>
        <p:spPr bwMode="auto">
          <a:xfrm flipH="1">
            <a:off x="6992938" y="2717800"/>
            <a:ext cx="12128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98" name="Line 26"/>
          <p:cNvSpPr>
            <a:spLocks noChangeShapeType="1"/>
          </p:cNvSpPr>
          <p:nvPr/>
        </p:nvSpPr>
        <p:spPr bwMode="auto">
          <a:xfrm flipH="1">
            <a:off x="8205788" y="2211388"/>
            <a:ext cx="304800" cy="50641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99" name="Line 27"/>
          <p:cNvSpPr>
            <a:spLocks noChangeShapeType="1"/>
          </p:cNvSpPr>
          <p:nvPr/>
        </p:nvSpPr>
        <p:spPr bwMode="auto">
          <a:xfrm>
            <a:off x="7294563" y="1252538"/>
            <a:ext cx="911225" cy="5048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6700" name="Object 28"/>
          <p:cNvGraphicFramePr>
            <a:graphicFrameLocks noChangeAspect="1"/>
          </p:cNvGraphicFramePr>
          <p:nvPr/>
        </p:nvGraphicFramePr>
        <p:xfrm>
          <a:off x="6686550" y="251936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0" name="Equation" r:id="rId23" imgW="279360" imgH="304560" progId="Equation.3">
                  <p:embed/>
                </p:oleObj>
              </mc:Choice>
              <mc:Fallback>
                <p:oleObj name="Equation" r:id="rId23" imgW="279360" imgH="304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2519363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01" name="Line 29"/>
          <p:cNvSpPr>
            <a:spLocks noChangeShapeType="1"/>
          </p:cNvSpPr>
          <p:nvPr/>
        </p:nvSpPr>
        <p:spPr bwMode="auto">
          <a:xfrm flipV="1">
            <a:off x="8193088" y="1757363"/>
            <a:ext cx="0" cy="960437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02" name="Text Box 30"/>
          <p:cNvSpPr txBox="1">
            <a:spLocks noChangeArrowheads="1"/>
          </p:cNvSpPr>
          <p:nvPr/>
        </p:nvSpPr>
        <p:spPr bwMode="auto">
          <a:xfrm>
            <a:off x="539750" y="2627313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由勾股定理得</a:t>
            </a:r>
          </a:p>
        </p:txBody>
      </p:sp>
      <p:graphicFrame>
        <p:nvGraphicFramePr>
          <p:cNvPr id="156703" name="Object 31"/>
          <p:cNvGraphicFramePr>
            <a:graphicFrameLocks noChangeAspect="1"/>
          </p:cNvGraphicFramePr>
          <p:nvPr/>
        </p:nvGraphicFramePr>
        <p:xfrm>
          <a:off x="1676400" y="3935413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1" name="Equation" r:id="rId25" imgW="1815840" imgH="444240" progId="Equation.3">
                  <p:embed/>
                </p:oleObj>
              </mc:Choice>
              <mc:Fallback>
                <p:oleObj name="Equation" r:id="rId25" imgW="1815840" imgH="444240" progId="Equation.3">
                  <p:embed/>
                  <p:pic>
                    <p:nvPicPr>
                      <p:cNvPr id="0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35413"/>
                        <a:ext cx="181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5943600" y="39084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因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7797800" y="4822825"/>
            <a:ext cx="279400" cy="381000"/>
            <a:chOff x="4336" y="3600"/>
            <a:chExt cx="176" cy="240"/>
          </a:xfrm>
        </p:grpSpPr>
        <p:sp>
          <p:nvSpPr>
            <p:cNvPr id="18501" name="Oval 34"/>
            <p:cNvSpPr>
              <a:spLocks noChangeArrowheads="1"/>
            </p:cNvSpPr>
            <p:nvPr/>
          </p:nvSpPr>
          <p:spPr bwMode="auto">
            <a:xfrm>
              <a:off x="4430" y="3600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8454" name="Object 35"/>
            <p:cNvGraphicFramePr>
              <a:graphicFrameLocks noChangeAspect="1"/>
            </p:cNvGraphicFramePr>
            <p:nvPr/>
          </p:nvGraphicFramePr>
          <p:xfrm>
            <a:off x="4336" y="3648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52" name="Equation" r:id="rId27" imgW="279360" imgH="304560" progId="Equation.3">
                    <p:embed/>
                  </p:oleObj>
                </mc:Choice>
                <mc:Fallback>
                  <p:oleObj name="Equation" r:id="rId27" imgW="279360" imgH="30456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" y="3648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8483600" y="4043363"/>
            <a:ext cx="279400" cy="381000"/>
            <a:chOff x="5344" y="2547"/>
            <a:chExt cx="176" cy="240"/>
          </a:xfrm>
        </p:grpSpPr>
        <p:sp>
          <p:nvSpPr>
            <p:cNvPr id="18500" name="Oval 37"/>
            <p:cNvSpPr>
              <a:spLocks noChangeArrowheads="1"/>
            </p:cNvSpPr>
            <p:nvPr/>
          </p:nvSpPr>
          <p:spPr bwMode="auto">
            <a:xfrm>
              <a:off x="5358" y="2547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8453" name="Object 38"/>
            <p:cNvGraphicFramePr>
              <a:graphicFrameLocks noChangeAspect="1"/>
            </p:cNvGraphicFramePr>
            <p:nvPr/>
          </p:nvGraphicFramePr>
          <p:xfrm>
            <a:off x="5344" y="2595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53" name="Equation" r:id="rId29" imgW="279360" imgH="304560" progId="Equation.3">
                    <p:embed/>
                  </p:oleObj>
                </mc:Choice>
                <mc:Fallback>
                  <p:oleObj name="Equation" r:id="rId29" imgW="279360" imgH="30456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4" y="2595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6711" name="Text Box 39"/>
          <p:cNvSpPr txBox="1">
            <a:spLocks noChangeArrowheads="1"/>
          </p:cNvSpPr>
          <p:nvPr/>
        </p:nvSpPr>
        <p:spPr bwMode="auto">
          <a:xfrm>
            <a:off x="200025" y="5051425"/>
            <a:ext cx="348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得两点间的距离公式</a:t>
            </a:r>
            <a:r>
              <a:rPr lang="en-US" altLang="zh-CN"/>
              <a:t>:</a:t>
            </a:r>
          </a:p>
        </p:txBody>
      </p:sp>
      <p:graphicFrame>
        <p:nvGraphicFramePr>
          <p:cNvPr id="156712" name="Object 40"/>
          <p:cNvGraphicFramePr>
            <a:graphicFrameLocks noChangeAspect="1"/>
          </p:cNvGraphicFramePr>
          <p:nvPr/>
        </p:nvGraphicFramePr>
        <p:xfrm>
          <a:off x="3276600" y="4594225"/>
          <a:ext cx="400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4" name="Equation" r:id="rId31" imgW="4000320" imgH="444240" progId="Equation.3">
                  <p:embed/>
                </p:oleObj>
              </mc:Choice>
              <mc:Fallback>
                <p:oleObj name="Equation" r:id="rId31" imgW="4000320" imgH="4442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94225"/>
                        <a:ext cx="4000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3" name="Object 41"/>
          <p:cNvGraphicFramePr>
            <a:graphicFrameLocks noChangeAspect="1"/>
          </p:cNvGraphicFramePr>
          <p:nvPr/>
        </p:nvGraphicFramePr>
        <p:xfrm>
          <a:off x="2933700" y="5559425"/>
          <a:ext cx="5600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5" name="Equation" r:id="rId33" imgW="5600520" imgH="558720" progId="Equation.3">
                  <p:embed/>
                </p:oleObj>
              </mc:Choice>
              <mc:Fallback>
                <p:oleObj name="Equation" r:id="rId33" imgW="5600520" imgH="55872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5559425"/>
                        <a:ext cx="5600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539750" y="3876675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对两点</a:t>
            </a:r>
          </a:p>
        </p:txBody>
      </p: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3429000" y="387667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与</a:t>
            </a:r>
          </a:p>
        </p:txBody>
      </p:sp>
      <p:graphicFrame>
        <p:nvGraphicFramePr>
          <p:cNvPr id="156716" name="Object 44"/>
          <p:cNvGraphicFramePr>
            <a:graphicFrameLocks noChangeAspect="1"/>
          </p:cNvGraphicFramePr>
          <p:nvPr/>
        </p:nvGraphicFramePr>
        <p:xfrm>
          <a:off x="3860800" y="3935413"/>
          <a:ext cx="208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6" name="Equation" r:id="rId35" imgW="2082600" imgH="444240" progId="Equation.3">
                  <p:embed/>
                </p:oleObj>
              </mc:Choice>
              <mc:Fallback>
                <p:oleObj name="Equation" r:id="rId35" imgW="2082600" imgH="444240" progId="Equation.3">
                  <p:embed/>
                  <p:pic>
                    <p:nvPicPr>
                      <p:cNvPr id="0" name="Object 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935413"/>
                        <a:ext cx="208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2976994" y="1567656"/>
            <a:ext cx="1776413" cy="446087"/>
            <a:chOff x="1872" y="1081"/>
            <a:chExt cx="1119" cy="281"/>
          </a:xfrm>
        </p:grpSpPr>
        <p:graphicFrame>
          <p:nvGraphicFramePr>
            <p:cNvPr id="18452" name="Object 46"/>
            <p:cNvGraphicFramePr>
              <a:graphicFrameLocks noChangeAspect="1"/>
            </p:cNvGraphicFramePr>
            <p:nvPr/>
          </p:nvGraphicFramePr>
          <p:xfrm>
            <a:off x="1872" y="1081"/>
            <a:ext cx="111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57" name="Equation" r:id="rId37" imgW="1765080" imgH="444240" progId="Equation.3">
                    <p:embed/>
                  </p:oleObj>
                </mc:Choice>
                <mc:Fallback>
                  <p:oleObj name="Equation" r:id="rId37" imgW="1765080" imgH="4442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081"/>
                          <a:ext cx="111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9" name="Line 47"/>
            <p:cNvSpPr>
              <a:spLocks noChangeShapeType="1"/>
            </p:cNvSpPr>
            <p:nvPr/>
          </p:nvSpPr>
          <p:spPr bwMode="auto">
            <a:xfrm>
              <a:off x="2198" y="108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3035300" y="2155825"/>
            <a:ext cx="1765300" cy="371475"/>
            <a:chOff x="1912" y="1358"/>
            <a:chExt cx="1112" cy="234"/>
          </a:xfrm>
        </p:grpSpPr>
        <p:graphicFrame>
          <p:nvGraphicFramePr>
            <p:cNvPr id="18451" name="Object 52"/>
            <p:cNvGraphicFramePr>
              <a:graphicFrameLocks noChangeAspect="1"/>
            </p:cNvGraphicFramePr>
            <p:nvPr/>
          </p:nvGraphicFramePr>
          <p:xfrm>
            <a:off x="1912" y="1392"/>
            <a:ext cx="11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58" name="Equation" r:id="rId39" imgW="1765080" imgH="317160" progId="Equation.3">
                    <p:embed/>
                  </p:oleObj>
                </mc:Choice>
                <mc:Fallback>
                  <p:oleObj name="Equation" r:id="rId39" imgW="1765080" imgH="31716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1392"/>
                          <a:ext cx="11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7" name="Line 53"/>
            <p:cNvSpPr>
              <a:spLocks noChangeShapeType="1"/>
            </p:cNvSpPr>
            <p:nvPr/>
          </p:nvSpPr>
          <p:spPr bwMode="auto">
            <a:xfrm>
              <a:off x="2112" y="1358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8" name="Line 54"/>
            <p:cNvSpPr>
              <a:spLocks noChangeShapeType="1"/>
            </p:cNvSpPr>
            <p:nvPr/>
          </p:nvSpPr>
          <p:spPr bwMode="auto">
            <a:xfrm>
              <a:off x="2640" y="135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143000" y="5648325"/>
            <a:ext cx="1765300" cy="469900"/>
            <a:chOff x="720" y="3640"/>
            <a:chExt cx="1112" cy="296"/>
          </a:xfrm>
        </p:grpSpPr>
        <p:graphicFrame>
          <p:nvGraphicFramePr>
            <p:cNvPr id="18450" name="Object 57"/>
            <p:cNvGraphicFramePr>
              <a:graphicFrameLocks noChangeAspect="1"/>
            </p:cNvGraphicFramePr>
            <p:nvPr/>
          </p:nvGraphicFramePr>
          <p:xfrm>
            <a:off x="720" y="3640"/>
            <a:ext cx="11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59" name="Equation" r:id="rId41" imgW="1765080" imgH="469800" progId="Equation.3">
                    <p:embed/>
                  </p:oleObj>
                </mc:Choice>
                <mc:Fallback>
                  <p:oleObj name="Equation" r:id="rId41" imgW="1765080" imgH="4698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640"/>
                          <a:ext cx="111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6" name="Line 58"/>
            <p:cNvSpPr>
              <a:spLocks noChangeShapeType="1"/>
            </p:cNvSpPr>
            <p:nvPr/>
          </p:nvSpPr>
          <p:spPr bwMode="auto">
            <a:xfrm>
              <a:off x="1440" y="364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990600" y="4594225"/>
            <a:ext cx="2209800" cy="457200"/>
            <a:chOff x="624" y="2976"/>
            <a:chExt cx="1392" cy="288"/>
          </a:xfrm>
        </p:grpSpPr>
        <p:graphicFrame>
          <p:nvGraphicFramePr>
            <p:cNvPr id="18449" name="Object 60"/>
            <p:cNvGraphicFramePr>
              <a:graphicFrameLocks noChangeAspect="1"/>
            </p:cNvGraphicFramePr>
            <p:nvPr/>
          </p:nvGraphicFramePr>
          <p:xfrm>
            <a:off x="624" y="3016"/>
            <a:ext cx="13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60" name="Equation" r:id="rId43" imgW="2197080" imgH="393480" progId="Equation.3">
                    <p:embed/>
                  </p:oleObj>
                </mc:Choice>
                <mc:Fallback>
                  <p:oleObj name="Equation" r:id="rId43" imgW="2197080" imgH="39348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016"/>
                          <a:ext cx="13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3" name="Line 61"/>
            <p:cNvSpPr>
              <a:spLocks noChangeShapeType="1"/>
            </p:cNvSpPr>
            <p:nvPr/>
          </p:nvSpPr>
          <p:spPr bwMode="auto">
            <a:xfrm>
              <a:off x="654" y="2976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4" name="Line 62"/>
            <p:cNvSpPr>
              <a:spLocks noChangeShapeType="1"/>
            </p:cNvSpPr>
            <p:nvPr/>
          </p:nvSpPr>
          <p:spPr bwMode="auto">
            <a:xfrm>
              <a:off x="1182" y="2976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5" name="Line 63"/>
            <p:cNvSpPr>
              <a:spLocks noChangeShapeType="1"/>
            </p:cNvSpPr>
            <p:nvPr/>
          </p:nvSpPr>
          <p:spPr bwMode="auto">
            <a:xfrm>
              <a:off x="1710" y="2976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676275" y="1611313"/>
            <a:ext cx="2236788" cy="420687"/>
            <a:chOff x="426" y="1015"/>
            <a:chExt cx="1409" cy="265"/>
          </a:xfrm>
        </p:grpSpPr>
        <p:graphicFrame>
          <p:nvGraphicFramePr>
            <p:cNvPr id="18448" name="Object 6"/>
            <p:cNvGraphicFramePr>
              <a:graphicFrameLocks noChangeAspect="1"/>
            </p:cNvGraphicFramePr>
            <p:nvPr/>
          </p:nvGraphicFramePr>
          <p:xfrm>
            <a:off x="426" y="1015"/>
            <a:ext cx="140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61" name="Equation" r:id="rId45" imgW="2222280" imgH="419040" progId="Equation.3">
                    <p:embed/>
                  </p:oleObj>
                </mc:Choice>
                <mc:Fallback>
                  <p:oleObj name="Equation" r:id="rId45" imgW="2222280" imgH="419040" progId="Equation.3">
                    <p:embed/>
                    <p:pic>
                      <p:nvPicPr>
                        <p:cNvPr id="0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" y="1015"/>
                          <a:ext cx="140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2" name="Line 64"/>
            <p:cNvSpPr>
              <a:spLocks noChangeShapeType="1"/>
            </p:cNvSpPr>
            <p:nvPr/>
          </p:nvSpPr>
          <p:spPr bwMode="auto">
            <a:xfrm>
              <a:off x="720" y="10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87525" y="2155825"/>
            <a:ext cx="1184275" cy="369888"/>
            <a:chOff x="1126" y="1358"/>
            <a:chExt cx="746" cy="233"/>
          </a:xfrm>
        </p:grpSpPr>
        <p:graphicFrame>
          <p:nvGraphicFramePr>
            <p:cNvPr id="18447" name="Object 49"/>
            <p:cNvGraphicFramePr>
              <a:graphicFrameLocks noChangeAspect="1"/>
            </p:cNvGraphicFramePr>
            <p:nvPr/>
          </p:nvGraphicFramePr>
          <p:xfrm>
            <a:off x="1144" y="1391"/>
            <a:ext cx="7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62" name="Equation" r:id="rId47" imgW="1155600" imgH="317160" progId="Equation.3">
                    <p:embed/>
                  </p:oleObj>
                </mc:Choice>
                <mc:Fallback>
                  <p:oleObj name="Equation" r:id="rId47" imgW="1155600" imgH="31716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1391"/>
                          <a:ext cx="7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0" name="Line 50"/>
            <p:cNvSpPr>
              <a:spLocks noChangeShapeType="1"/>
            </p:cNvSpPr>
            <p:nvPr/>
          </p:nvSpPr>
          <p:spPr bwMode="auto">
            <a:xfrm>
              <a:off x="1518" y="1358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1" name="Line 66"/>
            <p:cNvSpPr>
              <a:spLocks noChangeShapeType="1"/>
            </p:cNvSpPr>
            <p:nvPr/>
          </p:nvSpPr>
          <p:spPr bwMode="auto">
            <a:xfrm>
              <a:off x="1126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69"/>
          <p:cNvGrpSpPr>
            <a:grpSpLocks/>
          </p:cNvGrpSpPr>
          <p:nvPr/>
        </p:nvGrpSpPr>
        <p:grpSpPr bwMode="auto">
          <a:xfrm>
            <a:off x="781050" y="3289300"/>
            <a:ext cx="1600200" cy="461963"/>
            <a:chOff x="492" y="2072"/>
            <a:chExt cx="1008" cy="291"/>
          </a:xfrm>
        </p:grpSpPr>
        <p:graphicFrame>
          <p:nvGraphicFramePr>
            <p:cNvPr id="18446" name="Object 8"/>
            <p:cNvGraphicFramePr>
              <a:graphicFrameLocks noChangeAspect="1"/>
            </p:cNvGraphicFramePr>
            <p:nvPr/>
          </p:nvGraphicFramePr>
          <p:xfrm>
            <a:off x="492" y="2072"/>
            <a:ext cx="100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63" name="Equation" r:id="rId49" imgW="1600200" imgH="457200" progId="Equation.3">
                    <p:embed/>
                  </p:oleObj>
                </mc:Choice>
                <mc:Fallback>
                  <p:oleObj name="Equation" r:id="rId49" imgW="1600200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" y="2072"/>
                          <a:ext cx="1008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9" name="Line 68"/>
            <p:cNvSpPr>
              <a:spLocks noChangeShapeType="1"/>
            </p:cNvSpPr>
            <p:nvPr/>
          </p:nvSpPr>
          <p:spPr bwMode="auto">
            <a:xfrm>
              <a:off x="576" y="2112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3048000" y="2155825"/>
            <a:ext cx="2525713" cy="446088"/>
            <a:chOff x="1913" y="1440"/>
            <a:chExt cx="1591" cy="281"/>
          </a:xfrm>
        </p:grpSpPr>
        <p:graphicFrame>
          <p:nvGraphicFramePr>
            <p:cNvPr id="18445" name="Object 77"/>
            <p:cNvGraphicFramePr>
              <a:graphicFrameLocks noChangeAspect="1"/>
            </p:cNvGraphicFramePr>
            <p:nvPr/>
          </p:nvGraphicFramePr>
          <p:xfrm>
            <a:off x="1913" y="1473"/>
            <a:ext cx="15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64" name="Equation" r:id="rId51" imgW="2501640" imgH="393480" progId="Equation.3">
                    <p:embed/>
                  </p:oleObj>
                </mc:Choice>
                <mc:Fallback>
                  <p:oleObj name="Equation" r:id="rId51" imgW="2501640" imgH="39348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3" y="1473"/>
                          <a:ext cx="1576" cy="24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6" name="Line 78"/>
            <p:cNvSpPr>
              <a:spLocks noChangeShapeType="1"/>
            </p:cNvSpPr>
            <p:nvPr/>
          </p:nvSpPr>
          <p:spPr bwMode="auto">
            <a:xfrm>
              <a:off x="2083" y="144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7" name="Line 79"/>
            <p:cNvSpPr>
              <a:spLocks noChangeShapeType="1"/>
            </p:cNvSpPr>
            <p:nvPr/>
          </p:nvSpPr>
          <p:spPr bwMode="auto">
            <a:xfrm>
              <a:off x="2640" y="144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8" name="Line 80"/>
            <p:cNvSpPr>
              <a:spLocks noChangeShapeType="1"/>
            </p:cNvSpPr>
            <p:nvPr/>
          </p:nvSpPr>
          <p:spPr bwMode="auto">
            <a:xfrm>
              <a:off x="3187" y="144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5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6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6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6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5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56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6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5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nimBg="1"/>
      <p:bldP spid="156676" grpId="0" autoUpdateAnimBg="0"/>
      <p:bldP spid="156679" grpId="0" autoUpdateAnimBg="0"/>
      <p:bldP spid="156682" grpId="0" animBg="1"/>
      <p:bldP spid="156683" grpId="0" animBg="1"/>
      <p:bldP spid="156684" grpId="0" animBg="1"/>
      <p:bldP spid="156697" grpId="0" animBg="1"/>
      <p:bldP spid="156698" grpId="0" animBg="1"/>
      <p:bldP spid="156699" grpId="0" animBg="1"/>
      <p:bldP spid="156701" grpId="0" animBg="1"/>
      <p:bldP spid="156702" grpId="0" build="p" autoUpdateAnimBg="0"/>
      <p:bldP spid="156704" grpId="0" build="p" autoUpdateAnimBg="0"/>
      <p:bldP spid="156711" grpId="0" build="p" autoUpdateAnimBg="0"/>
      <p:bldP spid="156714" grpId="0" build="p" autoUpdateAnimBg="0"/>
      <p:bldP spid="156715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91" name="AutoShape 35"/>
          <p:cNvSpPr>
            <a:spLocks noChangeArrowheads="1"/>
          </p:cNvSpPr>
          <p:nvPr/>
        </p:nvSpPr>
        <p:spPr bwMode="auto">
          <a:xfrm rot="3091529">
            <a:off x="6977062" y="4156076"/>
            <a:ext cx="1057275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9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95288"/>
            <a:ext cx="22860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求证以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2438400" y="471488"/>
          <a:ext cx="51419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7" name="Equation" r:id="rId3" imgW="5143320" imgH="444240" progId="Equation.3">
                  <p:embed/>
                </p:oleObj>
              </mc:Choice>
              <mc:Fallback>
                <p:oleObj name="Equation" r:id="rId3" imgW="514332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1488"/>
                        <a:ext cx="51419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533400" y="15240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6248400" y="4440238"/>
          <a:ext cx="48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8" name="Equation" r:id="rId5" imgW="482400" imgH="444240" progId="Equation.3">
                  <p:embed/>
                </p:oleObj>
              </mc:Choice>
              <mc:Fallback>
                <p:oleObj name="Equation" r:id="rId5" imgW="48240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440238"/>
                        <a:ext cx="48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7391400" y="5583238"/>
          <a:ext cx="52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9" name="Equation" r:id="rId7" imgW="520560" imgH="444240" progId="Equation.3">
                  <p:embed/>
                </p:oleObj>
              </mc:Choice>
              <mc:Fallback>
                <p:oleObj name="Equation" r:id="rId7" imgW="52056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583238"/>
                        <a:ext cx="52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8077200" y="4427538"/>
          <a:ext cx="50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0" name="Equation" r:id="rId9" imgW="507960" imgH="444240" progId="Equation.3">
                  <p:embed/>
                </p:oleObj>
              </mc:Choice>
              <mc:Fallback>
                <p:oleObj name="Equation" r:id="rId9" imgW="50796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427538"/>
                        <a:ext cx="50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479425" y="2139950"/>
          <a:ext cx="18145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1" name="Equation" r:id="rId11" imgW="1815840" imgH="469800" progId="Equation.3">
                  <p:embed/>
                </p:oleObj>
              </mc:Choice>
              <mc:Fallback>
                <p:oleObj name="Equation" r:id="rId11" imgW="181584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2139950"/>
                        <a:ext cx="18145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10"/>
          <p:cNvGraphicFramePr>
            <a:graphicFrameLocks noChangeAspect="1"/>
          </p:cNvGraphicFramePr>
          <p:nvPr/>
        </p:nvGraphicFramePr>
        <p:xfrm>
          <a:off x="2320925" y="2057400"/>
          <a:ext cx="43846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2" name="Equation" r:id="rId13" imgW="4381200" imgH="545760" progId="Equation.3">
                  <p:embed/>
                </p:oleObj>
              </mc:Choice>
              <mc:Fallback>
                <p:oleObj name="Equation" r:id="rId13" imgW="4381200" imgH="545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2057400"/>
                        <a:ext cx="43846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11"/>
          <p:cNvGraphicFramePr>
            <a:graphicFrameLocks noChangeAspect="1"/>
          </p:cNvGraphicFramePr>
          <p:nvPr/>
        </p:nvGraphicFramePr>
        <p:xfrm>
          <a:off x="2590800" y="2071688"/>
          <a:ext cx="1143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3" name="Equation" r:id="rId15" imgW="1143000" imgH="520560" progId="Equation.3">
                  <p:embed/>
                </p:oleObj>
              </mc:Choice>
              <mc:Fallback>
                <p:oleObj name="Equation" r:id="rId15" imgW="114300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71688"/>
                        <a:ext cx="1143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3848100" y="2071688"/>
          <a:ext cx="1333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4" name="Equation" r:id="rId17" imgW="1333440" imgH="520560" progId="Equation.3">
                  <p:embed/>
                </p:oleObj>
              </mc:Choice>
              <mc:Fallback>
                <p:oleObj name="Equation" r:id="rId17" imgW="133344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2071688"/>
                        <a:ext cx="1333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9" name="Object 13"/>
          <p:cNvGraphicFramePr>
            <a:graphicFrameLocks noChangeAspect="1"/>
          </p:cNvGraphicFramePr>
          <p:nvPr/>
        </p:nvGraphicFramePr>
        <p:xfrm>
          <a:off x="5194300" y="2071688"/>
          <a:ext cx="135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5" name="Equation" r:id="rId19" imgW="1358640" imgH="520560" progId="Equation.3">
                  <p:embed/>
                </p:oleObj>
              </mc:Choice>
              <mc:Fallback>
                <p:oleObj name="Equation" r:id="rId19" imgW="135864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2071688"/>
                        <a:ext cx="1358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6781800" y="2079625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6" name="Equation" r:id="rId21" imgW="914400" imgH="380880" progId="Equation.3">
                  <p:embed/>
                </p:oleObj>
              </mc:Choice>
              <mc:Fallback>
                <p:oleObj name="Equation" r:id="rId21" imgW="914400" imgH="380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079625"/>
                        <a:ext cx="914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838200" y="2981325"/>
          <a:ext cx="144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7" name="Equation" r:id="rId23" imgW="1447560" imgH="469800" progId="Equation.3">
                  <p:embed/>
                </p:oleObj>
              </mc:Choice>
              <mc:Fallback>
                <p:oleObj name="Equation" r:id="rId23" imgW="144756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81325"/>
                        <a:ext cx="1447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2" name="Object 16"/>
          <p:cNvGraphicFramePr>
            <a:graphicFrameLocks noChangeAspect="1"/>
          </p:cNvGraphicFramePr>
          <p:nvPr/>
        </p:nvGraphicFramePr>
        <p:xfrm>
          <a:off x="2319338" y="2949575"/>
          <a:ext cx="43862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8" name="Equation" r:id="rId25" imgW="4381200" imgH="545760" progId="Equation.3">
                  <p:embed/>
                </p:oleObj>
              </mc:Choice>
              <mc:Fallback>
                <p:oleObj name="Equation" r:id="rId25" imgW="4381200" imgH="5457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2949575"/>
                        <a:ext cx="43862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3" name="Object 17"/>
          <p:cNvGraphicFramePr>
            <a:graphicFrameLocks noChangeAspect="1"/>
          </p:cNvGraphicFramePr>
          <p:nvPr/>
        </p:nvGraphicFramePr>
        <p:xfrm>
          <a:off x="2590800" y="2979738"/>
          <a:ext cx="113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9" name="Equation" r:id="rId27" imgW="1130040" imgH="520560" progId="Equation.3">
                  <p:embed/>
                </p:oleObj>
              </mc:Choice>
              <mc:Fallback>
                <p:oleObj name="Equation" r:id="rId27" imgW="1130040" imgH="5205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9738"/>
                        <a:ext cx="113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4" name="Object 18"/>
          <p:cNvGraphicFramePr>
            <a:graphicFrameLocks noChangeAspect="1"/>
          </p:cNvGraphicFramePr>
          <p:nvPr/>
        </p:nvGraphicFramePr>
        <p:xfrm>
          <a:off x="3746500" y="2979738"/>
          <a:ext cx="135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0" name="Equation" r:id="rId29" imgW="1358640" imgH="520560" progId="Equation.3">
                  <p:embed/>
                </p:oleObj>
              </mc:Choice>
              <mc:Fallback>
                <p:oleObj name="Equation" r:id="rId29" imgW="1358640" imgH="520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2979738"/>
                        <a:ext cx="1358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5" name="Object 19"/>
          <p:cNvGraphicFramePr>
            <a:graphicFrameLocks noChangeAspect="1"/>
          </p:cNvGraphicFramePr>
          <p:nvPr/>
        </p:nvGraphicFramePr>
        <p:xfrm>
          <a:off x="5156200" y="2979738"/>
          <a:ext cx="139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1" name="Equation" r:id="rId31" imgW="1396800" imgH="520560" progId="Equation.3">
                  <p:embed/>
                </p:oleObj>
              </mc:Choice>
              <mc:Fallback>
                <p:oleObj name="Equation" r:id="rId31" imgW="1396800" imgH="520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2979738"/>
                        <a:ext cx="1397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6" name="Object 20"/>
          <p:cNvGraphicFramePr>
            <a:graphicFrameLocks noChangeAspect="1"/>
          </p:cNvGraphicFramePr>
          <p:nvPr/>
        </p:nvGraphicFramePr>
        <p:xfrm>
          <a:off x="6781800" y="3043238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2" name="Equation" r:id="rId33" imgW="761760" imgH="393480" progId="Equation.3">
                  <p:embed/>
                </p:oleObj>
              </mc:Choice>
              <mc:Fallback>
                <p:oleObj name="Equation" r:id="rId33" imgW="76176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043238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7" name="Object 21"/>
          <p:cNvGraphicFramePr>
            <a:graphicFrameLocks noChangeAspect="1"/>
          </p:cNvGraphicFramePr>
          <p:nvPr/>
        </p:nvGraphicFramePr>
        <p:xfrm>
          <a:off x="857250" y="3819525"/>
          <a:ext cx="138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3" name="Equation" r:id="rId35" imgW="1384200" imgH="469800" progId="Equation.3">
                  <p:embed/>
                </p:oleObj>
              </mc:Choice>
              <mc:Fallback>
                <p:oleObj name="Equation" r:id="rId35" imgW="1384200" imgH="469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819525"/>
                        <a:ext cx="1384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8" name="Object 22"/>
          <p:cNvGraphicFramePr>
            <a:graphicFrameLocks noChangeAspect="1"/>
          </p:cNvGraphicFramePr>
          <p:nvPr/>
        </p:nvGraphicFramePr>
        <p:xfrm>
          <a:off x="2235200" y="3733800"/>
          <a:ext cx="43862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4" name="Equation" r:id="rId37" imgW="4381200" imgH="545760" progId="Equation.3">
                  <p:embed/>
                </p:oleObj>
              </mc:Choice>
              <mc:Fallback>
                <p:oleObj name="Equation" r:id="rId37" imgW="4381200" imgH="5457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3733800"/>
                        <a:ext cx="438626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9" name="Object 23"/>
          <p:cNvGraphicFramePr>
            <a:graphicFrameLocks noChangeAspect="1"/>
          </p:cNvGraphicFramePr>
          <p:nvPr/>
        </p:nvGraphicFramePr>
        <p:xfrm>
          <a:off x="2540000" y="3741738"/>
          <a:ext cx="113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5" name="Equation" r:id="rId39" imgW="1130040" imgH="520560" progId="Equation.3">
                  <p:embed/>
                </p:oleObj>
              </mc:Choice>
              <mc:Fallback>
                <p:oleObj name="Equation" r:id="rId39" imgW="1130040" imgH="5205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3741738"/>
                        <a:ext cx="113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0" name="Object 24"/>
          <p:cNvGraphicFramePr>
            <a:graphicFrameLocks noChangeAspect="1"/>
          </p:cNvGraphicFramePr>
          <p:nvPr/>
        </p:nvGraphicFramePr>
        <p:xfrm>
          <a:off x="3765550" y="3741738"/>
          <a:ext cx="139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6" name="Equation" r:id="rId41" imgW="1396800" imgH="520560" progId="Equation.3">
                  <p:embed/>
                </p:oleObj>
              </mc:Choice>
              <mc:Fallback>
                <p:oleObj name="Equation" r:id="rId41" imgW="1396800" imgH="520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3741738"/>
                        <a:ext cx="1397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1" name="Object 25"/>
          <p:cNvGraphicFramePr>
            <a:graphicFrameLocks noChangeAspect="1"/>
          </p:cNvGraphicFramePr>
          <p:nvPr/>
        </p:nvGraphicFramePr>
        <p:xfrm>
          <a:off x="5199063" y="3741738"/>
          <a:ext cx="1333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7" name="Equation" r:id="rId43" imgW="1333440" imgH="520560" progId="Equation.3">
                  <p:embed/>
                </p:oleObj>
              </mc:Choice>
              <mc:Fallback>
                <p:oleObj name="Equation" r:id="rId43" imgW="1333440" imgH="520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3741738"/>
                        <a:ext cx="1333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2" name="Object 26"/>
          <p:cNvGraphicFramePr>
            <a:graphicFrameLocks noChangeAspect="1"/>
          </p:cNvGraphicFramePr>
          <p:nvPr/>
        </p:nvGraphicFramePr>
        <p:xfrm>
          <a:off x="6781800" y="3756025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8" name="Equation" r:id="rId45" imgW="761760" imgH="393480" progId="Equation.3">
                  <p:embed/>
                </p:oleObj>
              </mc:Choice>
              <mc:Fallback>
                <p:oleObj name="Equation" r:id="rId45" imgW="761760" imgH="393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756025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3" name="Object 27"/>
          <p:cNvGraphicFramePr>
            <a:graphicFrameLocks noChangeAspect="1"/>
          </p:cNvGraphicFramePr>
          <p:nvPr/>
        </p:nvGraphicFramePr>
        <p:xfrm>
          <a:off x="477838" y="4524375"/>
          <a:ext cx="28305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9" name="Equation" r:id="rId47" imgW="2831760" imgH="457200" progId="Equation.3">
                  <p:embed/>
                </p:oleObj>
              </mc:Choice>
              <mc:Fallback>
                <p:oleObj name="Equation" r:id="rId47" imgW="283176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4524375"/>
                        <a:ext cx="28305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4" name="Text Box 28"/>
          <p:cNvSpPr txBox="1">
            <a:spLocks noChangeArrowheads="1"/>
          </p:cNvSpPr>
          <p:nvPr/>
        </p:nvSpPr>
        <p:spPr bwMode="auto">
          <a:xfrm>
            <a:off x="381000" y="52038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96285" name="Object 29"/>
          <p:cNvGraphicFramePr>
            <a:graphicFrameLocks noChangeAspect="1"/>
          </p:cNvGraphicFramePr>
          <p:nvPr/>
        </p:nvGraphicFramePr>
        <p:xfrm>
          <a:off x="889000" y="5246688"/>
          <a:ext cx="17764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0" name="Equation" r:id="rId49" imgW="1777680" imgH="444240" progId="Equation.3">
                  <p:embed/>
                </p:oleObj>
              </mc:Choice>
              <mc:Fallback>
                <p:oleObj name="Equation" r:id="rId49" imgW="1777680" imgH="4442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5246688"/>
                        <a:ext cx="17764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6" name="Text Box 30"/>
          <p:cNvSpPr txBox="1">
            <a:spLocks noChangeArrowheads="1"/>
          </p:cNvSpPr>
          <p:nvPr/>
        </p:nvSpPr>
        <p:spPr bwMode="auto">
          <a:xfrm>
            <a:off x="2667000" y="520382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为等腰三角形 </a:t>
            </a:r>
            <a:r>
              <a:rPr lang="en-US" altLang="zh-CN"/>
              <a:t>.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152400" y="1039813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的三角形是等腰三角形 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96289" name="Line 33"/>
          <p:cNvSpPr>
            <a:spLocks noChangeShapeType="1"/>
          </p:cNvSpPr>
          <p:nvPr/>
        </p:nvSpPr>
        <p:spPr bwMode="auto">
          <a:xfrm flipH="1">
            <a:off x="6629400" y="4432300"/>
            <a:ext cx="1431925" cy="479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9" name="Text Box 34"/>
          <p:cNvSpPr txBox="1">
            <a:spLocks noChangeArrowheads="1"/>
          </p:cNvSpPr>
          <p:nvPr/>
        </p:nvSpPr>
        <p:spPr bwMode="auto">
          <a:xfrm>
            <a:off x="7543800" y="38100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为顶点</a:t>
            </a:r>
          </a:p>
        </p:txBody>
      </p:sp>
      <p:sp>
        <p:nvSpPr>
          <p:cNvPr id="96288" name="Line 32"/>
          <p:cNvSpPr>
            <a:spLocks noChangeShapeType="1"/>
          </p:cNvSpPr>
          <p:nvPr/>
        </p:nvSpPr>
        <p:spPr bwMode="auto">
          <a:xfrm flipV="1">
            <a:off x="7269163" y="4427538"/>
            <a:ext cx="804862" cy="13223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9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91" grpId="0" animBg="1"/>
      <p:bldP spid="96260" grpId="0" autoUpdateAnimBg="0"/>
      <p:bldP spid="96284" grpId="0" autoUpdateAnimBg="0"/>
      <p:bldP spid="96286" grpId="0" autoUpdateAnimBg="0"/>
      <p:bldP spid="96289" grpId="0" animBg="1"/>
      <p:bldP spid="9628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58775"/>
            <a:ext cx="380365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在 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z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轴上求与两点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4140200" y="522288"/>
          <a:ext cx="1574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4" name="Equation" r:id="rId3" imgW="1574640" imgH="406080" progId="Equation.3">
                  <p:embed/>
                </p:oleObj>
              </mc:Choice>
              <mc:Fallback>
                <p:oleObj name="Equation" r:id="rId3" imgW="157464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22288"/>
                        <a:ext cx="1574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Text Box 4"/>
          <p:cNvSpPr txBox="1">
            <a:spLocks noChangeArrowheads="1"/>
          </p:cNvSpPr>
          <p:nvPr/>
        </p:nvSpPr>
        <p:spPr bwMode="auto">
          <a:xfrm>
            <a:off x="7696200" y="3952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等距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539750" y="1600200"/>
            <a:ext cx="2449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设该点为</a:t>
            </a: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2616200" y="1676400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5" name="Equation" r:id="rId5" imgW="1663560" imgH="406080" progId="Equation.3">
                  <p:embed/>
                </p:oleObj>
              </mc:Choice>
              <mc:Fallback>
                <p:oleObj name="Equation" r:id="rId5" imgW="16635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1676400"/>
                        <a:ext cx="166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4368800" y="1689100"/>
          <a:ext cx="264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6" name="Equation" r:id="rId7" imgW="2641320" imgH="469800" progId="Equation.3">
                  <p:embed/>
                </p:oleObj>
              </mc:Choice>
              <mc:Fallback>
                <p:oleObj name="Equation" r:id="rId7" imgW="264132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689100"/>
                        <a:ext cx="2641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1295400" y="2289175"/>
          <a:ext cx="3276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7" name="Equation" r:id="rId9" imgW="3276360" imgH="545760" progId="Equation.3">
                  <p:embed/>
                </p:oleObj>
              </mc:Choice>
              <mc:Fallback>
                <p:oleObj name="Equation" r:id="rId9" imgW="3276360" imgH="545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9175"/>
                        <a:ext cx="3276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1600200" y="2362200"/>
          <a:ext cx="82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8" name="Equation" r:id="rId11" imgW="825480" imgH="507960" progId="Equation.3">
                  <p:embed/>
                </p:oleObj>
              </mc:Choice>
              <mc:Fallback>
                <p:oleObj name="Equation" r:id="rId11" imgW="825480" imgH="507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62200"/>
                        <a:ext cx="825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2476500" y="2362200"/>
          <a:ext cx="57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9" name="Equation" r:id="rId13" imgW="571320" imgH="419040" progId="Equation.3">
                  <p:embed/>
                </p:oleObj>
              </mc:Choice>
              <mc:Fallback>
                <p:oleObj name="Equation" r:id="rId13" imgW="57132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362200"/>
                        <a:ext cx="57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11"/>
          <p:cNvGraphicFramePr>
            <a:graphicFrameLocks noChangeAspect="1"/>
          </p:cNvGraphicFramePr>
          <p:nvPr/>
        </p:nvGraphicFramePr>
        <p:xfrm>
          <a:off x="3009900" y="2362200"/>
          <a:ext cx="1409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0" name="Equation" r:id="rId15" imgW="1409400" imgH="507960" progId="Equation.3">
                  <p:embed/>
                </p:oleObj>
              </mc:Choice>
              <mc:Fallback>
                <p:oleObj name="Equation" r:id="rId15" imgW="1409400" imgH="507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362200"/>
                        <a:ext cx="1409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12"/>
          <p:cNvGraphicFramePr>
            <a:graphicFrameLocks noChangeAspect="1"/>
          </p:cNvGraphicFramePr>
          <p:nvPr/>
        </p:nvGraphicFramePr>
        <p:xfrm>
          <a:off x="4572000" y="2349500"/>
          <a:ext cx="3289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1" name="Equation" r:id="rId17" imgW="3288960" imgH="545760" progId="Equation.3">
                  <p:embed/>
                </p:oleObj>
              </mc:Choice>
              <mc:Fallback>
                <p:oleObj name="Equation" r:id="rId17" imgW="3288960" imgH="545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49500"/>
                        <a:ext cx="3289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13"/>
          <p:cNvGraphicFramePr>
            <a:graphicFrameLocks noChangeAspect="1"/>
          </p:cNvGraphicFramePr>
          <p:nvPr/>
        </p:nvGraphicFramePr>
        <p:xfrm>
          <a:off x="5194300" y="2397125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2" name="Equation" r:id="rId19" imgW="342720" imgH="431640" progId="Equation.3">
                  <p:embed/>
                </p:oleObj>
              </mc:Choice>
              <mc:Fallback>
                <p:oleObj name="Equation" r:id="rId19" imgW="34272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2397125"/>
                        <a:ext cx="34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14"/>
          <p:cNvGraphicFramePr>
            <a:graphicFrameLocks noChangeAspect="1"/>
          </p:cNvGraphicFramePr>
          <p:nvPr/>
        </p:nvGraphicFramePr>
        <p:xfrm>
          <a:off x="5588000" y="2393950"/>
          <a:ext cx="62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3" name="Equation" r:id="rId21" imgW="622080" imgH="431640" progId="Equation.3">
                  <p:embed/>
                </p:oleObj>
              </mc:Choice>
              <mc:Fallback>
                <p:oleObj name="Equation" r:id="rId21" imgW="62208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2393950"/>
                        <a:ext cx="62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5" name="Object 15"/>
          <p:cNvGraphicFramePr>
            <a:graphicFrameLocks noChangeAspect="1"/>
          </p:cNvGraphicFramePr>
          <p:nvPr/>
        </p:nvGraphicFramePr>
        <p:xfrm>
          <a:off x="6248400" y="2371725"/>
          <a:ext cx="1612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4" name="Equation" r:id="rId23" imgW="1612800" imgH="507960" progId="Equation.3">
                  <p:embed/>
                </p:oleObj>
              </mc:Choice>
              <mc:Fallback>
                <p:oleObj name="Equation" r:id="rId23" imgW="1612800" imgH="507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371725"/>
                        <a:ext cx="1612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6" name="Text Box 16"/>
          <p:cNvSpPr txBox="1">
            <a:spLocks noChangeArrowheads="1"/>
          </p:cNvSpPr>
          <p:nvPr/>
        </p:nvSpPr>
        <p:spPr bwMode="auto">
          <a:xfrm>
            <a:off x="533400" y="30591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解得</a:t>
            </a:r>
          </a:p>
        </p:txBody>
      </p:sp>
      <p:graphicFrame>
        <p:nvGraphicFramePr>
          <p:cNvPr id="97297" name="Object 17"/>
          <p:cNvGraphicFramePr>
            <a:graphicFrameLocks noChangeAspect="1"/>
          </p:cNvGraphicFramePr>
          <p:nvPr/>
        </p:nvGraphicFramePr>
        <p:xfrm>
          <a:off x="1371600" y="3060700"/>
          <a:ext cx="96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5" name="Equation" r:id="rId25" imgW="965160" imgH="520560" progId="Equation.3">
                  <p:embed/>
                </p:oleObj>
              </mc:Choice>
              <mc:Fallback>
                <p:oleObj name="Equation" r:id="rId25" imgW="965160" imgH="5205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60700"/>
                        <a:ext cx="96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8" name="Text Box 18"/>
          <p:cNvSpPr txBox="1">
            <a:spLocks noChangeArrowheads="1"/>
          </p:cNvSpPr>
          <p:nvPr/>
        </p:nvSpPr>
        <p:spPr bwMode="auto">
          <a:xfrm>
            <a:off x="2362200" y="29718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故所求点为</a:t>
            </a:r>
          </a:p>
        </p:txBody>
      </p:sp>
      <p:sp>
        <p:nvSpPr>
          <p:cNvPr id="20501" name="Text Box 19"/>
          <p:cNvSpPr txBox="1">
            <a:spLocks noChangeArrowheads="1"/>
          </p:cNvSpPr>
          <p:nvPr/>
        </p:nvSpPr>
        <p:spPr bwMode="auto">
          <a:xfrm>
            <a:off x="5638800" y="3952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及</a:t>
            </a:r>
          </a:p>
        </p:txBody>
      </p:sp>
      <p:graphicFrame>
        <p:nvGraphicFramePr>
          <p:cNvPr id="20494" name="Object 20"/>
          <p:cNvGraphicFramePr>
            <a:graphicFrameLocks noChangeAspect="1"/>
          </p:cNvGraphicFramePr>
          <p:nvPr/>
        </p:nvGraphicFramePr>
        <p:xfrm>
          <a:off x="6108700" y="522288"/>
          <a:ext cx="16637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6" name="Equation" r:id="rId27" imgW="1663560" imgH="406080" progId="Equation.3">
                  <p:embed/>
                </p:oleObj>
              </mc:Choice>
              <mc:Fallback>
                <p:oleObj name="Equation" r:id="rId27" imgW="166356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522288"/>
                        <a:ext cx="16637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1" name="Object 21"/>
          <p:cNvGraphicFramePr>
            <a:graphicFrameLocks noChangeAspect="1"/>
          </p:cNvGraphicFramePr>
          <p:nvPr/>
        </p:nvGraphicFramePr>
        <p:xfrm>
          <a:off x="4229100" y="3060700"/>
          <a:ext cx="179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7" name="Equation" r:id="rId29" imgW="1790640" imgH="520560" progId="Equation.3">
                  <p:embed/>
                </p:oleObj>
              </mc:Choice>
              <mc:Fallback>
                <p:oleObj name="Equation" r:id="rId29" imgW="1790640" imgH="520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3060700"/>
                        <a:ext cx="1790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2" name="Text Box 22"/>
          <p:cNvSpPr txBox="1">
            <a:spLocks noChangeArrowheads="1"/>
          </p:cNvSpPr>
          <p:nvPr/>
        </p:nvSpPr>
        <p:spPr bwMode="auto">
          <a:xfrm>
            <a:off x="539750" y="3897313"/>
            <a:ext cx="1219200" cy="5381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思考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/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358775" y="4572000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如何求在</a:t>
            </a:r>
            <a:r>
              <a:rPr lang="zh-CN" altLang="en-US" i="1">
                <a:solidFill>
                  <a:schemeClr val="tx2"/>
                </a:solidFill>
              </a:rPr>
              <a:t> </a:t>
            </a:r>
            <a:r>
              <a:rPr lang="en-US" altLang="zh-CN" i="1">
                <a:solidFill>
                  <a:schemeClr val="tx2"/>
                </a:solidFill>
              </a:rPr>
              <a:t>xOy</a:t>
            </a:r>
            <a:r>
              <a:rPr lang="en-US" altLang="zh-CN"/>
              <a:t> </a:t>
            </a:r>
            <a:r>
              <a:rPr lang="zh-CN" altLang="en-US"/>
              <a:t>面上与</a:t>
            </a:r>
            <a:r>
              <a:rPr lang="en-US" altLang="zh-CN" i="1">
                <a:solidFill>
                  <a:schemeClr val="tx2"/>
                </a:solidFill>
              </a:rPr>
              <a:t>A</a:t>
            </a:r>
            <a:r>
              <a:rPr lang="en-US" altLang="zh-CN">
                <a:solidFill>
                  <a:schemeClr val="tx2"/>
                </a:solidFill>
              </a:rPr>
              <a:t> , </a:t>
            </a:r>
            <a:r>
              <a:rPr lang="en-US" altLang="zh-CN" i="1">
                <a:solidFill>
                  <a:schemeClr val="tx2"/>
                </a:solidFill>
              </a:rPr>
              <a:t>B</a:t>
            </a:r>
            <a:r>
              <a:rPr lang="en-US" altLang="zh-CN"/>
              <a:t> </a:t>
            </a:r>
            <a:r>
              <a:rPr lang="zh-CN" altLang="en-US"/>
              <a:t>等距离之点的轨迹方程</a:t>
            </a:r>
            <a:r>
              <a:rPr lang="en-US" altLang="zh-CN"/>
              <a:t>?</a:t>
            </a:r>
          </a:p>
        </p:txBody>
      </p:sp>
      <p:sp>
        <p:nvSpPr>
          <p:cNvPr id="97304" name="Text Box 24"/>
          <p:cNvSpPr txBox="1">
            <a:spLocks noChangeArrowheads="1"/>
          </p:cNvSpPr>
          <p:nvPr/>
        </p:nvSpPr>
        <p:spPr bwMode="auto">
          <a:xfrm>
            <a:off x="358775" y="51816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如何求在空间与</a:t>
            </a:r>
            <a:r>
              <a:rPr lang="en-US" altLang="zh-CN" i="1">
                <a:solidFill>
                  <a:schemeClr val="tx2"/>
                </a:solidFill>
              </a:rPr>
              <a:t>A</a:t>
            </a:r>
            <a:r>
              <a:rPr lang="en-US" altLang="zh-CN">
                <a:solidFill>
                  <a:schemeClr val="tx2"/>
                </a:solidFill>
              </a:rPr>
              <a:t> , </a:t>
            </a:r>
            <a:r>
              <a:rPr lang="en-US" altLang="zh-CN" i="1">
                <a:solidFill>
                  <a:schemeClr val="tx2"/>
                </a:solidFill>
              </a:rPr>
              <a:t>B</a:t>
            </a:r>
            <a:r>
              <a:rPr lang="en-US" altLang="zh-CN"/>
              <a:t> </a:t>
            </a:r>
            <a:r>
              <a:rPr lang="zh-CN" altLang="en-US"/>
              <a:t>等距离之点的轨迹方程 </a:t>
            </a:r>
            <a:r>
              <a:rPr lang="en-US" altLang="zh-CN"/>
              <a:t>?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152400" y="94456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离的点 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utoUpdateAnimBg="0"/>
      <p:bldP spid="97296" grpId="0" autoUpdateAnimBg="0"/>
      <p:bldP spid="97298" grpId="0" autoUpdateAnimBg="0"/>
      <p:bldP spid="97302" grpId="0" animBg="1" autoUpdateAnimBg="0"/>
      <p:bldP spid="97303" grpId="0" autoUpdateAnimBg="0"/>
      <p:bldP spid="9730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2" name="Line 79"/>
          <p:cNvSpPr>
            <a:spLocks noChangeShapeType="1"/>
          </p:cNvSpPr>
          <p:nvPr/>
        </p:nvSpPr>
        <p:spPr bwMode="auto">
          <a:xfrm>
            <a:off x="457200" y="4648200"/>
            <a:ext cx="838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23" name="Group 78"/>
          <p:cNvGrpSpPr>
            <a:grpSpLocks/>
          </p:cNvGrpSpPr>
          <p:nvPr/>
        </p:nvGrpSpPr>
        <p:grpSpPr bwMode="auto">
          <a:xfrm>
            <a:off x="358775" y="4778375"/>
            <a:ext cx="8686800" cy="1546225"/>
            <a:chOff x="226" y="2914"/>
            <a:chExt cx="5472" cy="974"/>
          </a:xfrm>
        </p:grpSpPr>
        <p:sp>
          <p:nvSpPr>
            <p:cNvPr id="21546" name="Text Box 74"/>
            <p:cNvSpPr txBox="1">
              <a:spLocks noChangeArrowheads="1"/>
            </p:cNvSpPr>
            <p:nvPr/>
          </p:nvSpPr>
          <p:spPr bwMode="auto">
            <a:xfrm>
              <a:off x="226" y="3177"/>
              <a:ext cx="54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(1) </a:t>
              </a:r>
              <a:r>
                <a:rPr lang="zh-CN" altLang="en-US"/>
                <a:t>如何求在</a:t>
              </a:r>
              <a:r>
                <a:rPr lang="zh-CN" altLang="en-US" i="1">
                  <a:solidFill>
                    <a:schemeClr val="tx2"/>
                  </a:solidFill>
                </a:rPr>
                <a:t> </a:t>
              </a:r>
              <a:r>
                <a:rPr lang="en-US" altLang="zh-CN" i="1">
                  <a:solidFill>
                    <a:schemeClr val="tx2"/>
                  </a:solidFill>
                </a:rPr>
                <a:t>xOy</a:t>
              </a:r>
              <a:r>
                <a:rPr lang="en-US" altLang="zh-CN"/>
                <a:t> </a:t>
              </a:r>
              <a:r>
                <a:rPr lang="zh-CN" altLang="en-US"/>
                <a:t>面上与</a:t>
              </a:r>
              <a:r>
                <a:rPr lang="en-US" altLang="zh-CN" i="1">
                  <a:solidFill>
                    <a:schemeClr val="tx2"/>
                  </a:solidFill>
                </a:rPr>
                <a:t>A</a:t>
              </a:r>
              <a:r>
                <a:rPr lang="en-US" altLang="zh-CN">
                  <a:solidFill>
                    <a:schemeClr val="tx2"/>
                  </a:solidFill>
                </a:rPr>
                <a:t> , </a:t>
              </a:r>
              <a:r>
                <a:rPr lang="en-US" altLang="zh-CN" i="1">
                  <a:solidFill>
                    <a:schemeClr val="tx2"/>
                  </a:solidFill>
                </a:rPr>
                <a:t>B</a:t>
              </a:r>
              <a:r>
                <a:rPr lang="en-US" altLang="zh-CN"/>
                <a:t> </a:t>
              </a:r>
              <a:r>
                <a:rPr lang="zh-CN" altLang="en-US"/>
                <a:t>等距离之点的轨迹方程</a:t>
              </a:r>
              <a:r>
                <a:rPr lang="en-US" altLang="zh-CN"/>
                <a:t>?</a:t>
              </a:r>
            </a:p>
          </p:txBody>
        </p:sp>
        <p:sp>
          <p:nvSpPr>
            <p:cNvPr id="21547" name="Text Box 75"/>
            <p:cNvSpPr txBox="1">
              <a:spLocks noChangeArrowheads="1"/>
            </p:cNvSpPr>
            <p:nvPr/>
          </p:nvSpPr>
          <p:spPr bwMode="auto">
            <a:xfrm>
              <a:off x="226" y="3561"/>
              <a:ext cx="49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(2) </a:t>
              </a:r>
              <a:r>
                <a:rPr lang="zh-CN" altLang="en-US"/>
                <a:t>如何求在空间与</a:t>
              </a:r>
              <a:r>
                <a:rPr lang="en-US" altLang="zh-CN" i="1">
                  <a:solidFill>
                    <a:schemeClr val="tx2"/>
                  </a:solidFill>
                </a:rPr>
                <a:t>A</a:t>
              </a:r>
              <a:r>
                <a:rPr lang="en-US" altLang="zh-CN">
                  <a:solidFill>
                    <a:schemeClr val="tx2"/>
                  </a:solidFill>
                </a:rPr>
                <a:t> , </a:t>
              </a:r>
              <a:r>
                <a:rPr lang="en-US" altLang="zh-CN" i="1">
                  <a:solidFill>
                    <a:schemeClr val="tx2"/>
                  </a:solidFill>
                </a:rPr>
                <a:t>B</a:t>
              </a:r>
              <a:r>
                <a:rPr lang="en-US" altLang="zh-CN"/>
                <a:t> </a:t>
              </a:r>
              <a:r>
                <a:rPr lang="zh-CN" altLang="en-US"/>
                <a:t>等距离之点的轨迹方程 </a:t>
              </a:r>
              <a:r>
                <a:rPr lang="en-US" altLang="zh-CN"/>
                <a:t>?</a:t>
              </a:r>
            </a:p>
          </p:txBody>
        </p:sp>
        <p:graphicFrame>
          <p:nvGraphicFramePr>
            <p:cNvPr id="21520" name="Object 76"/>
            <p:cNvGraphicFramePr>
              <a:graphicFrameLocks noChangeAspect="1"/>
            </p:cNvGraphicFramePr>
            <p:nvPr/>
          </p:nvGraphicFramePr>
          <p:xfrm>
            <a:off x="304" y="2914"/>
            <a:ext cx="99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16" name="Equation" r:id="rId3" imgW="1574640" imgH="406080" progId="Equation.3">
                    <p:embed/>
                  </p:oleObj>
                </mc:Choice>
                <mc:Fallback>
                  <p:oleObj name="Equation" r:id="rId3" imgW="1574640" imgH="40608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" y="2914"/>
                          <a:ext cx="99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Object 77"/>
            <p:cNvGraphicFramePr>
              <a:graphicFrameLocks noChangeAspect="1"/>
            </p:cNvGraphicFramePr>
            <p:nvPr/>
          </p:nvGraphicFramePr>
          <p:xfrm>
            <a:off x="1544" y="2914"/>
            <a:ext cx="104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17" name="Equation" r:id="rId5" imgW="1663560" imgH="406080" progId="Equation.3">
                    <p:embed/>
                  </p:oleObj>
                </mc:Choice>
                <mc:Fallback>
                  <p:oleObj name="Equation" r:id="rId5" imgW="1663560" imgH="40608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2914"/>
                          <a:ext cx="104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77" name="Rectangle 73"/>
          <p:cNvSpPr>
            <a:spLocks noChangeArrowheads="1"/>
          </p:cNvSpPr>
          <p:nvPr/>
        </p:nvSpPr>
        <p:spPr bwMode="auto">
          <a:xfrm>
            <a:off x="304800" y="4572000"/>
            <a:ext cx="8686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1525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1524000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提示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374650" y="89535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设动点为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2387600" y="1003300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8" name="Equation" r:id="rId7" imgW="1714320" imgH="406080" progId="Equation.3">
                  <p:embed/>
                </p:oleObj>
              </mc:Choice>
              <mc:Fallback>
                <p:oleObj name="Equation" r:id="rId7" imgW="171432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1003300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4025900" y="8953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利用</a:t>
            </a:r>
          </a:p>
        </p:txBody>
      </p:sp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4876800" y="942975"/>
          <a:ext cx="187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9" name="Equation" r:id="rId9" imgW="1879560" imgH="469800" progId="Equation.3">
                  <p:embed/>
                </p:oleObj>
              </mc:Choice>
              <mc:Fallback>
                <p:oleObj name="Equation" r:id="rId9" imgW="187956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942975"/>
                        <a:ext cx="187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6845300" y="8953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得</a:t>
            </a:r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1905000" y="1573213"/>
          <a:ext cx="265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0" name="Equation" r:id="rId11" imgW="2654280" imgH="393480" progId="Equation.3">
                  <p:embed/>
                </p:oleObj>
              </mc:Choice>
              <mc:Fallback>
                <p:oleObj name="Equation" r:id="rId11" imgW="265428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73213"/>
                        <a:ext cx="2654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374650" y="21336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设动点为</a:t>
            </a:r>
          </a:p>
        </p:txBody>
      </p:sp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2425700" y="2244725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1" name="Equation" r:id="rId13" imgW="1714320" imgH="406080" progId="Equation.3">
                  <p:embed/>
                </p:oleObj>
              </mc:Choice>
              <mc:Fallback>
                <p:oleObj name="Equation" r:id="rId13" imgW="171432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2244725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4102100" y="2133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利用</a:t>
            </a:r>
          </a:p>
        </p:txBody>
      </p:sp>
      <p:graphicFrame>
        <p:nvGraphicFramePr>
          <p:cNvPr id="98321" name="Object 17"/>
          <p:cNvGraphicFramePr>
            <a:graphicFrameLocks noChangeAspect="1"/>
          </p:cNvGraphicFramePr>
          <p:nvPr/>
        </p:nvGraphicFramePr>
        <p:xfrm>
          <a:off x="4953000" y="2181225"/>
          <a:ext cx="187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2" name="Equation" r:id="rId15" imgW="1879560" imgH="469800" progId="Equation.3">
                  <p:embed/>
                </p:oleObj>
              </mc:Choice>
              <mc:Fallback>
                <p:oleObj name="Equation" r:id="rId15" imgW="1879560" imgH="469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81225"/>
                        <a:ext cx="187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6845300" y="21478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得</a:t>
            </a:r>
          </a:p>
        </p:txBody>
      </p:sp>
      <p:graphicFrame>
        <p:nvGraphicFramePr>
          <p:cNvPr id="98323" name="Object 19"/>
          <p:cNvGraphicFramePr>
            <a:graphicFrameLocks noChangeAspect="1"/>
          </p:cNvGraphicFramePr>
          <p:nvPr/>
        </p:nvGraphicFramePr>
        <p:xfrm>
          <a:off x="1892300" y="2819400"/>
          <a:ext cx="306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" name="Equation" r:id="rId17" imgW="3060360" imgH="393480" progId="Equation.3">
                  <p:embed/>
                </p:oleObj>
              </mc:Choice>
              <mc:Fallback>
                <p:oleObj name="Equation" r:id="rId17" imgW="306036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819400"/>
                        <a:ext cx="306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4559300" y="14478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且</a:t>
            </a:r>
          </a:p>
        </p:txBody>
      </p:sp>
      <p:graphicFrame>
        <p:nvGraphicFramePr>
          <p:cNvPr id="98325" name="Object 21"/>
          <p:cNvGraphicFramePr>
            <a:graphicFrameLocks noChangeAspect="1"/>
          </p:cNvGraphicFramePr>
          <p:nvPr/>
        </p:nvGraphicFramePr>
        <p:xfrm>
          <a:off x="5092700" y="1566863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" name="Equation" r:id="rId19" imgW="761760" imgH="317160" progId="Equation.3">
                  <p:embed/>
                </p:oleObj>
              </mc:Choice>
              <mc:Fallback>
                <p:oleObj name="Equation" r:id="rId19" imgW="761760" imgH="317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1566863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8" name="Rectangle 24"/>
          <p:cNvSpPr>
            <a:spLocks noChangeArrowheads="1"/>
          </p:cNvSpPr>
          <p:nvPr/>
        </p:nvSpPr>
        <p:spPr bwMode="auto">
          <a:xfrm>
            <a:off x="228600" y="3352800"/>
            <a:ext cx="1822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6</a:t>
            </a:r>
            <a:r>
              <a:rPr lang="en-US" altLang="zh-CN">
                <a:solidFill>
                  <a:schemeClr val="tx2"/>
                </a:solidFill>
              </a:rPr>
              <a:t>. </a:t>
            </a:r>
            <a:r>
              <a:rPr lang="zh-CN" altLang="en-US"/>
              <a:t>两点</a:t>
            </a:r>
          </a:p>
        </p:txBody>
      </p:sp>
      <p:graphicFrame>
        <p:nvGraphicFramePr>
          <p:cNvPr id="98329" name="Object 25"/>
          <p:cNvGraphicFramePr>
            <a:graphicFrameLocks noChangeAspect="1"/>
          </p:cNvGraphicFramePr>
          <p:nvPr/>
        </p:nvGraphicFramePr>
        <p:xfrm>
          <a:off x="1763713" y="3500438"/>
          <a:ext cx="3175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" name="Equation" r:id="rId21" imgW="3174840" imgH="419040" progId="Equation.3">
                  <p:embed/>
                </p:oleObj>
              </mc:Choice>
              <mc:Fallback>
                <p:oleObj name="Equation" r:id="rId21" imgW="3174840" imgH="419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00438"/>
                        <a:ext cx="3175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457200" y="4191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>
            <a:off x="2101850" y="44783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8336" name="Object 32"/>
          <p:cNvGraphicFramePr>
            <a:graphicFrameLocks noChangeAspect="1"/>
          </p:cNvGraphicFramePr>
          <p:nvPr/>
        </p:nvGraphicFramePr>
        <p:xfrm>
          <a:off x="3257550" y="4025900"/>
          <a:ext cx="939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6" name="Equation" r:id="rId23" imgW="939600" imgH="863280" progId="Equation.3">
                  <p:embed/>
                </p:oleObj>
              </mc:Choice>
              <mc:Fallback>
                <p:oleObj name="Equation" r:id="rId23" imgW="939600" imgH="8632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4025900"/>
                        <a:ext cx="939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7" name="Object 33"/>
          <p:cNvGraphicFramePr>
            <a:graphicFrameLocks noChangeAspect="1"/>
          </p:cNvGraphicFramePr>
          <p:nvPr/>
        </p:nvGraphicFramePr>
        <p:xfrm>
          <a:off x="4171950" y="4267200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7" name="Equation" r:id="rId25" imgW="1574640" imgH="406080" progId="Equation.3">
                  <p:embed/>
                </p:oleObj>
              </mc:Choice>
              <mc:Fallback>
                <p:oleObj name="Equation" r:id="rId25" imgW="1574640" imgH="4060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4267200"/>
                        <a:ext cx="157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8" name="Object 34"/>
          <p:cNvGraphicFramePr>
            <a:graphicFrameLocks noChangeAspect="1"/>
          </p:cNvGraphicFramePr>
          <p:nvPr/>
        </p:nvGraphicFramePr>
        <p:xfrm>
          <a:off x="1828800" y="5181600"/>
          <a:ext cx="3111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8" name="Equation" r:id="rId27" imgW="3111480" imgH="863280" progId="Equation.3">
                  <p:embed/>
                </p:oleObj>
              </mc:Choice>
              <mc:Fallback>
                <p:oleObj name="Equation" r:id="rId27" imgW="3111480" imgH="8632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81600"/>
                        <a:ext cx="3111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2266950" y="4619625"/>
            <a:ext cx="749300" cy="485775"/>
            <a:chOff x="1580" y="2910"/>
            <a:chExt cx="472" cy="306"/>
          </a:xfrm>
        </p:grpSpPr>
        <p:graphicFrame>
          <p:nvGraphicFramePr>
            <p:cNvPr id="21519" name="Object 45"/>
            <p:cNvGraphicFramePr>
              <a:graphicFrameLocks noChangeAspect="1"/>
            </p:cNvGraphicFramePr>
            <p:nvPr/>
          </p:nvGraphicFramePr>
          <p:xfrm>
            <a:off x="1580" y="2920"/>
            <a:ext cx="4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9" name="Equation" r:id="rId29" imgW="749160" imgH="469800" progId="Equation.3">
                    <p:embed/>
                  </p:oleObj>
                </mc:Choice>
                <mc:Fallback>
                  <p:oleObj name="Equation" r:id="rId29" imgW="749160" imgH="4698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0" y="2920"/>
                          <a:ext cx="4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5" name="Line 49"/>
            <p:cNvSpPr>
              <a:spLocks noChangeShapeType="1"/>
            </p:cNvSpPr>
            <p:nvPr/>
          </p:nvSpPr>
          <p:spPr bwMode="auto">
            <a:xfrm>
              <a:off x="1680" y="2910"/>
              <a:ext cx="2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2381250" y="4038600"/>
            <a:ext cx="533400" cy="455613"/>
            <a:chOff x="1652" y="2544"/>
            <a:chExt cx="336" cy="287"/>
          </a:xfrm>
        </p:grpSpPr>
        <p:graphicFrame>
          <p:nvGraphicFramePr>
            <p:cNvPr id="21518" name="Object 42"/>
            <p:cNvGraphicFramePr>
              <a:graphicFrameLocks noChangeAspect="1"/>
            </p:cNvGraphicFramePr>
            <p:nvPr/>
          </p:nvGraphicFramePr>
          <p:xfrm>
            <a:off x="1652" y="2583"/>
            <a:ext cx="3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30" name="Equation" r:id="rId31" imgW="533160" imgH="393480" progId="Equation.3">
                    <p:embed/>
                  </p:oleObj>
                </mc:Choice>
                <mc:Fallback>
                  <p:oleObj name="Equation" r:id="rId31" imgW="533160" imgH="39348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2583"/>
                          <a:ext cx="33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4" name="Line 50"/>
            <p:cNvSpPr>
              <a:spLocks noChangeShapeType="1"/>
            </p:cNvSpPr>
            <p:nvPr/>
          </p:nvSpPr>
          <p:spPr bwMode="auto">
            <a:xfrm>
              <a:off x="1680" y="2544"/>
              <a:ext cx="2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90"/>
          <p:cNvGrpSpPr>
            <a:grpSpLocks/>
          </p:cNvGrpSpPr>
          <p:nvPr/>
        </p:nvGrpSpPr>
        <p:grpSpPr bwMode="auto">
          <a:xfrm>
            <a:off x="5049838" y="3429000"/>
            <a:ext cx="3995737" cy="954088"/>
            <a:chOff x="3744" y="2160"/>
            <a:chExt cx="2016" cy="601"/>
          </a:xfrm>
        </p:grpSpPr>
        <p:sp>
          <p:nvSpPr>
            <p:cNvPr id="21541" name="Text Box 70"/>
            <p:cNvSpPr txBox="1">
              <a:spLocks noChangeArrowheads="1"/>
            </p:cNvSpPr>
            <p:nvPr/>
          </p:nvSpPr>
          <p:spPr bwMode="auto">
            <a:xfrm>
              <a:off x="3744" y="2160"/>
              <a:ext cx="201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/>
                <a:t>求</a:t>
              </a:r>
              <a:r>
                <a:rPr lang="en-US" altLang="zh-CN" i="1"/>
                <a:t>AB</a:t>
              </a:r>
              <a:r>
                <a:rPr lang="zh-CN" altLang="en-US"/>
                <a:t> 同方向单位向量 </a:t>
              </a:r>
              <a:r>
                <a:rPr lang="en-US" altLang="zh-CN" i="1"/>
                <a:t>e .</a:t>
              </a:r>
            </a:p>
          </p:txBody>
        </p:sp>
        <p:sp>
          <p:nvSpPr>
            <p:cNvPr id="21542" name="Line 71"/>
            <p:cNvSpPr>
              <a:spLocks noChangeShapeType="1"/>
            </p:cNvSpPr>
            <p:nvPr/>
          </p:nvSpPr>
          <p:spPr bwMode="auto">
            <a:xfrm>
              <a:off x="3958" y="2212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3" name="Line 89"/>
            <p:cNvSpPr>
              <a:spLocks noChangeShapeType="1"/>
            </p:cNvSpPr>
            <p:nvPr/>
          </p:nvSpPr>
          <p:spPr bwMode="auto">
            <a:xfrm>
              <a:off x="5512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1524000" y="4303713"/>
            <a:ext cx="469900" cy="304800"/>
            <a:chOff x="960" y="2688"/>
            <a:chExt cx="296" cy="192"/>
          </a:xfrm>
        </p:grpSpPr>
        <p:graphicFrame>
          <p:nvGraphicFramePr>
            <p:cNvPr id="21517" name="Object 39"/>
            <p:cNvGraphicFramePr>
              <a:graphicFrameLocks noChangeAspect="1"/>
            </p:cNvGraphicFramePr>
            <p:nvPr/>
          </p:nvGraphicFramePr>
          <p:xfrm>
            <a:off x="960" y="2736"/>
            <a:ext cx="29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31" name="Equation" r:id="rId33" imgW="469800" imgH="228600" progId="Equation.3">
                    <p:embed/>
                  </p:oleObj>
                </mc:Choice>
                <mc:Fallback>
                  <p:oleObj name="Equation" r:id="rId33" imgW="469800" imgH="2286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736"/>
                          <a:ext cx="29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0" name="Line 91"/>
            <p:cNvSpPr>
              <a:spLocks noChangeShapeType="1"/>
            </p:cNvSpPr>
            <p:nvPr/>
          </p:nvSpPr>
          <p:spPr bwMode="auto">
            <a:xfrm>
              <a:off x="960" y="26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8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77" grpId="0" animBg="1"/>
      <p:bldP spid="98310" grpId="0" autoUpdateAnimBg="0"/>
      <p:bldP spid="98313" grpId="0" build="p" autoUpdateAnimBg="0"/>
      <p:bldP spid="98315" grpId="0" autoUpdateAnimBg="0"/>
      <p:bldP spid="98317" grpId="0" autoUpdateAnimBg="0"/>
      <p:bldP spid="98320" grpId="0" build="p" autoUpdateAnimBg="0"/>
      <p:bldP spid="98322" grpId="0" autoUpdateAnimBg="0"/>
      <p:bldP spid="98324" grpId="0" autoUpdateAnimBg="0"/>
      <p:bldP spid="98328" grpId="0" build="p" autoUpdateAnimBg="0"/>
      <p:bldP spid="98333" grpId="0" autoUpdateAnimBg="0"/>
      <p:bldP spid="983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6400800" y="4100513"/>
            <a:ext cx="2374900" cy="2008187"/>
            <a:chOff x="4032" y="2583"/>
            <a:chExt cx="1496" cy="1265"/>
          </a:xfrm>
        </p:grpSpPr>
        <p:graphicFrame>
          <p:nvGraphicFramePr>
            <p:cNvPr id="22536" name="Object 1027"/>
            <p:cNvGraphicFramePr>
              <a:graphicFrameLocks noChangeAspect="1"/>
            </p:cNvGraphicFramePr>
            <p:nvPr/>
          </p:nvGraphicFramePr>
          <p:xfrm>
            <a:off x="4216" y="3262"/>
            <a:ext cx="18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72" name="Equation" r:id="rId3" imgW="304560" imgH="317160" progId="Equation.3">
                    <p:embed/>
                  </p:oleObj>
                </mc:Choice>
                <mc:Fallback>
                  <p:oleObj name="Equation" r:id="rId3" imgW="304560" imgH="31716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6" y="3262"/>
                          <a:ext cx="18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62" name="Group 1028"/>
            <p:cNvGrpSpPr>
              <a:grpSpLocks/>
            </p:cNvGrpSpPr>
            <p:nvPr/>
          </p:nvGrpSpPr>
          <p:grpSpPr bwMode="auto">
            <a:xfrm>
              <a:off x="4032" y="2583"/>
              <a:ext cx="1496" cy="1265"/>
              <a:chOff x="4032" y="2640"/>
              <a:chExt cx="1496" cy="1265"/>
            </a:xfrm>
          </p:grpSpPr>
          <p:sp>
            <p:nvSpPr>
              <p:cNvPr id="22563" name="Line 1029"/>
              <p:cNvSpPr>
                <a:spLocks noChangeShapeType="1"/>
              </p:cNvSpPr>
              <p:nvPr/>
            </p:nvSpPr>
            <p:spPr bwMode="auto">
              <a:xfrm flipV="1">
                <a:off x="4409" y="2640"/>
                <a:ext cx="0" cy="7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537" name="Object 1030"/>
              <p:cNvGraphicFramePr>
                <a:graphicFrameLocks noChangeAspect="1"/>
              </p:cNvGraphicFramePr>
              <p:nvPr/>
            </p:nvGraphicFramePr>
            <p:xfrm>
              <a:off x="5376" y="350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73" name="Equation" r:id="rId5" imgW="241200" imgH="317160" progId="Equation.3">
                      <p:embed/>
                    </p:oleObj>
                  </mc:Choice>
                  <mc:Fallback>
                    <p:oleObj name="Equation" r:id="rId5" imgW="241200" imgH="317160" progId="Equation.3">
                      <p:embed/>
                      <p:pic>
                        <p:nvPicPr>
                          <p:cNvPr id="0" name="Object 10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350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38" name="Object 1031"/>
              <p:cNvGraphicFramePr>
                <a:graphicFrameLocks noChangeAspect="1"/>
              </p:cNvGraphicFramePr>
              <p:nvPr/>
            </p:nvGraphicFramePr>
            <p:xfrm>
              <a:off x="4224" y="268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74" name="Equation" r:id="rId7" imgW="215640" imgH="215640" progId="Equation.3">
                      <p:embed/>
                    </p:oleObj>
                  </mc:Choice>
                  <mc:Fallback>
                    <p:oleObj name="Equation" r:id="rId7" imgW="215640" imgH="215640" progId="Equation.3">
                      <p:embed/>
                      <p:pic>
                        <p:nvPicPr>
                          <p:cNvPr id="0" name="Object 10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68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64" name="Line 1032"/>
              <p:cNvSpPr>
                <a:spLocks noChangeShapeType="1"/>
              </p:cNvSpPr>
              <p:nvPr/>
            </p:nvSpPr>
            <p:spPr bwMode="auto">
              <a:xfrm flipH="1" flipV="1">
                <a:off x="4409" y="3439"/>
                <a:ext cx="11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5" name="Line 1033"/>
              <p:cNvSpPr>
                <a:spLocks noChangeShapeType="1"/>
              </p:cNvSpPr>
              <p:nvPr/>
            </p:nvSpPr>
            <p:spPr bwMode="auto">
              <a:xfrm flipH="1">
                <a:off x="4032" y="3439"/>
                <a:ext cx="377" cy="4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539" name="Object 1034"/>
              <p:cNvGraphicFramePr>
                <a:graphicFrameLocks noChangeAspect="1"/>
              </p:cNvGraphicFramePr>
              <p:nvPr/>
            </p:nvGraphicFramePr>
            <p:xfrm>
              <a:off x="4142" y="3752"/>
              <a:ext cx="145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75" name="Equation" r:id="rId9" imgW="228600" imgH="241200" progId="Equation.3">
                      <p:embed/>
                    </p:oleObj>
                  </mc:Choice>
                  <mc:Fallback>
                    <p:oleObj name="Equation" r:id="rId9" imgW="228600" imgH="241200" progId="Equation.3">
                      <p:embed/>
                      <p:pic>
                        <p:nvPicPr>
                          <p:cNvPr id="0" name="Object 10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2" y="3752"/>
                            <a:ext cx="145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57707" name="AutoShape 1035"/>
          <p:cNvSpPr>
            <a:spLocks noChangeArrowheads="1"/>
          </p:cNvSpPr>
          <p:nvPr/>
        </p:nvSpPr>
        <p:spPr bwMode="auto">
          <a:xfrm>
            <a:off x="6705600" y="4549775"/>
            <a:ext cx="1744663" cy="1147763"/>
          </a:xfrm>
          <a:prstGeom prst="cube">
            <a:avLst>
              <a:gd name="adj" fmla="val 25000"/>
            </a:avLst>
          </a:prstGeom>
          <a:noFill/>
          <a:ln w="19050">
            <a:solidFill>
              <a:srgbClr val="B2B2B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2542" name="Rectangle 1036"/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44958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方向角与方向余弦</a:t>
            </a:r>
          </a:p>
        </p:txBody>
      </p:sp>
      <p:sp>
        <p:nvSpPr>
          <p:cNvPr id="157726" name="Text Box 1054"/>
          <p:cNvSpPr txBox="1">
            <a:spLocks noChangeArrowheads="1"/>
          </p:cNvSpPr>
          <p:nvPr/>
        </p:nvSpPr>
        <p:spPr bwMode="auto">
          <a:xfrm>
            <a:off x="539750" y="1412875"/>
            <a:ext cx="4941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定义向量与轴</a:t>
            </a:r>
            <a:r>
              <a:rPr lang="en-US" altLang="zh-CN"/>
              <a:t>, </a:t>
            </a:r>
            <a:r>
              <a:rPr lang="zh-CN" altLang="en-US"/>
              <a:t>轴与轴的夹角 </a:t>
            </a:r>
            <a:r>
              <a:rPr lang="en-US" altLang="zh-CN"/>
              <a:t>. </a:t>
            </a:r>
          </a:p>
        </p:txBody>
      </p:sp>
      <p:sp>
        <p:nvSpPr>
          <p:cNvPr id="157727" name="Text Box 1055"/>
          <p:cNvSpPr txBox="1">
            <a:spLocks noChangeArrowheads="1"/>
          </p:cNvSpPr>
          <p:nvPr/>
        </p:nvSpPr>
        <p:spPr bwMode="auto">
          <a:xfrm>
            <a:off x="4846638" y="2420938"/>
            <a:ext cx="4305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dirty="0"/>
              <a:t>与三坐标轴的夹角</a:t>
            </a:r>
            <a:r>
              <a:rPr lang="zh-CN" altLang="en-US" i="1" dirty="0">
                <a:sym typeface="Symbol" pitchFamily="18" charset="2"/>
              </a:rPr>
              <a:t>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en-US" altLang="zh-CN" i="1" dirty="0">
                <a:sym typeface="Symbol" pitchFamily="18" charset="2"/>
              </a:rPr>
              <a:t></a:t>
            </a:r>
            <a:r>
              <a:rPr lang="en-US" altLang="zh-CN" dirty="0">
                <a:sym typeface="Symbol" pitchFamily="18" charset="2"/>
              </a:rPr>
              <a:t> , </a:t>
            </a:r>
            <a:r>
              <a:rPr lang="en-US" altLang="zh-CN" i="1" dirty="0">
                <a:sym typeface="Symbol" pitchFamily="18" charset="2"/>
              </a:rPr>
              <a:t>  </a:t>
            </a:r>
            <a:endParaRPr lang="en-US" altLang="zh-CN" dirty="0"/>
          </a:p>
        </p:txBody>
      </p:sp>
      <p:grpSp>
        <p:nvGrpSpPr>
          <p:cNvPr id="4" name="Group 1057"/>
          <p:cNvGrpSpPr>
            <a:grpSpLocks/>
          </p:cNvGrpSpPr>
          <p:nvPr/>
        </p:nvGrpSpPr>
        <p:grpSpPr bwMode="auto">
          <a:xfrm>
            <a:off x="6884988" y="5308600"/>
            <a:ext cx="441325" cy="392113"/>
            <a:chOff x="4337" y="3401"/>
            <a:chExt cx="278" cy="247"/>
          </a:xfrm>
        </p:grpSpPr>
        <p:sp>
          <p:nvSpPr>
            <p:cNvPr id="22561" name="Arc 1058"/>
            <p:cNvSpPr>
              <a:spLocks/>
            </p:cNvSpPr>
            <p:nvPr/>
          </p:nvSpPr>
          <p:spPr bwMode="auto">
            <a:xfrm>
              <a:off x="4337" y="3401"/>
              <a:ext cx="175" cy="151"/>
            </a:xfrm>
            <a:custGeom>
              <a:avLst/>
              <a:gdLst>
                <a:gd name="T0" fmla="*/ 0 w 35240"/>
                <a:gd name="T1" fmla="*/ 0 h 30640"/>
                <a:gd name="T2" fmla="*/ 0 w 35240"/>
                <a:gd name="T3" fmla="*/ 0 h 30640"/>
                <a:gd name="T4" fmla="*/ 0 w 35240"/>
                <a:gd name="T5" fmla="*/ 0 h 30640"/>
                <a:gd name="T6" fmla="*/ 0 60000 65536"/>
                <a:gd name="T7" fmla="*/ 0 60000 65536"/>
                <a:gd name="T8" fmla="*/ 0 60000 65536"/>
                <a:gd name="T9" fmla="*/ 0 w 35240"/>
                <a:gd name="T10" fmla="*/ 0 h 30640"/>
                <a:gd name="T11" fmla="*/ 35240 w 35240"/>
                <a:gd name="T12" fmla="*/ 30640 h 306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240" h="30640" fill="none" extrusionOk="0">
                  <a:moveTo>
                    <a:pt x="33257" y="0"/>
                  </a:moveTo>
                  <a:cubicBezTo>
                    <a:pt x="34563" y="2834"/>
                    <a:pt x="35240" y="5918"/>
                    <a:pt x="35240" y="9040"/>
                  </a:cubicBezTo>
                  <a:cubicBezTo>
                    <a:pt x="35240" y="20969"/>
                    <a:pt x="25569" y="30640"/>
                    <a:pt x="13640" y="30640"/>
                  </a:cubicBezTo>
                  <a:cubicBezTo>
                    <a:pt x="8670" y="30640"/>
                    <a:pt x="3853" y="28926"/>
                    <a:pt x="-1" y="25788"/>
                  </a:cubicBezTo>
                </a:path>
                <a:path w="35240" h="30640" stroke="0" extrusionOk="0">
                  <a:moveTo>
                    <a:pt x="33257" y="0"/>
                  </a:moveTo>
                  <a:cubicBezTo>
                    <a:pt x="34563" y="2834"/>
                    <a:pt x="35240" y="5918"/>
                    <a:pt x="35240" y="9040"/>
                  </a:cubicBezTo>
                  <a:cubicBezTo>
                    <a:pt x="35240" y="20969"/>
                    <a:pt x="25569" y="30640"/>
                    <a:pt x="13640" y="30640"/>
                  </a:cubicBezTo>
                  <a:cubicBezTo>
                    <a:pt x="8670" y="30640"/>
                    <a:pt x="3853" y="28926"/>
                    <a:pt x="-1" y="25788"/>
                  </a:cubicBezTo>
                  <a:lnTo>
                    <a:pt x="13640" y="9040"/>
                  </a:lnTo>
                  <a:close/>
                </a:path>
              </a:pathLst>
            </a:custGeom>
            <a:noFill/>
            <a:ln w="28575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35" name="Object 1059"/>
            <p:cNvGraphicFramePr>
              <a:graphicFrameLocks noChangeAspect="1"/>
            </p:cNvGraphicFramePr>
            <p:nvPr/>
          </p:nvGraphicFramePr>
          <p:xfrm>
            <a:off x="4464" y="3511"/>
            <a:ext cx="151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76" name="Equation" r:id="rId11" imgW="266400" imgH="241200" progId="Equation.3">
                    <p:embed/>
                  </p:oleObj>
                </mc:Choice>
                <mc:Fallback>
                  <p:oleObj name="Equation" r:id="rId11" imgW="266400" imgH="241200" progId="Equation.3">
                    <p:embed/>
                    <p:pic>
                      <p:nvPicPr>
                        <p:cNvPr id="0" name="Object 1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511"/>
                          <a:ext cx="151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7732" name="Line 1060"/>
          <p:cNvSpPr>
            <a:spLocks noChangeShapeType="1"/>
          </p:cNvSpPr>
          <p:nvPr/>
        </p:nvSpPr>
        <p:spPr bwMode="auto">
          <a:xfrm flipV="1">
            <a:off x="7008813" y="4813300"/>
            <a:ext cx="1144587" cy="5556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061"/>
          <p:cNvGrpSpPr>
            <a:grpSpLocks/>
          </p:cNvGrpSpPr>
          <p:nvPr/>
        </p:nvGrpSpPr>
        <p:grpSpPr bwMode="auto">
          <a:xfrm>
            <a:off x="7323138" y="5091113"/>
            <a:ext cx="482600" cy="354012"/>
            <a:chOff x="4613" y="3264"/>
            <a:chExt cx="304" cy="223"/>
          </a:xfrm>
        </p:grpSpPr>
        <p:graphicFrame>
          <p:nvGraphicFramePr>
            <p:cNvPr id="22534" name="Object 1062"/>
            <p:cNvGraphicFramePr>
              <a:graphicFrameLocks noChangeAspect="1"/>
            </p:cNvGraphicFramePr>
            <p:nvPr/>
          </p:nvGraphicFramePr>
          <p:xfrm>
            <a:off x="4752" y="3264"/>
            <a:ext cx="16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77" name="Equation" r:id="rId13" imgW="291960" imgH="393480" progId="Equation.3">
                    <p:embed/>
                  </p:oleObj>
                </mc:Choice>
                <mc:Fallback>
                  <p:oleObj name="Equation" r:id="rId13" imgW="291960" imgH="393480" progId="Equation.3">
                    <p:embed/>
                    <p:pic>
                      <p:nvPicPr>
                        <p:cNvPr id="0" name="Object 1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264"/>
                          <a:ext cx="165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0" name="Arc 1063"/>
            <p:cNvSpPr>
              <a:spLocks/>
            </p:cNvSpPr>
            <p:nvPr/>
          </p:nvSpPr>
          <p:spPr bwMode="auto">
            <a:xfrm>
              <a:off x="4613" y="3317"/>
              <a:ext cx="108" cy="131"/>
            </a:xfrm>
            <a:custGeom>
              <a:avLst/>
              <a:gdLst>
                <a:gd name="T0" fmla="*/ 0 w 21600"/>
                <a:gd name="T1" fmla="*/ 0 h 26312"/>
                <a:gd name="T2" fmla="*/ 0 w 21600"/>
                <a:gd name="T3" fmla="*/ 0 h 26312"/>
                <a:gd name="T4" fmla="*/ 0 w 21600"/>
                <a:gd name="T5" fmla="*/ 0 h 2631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312"/>
                <a:gd name="T11" fmla="*/ 21600 w 21600"/>
                <a:gd name="T12" fmla="*/ 26312 h 26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312" fill="none" extrusionOk="0">
                  <a:moveTo>
                    <a:pt x="17939" y="0"/>
                  </a:moveTo>
                  <a:cubicBezTo>
                    <a:pt x="20325" y="3558"/>
                    <a:pt x="21600" y="7745"/>
                    <a:pt x="21600" y="12030"/>
                  </a:cubicBezTo>
                  <a:cubicBezTo>
                    <a:pt x="21600" y="17288"/>
                    <a:pt x="19681" y="22366"/>
                    <a:pt x="16204" y="26311"/>
                  </a:cubicBezTo>
                </a:path>
                <a:path w="21600" h="26312" stroke="0" extrusionOk="0">
                  <a:moveTo>
                    <a:pt x="17939" y="0"/>
                  </a:moveTo>
                  <a:cubicBezTo>
                    <a:pt x="20325" y="3558"/>
                    <a:pt x="21600" y="7745"/>
                    <a:pt x="21600" y="12030"/>
                  </a:cubicBezTo>
                  <a:cubicBezTo>
                    <a:pt x="21600" y="17288"/>
                    <a:pt x="19681" y="22366"/>
                    <a:pt x="16204" y="26311"/>
                  </a:cubicBezTo>
                  <a:lnTo>
                    <a:pt x="0" y="12030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064"/>
          <p:cNvGrpSpPr>
            <a:grpSpLocks/>
          </p:cNvGrpSpPr>
          <p:nvPr/>
        </p:nvGrpSpPr>
        <p:grpSpPr bwMode="auto">
          <a:xfrm>
            <a:off x="7007225" y="4881563"/>
            <a:ext cx="373063" cy="514350"/>
            <a:chOff x="4414" y="3132"/>
            <a:chExt cx="235" cy="324"/>
          </a:xfrm>
        </p:grpSpPr>
        <p:sp>
          <p:nvSpPr>
            <p:cNvPr id="22559" name="Arc 1065"/>
            <p:cNvSpPr>
              <a:spLocks/>
            </p:cNvSpPr>
            <p:nvPr/>
          </p:nvSpPr>
          <p:spPr bwMode="auto">
            <a:xfrm>
              <a:off x="4414" y="3278"/>
              <a:ext cx="151" cy="178"/>
            </a:xfrm>
            <a:custGeom>
              <a:avLst/>
              <a:gdLst>
                <a:gd name="T0" fmla="*/ 0 w 18242"/>
                <a:gd name="T1" fmla="*/ 0 h 21600"/>
                <a:gd name="T2" fmla="*/ 0 w 18242"/>
                <a:gd name="T3" fmla="*/ 0 h 21600"/>
                <a:gd name="T4" fmla="*/ 0 w 18242"/>
                <a:gd name="T5" fmla="*/ 0 h 21600"/>
                <a:gd name="T6" fmla="*/ 0 60000 65536"/>
                <a:gd name="T7" fmla="*/ 0 60000 65536"/>
                <a:gd name="T8" fmla="*/ 0 60000 65536"/>
                <a:gd name="T9" fmla="*/ 0 w 18242"/>
                <a:gd name="T10" fmla="*/ 0 h 21600"/>
                <a:gd name="T11" fmla="*/ 18242 w 182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2" h="21600" fill="none" extrusionOk="0">
                  <a:moveTo>
                    <a:pt x="-1" y="0"/>
                  </a:moveTo>
                  <a:cubicBezTo>
                    <a:pt x="7397" y="0"/>
                    <a:pt x="14281" y="3785"/>
                    <a:pt x="18242" y="10033"/>
                  </a:cubicBezTo>
                </a:path>
                <a:path w="18242" h="21600" stroke="0" extrusionOk="0">
                  <a:moveTo>
                    <a:pt x="-1" y="0"/>
                  </a:moveTo>
                  <a:cubicBezTo>
                    <a:pt x="7397" y="0"/>
                    <a:pt x="14281" y="3785"/>
                    <a:pt x="18242" y="1003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33" name="Object 1066"/>
            <p:cNvGraphicFramePr>
              <a:graphicFrameLocks noChangeAspect="1"/>
            </p:cNvGraphicFramePr>
            <p:nvPr/>
          </p:nvGraphicFramePr>
          <p:xfrm>
            <a:off x="4512" y="3132"/>
            <a:ext cx="13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78" name="Equation" r:id="rId15" imgW="241200" imgH="317160" progId="Equation.3">
                    <p:embed/>
                  </p:oleObj>
                </mc:Choice>
                <mc:Fallback>
                  <p:oleObj name="Equation" r:id="rId15" imgW="241200" imgH="317160" progId="Equation.3">
                    <p:embed/>
                    <p:pic>
                      <p:nvPicPr>
                        <p:cNvPr id="0" name="Object 10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132"/>
                          <a:ext cx="13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7739" name="Line 1067"/>
          <p:cNvSpPr>
            <a:spLocks noChangeShapeType="1"/>
          </p:cNvSpPr>
          <p:nvPr/>
        </p:nvSpPr>
        <p:spPr bwMode="auto">
          <a:xfrm flipV="1">
            <a:off x="6705600" y="4837113"/>
            <a:ext cx="1447800" cy="86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40" name="Text Box 1068"/>
          <p:cNvSpPr txBox="1">
            <a:spLocks noChangeArrowheads="1"/>
          </p:cNvSpPr>
          <p:nvPr/>
        </p:nvSpPr>
        <p:spPr bwMode="auto">
          <a:xfrm>
            <a:off x="611188" y="3213100"/>
            <a:ext cx="2055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>
                <a:sym typeface="Symbol" pitchFamily="18" charset="2"/>
              </a:rPr>
              <a:t>为其</a:t>
            </a:r>
            <a:r>
              <a:rPr lang="zh-CN" altLang="en-US" b="1">
                <a:solidFill>
                  <a:schemeClr val="tx2"/>
                </a:solidFill>
                <a:sym typeface="Symbol" pitchFamily="18" charset="2"/>
              </a:rPr>
              <a:t>方向角</a:t>
            </a:r>
            <a:r>
              <a:rPr lang="en-US" altLang="zh-CN">
                <a:sym typeface="Symbol" pitchFamily="18" charset="2"/>
              </a:rPr>
              <a:t>.</a:t>
            </a:r>
            <a:endParaRPr lang="en-US" altLang="zh-CN"/>
          </a:p>
        </p:txBody>
      </p:sp>
      <p:sp>
        <p:nvSpPr>
          <p:cNvPr id="157744" name="Text Box 1072"/>
          <p:cNvSpPr txBox="1">
            <a:spLocks noChangeArrowheads="1"/>
          </p:cNvSpPr>
          <p:nvPr/>
        </p:nvSpPr>
        <p:spPr bwMode="auto">
          <a:xfrm>
            <a:off x="755650" y="4076700"/>
            <a:ext cx="4991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方向角的余弦称为其</a:t>
            </a:r>
            <a:r>
              <a:rPr lang="zh-CN" altLang="en-US" b="1">
                <a:solidFill>
                  <a:schemeClr val="tx2"/>
                </a:solidFill>
              </a:rPr>
              <a:t>方向余弦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  <a:r>
              <a:rPr lang="en-US" altLang="zh-CN"/>
              <a:t> </a:t>
            </a:r>
          </a:p>
        </p:txBody>
      </p:sp>
      <p:grpSp>
        <p:nvGrpSpPr>
          <p:cNvPr id="7" name="Group 1094"/>
          <p:cNvGrpSpPr>
            <a:grpSpLocks/>
          </p:cNvGrpSpPr>
          <p:nvPr/>
        </p:nvGrpSpPr>
        <p:grpSpPr bwMode="auto">
          <a:xfrm>
            <a:off x="684213" y="2420938"/>
            <a:ext cx="3294062" cy="447675"/>
            <a:chOff x="412" y="2144"/>
            <a:chExt cx="2075" cy="282"/>
          </a:xfrm>
        </p:grpSpPr>
        <p:graphicFrame>
          <p:nvGraphicFramePr>
            <p:cNvPr id="22532" name="Object 1095"/>
            <p:cNvGraphicFramePr>
              <a:graphicFrameLocks noChangeAspect="1"/>
            </p:cNvGraphicFramePr>
            <p:nvPr/>
          </p:nvGraphicFramePr>
          <p:xfrm>
            <a:off x="412" y="2144"/>
            <a:ext cx="207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79" name="Equation" r:id="rId17" imgW="3162240" imgH="431640" progId="Equation.3">
                    <p:embed/>
                  </p:oleObj>
                </mc:Choice>
                <mc:Fallback>
                  <p:oleObj name="Equation" r:id="rId17" imgW="3162240" imgH="431640" progId="Equation.3">
                    <p:embed/>
                    <p:pic>
                      <p:nvPicPr>
                        <p:cNvPr id="0" name="Object 10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" y="2144"/>
                          <a:ext cx="2075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7" name="Line 1096"/>
            <p:cNvSpPr>
              <a:spLocks noChangeShapeType="1"/>
            </p:cNvSpPr>
            <p:nvPr/>
          </p:nvSpPr>
          <p:spPr bwMode="auto">
            <a:xfrm>
              <a:off x="934" y="2185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Line 1097"/>
            <p:cNvSpPr>
              <a:spLocks noChangeShapeType="1"/>
            </p:cNvSpPr>
            <p:nvPr/>
          </p:nvSpPr>
          <p:spPr bwMode="auto">
            <a:xfrm>
              <a:off x="2267" y="2144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098"/>
          <p:cNvGrpSpPr>
            <a:grpSpLocks/>
          </p:cNvGrpSpPr>
          <p:nvPr/>
        </p:nvGrpSpPr>
        <p:grpSpPr bwMode="auto">
          <a:xfrm>
            <a:off x="4211638" y="2420938"/>
            <a:ext cx="685800" cy="461962"/>
            <a:chOff x="2544" y="2151"/>
            <a:chExt cx="432" cy="291"/>
          </a:xfrm>
        </p:grpSpPr>
        <p:graphicFrame>
          <p:nvGraphicFramePr>
            <p:cNvPr id="22531" name="Object 1099"/>
            <p:cNvGraphicFramePr>
              <a:graphicFrameLocks noChangeAspect="1"/>
            </p:cNvGraphicFramePr>
            <p:nvPr/>
          </p:nvGraphicFramePr>
          <p:xfrm>
            <a:off x="2544" y="2151"/>
            <a:ext cx="41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80" name="Equation" r:id="rId19" imgW="634680" imgH="444240" progId="Equation.3">
                    <p:embed/>
                  </p:oleObj>
                </mc:Choice>
                <mc:Fallback>
                  <p:oleObj name="Equation" r:id="rId19" imgW="634680" imgH="444240" progId="Equation.3">
                    <p:embed/>
                    <p:pic>
                      <p:nvPicPr>
                        <p:cNvPr id="0" name="Object 10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151"/>
                          <a:ext cx="41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6" name="Line 1100"/>
            <p:cNvSpPr>
              <a:spLocks noChangeShapeType="1"/>
            </p:cNvSpPr>
            <p:nvPr/>
          </p:nvSpPr>
          <p:spPr bwMode="auto">
            <a:xfrm>
              <a:off x="2831" y="2194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112"/>
          <p:cNvGrpSpPr>
            <a:grpSpLocks/>
          </p:cNvGrpSpPr>
          <p:nvPr/>
        </p:nvGrpSpPr>
        <p:grpSpPr bwMode="auto">
          <a:xfrm>
            <a:off x="7553325" y="4778375"/>
            <a:ext cx="228600" cy="250825"/>
            <a:chOff x="4758" y="3010"/>
            <a:chExt cx="144" cy="158"/>
          </a:xfrm>
        </p:grpSpPr>
        <p:graphicFrame>
          <p:nvGraphicFramePr>
            <p:cNvPr id="22530" name="Object 1056"/>
            <p:cNvGraphicFramePr>
              <a:graphicFrameLocks noChangeAspect="1"/>
            </p:cNvGraphicFramePr>
            <p:nvPr/>
          </p:nvGraphicFramePr>
          <p:xfrm>
            <a:off x="4758" y="3031"/>
            <a:ext cx="121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81" name="Equation" r:id="rId21" imgW="190440" imgH="215640" progId="Equation.3">
                    <p:embed/>
                  </p:oleObj>
                </mc:Choice>
                <mc:Fallback>
                  <p:oleObj name="Equation" r:id="rId21" imgW="190440" imgH="215640" progId="Equation.3">
                    <p:embed/>
                    <p:pic>
                      <p:nvPicPr>
                        <p:cNvPr id="0" name="Object 1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8" y="3031"/>
                          <a:ext cx="121" cy="1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5" name="Line 1110"/>
            <p:cNvSpPr>
              <a:spLocks noChangeShapeType="1"/>
            </p:cNvSpPr>
            <p:nvPr/>
          </p:nvSpPr>
          <p:spPr bwMode="auto">
            <a:xfrm>
              <a:off x="4758" y="301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931749"/>
              </p:ext>
            </p:extLst>
          </p:nvPr>
        </p:nvGraphicFramePr>
        <p:xfrm>
          <a:off x="8247063" y="466090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2" name="Equation" r:id="rId23" imgW="396339" imgH="297216" progId="Equation.3">
                  <p:embed/>
                </p:oleObj>
              </mc:Choice>
              <mc:Fallback>
                <p:oleObj name="Equation" r:id="rId23" imgW="396339" imgH="29721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7063" y="466090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857066"/>
              </p:ext>
            </p:extLst>
          </p:nvPr>
        </p:nvGraphicFramePr>
        <p:xfrm>
          <a:off x="6400800" y="5545138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3" name="Equation" r:id="rId25" imgW="274239" imgH="297216" progId="Equation.3">
                  <p:embed/>
                </p:oleObj>
              </mc:Choice>
              <mc:Fallback>
                <p:oleObj name="Equation" r:id="rId25" imgW="274239" imgH="29721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545138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7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7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7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7" grpId="0" animBg="1"/>
      <p:bldP spid="157726" grpId="0" build="p" autoUpdateAnimBg="0"/>
      <p:bldP spid="157727" grpId="0" build="p" autoUpdateAnimBg="0" advAuto="0"/>
      <p:bldP spid="157732" grpId="0" animBg="1"/>
      <p:bldP spid="157739" grpId="0" animBg="1"/>
      <p:bldP spid="157740" grpId="0" build="p" autoUpdateAnimBg="0" advAuto="0"/>
      <p:bldP spid="157744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6400800" y="1573213"/>
          <a:ext cx="3016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Equation" r:id="rId3" imgW="304560" imgH="317160" progId="Equation.3">
                  <p:embed/>
                </p:oleObj>
              </mc:Choice>
              <mc:Fallback>
                <p:oleObj name="Equation" r:id="rId3" imgW="304560" imgH="317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573213"/>
                        <a:ext cx="3016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75" name="Group 3"/>
          <p:cNvGrpSpPr>
            <a:grpSpLocks/>
          </p:cNvGrpSpPr>
          <p:nvPr/>
        </p:nvGrpSpPr>
        <p:grpSpPr bwMode="auto">
          <a:xfrm>
            <a:off x="6096000" y="506413"/>
            <a:ext cx="2374900" cy="2008187"/>
            <a:chOff x="4032" y="2640"/>
            <a:chExt cx="1496" cy="1265"/>
          </a:xfrm>
        </p:grpSpPr>
        <p:sp>
          <p:nvSpPr>
            <p:cNvPr id="23599" name="Line 4"/>
            <p:cNvSpPr>
              <a:spLocks noChangeShapeType="1"/>
            </p:cNvSpPr>
            <p:nvPr/>
          </p:nvSpPr>
          <p:spPr bwMode="auto">
            <a:xfrm flipV="1">
              <a:off x="4409" y="2640"/>
              <a:ext cx="0" cy="7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2" name="Object 5"/>
            <p:cNvGraphicFramePr>
              <a:graphicFrameLocks noChangeAspect="1"/>
            </p:cNvGraphicFramePr>
            <p:nvPr/>
          </p:nvGraphicFramePr>
          <p:xfrm>
            <a:off x="5376" y="350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9" name="Equation" r:id="rId5" imgW="241200" imgH="317160" progId="Equation.3">
                    <p:embed/>
                  </p:oleObj>
                </mc:Choice>
                <mc:Fallback>
                  <p:oleObj name="Equation" r:id="rId5" imgW="241200" imgH="3171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350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3" name="Object 6"/>
            <p:cNvGraphicFramePr>
              <a:graphicFrameLocks noChangeAspect="1"/>
            </p:cNvGraphicFramePr>
            <p:nvPr/>
          </p:nvGraphicFramePr>
          <p:xfrm>
            <a:off x="4224" y="268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0" name="Equation" r:id="rId7" imgW="215640" imgH="215640" progId="Equation.3">
                    <p:embed/>
                  </p:oleObj>
                </mc:Choice>
                <mc:Fallback>
                  <p:oleObj name="Equation" r:id="rId7" imgW="21564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68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00" name="Line 7"/>
            <p:cNvSpPr>
              <a:spLocks noChangeShapeType="1"/>
            </p:cNvSpPr>
            <p:nvPr/>
          </p:nvSpPr>
          <p:spPr bwMode="auto">
            <a:xfrm flipH="1" flipV="1">
              <a:off x="4409" y="3439"/>
              <a:ext cx="11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1" name="Line 8"/>
            <p:cNvSpPr>
              <a:spLocks noChangeShapeType="1"/>
            </p:cNvSpPr>
            <p:nvPr/>
          </p:nvSpPr>
          <p:spPr bwMode="auto">
            <a:xfrm flipH="1">
              <a:off x="4032" y="3439"/>
              <a:ext cx="377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4" name="Object 9"/>
            <p:cNvGraphicFramePr>
              <a:graphicFrameLocks noChangeAspect="1"/>
            </p:cNvGraphicFramePr>
            <p:nvPr/>
          </p:nvGraphicFramePr>
          <p:xfrm>
            <a:off x="4142" y="3752"/>
            <a:ext cx="145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1" name="Equation" r:id="rId9" imgW="228600" imgH="241200" progId="Equation.3">
                    <p:embed/>
                  </p:oleObj>
                </mc:Choice>
                <mc:Fallback>
                  <p:oleObj name="Equation" r:id="rId9" imgW="228600" imgH="241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2" y="3752"/>
                          <a:ext cx="145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76" name="AutoShape 10"/>
          <p:cNvSpPr>
            <a:spLocks noChangeArrowheads="1"/>
          </p:cNvSpPr>
          <p:nvPr/>
        </p:nvSpPr>
        <p:spPr bwMode="auto">
          <a:xfrm>
            <a:off x="6400800" y="955675"/>
            <a:ext cx="1744663" cy="1147763"/>
          </a:xfrm>
          <a:prstGeom prst="cube">
            <a:avLst>
              <a:gd name="adj" fmla="val 25000"/>
            </a:avLst>
          </a:prstGeom>
          <a:noFill/>
          <a:ln w="19050">
            <a:solidFill>
              <a:srgbClr val="B2B2B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3555" name="Object 11"/>
          <p:cNvGraphicFramePr>
            <a:graphicFrameLocks noChangeAspect="1"/>
          </p:cNvGraphicFramePr>
          <p:nvPr/>
        </p:nvGraphicFramePr>
        <p:xfrm>
          <a:off x="7237413" y="1192213"/>
          <a:ext cx="2301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2" name="Equation" r:id="rId11" imgW="228600" imgH="291960" progId="Equation.3">
                  <p:embed/>
                </p:oleObj>
              </mc:Choice>
              <mc:Fallback>
                <p:oleObj name="Equation" r:id="rId11" imgW="228600" imgH="291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13" y="1192213"/>
                        <a:ext cx="230187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77" name="Group 12"/>
          <p:cNvGrpSpPr>
            <a:grpSpLocks/>
          </p:cNvGrpSpPr>
          <p:nvPr/>
        </p:nvGrpSpPr>
        <p:grpSpPr bwMode="auto">
          <a:xfrm>
            <a:off x="6580188" y="1714500"/>
            <a:ext cx="441325" cy="392113"/>
            <a:chOff x="4337" y="3401"/>
            <a:chExt cx="278" cy="247"/>
          </a:xfrm>
        </p:grpSpPr>
        <p:sp>
          <p:nvSpPr>
            <p:cNvPr id="23598" name="Arc 13"/>
            <p:cNvSpPr>
              <a:spLocks/>
            </p:cNvSpPr>
            <p:nvPr/>
          </p:nvSpPr>
          <p:spPr bwMode="auto">
            <a:xfrm>
              <a:off x="4337" y="3401"/>
              <a:ext cx="175" cy="151"/>
            </a:xfrm>
            <a:custGeom>
              <a:avLst/>
              <a:gdLst>
                <a:gd name="T0" fmla="*/ 0 w 35240"/>
                <a:gd name="T1" fmla="*/ 0 h 30640"/>
                <a:gd name="T2" fmla="*/ 0 w 35240"/>
                <a:gd name="T3" fmla="*/ 0 h 30640"/>
                <a:gd name="T4" fmla="*/ 0 w 35240"/>
                <a:gd name="T5" fmla="*/ 0 h 30640"/>
                <a:gd name="T6" fmla="*/ 0 60000 65536"/>
                <a:gd name="T7" fmla="*/ 0 60000 65536"/>
                <a:gd name="T8" fmla="*/ 0 60000 65536"/>
                <a:gd name="T9" fmla="*/ 0 w 35240"/>
                <a:gd name="T10" fmla="*/ 0 h 30640"/>
                <a:gd name="T11" fmla="*/ 35240 w 35240"/>
                <a:gd name="T12" fmla="*/ 30640 h 306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240" h="30640" fill="none" extrusionOk="0">
                  <a:moveTo>
                    <a:pt x="33257" y="0"/>
                  </a:moveTo>
                  <a:cubicBezTo>
                    <a:pt x="34563" y="2834"/>
                    <a:pt x="35240" y="5918"/>
                    <a:pt x="35240" y="9040"/>
                  </a:cubicBezTo>
                  <a:cubicBezTo>
                    <a:pt x="35240" y="20969"/>
                    <a:pt x="25569" y="30640"/>
                    <a:pt x="13640" y="30640"/>
                  </a:cubicBezTo>
                  <a:cubicBezTo>
                    <a:pt x="8670" y="30640"/>
                    <a:pt x="3853" y="28926"/>
                    <a:pt x="-1" y="25788"/>
                  </a:cubicBezTo>
                </a:path>
                <a:path w="35240" h="30640" stroke="0" extrusionOk="0">
                  <a:moveTo>
                    <a:pt x="33257" y="0"/>
                  </a:moveTo>
                  <a:cubicBezTo>
                    <a:pt x="34563" y="2834"/>
                    <a:pt x="35240" y="5918"/>
                    <a:pt x="35240" y="9040"/>
                  </a:cubicBezTo>
                  <a:cubicBezTo>
                    <a:pt x="35240" y="20969"/>
                    <a:pt x="25569" y="30640"/>
                    <a:pt x="13640" y="30640"/>
                  </a:cubicBezTo>
                  <a:cubicBezTo>
                    <a:pt x="8670" y="30640"/>
                    <a:pt x="3853" y="28926"/>
                    <a:pt x="-1" y="25788"/>
                  </a:cubicBezTo>
                  <a:lnTo>
                    <a:pt x="13640" y="9040"/>
                  </a:lnTo>
                  <a:close/>
                </a:path>
              </a:pathLst>
            </a:custGeom>
            <a:noFill/>
            <a:ln w="28575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1" name="Object 14"/>
            <p:cNvGraphicFramePr>
              <a:graphicFrameLocks noChangeAspect="1"/>
            </p:cNvGraphicFramePr>
            <p:nvPr/>
          </p:nvGraphicFramePr>
          <p:xfrm>
            <a:off x="4464" y="3511"/>
            <a:ext cx="151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3" name="Equation" r:id="rId13" imgW="266400" imgH="241200" progId="Equation.3">
                    <p:embed/>
                  </p:oleObj>
                </mc:Choice>
                <mc:Fallback>
                  <p:oleObj name="Equation" r:id="rId13" imgW="266400" imgH="24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511"/>
                          <a:ext cx="151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78" name="Line 15"/>
          <p:cNvSpPr>
            <a:spLocks noChangeShapeType="1"/>
          </p:cNvSpPr>
          <p:nvPr/>
        </p:nvSpPr>
        <p:spPr bwMode="auto">
          <a:xfrm flipV="1">
            <a:off x="6704013" y="1219200"/>
            <a:ext cx="1144587" cy="5556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579" name="Group 16"/>
          <p:cNvGrpSpPr>
            <a:grpSpLocks/>
          </p:cNvGrpSpPr>
          <p:nvPr/>
        </p:nvGrpSpPr>
        <p:grpSpPr bwMode="auto">
          <a:xfrm>
            <a:off x="7018338" y="1497013"/>
            <a:ext cx="482600" cy="354012"/>
            <a:chOff x="4613" y="3264"/>
            <a:chExt cx="304" cy="223"/>
          </a:xfrm>
        </p:grpSpPr>
        <p:graphicFrame>
          <p:nvGraphicFramePr>
            <p:cNvPr id="23570" name="Object 17"/>
            <p:cNvGraphicFramePr>
              <a:graphicFrameLocks noChangeAspect="1"/>
            </p:cNvGraphicFramePr>
            <p:nvPr/>
          </p:nvGraphicFramePr>
          <p:xfrm>
            <a:off x="4752" y="3264"/>
            <a:ext cx="16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4" name="Equation" r:id="rId15" imgW="291960" imgH="393480" progId="Equation.3">
                    <p:embed/>
                  </p:oleObj>
                </mc:Choice>
                <mc:Fallback>
                  <p:oleObj name="Equation" r:id="rId15" imgW="291960" imgH="3934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264"/>
                          <a:ext cx="165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7" name="Arc 18"/>
            <p:cNvSpPr>
              <a:spLocks/>
            </p:cNvSpPr>
            <p:nvPr/>
          </p:nvSpPr>
          <p:spPr bwMode="auto">
            <a:xfrm>
              <a:off x="4613" y="3317"/>
              <a:ext cx="108" cy="131"/>
            </a:xfrm>
            <a:custGeom>
              <a:avLst/>
              <a:gdLst>
                <a:gd name="T0" fmla="*/ 0 w 21600"/>
                <a:gd name="T1" fmla="*/ 0 h 26312"/>
                <a:gd name="T2" fmla="*/ 0 w 21600"/>
                <a:gd name="T3" fmla="*/ 0 h 26312"/>
                <a:gd name="T4" fmla="*/ 0 w 21600"/>
                <a:gd name="T5" fmla="*/ 0 h 2631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312"/>
                <a:gd name="T11" fmla="*/ 21600 w 21600"/>
                <a:gd name="T12" fmla="*/ 26312 h 26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312" fill="none" extrusionOk="0">
                  <a:moveTo>
                    <a:pt x="17939" y="0"/>
                  </a:moveTo>
                  <a:cubicBezTo>
                    <a:pt x="20325" y="3558"/>
                    <a:pt x="21600" y="7745"/>
                    <a:pt x="21600" y="12030"/>
                  </a:cubicBezTo>
                  <a:cubicBezTo>
                    <a:pt x="21600" y="17288"/>
                    <a:pt x="19681" y="22366"/>
                    <a:pt x="16204" y="26311"/>
                  </a:cubicBezTo>
                </a:path>
                <a:path w="21600" h="26312" stroke="0" extrusionOk="0">
                  <a:moveTo>
                    <a:pt x="17939" y="0"/>
                  </a:moveTo>
                  <a:cubicBezTo>
                    <a:pt x="20325" y="3558"/>
                    <a:pt x="21600" y="7745"/>
                    <a:pt x="21600" y="12030"/>
                  </a:cubicBezTo>
                  <a:cubicBezTo>
                    <a:pt x="21600" y="17288"/>
                    <a:pt x="19681" y="22366"/>
                    <a:pt x="16204" y="26311"/>
                  </a:cubicBezTo>
                  <a:lnTo>
                    <a:pt x="0" y="12030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580" name="Group 19"/>
          <p:cNvGrpSpPr>
            <a:grpSpLocks/>
          </p:cNvGrpSpPr>
          <p:nvPr/>
        </p:nvGrpSpPr>
        <p:grpSpPr bwMode="auto">
          <a:xfrm>
            <a:off x="6702425" y="1287463"/>
            <a:ext cx="373063" cy="514350"/>
            <a:chOff x="4414" y="3132"/>
            <a:chExt cx="235" cy="324"/>
          </a:xfrm>
        </p:grpSpPr>
        <p:sp>
          <p:nvSpPr>
            <p:cNvPr id="23596" name="Arc 20"/>
            <p:cNvSpPr>
              <a:spLocks/>
            </p:cNvSpPr>
            <p:nvPr/>
          </p:nvSpPr>
          <p:spPr bwMode="auto">
            <a:xfrm>
              <a:off x="4414" y="3278"/>
              <a:ext cx="151" cy="178"/>
            </a:xfrm>
            <a:custGeom>
              <a:avLst/>
              <a:gdLst>
                <a:gd name="T0" fmla="*/ 0 w 18242"/>
                <a:gd name="T1" fmla="*/ 0 h 21600"/>
                <a:gd name="T2" fmla="*/ 0 w 18242"/>
                <a:gd name="T3" fmla="*/ 0 h 21600"/>
                <a:gd name="T4" fmla="*/ 0 w 18242"/>
                <a:gd name="T5" fmla="*/ 0 h 21600"/>
                <a:gd name="T6" fmla="*/ 0 60000 65536"/>
                <a:gd name="T7" fmla="*/ 0 60000 65536"/>
                <a:gd name="T8" fmla="*/ 0 60000 65536"/>
                <a:gd name="T9" fmla="*/ 0 w 18242"/>
                <a:gd name="T10" fmla="*/ 0 h 21600"/>
                <a:gd name="T11" fmla="*/ 18242 w 182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2" h="21600" fill="none" extrusionOk="0">
                  <a:moveTo>
                    <a:pt x="-1" y="0"/>
                  </a:moveTo>
                  <a:cubicBezTo>
                    <a:pt x="7397" y="0"/>
                    <a:pt x="14281" y="3785"/>
                    <a:pt x="18242" y="10033"/>
                  </a:cubicBezTo>
                </a:path>
                <a:path w="18242" h="21600" stroke="0" extrusionOk="0">
                  <a:moveTo>
                    <a:pt x="-1" y="0"/>
                  </a:moveTo>
                  <a:cubicBezTo>
                    <a:pt x="7397" y="0"/>
                    <a:pt x="14281" y="3785"/>
                    <a:pt x="18242" y="1003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9" name="Object 21"/>
            <p:cNvGraphicFramePr>
              <a:graphicFrameLocks noChangeAspect="1"/>
            </p:cNvGraphicFramePr>
            <p:nvPr/>
          </p:nvGraphicFramePr>
          <p:xfrm>
            <a:off x="4512" y="3132"/>
            <a:ext cx="13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5" name="Equation" r:id="rId17" imgW="241200" imgH="317160" progId="Equation.3">
                    <p:embed/>
                  </p:oleObj>
                </mc:Choice>
                <mc:Fallback>
                  <p:oleObj name="Equation" r:id="rId17" imgW="241200" imgH="3171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132"/>
                          <a:ext cx="13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6" name="Object 22"/>
          <p:cNvGraphicFramePr>
            <a:graphicFrameLocks noChangeAspect="1"/>
          </p:cNvGraphicFramePr>
          <p:nvPr/>
        </p:nvGraphicFramePr>
        <p:xfrm>
          <a:off x="800100" y="685800"/>
          <a:ext cx="800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6" name="Equation" r:id="rId19" imgW="799920" imgH="241200" progId="Equation.3">
                  <p:embed/>
                </p:oleObj>
              </mc:Choice>
              <mc:Fallback>
                <p:oleObj name="Equation" r:id="rId19" imgW="799920" imgH="241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685800"/>
                        <a:ext cx="800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24"/>
          <p:cNvGraphicFramePr>
            <a:graphicFrameLocks noChangeAspect="1"/>
          </p:cNvGraphicFramePr>
          <p:nvPr/>
        </p:nvGraphicFramePr>
        <p:xfrm>
          <a:off x="2590800" y="381000"/>
          <a:ext cx="2425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7" name="Equation" r:id="rId21" imgW="2425680" imgH="1002960" progId="Equation.3">
                  <p:embed/>
                </p:oleObj>
              </mc:Choice>
              <mc:Fallback>
                <p:oleObj name="Equation" r:id="rId21" imgW="2425680" imgH="10029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1000"/>
                        <a:ext cx="2425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5" name="Line 25"/>
          <p:cNvSpPr>
            <a:spLocks noChangeShapeType="1"/>
          </p:cNvSpPr>
          <p:nvPr/>
        </p:nvSpPr>
        <p:spPr bwMode="auto">
          <a:xfrm>
            <a:off x="7848600" y="1268413"/>
            <a:ext cx="304800" cy="533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8746" name="Object 26"/>
          <p:cNvGraphicFramePr>
            <a:graphicFrameLocks noChangeAspect="1"/>
          </p:cNvGraphicFramePr>
          <p:nvPr/>
        </p:nvGraphicFramePr>
        <p:xfrm>
          <a:off x="825500" y="1676400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8" name="Equation" r:id="rId23" imgW="825480" imgH="393480" progId="Equation.3">
                  <p:embed/>
                </p:oleObj>
              </mc:Choice>
              <mc:Fallback>
                <p:oleObj name="Equation" r:id="rId23" imgW="825480" imgH="393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676400"/>
                        <a:ext cx="82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8" name="Object 28"/>
          <p:cNvGraphicFramePr>
            <a:graphicFrameLocks noChangeAspect="1"/>
          </p:cNvGraphicFramePr>
          <p:nvPr/>
        </p:nvGraphicFramePr>
        <p:xfrm>
          <a:off x="2628900" y="1447800"/>
          <a:ext cx="2425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9" name="Equation" r:id="rId25" imgW="2425680" imgH="1002960" progId="Equation.3">
                  <p:embed/>
                </p:oleObj>
              </mc:Choice>
              <mc:Fallback>
                <p:oleObj name="Equation" r:id="rId25" imgW="2425680" imgH="10029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447800"/>
                        <a:ext cx="2425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9" name="Object 29"/>
          <p:cNvGraphicFramePr>
            <a:graphicFrameLocks noChangeAspect="1"/>
          </p:cNvGraphicFramePr>
          <p:nvPr/>
        </p:nvGraphicFramePr>
        <p:xfrm>
          <a:off x="857250" y="28067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0" name="Equation" r:id="rId27" imgW="761760" imgH="317160" progId="Equation.3">
                  <p:embed/>
                </p:oleObj>
              </mc:Choice>
              <mc:Fallback>
                <p:oleObj name="Equation" r:id="rId27" imgW="761760" imgH="3171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806700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1" name="Object 31"/>
          <p:cNvGraphicFramePr>
            <a:graphicFrameLocks noChangeAspect="1"/>
          </p:cNvGraphicFramePr>
          <p:nvPr/>
        </p:nvGraphicFramePr>
        <p:xfrm>
          <a:off x="2628900" y="2501900"/>
          <a:ext cx="2425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1" name="Equation" r:id="rId29" imgW="2425680" imgH="1002960" progId="Equation.3">
                  <p:embed/>
                </p:oleObj>
              </mc:Choice>
              <mc:Fallback>
                <p:oleObj name="Equation" r:id="rId29" imgW="2425680" imgH="10029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501900"/>
                        <a:ext cx="2425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52" name="Line 32"/>
          <p:cNvSpPr>
            <a:spLocks noChangeShapeType="1"/>
          </p:cNvSpPr>
          <p:nvPr/>
        </p:nvSpPr>
        <p:spPr bwMode="auto">
          <a:xfrm>
            <a:off x="6686550" y="949325"/>
            <a:ext cx="1166813" cy="304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8753" name="Object 33"/>
          <p:cNvGraphicFramePr>
            <a:graphicFrameLocks noChangeAspect="1"/>
          </p:cNvGraphicFramePr>
          <p:nvPr/>
        </p:nvGraphicFramePr>
        <p:xfrm>
          <a:off x="3505200" y="3605213"/>
          <a:ext cx="40608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2" name="Equation" r:id="rId31" imgW="4063680" imgH="507960" progId="Equation.3">
                  <p:embed/>
                </p:oleObj>
              </mc:Choice>
              <mc:Fallback>
                <p:oleObj name="Equation" r:id="rId31" imgW="4063680" imgH="5079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605213"/>
                        <a:ext cx="40608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54" name="Text Box 34"/>
          <p:cNvSpPr txBox="1">
            <a:spLocks noChangeArrowheads="1"/>
          </p:cNvSpPr>
          <p:nvPr/>
        </p:nvSpPr>
        <p:spPr bwMode="auto">
          <a:xfrm>
            <a:off x="593725" y="3595688"/>
            <a:ext cx="2771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方向余弦的性质</a:t>
            </a:r>
            <a:r>
              <a:rPr lang="en-US" altLang="zh-CN"/>
              <a:t>:</a:t>
            </a:r>
          </a:p>
        </p:txBody>
      </p:sp>
      <p:graphicFrame>
        <p:nvGraphicFramePr>
          <p:cNvPr id="158757" name="Object 37"/>
          <p:cNvGraphicFramePr>
            <a:graphicFrameLocks noChangeAspect="1"/>
          </p:cNvGraphicFramePr>
          <p:nvPr/>
        </p:nvGraphicFramePr>
        <p:xfrm>
          <a:off x="3355975" y="4965700"/>
          <a:ext cx="3197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3" name="Equation" r:id="rId33" imgW="3200400" imgH="406080" progId="Equation.3">
                  <p:embed/>
                </p:oleObj>
              </mc:Choice>
              <mc:Fallback>
                <p:oleObj name="Equation" r:id="rId33" imgW="3200400" imgH="4060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4965700"/>
                        <a:ext cx="31972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84" name="Group 41"/>
          <p:cNvGrpSpPr>
            <a:grpSpLocks/>
          </p:cNvGrpSpPr>
          <p:nvPr/>
        </p:nvGrpSpPr>
        <p:grpSpPr bwMode="auto">
          <a:xfrm>
            <a:off x="1676400" y="393700"/>
            <a:ext cx="901700" cy="927100"/>
            <a:chOff x="1056" y="248"/>
            <a:chExt cx="568" cy="584"/>
          </a:xfrm>
        </p:grpSpPr>
        <p:graphicFrame>
          <p:nvGraphicFramePr>
            <p:cNvPr id="23568" name="Object 23"/>
            <p:cNvGraphicFramePr>
              <a:graphicFrameLocks noChangeAspect="1"/>
            </p:cNvGraphicFramePr>
            <p:nvPr/>
          </p:nvGraphicFramePr>
          <p:xfrm>
            <a:off x="1056" y="248"/>
            <a:ext cx="568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4" name="Equation" r:id="rId35" imgW="901440" imgH="927000" progId="Equation.3">
                    <p:embed/>
                  </p:oleObj>
                </mc:Choice>
                <mc:Fallback>
                  <p:oleObj name="Equation" r:id="rId35" imgW="901440" imgH="927000" progId="Equation.3">
                    <p:embed/>
                    <p:pic>
                      <p:nvPicPr>
                        <p:cNvPr id="0" name="Object 2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48"/>
                          <a:ext cx="568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5" name="Line 38"/>
            <p:cNvSpPr>
              <a:spLocks noChangeShapeType="1"/>
            </p:cNvSpPr>
            <p:nvPr/>
          </p:nvSpPr>
          <p:spPr bwMode="auto">
            <a:xfrm>
              <a:off x="1355" y="58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676400" y="1460500"/>
            <a:ext cx="901700" cy="927100"/>
            <a:chOff x="1056" y="920"/>
            <a:chExt cx="568" cy="584"/>
          </a:xfrm>
        </p:grpSpPr>
        <p:graphicFrame>
          <p:nvGraphicFramePr>
            <p:cNvPr id="23567" name="Object 27"/>
            <p:cNvGraphicFramePr>
              <a:graphicFrameLocks noChangeAspect="1"/>
            </p:cNvGraphicFramePr>
            <p:nvPr/>
          </p:nvGraphicFramePr>
          <p:xfrm>
            <a:off x="1056" y="920"/>
            <a:ext cx="568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5" name="Equation" r:id="rId37" imgW="901440" imgH="927000" progId="Equation.3">
                    <p:embed/>
                  </p:oleObj>
                </mc:Choice>
                <mc:Fallback>
                  <p:oleObj name="Equation" r:id="rId37" imgW="901440" imgH="927000" progId="Equation.3">
                    <p:embed/>
                    <p:pic>
                      <p:nvPicPr>
                        <p:cNvPr id="0" name="Object 2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920"/>
                          <a:ext cx="568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4" name="Line 39"/>
            <p:cNvSpPr>
              <a:spLocks noChangeShapeType="1"/>
            </p:cNvSpPr>
            <p:nvPr/>
          </p:nvSpPr>
          <p:spPr bwMode="auto">
            <a:xfrm>
              <a:off x="1355" y="126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1676400" y="2514600"/>
            <a:ext cx="901700" cy="927100"/>
            <a:chOff x="1056" y="1584"/>
            <a:chExt cx="568" cy="584"/>
          </a:xfrm>
        </p:grpSpPr>
        <p:graphicFrame>
          <p:nvGraphicFramePr>
            <p:cNvPr id="23566" name="Object 30"/>
            <p:cNvGraphicFramePr>
              <a:graphicFrameLocks noChangeAspect="1"/>
            </p:cNvGraphicFramePr>
            <p:nvPr/>
          </p:nvGraphicFramePr>
          <p:xfrm>
            <a:off x="1056" y="1584"/>
            <a:ext cx="568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6" name="Equation" r:id="rId39" imgW="901440" imgH="927000" progId="Equation.3">
                    <p:embed/>
                  </p:oleObj>
                </mc:Choice>
                <mc:Fallback>
                  <p:oleObj name="Equation" r:id="rId39" imgW="901440" imgH="927000" progId="Equation.3">
                    <p:embed/>
                    <p:pic>
                      <p:nvPicPr>
                        <p:cNvPr id="0" name="Object 3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584"/>
                          <a:ext cx="568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3" name="Line 40"/>
            <p:cNvSpPr>
              <a:spLocks noChangeShapeType="1"/>
            </p:cNvSpPr>
            <p:nvPr/>
          </p:nvSpPr>
          <p:spPr bwMode="auto">
            <a:xfrm>
              <a:off x="1355" y="192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1981200" y="4737100"/>
            <a:ext cx="1300163" cy="927100"/>
            <a:chOff x="1248" y="2984"/>
            <a:chExt cx="819" cy="584"/>
          </a:xfrm>
        </p:grpSpPr>
        <p:graphicFrame>
          <p:nvGraphicFramePr>
            <p:cNvPr id="23565" name="Object 36"/>
            <p:cNvGraphicFramePr>
              <a:graphicFrameLocks noChangeAspect="1"/>
            </p:cNvGraphicFramePr>
            <p:nvPr/>
          </p:nvGraphicFramePr>
          <p:xfrm>
            <a:off x="1252" y="2984"/>
            <a:ext cx="815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7" name="Equation" r:id="rId41" imgW="1295280" imgH="927000" progId="Equation.3">
                    <p:embed/>
                  </p:oleObj>
                </mc:Choice>
                <mc:Fallback>
                  <p:oleObj name="Equation" r:id="rId41" imgW="1295280" imgH="9270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" y="2984"/>
                          <a:ext cx="815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0" name="Line 44"/>
            <p:cNvSpPr>
              <a:spLocks noChangeShapeType="1"/>
            </p:cNvSpPr>
            <p:nvPr/>
          </p:nvSpPr>
          <p:spPr bwMode="auto">
            <a:xfrm>
              <a:off x="1248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Line 45"/>
            <p:cNvSpPr>
              <a:spLocks noChangeShapeType="1"/>
            </p:cNvSpPr>
            <p:nvPr/>
          </p:nvSpPr>
          <p:spPr bwMode="auto">
            <a:xfrm>
              <a:off x="1802" y="30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2" name="Line 46"/>
            <p:cNvSpPr>
              <a:spLocks noChangeShapeType="1"/>
            </p:cNvSpPr>
            <p:nvPr/>
          </p:nvSpPr>
          <p:spPr bwMode="auto">
            <a:xfrm>
              <a:off x="1802" y="33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723900" y="4273550"/>
            <a:ext cx="3021013" cy="444500"/>
            <a:chOff x="456" y="2692"/>
            <a:chExt cx="1903" cy="280"/>
          </a:xfrm>
        </p:grpSpPr>
        <p:graphicFrame>
          <p:nvGraphicFramePr>
            <p:cNvPr id="23564" name="Object 35"/>
            <p:cNvGraphicFramePr>
              <a:graphicFrameLocks noChangeAspect="1"/>
            </p:cNvGraphicFramePr>
            <p:nvPr/>
          </p:nvGraphicFramePr>
          <p:xfrm>
            <a:off x="456" y="2692"/>
            <a:ext cx="190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8" name="Equation" r:id="rId43" imgW="3022560" imgH="444240" progId="Equation.3">
                    <p:embed/>
                  </p:oleObj>
                </mc:Choice>
                <mc:Fallback>
                  <p:oleObj name="Equation" r:id="rId43" imgW="3022560" imgH="44424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" y="2692"/>
                          <a:ext cx="190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9" name="Line 47"/>
            <p:cNvSpPr>
              <a:spLocks noChangeShapeType="1"/>
            </p:cNvSpPr>
            <p:nvPr/>
          </p:nvSpPr>
          <p:spPr bwMode="auto">
            <a:xfrm>
              <a:off x="929" y="274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" name="Line 1067"/>
          <p:cNvSpPr>
            <a:spLocks noChangeShapeType="1"/>
          </p:cNvSpPr>
          <p:nvPr/>
        </p:nvSpPr>
        <p:spPr bwMode="auto">
          <a:xfrm flipV="1">
            <a:off x="6395244" y="1239838"/>
            <a:ext cx="1447800" cy="86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446762"/>
              </p:ext>
            </p:extLst>
          </p:nvPr>
        </p:nvGraphicFramePr>
        <p:xfrm>
          <a:off x="7812165" y="779463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9" name="Equation" r:id="rId45" imgW="396339" imgH="297216" progId="Equation.3">
                  <p:embed/>
                </p:oleObj>
              </mc:Choice>
              <mc:Fallback>
                <p:oleObj name="Equation" r:id="rId45" imgW="396339" imgH="297216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165" y="779463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042100"/>
              </p:ext>
            </p:extLst>
          </p:nvPr>
        </p:nvGraphicFramePr>
        <p:xfrm>
          <a:off x="6053750" y="1862138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0" name="Equation" r:id="rId47" imgW="274239" imgH="297216" progId="Equation.3">
                  <p:embed/>
                </p:oleObj>
              </mc:Choice>
              <mc:Fallback>
                <p:oleObj name="Equation" r:id="rId47" imgW="274239" imgH="297216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750" y="1862138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45" grpId="0" animBg="1"/>
      <p:bldP spid="158752" grpId="0" animBg="1"/>
      <p:bldP spid="158754" grpId="0" build="p" autoUpdateAnimBg="0"/>
      <p:bldP spid="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8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395288"/>
            <a:ext cx="243205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7.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已知两点</a:t>
            </a:r>
            <a:endParaRPr lang="zh-CN" altLang="en-US" sz="2800" b="1" smtClean="0">
              <a:ea typeface="楷体_GB2312" pitchFamily="49" charset="-122"/>
            </a:endParaRP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2819400" y="457200"/>
          <a:ext cx="200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8" name="Equation" r:id="rId3" imgW="2006280" imgH="469800" progId="Equation.3">
                  <p:embed/>
                </p:oleObj>
              </mc:Choice>
              <mc:Fallback>
                <p:oleObj name="Equation" r:id="rId3" imgW="200628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"/>
                        <a:ext cx="200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9" name="Text Box 5"/>
          <p:cNvSpPr txBox="1">
            <a:spLocks noChangeArrowheads="1"/>
          </p:cNvSpPr>
          <p:nvPr/>
        </p:nvSpPr>
        <p:spPr bwMode="auto">
          <a:xfrm>
            <a:off x="4800600" y="395288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和</a:t>
            </a:r>
          </a:p>
        </p:txBody>
      </p:sp>
      <p:graphicFrame>
        <p:nvGraphicFramePr>
          <p:cNvPr id="24579" name="Object 6"/>
          <p:cNvGraphicFramePr>
            <a:graphicFrameLocks noChangeAspect="1"/>
          </p:cNvGraphicFramePr>
          <p:nvPr/>
        </p:nvGraphicFramePr>
        <p:xfrm>
          <a:off x="5257800" y="533400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9" name="Equation" r:id="rId5" imgW="1815840" imgH="444240" progId="Equation.3">
                  <p:embed/>
                </p:oleObj>
              </mc:Choice>
              <mc:Fallback>
                <p:oleObj name="Equation" r:id="rId5" imgW="181584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33400"/>
                        <a:ext cx="181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0" name="Text Box 9"/>
          <p:cNvSpPr txBox="1">
            <a:spLocks noChangeArrowheads="1"/>
          </p:cNvSpPr>
          <p:nvPr/>
        </p:nvSpPr>
        <p:spPr bwMode="auto">
          <a:xfrm>
            <a:off x="1295400" y="11430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的模 、方向余弦和方向角 </a:t>
            </a:r>
            <a:r>
              <a:rPr lang="en-US" altLang="zh-CN"/>
              <a:t>.  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539750" y="1905000"/>
            <a:ext cx="77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01389" name="Object 13"/>
          <p:cNvGraphicFramePr>
            <a:graphicFrameLocks noChangeAspect="1"/>
          </p:cNvGraphicFramePr>
          <p:nvPr/>
        </p:nvGraphicFramePr>
        <p:xfrm>
          <a:off x="3124200" y="2057400"/>
          <a:ext cx="78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0" name="Equation" r:id="rId7" imgW="787320" imgH="393480" progId="Equation.3">
                  <p:embed/>
                </p:oleObj>
              </mc:Choice>
              <mc:Fallback>
                <p:oleObj name="Equation" r:id="rId7" imgW="78732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78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0" name="Object 14"/>
          <p:cNvGraphicFramePr>
            <a:graphicFrameLocks noChangeAspect="1"/>
          </p:cNvGraphicFramePr>
          <p:nvPr/>
        </p:nvGraphicFramePr>
        <p:xfrm>
          <a:off x="4038600" y="2057400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1" name="Equation" r:id="rId9" imgW="825480" imgH="393480" progId="Equation.3">
                  <p:embed/>
                </p:oleObj>
              </mc:Choice>
              <mc:Fallback>
                <p:oleObj name="Equation" r:id="rId9" imgW="82548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57400"/>
                        <a:ext cx="82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1" name="Object 15"/>
          <p:cNvGraphicFramePr>
            <a:graphicFrameLocks noChangeAspect="1"/>
          </p:cNvGraphicFramePr>
          <p:nvPr/>
        </p:nvGraphicFramePr>
        <p:xfrm>
          <a:off x="4940300" y="1981200"/>
          <a:ext cx="115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2" name="Equation" r:id="rId11" imgW="1155600" imgH="457200" progId="Equation.3">
                  <p:embed/>
                </p:oleObj>
              </mc:Choice>
              <mc:Fallback>
                <p:oleObj name="Equation" r:id="rId11" imgW="11556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1981200"/>
                        <a:ext cx="1155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2" name="Text Box 16"/>
          <p:cNvSpPr txBox="1">
            <a:spLocks noChangeArrowheads="1"/>
          </p:cNvSpPr>
          <p:nvPr/>
        </p:nvSpPr>
        <p:spPr bwMode="auto">
          <a:xfrm>
            <a:off x="7010400" y="4572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计算向量</a:t>
            </a:r>
          </a:p>
        </p:txBody>
      </p:sp>
      <p:graphicFrame>
        <p:nvGraphicFramePr>
          <p:cNvPr id="101393" name="Object 17"/>
          <p:cNvGraphicFramePr>
            <a:graphicFrameLocks noChangeAspect="1"/>
          </p:cNvGraphicFramePr>
          <p:nvPr/>
        </p:nvGraphicFramePr>
        <p:xfrm>
          <a:off x="2590800" y="2590800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3" name="Equation" r:id="rId13" imgW="2209680" imgH="457200" progId="Equation.3">
                  <p:embed/>
                </p:oleObj>
              </mc:Choice>
              <mc:Fallback>
                <p:oleObj name="Equation" r:id="rId13" imgW="220968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90800"/>
                        <a:ext cx="220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5" name="Object 19"/>
          <p:cNvGraphicFramePr>
            <a:graphicFrameLocks noChangeAspect="1"/>
          </p:cNvGraphicFramePr>
          <p:nvPr/>
        </p:nvGraphicFramePr>
        <p:xfrm>
          <a:off x="2895600" y="3267075"/>
          <a:ext cx="3171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4" name="Equation" r:id="rId15" imgW="3174840" imgH="545760" progId="Equation.3">
                  <p:embed/>
                </p:oleObj>
              </mc:Choice>
              <mc:Fallback>
                <p:oleObj name="Equation" r:id="rId15" imgW="3174840" imgH="5457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67075"/>
                        <a:ext cx="31718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9" name="Object 23"/>
          <p:cNvGraphicFramePr>
            <a:graphicFrameLocks noChangeAspect="1"/>
          </p:cNvGraphicFramePr>
          <p:nvPr/>
        </p:nvGraphicFramePr>
        <p:xfrm>
          <a:off x="6197600" y="3352800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5" name="Equation" r:id="rId17" imgW="507960" imgH="304560" progId="Equation.3">
                  <p:embed/>
                </p:oleObj>
              </mc:Choice>
              <mc:Fallback>
                <p:oleObj name="Equation" r:id="rId17" imgW="507960" imgH="3045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352800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0" name="Object 24"/>
          <p:cNvGraphicFramePr>
            <a:graphicFrameLocks noChangeAspect="1"/>
          </p:cNvGraphicFramePr>
          <p:nvPr/>
        </p:nvGraphicFramePr>
        <p:xfrm>
          <a:off x="1423988" y="4008438"/>
          <a:ext cx="1752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6" name="Equation" r:id="rId19" imgW="1752480" imgH="850680" progId="Equation.3">
                  <p:embed/>
                </p:oleObj>
              </mc:Choice>
              <mc:Fallback>
                <p:oleObj name="Equation" r:id="rId19" imgW="1752480" imgH="8506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4008438"/>
                        <a:ext cx="1752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2" name="Object 26"/>
          <p:cNvGraphicFramePr>
            <a:graphicFrameLocks noChangeAspect="1"/>
          </p:cNvGraphicFramePr>
          <p:nvPr/>
        </p:nvGraphicFramePr>
        <p:xfrm>
          <a:off x="3602038" y="4008438"/>
          <a:ext cx="153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7" name="Equation" r:id="rId21" imgW="1536480" imgH="850680" progId="Equation.3">
                  <p:embed/>
                </p:oleObj>
              </mc:Choice>
              <mc:Fallback>
                <p:oleObj name="Equation" r:id="rId21" imgW="1536480" imgH="8506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4008438"/>
                        <a:ext cx="153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4" name="Object 28"/>
          <p:cNvGraphicFramePr>
            <a:graphicFrameLocks noChangeAspect="1"/>
          </p:cNvGraphicFramePr>
          <p:nvPr/>
        </p:nvGraphicFramePr>
        <p:xfrm>
          <a:off x="5524500" y="3962400"/>
          <a:ext cx="186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8" name="Equation" r:id="rId23" imgW="1866600" imgH="888840" progId="Equation.3">
                  <p:embed/>
                </p:oleObj>
              </mc:Choice>
              <mc:Fallback>
                <p:oleObj name="Equation" r:id="rId23" imgW="1866600" imgH="8888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962400"/>
                        <a:ext cx="186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6" name="Object 30"/>
          <p:cNvGraphicFramePr>
            <a:graphicFrameLocks noChangeAspect="1"/>
          </p:cNvGraphicFramePr>
          <p:nvPr/>
        </p:nvGraphicFramePr>
        <p:xfrm>
          <a:off x="1498600" y="5335588"/>
          <a:ext cx="558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9" name="Equation" r:id="rId25" imgW="558720" imgH="241200" progId="Equation.3">
                  <p:embed/>
                </p:oleObj>
              </mc:Choice>
              <mc:Fallback>
                <p:oleObj name="Equation" r:id="rId25" imgW="558720" imgH="241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5335588"/>
                        <a:ext cx="558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7" name="Object 31"/>
          <p:cNvGraphicFramePr>
            <a:graphicFrameLocks noChangeAspect="1"/>
          </p:cNvGraphicFramePr>
          <p:nvPr/>
        </p:nvGraphicFramePr>
        <p:xfrm>
          <a:off x="2133600" y="5029200"/>
          <a:ext cx="64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0" name="Equation" r:id="rId27" imgW="647640" imgH="850680" progId="Equation.3">
                  <p:embed/>
                </p:oleObj>
              </mc:Choice>
              <mc:Fallback>
                <p:oleObj name="Equation" r:id="rId27" imgW="647640" imgH="8506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29200"/>
                        <a:ext cx="64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8" name="Object 32"/>
          <p:cNvGraphicFramePr>
            <a:graphicFrameLocks noChangeAspect="1"/>
          </p:cNvGraphicFramePr>
          <p:nvPr/>
        </p:nvGraphicFramePr>
        <p:xfrm>
          <a:off x="3581400" y="5270500"/>
          <a:ext cx="58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1" name="Equation" r:id="rId29" imgW="583920" imgH="393480" progId="Equation.3">
                  <p:embed/>
                </p:oleObj>
              </mc:Choice>
              <mc:Fallback>
                <p:oleObj name="Equation" r:id="rId29" imgW="583920" imgH="393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270500"/>
                        <a:ext cx="58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9" name="Object 33"/>
          <p:cNvGraphicFramePr>
            <a:graphicFrameLocks noChangeAspect="1"/>
          </p:cNvGraphicFramePr>
          <p:nvPr/>
        </p:nvGraphicFramePr>
        <p:xfrm>
          <a:off x="4286250" y="5029200"/>
          <a:ext cx="419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2" name="Equation" r:id="rId31" imgW="419040" imgH="850680" progId="Equation.3">
                  <p:embed/>
                </p:oleObj>
              </mc:Choice>
              <mc:Fallback>
                <p:oleObj name="Equation" r:id="rId31" imgW="419040" imgH="8506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5029200"/>
                        <a:ext cx="419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10" name="Object 34"/>
          <p:cNvGraphicFramePr>
            <a:graphicFrameLocks noChangeAspect="1"/>
          </p:cNvGraphicFramePr>
          <p:nvPr/>
        </p:nvGraphicFramePr>
        <p:xfrm>
          <a:off x="5486400" y="5346700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3" name="Equation" r:id="rId33" imgW="558720" imgH="317160" progId="Equation.3">
                  <p:embed/>
                </p:oleObj>
              </mc:Choice>
              <mc:Fallback>
                <p:oleObj name="Equation" r:id="rId33" imgW="558720" imgH="3171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346700"/>
                        <a:ext cx="558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11" name="Object 35"/>
          <p:cNvGraphicFramePr>
            <a:graphicFrameLocks noChangeAspect="1"/>
          </p:cNvGraphicFramePr>
          <p:nvPr/>
        </p:nvGraphicFramePr>
        <p:xfrm>
          <a:off x="6089650" y="5029200"/>
          <a:ext cx="46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4" name="Equation" r:id="rId35" imgW="469800" imgH="850680" progId="Equation.3">
                  <p:embed/>
                </p:oleObj>
              </mc:Choice>
              <mc:Fallback>
                <p:oleObj name="Equation" r:id="rId35" imgW="469800" imgH="8506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5029200"/>
                        <a:ext cx="469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8"/>
          <p:cNvGraphicFramePr>
            <a:graphicFrameLocks noChangeAspect="1"/>
          </p:cNvGraphicFramePr>
          <p:nvPr/>
        </p:nvGraphicFramePr>
        <p:xfrm>
          <a:off x="304800" y="1219200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5" name="Equation" r:id="rId37" imgW="990360" imgH="444240" progId="Equation.3">
                  <p:embed/>
                </p:oleObj>
              </mc:Choice>
              <mc:Fallback>
                <p:oleObj name="Equation" r:id="rId37" imgW="99036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99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3" name="Line 48"/>
          <p:cNvSpPr>
            <a:spLocks noChangeShapeType="1"/>
          </p:cNvSpPr>
          <p:nvPr/>
        </p:nvSpPr>
        <p:spPr bwMode="auto">
          <a:xfrm>
            <a:off x="350838" y="1179513"/>
            <a:ext cx="792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536700" y="1946275"/>
            <a:ext cx="1511300" cy="492125"/>
            <a:chOff x="968" y="1226"/>
            <a:chExt cx="952" cy="310"/>
          </a:xfrm>
        </p:grpSpPr>
        <p:graphicFrame>
          <p:nvGraphicFramePr>
            <p:cNvPr id="24597" name="Object 11"/>
            <p:cNvGraphicFramePr>
              <a:graphicFrameLocks noChangeAspect="1"/>
            </p:cNvGraphicFramePr>
            <p:nvPr/>
          </p:nvGraphicFramePr>
          <p:xfrm>
            <a:off x="968" y="1256"/>
            <a:ext cx="9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6" name="Equation" r:id="rId39" imgW="1511280" imgH="444240" progId="Equation.3">
                    <p:embed/>
                  </p:oleObj>
                </mc:Choice>
                <mc:Fallback>
                  <p:oleObj name="Equation" r:id="rId39" imgW="1511280" imgH="4442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1256"/>
                          <a:ext cx="9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7" name="Line 49"/>
            <p:cNvSpPr>
              <a:spLocks noChangeShapeType="1"/>
            </p:cNvSpPr>
            <p:nvPr/>
          </p:nvSpPr>
          <p:spPr bwMode="auto">
            <a:xfrm>
              <a:off x="989" y="1226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1397000" y="3276600"/>
            <a:ext cx="1460500" cy="469900"/>
            <a:chOff x="880" y="2064"/>
            <a:chExt cx="920" cy="296"/>
          </a:xfrm>
        </p:grpSpPr>
        <p:graphicFrame>
          <p:nvGraphicFramePr>
            <p:cNvPr id="24596" name="Object 18"/>
            <p:cNvGraphicFramePr>
              <a:graphicFrameLocks noChangeAspect="1"/>
            </p:cNvGraphicFramePr>
            <p:nvPr/>
          </p:nvGraphicFramePr>
          <p:xfrm>
            <a:off x="880" y="2064"/>
            <a:ext cx="9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7" name="Equation" r:id="rId41" imgW="1460160" imgH="469800" progId="Equation.3">
                    <p:embed/>
                  </p:oleObj>
                </mc:Choice>
                <mc:Fallback>
                  <p:oleObj name="Equation" r:id="rId41" imgW="1460160" imgH="469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2064"/>
                          <a:ext cx="9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6" name="Line 50"/>
            <p:cNvSpPr>
              <a:spLocks noChangeShapeType="1"/>
            </p:cNvSpPr>
            <p:nvPr/>
          </p:nvSpPr>
          <p:spPr bwMode="auto">
            <a:xfrm>
              <a:off x="989" y="2064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95288"/>
            <a:ext cx="433705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8</a:t>
            </a:r>
            <a:r>
              <a:rPr lang="en-US" altLang="zh-CN" sz="2800" smtClean="0">
                <a:ea typeface="楷体_GB2312" pitchFamily="49" charset="-122"/>
              </a:rPr>
              <a:t>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设点 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位于第一卦限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,</a:t>
            </a:r>
            <a:endParaRPr lang="en-US" altLang="zh-CN" sz="2800" smtClean="0">
              <a:ea typeface="楷体_GB2312" pitchFamily="49" charset="-122"/>
            </a:endParaRP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539750" y="1690688"/>
            <a:ext cx="189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zh-CN" altLang="en-US"/>
              <a:t>已知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196850" y="9906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角依次为</a:t>
            </a:r>
          </a:p>
        </p:txBody>
      </p:sp>
      <p:graphicFrame>
        <p:nvGraphicFramePr>
          <p:cNvPr id="141317" name="Object 5"/>
          <p:cNvGraphicFramePr>
            <a:graphicFrameLocks noChangeAspect="1"/>
          </p:cNvGraphicFramePr>
          <p:nvPr/>
        </p:nvGraphicFramePr>
        <p:xfrm>
          <a:off x="1733550" y="962025"/>
          <a:ext cx="8890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6" name="Equation" r:id="rId3" imgW="774360" imgH="571320" progId="Equation.3">
                  <p:embed/>
                </p:oleObj>
              </mc:Choice>
              <mc:Fallback>
                <p:oleObj name="Equation" r:id="rId3" imgW="77436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962025"/>
                        <a:ext cx="8890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4470400" y="1004888"/>
            <a:ext cx="414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求点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的坐标 </a:t>
            </a:r>
            <a:r>
              <a:rPr lang="en-US" altLang="zh-CN"/>
              <a:t>.  </a:t>
            </a:r>
          </a:p>
        </p:txBody>
      </p:sp>
      <p:graphicFrame>
        <p:nvGraphicFramePr>
          <p:cNvPr id="141319" name="Object 7"/>
          <p:cNvGraphicFramePr>
            <a:graphicFrameLocks noChangeAspect="1"/>
          </p:cNvGraphicFramePr>
          <p:nvPr/>
        </p:nvGraphicFramePr>
        <p:xfrm>
          <a:off x="1987550" y="1524000"/>
          <a:ext cx="21129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7" name="Equation" r:id="rId5" imgW="2108160" imgH="850680" progId="Equation.3">
                  <p:embed/>
                </p:oleObj>
              </mc:Choice>
              <mc:Fallback>
                <p:oleObj name="Equation" r:id="rId5" imgW="2108160" imgH="850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524000"/>
                        <a:ext cx="211296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4251325" y="16446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则</a:t>
            </a:r>
          </a:p>
        </p:txBody>
      </p:sp>
      <p:graphicFrame>
        <p:nvGraphicFramePr>
          <p:cNvPr id="141321" name="Object 9"/>
          <p:cNvGraphicFramePr>
            <a:graphicFrameLocks noChangeAspect="1"/>
          </p:cNvGraphicFramePr>
          <p:nvPr/>
        </p:nvGraphicFramePr>
        <p:xfrm>
          <a:off x="1981200" y="2376488"/>
          <a:ext cx="39163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8" name="Equation" r:id="rId7" imgW="3911400" imgH="520560" progId="Equation.3">
                  <p:embed/>
                </p:oleObj>
              </mc:Choice>
              <mc:Fallback>
                <p:oleObj name="Equation" r:id="rId7" imgW="391140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76488"/>
                        <a:ext cx="391636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Object 10"/>
          <p:cNvGraphicFramePr>
            <a:graphicFrameLocks noChangeAspect="1"/>
          </p:cNvGraphicFramePr>
          <p:nvPr/>
        </p:nvGraphicFramePr>
        <p:xfrm>
          <a:off x="6019800" y="2222500"/>
          <a:ext cx="520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9" name="Equation" r:id="rId9" imgW="520560" imgH="825480" progId="Equation.3">
                  <p:embed/>
                </p:oleObj>
              </mc:Choice>
              <mc:Fallback>
                <p:oleObj name="Equation" r:id="rId9" imgW="520560" imgH="825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22500"/>
                        <a:ext cx="520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746125" y="3084513"/>
            <a:ext cx="3246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因点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在第一卦限 </a:t>
            </a:r>
            <a:r>
              <a:rPr lang="en-US" altLang="zh-CN"/>
              <a:t>,</a:t>
            </a:r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3886200" y="30829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故</a:t>
            </a:r>
          </a:p>
        </p:txBody>
      </p:sp>
      <p:graphicFrame>
        <p:nvGraphicFramePr>
          <p:cNvPr id="141325" name="Object 13"/>
          <p:cNvGraphicFramePr>
            <a:graphicFrameLocks noChangeAspect="1"/>
          </p:cNvGraphicFramePr>
          <p:nvPr/>
        </p:nvGraphicFramePr>
        <p:xfrm>
          <a:off x="4343400" y="2947988"/>
          <a:ext cx="14239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90" name="Equation" r:id="rId11" imgW="1422360" imgH="825480" progId="Equation.3">
                  <p:embed/>
                </p:oleObj>
              </mc:Choice>
              <mc:Fallback>
                <p:oleObj name="Equation" r:id="rId11" imgW="1422360" imgH="825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947988"/>
                        <a:ext cx="142398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5734050" y="30607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于是</a:t>
            </a:r>
          </a:p>
        </p:txBody>
      </p:sp>
      <p:graphicFrame>
        <p:nvGraphicFramePr>
          <p:cNvPr id="141327" name="Object 15"/>
          <p:cNvGraphicFramePr>
            <a:graphicFrameLocks noChangeAspect="1"/>
          </p:cNvGraphicFramePr>
          <p:nvPr/>
        </p:nvGraphicFramePr>
        <p:xfrm>
          <a:off x="4143375" y="3838575"/>
          <a:ext cx="7032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91" name="Equation" r:id="rId13" imgW="698400" imgH="419040" progId="Equation.3">
                  <p:embed/>
                </p:oleObj>
              </mc:Choice>
              <mc:Fallback>
                <p:oleObj name="Equation" r:id="rId13" imgW="69840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3838575"/>
                        <a:ext cx="7032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8" name="Object 16"/>
          <p:cNvGraphicFramePr>
            <a:graphicFrameLocks noChangeAspect="1"/>
          </p:cNvGraphicFramePr>
          <p:nvPr/>
        </p:nvGraphicFramePr>
        <p:xfrm>
          <a:off x="4781550" y="3935413"/>
          <a:ext cx="93345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92" name="Equation" r:id="rId15" imgW="888840" imgH="317160" progId="Equation.3">
                  <p:embed/>
                </p:oleObj>
              </mc:Choice>
              <mc:Fallback>
                <p:oleObj name="Equation" r:id="rId15" imgW="888840" imgH="317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3935413"/>
                        <a:ext cx="933450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9" name="Object 17"/>
          <p:cNvGraphicFramePr>
            <a:graphicFrameLocks noChangeAspect="1"/>
          </p:cNvGraphicFramePr>
          <p:nvPr/>
        </p:nvGraphicFramePr>
        <p:xfrm>
          <a:off x="5791200" y="3854450"/>
          <a:ext cx="946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93" name="Equation" r:id="rId17" imgW="901440" imgH="393480" progId="Equation.3">
                  <p:embed/>
                </p:oleObj>
              </mc:Choice>
              <mc:Fallback>
                <p:oleObj name="Equation" r:id="rId17" imgW="90144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854450"/>
                        <a:ext cx="9461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0" name="Object 18"/>
          <p:cNvGraphicFramePr>
            <a:graphicFrameLocks noChangeAspect="1"/>
          </p:cNvGraphicFramePr>
          <p:nvPr/>
        </p:nvGraphicFramePr>
        <p:xfrm>
          <a:off x="6808788" y="3810000"/>
          <a:ext cx="9636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94" name="Equation" r:id="rId19" imgW="914400" imgH="419040" progId="Equation.3">
                  <p:embed/>
                </p:oleObj>
              </mc:Choice>
              <mc:Fallback>
                <p:oleObj name="Equation" r:id="rId19" imgW="914400" imgH="419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788" y="3810000"/>
                        <a:ext cx="96361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1" name="Object 19"/>
          <p:cNvGraphicFramePr>
            <a:graphicFrameLocks noChangeAspect="1"/>
          </p:cNvGraphicFramePr>
          <p:nvPr/>
        </p:nvGraphicFramePr>
        <p:xfrm>
          <a:off x="4841875" y="4711700"/>
          <a:ext cx="18637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95" name="Equation" r:id="rId21" imgW="1854000" imgH="457200" progId="Equation.3">
                  <p:embed/>
                </p:oleObj>
              </mc:Choice>
              <mc:Fallback>
                <p:oleObj name="Equation" r:id="rId21" imgW="18540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4711700"/>
                        <a:ext cx="18637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593725" y="5500688"/>
            <a:ext cx="2801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故点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的坐标为 </a:t>
            </a:r>
          </a:p>
        </p:txBody>
      </p:sp>
      <p:graphicFrame>
        <p:nvGraphicFramePr>
          <p:cNvPr id="141333" name="Object 21"/>
          <p:cNvGraphicFramePr>
            <a:graphicFrameLocks noChangeAspect="1"/>
          </p:cNvGraphicFramePr>
          <p:nvPr/>
        </p:nvGraphicFramePr>
        <p:xfrm>
          <a:off x="3216275" y="5564188"/>
          <a:ext cx="16605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96" name="Equation" r:id="rId23" imgW="1650960" imgH="457200" progId="Equation.3">
                  <p:embed/>
                </p:oleObj>
              </mc:Choice>
              <mc:Fallback>
                <p:oleObj name="Equation" r:id="rId23" imgW="165096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564188"/>
                        <a:ext cx="16605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9" name="Text Box 22"/>
          <p:cNvSpPr txBox="1">
            <a:spLocks noChangeArrowheads="1"/>
          </p:cNvSpPr>
          <p:nvPr/>
        </p:nvSpPr>
        <p:spPr bwMode="auto">
          <a:xfrm>
            <a:off x="4678363" y="447675"/>
            <a:ext cx="4084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向径 </a:t>
            </a:r>
            <a:r>
              <a:rPr lang="en-US" altLang="zh-CN" i="1"/>
              <a:t>OA</a:t>
            </a:r>
            <a:r>
              <a:rPr lang="en-US" altLang="zh-CN"/>
              <a:t> </a:t>
            </a:r>
            <a:r>
              <a:rPr lang="zh-CN" altLang="en-US"/>
              <a:t>与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轴 </a:t>
            </a:r>
            <a:r>
              <a:rPr lang="en-US" altLang="zh-CN" i="1"/>
              <a:t>y </a:t>
            </a:r>
            <a:r>
              <a:rPr lang="zh-CN" altLang="en-US"/>
              <a:t>轴的夹 </a:t>
            </a:r>
          </a:p>
        </p:txBody>
      </p:sp>
      <p:sp>
        <p:nvSpPr>
          <p:cNvPr id="25630" name="Line 23"/>
          <p:cNvSpPr>
            <a:spLocks noChangeShapeType="1"/>
          </p:cNvSpPr>
          <p:nvPr/>
        </p:nvSpPr>
        <p:spPr bwMode="auto">
          <a:xfrm>
            <a:off x="5562600" y="533400"/>
            <a:ext cx="468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667000" y="1066800"/>
            <a:ext cx="1879600" cy="474663"/>
            <a:chOff x="1632" y="672"/>
            <a:chExt cx="1184" cy="299"/>
          </a:xfrm>
        </p:grpSpPr>
        <p:graphicFrame>
          <p:nvGraphicFramePr>
            <p:cNvPr id="25619" name="Object 25"/>
            <p:cNvGraphicFramePr>
              <a:graphicFrameLocks noChangeAspect="1"/>
            </p:cNvGraphicFramePr>
            <p:nvPr/>
          </p:nvGraphicFramePr>
          <p:xfrm>
            <a:off x="1632" y="675"/>
            <a:ext cx="118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97" name="Equation" r:id="rId25" imgW="1879560" imgH="469800" progId="Equation.3">
                    <p:embed/>
                  </p:oleObj>
                </mc:Choice>
                <mc:Fallback>
                  <p:oleObj name="Equation" r:id="rId25" imgW="1879560" imgH="4698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675"/>
                          <a:ext cx="118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9" name="Line 26"/>
            <p:cNvSpPr>
              <a:spLocks noChangeShapeType="1"/>
            </p:cNvSpPr>
            <p:nvPr/>
          </p:nvSpPr>
          <p:spPr bwMode="auto">
            <a:xfrm>
              <a:off x="2009" y="67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974850" y="3884613"/>
            <a:ext cx="509588" cy="381000"/>
            <a:chOff x="960" y="2232"/>
            <a:chExt cx="321" cy="240"/>
          </a:xfrm>
        </p:grpSpPr>
        <p:graphicFrame>
          <p:nvGraphicFramePr>
            <p:cNvPr id="25618" name="Object 28"/>
            <p:cNvGraphicFramePr>
              <a:graphicFrameLocks noChangeAspect="1"/>
            </p:cNvGraphicFramePr>
            <p:nvPr/>
          </p:nvGraphicFramePr>
          <p:xfrm>
            <a:off x="960" y="2273"/>
            <a:ext cx="32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98" name="Equation" r:id="rId27" imgW="507960" imgH="317160" progId="Equation.3">
                    <p:embed/>
                  </p:oleObj>
                </mc:Choice>
                <mc:Fallback>
                  <p:oleObj name="Equation" r:id="rId27" imgW="507960" imgH="3171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273"/>
                          <a:ext cx="32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8" name="Line 29"/>
            <p:cNvSpPr>
              <a:spLocks noChangeShapeType="1"/>
            </p:cNvSpPr>
            <p:nvPr/>
          </p:nvSpPr>
          <p:spPr bwMode="auto">
            <a:xfrm>
              <a:off x="960" y="223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5633" name="Picture 34" descr="机动">
            <a:hlinkClick r:id="rId29" action="ppaction://hlinkpres?slideindex=1&amp;slidetitle=第二节   数量积、向量积、                混合积"/>
          </p:cNvPr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34" name="Text Box 35"/>
          <p:cNvSpPr txBox="1">
            <a:spLocks noChangeArrowheads="1"/>
          </p:cNvSpPr>
          <p:nvPr/>
        </p:nvSpPr>
        <p:spPr bwMode="auto">
          <a:xfrm>
            <a:off x="6019800" y="6600825"/>
            <a:ext cx="692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kumimoji="0" lang="zh-CN" altLang="en-US" sz="1000">
                <a:latin typeface="楷体_GB2312" pitchFamily="49" charset="-122"/>
              </a:rPr>
              <a:t>第二节  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514600" y="3876675"/>
            <a:ext cx="1528763" cy="466725"/>
            <a:chOff x="1584" y="2394"/>
            <a:chExt cx="963" cy="294"/>
          </a:xfrm>
        </p:grpSpPr>
        <p:graphicFrame>
          <p:nvGraphicFramePr>
            <p:cNvPr id="25617" name="Object 43"/>
            <p:cNvGraphicFramePr>
              <a:graphicFrameLocks noChangeAspect="1"/>
            </p:cNvGraphicFramePr>
            <p:nvPr/>
          </p:nvGraphicFramePr>
          <p:xfrm>
            <a:off x="1584" y="2394"/>
            <a:ext cx="963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99" name="Equation" r:id="rId31" imgW="1523880" imgH="469800" progId="Equation.3">
                    <p:embed/>
                  </p:oleObj>
                </mc:Choice>
                <mc:Fallback>
                  <p:oleObj name="Equation" r:id="rId31" imgW="1523880" imgH="4698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394"/>
                          <a:ext cx="963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6" name="Line 44"/>
            <p:cNvSpPr>
              <a:spLocks noChangeShapeType="1"/>
            </p:cNvSpPr>
            <p:nvPr/>
          </p:nvSpPr>
          <p:spPr bwMode="auto">
            <a:xfrm>
              <a:off x="1835" y="2397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7" name="Line 45"/>
            <p:cNvSpPr>
              <a:spLocks noChangeShapeType="1"/>
            </p:cNvSpPr>
            <p:nvPr/>
          </p:nvSpPr>
          <p:spPr bwMode="auto">
            <a:xfrm>
              <a:off x="2264" y="24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41358" name="Object 46"/>
          <p:cNvGraphicFramePr>
            <a:graphicFrameLocks noChangeAspect="1"/>
          </p:cNvGraphicFramePr>
          <p:nvPr/>
        </p:nvGraphicFramePr>
        <p:xfrm>
          <a:off x="2514600" y="4760913"/>
          <a:ext cx="7032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0" name="Equation" r:id="rId33" imgW="698400" imgH="419040" progId="Equation.3">
                  <p:embed/>
                </p:oleObj>
              </mc:Choice>
              <mc:Fallback>
                <p:oleObj name="Equation" r:id="rId33" imgW="698400" imgH="4190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760913"/>
                        <a:ext cx="7032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59" name="Object 47"/>
          <p:cNvGraphicFramePr>
            <a:graphicFrameLocks noChangeAspect="1"/>
          </p:cNvGraphicFramePr>
          <p:nvPr/>
        </p:nvGraphicFramePr>
        <p:xfrm>
          <a:off x="3181350" y="4530725"/>
          <a:ext cx="3730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1" name="Equation" r:id="rId35" imgW="355320" imgH="825480" progId="Equation.3">
                  <p:embed/>
                </p:oleObj>
              </mc:Choice>
              <mc:Fallback>
                <p:oleObj name="Equation" r:id="rId35" imgW="355320" imgH="8254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4530725"/>
                        <a:ext cx="37306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60" name="Object 48"/>
          <p:cNvGraphicFramePr>
            <a:graphicFrameLocks noChangeAspect="1"/>
          </p:cNvGraphicFramePr>
          <p:nvPr/>
        </p:nvGraphicFramePr>
        <p:xfrm>
          <a:off x="3552825" y="4503738"/>
          <a:ext cx="63976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2" name="Equation" r:id="rId37" imgW="609480" imgH="863280" progId="Equation.3">
                  <p:embed/>
                </p:oleObj>
              </mc:Choice>
              <mc:Fallback>
                <p:oleObj name="Equation" r:id="rId37" imgW="609480" imgH="8632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4503738"/>
                        <a:ext cx="639763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61" name="Object 49"/>
          <p:cNvGraphicFramePr>
            <a:graphicFrameLocks noChangeAspect="1"/>
          </p:cNvGraphicFramePr>
          <p:nvPr/>
        </p:nvGraphicFramePr>
        <p:xfrm>
          <a:off x="4267200" y="4530725"/>
          <a:ext cx="46831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3" name="Equation" r:id="rId39" imgW="444240" imgH="825480" progId="Equation.3">
                  <p:embed/>
                </p:oleObj>
              </mc:Choice>
              <mc:Fallback>
                <p:oleObj name="Equation" r:id="rId39" imgW="444240" imgH="825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30725"/>
                        <a:ext cx="46831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  <p:bldP spid="141316" grpId="0" build="p" autoUpdateAnimBg="0" advAuto="0"/>
      <p:bldP spid="141318" grpId="0" build="p" autoUpdateAnimBg="0" advAuto="0"/>
      <p:bldP spid="141320" grpId="0" build="p" autoUpdateAnimBg="0"/>
      <p:bldP spid="141323" grpId="0" build="p" autoUpdateAnimBg="0"/>
      <p:bldP spid="141324" grpId="0" build="p" autoUpdateAnimBg="0"/>
      <p:bldP spid="141326" grpId="0" build="p" autoUpdateAnimBg="0"/>
      <p:bldP spid="141332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943600" y="3124200"/>
            <a:ext cx="2590800" cy="315913"/>
            <a:chOff x="4032" y="2256"/>
            <a:chExt cx="1632" cy="199"/>
          </a:xfrm>
        </p:grpSpPr>
        <p:grpSp>
          <p:nvGrpSpPr>
            <p:cNvPr id="26698" name="Group 3"/>
            <p:cNvGrpSpPr>
              <a:grpSpLocks/>
            </p:cNvGrpSpPr>
            <p:nvPr/>
          </p:nvGrpSpPr>
          <p:grpSpPr bwMode="auto">
            <a:xfrm>
              <a:off x="4032" y="2256"/>
              <a:ext cx="1632" cy="192"/>
              <a:chOff x="3744" y="1152"/>
              <a:chExt cx="1632" cy="192"/>
            </a:xfrm>
          </p:grpSpPr>
          <p:graphicFrame>
            <p:nvGraphicFramePr>
              <p:cNvPr id="26641" name="Object 4"/>
              <p:cNvGraphicFramePr>
                <a:graphicFrameLocks noChangeAspect="1"/>
              </p:cNvGraphicFramePr>
              <p:nvPr/>
            </p:nvGraphicFramePr>
            <p:xfrm>
              <a:off x="5232" y="1200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52" name="Equation" r:id="rId3" imgW="215640" imgH="228600" progId="Equation.3">
                      <p:embed/>
                    </p:oleObj>
                  </mc:Choice>
                  <mc:Fallback>
                    <p:oleObj name="Equation" r:id="rId3" imgW="215640" imgH="2286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1200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99" name="Line 5"/>
              <p:cNvSpPr>
                <a:spLocks noChangeShapeType="1"/>
              </p:cNvSpPr>
              <p:nvPr/>
            </p:nvSpPr>
            <p:spPr bwMode="auto">
              <a:xfrm>
                <a:off x="3744" y="1152"/>
                <a:ext cx="16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6640" name="Object 6"/>
            <p:cNvGraphicFramePr>
              <a:graphicFrameLocks noChangeAspect="1"/>
            </p:cNvGraphicFramePr>
            <p:nvPr/>
          </p:nvGraphicFramePr>
          <p:xfrm>
            <a:off x="4807" y="2256"/>
            <a:ext cx="18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3" name="Equation" r:id="rId5" imgW="291960" imgH="317160" progId="Equation.3">
                    <p:embed/>
                  </p:oleObj>
                </mc:Choice>
                <mc:Fallback>
                  <p:oleObj name="Equation" r:id="rId5" imgW="29196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7" y="2256"/>
                          <a:ext cx="18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2583" name="Freeform 7"/>
          <p:cNvSpPr>
            <a:spLocks/>
          </p:cNvSpPr>
          <p:nvPr/>
        </p:nvSpPr>
        <p:spPr bwMode="auto">
          <a:xfrm>
            <a:off x="6019800" y="2209800"/>
            <a:ext cx="762000" cy="1066800"/>
          </a:xfrm>
          <a:custGeom>
            <a:avLst/>
            <a:gdLst>
              <a:gd name="T0" fmla="*/ 2147483647 w 432"/>
              <a:gd name="T1" fmla="*/ 0 h 1056"/>
              <a:gd name="T2" fmla="*/ 0 w 432"/>
              <a:gd name="T3" fmla="*/ 2147483647 h 1056"/>
              <a:gd name="T4" fmla="*/ 0 w 432"/>
              <a:gd name="T5" fmla="*/ 2147483647 h 1056"/>
              <a:gd name="T6" fmla="*/ 2147483647 w 432"/>
              <a:gd name="T7" fmla="*/ 2147483647 h 1056"/>
              <a:gd name="T8" fmla="*/ 2147483647 w 432"/>
              <a:gd name="T9" fmla="*/ 0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2"/>
              <a:gd name="T16" fmla="*/ 0 h 1056"/>
              <a:gd name="T17" fmla="*/ 432 w 432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2" h="1056">
                <a:moveTo>
                  <a:pt x="432" y="0"/>
                </a:moveTo>
                <a:lnTo>
                  <a:pt x="0" y="240"/>
                </a:lnTo>
                <a:lnTo>
                  <a:pt x="0" y="1056"/>
                </a:lnTo>
                <a:lnTo>
                  <a:pt x="432" y="816"/>
                </a:lnTo>
                <a:lnTo>
                  <a:pt x="432" y="0"/>
                </a:lnTo>
                <a:close/>
              </a:path>
            </a:pathLst>
          </a:custGeom>
          <a:solidFill>
            <a:srgbClr val="00CC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304800" y="2224088"/>
            <a:ext cx="2820988" cy="442912"/>
            <a:chOff x="240" y="1401"/>
            <a:chExt cx="1777" cy="279"/>
          </a:xfrm>
        </p:grpSpPr>
        <p:graphicFrame>
          <p:nvGraphicFramePr>
            <p:cNvPr id="26639" name="Object 10"/>
            <p:cNvGraphicFramePr>
              <a:graphicFrameLocks noChangeAspect="1"/>
            </p:cNvGraphicFramePr>
            <p:nvPr/>
          </p:nvGraphicFramePr>
          <p:xfrm>
            <a:off x="240" y="1401"/>
            <a:ext cx="177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4" name="Equation" r:id="rId7" imgW="2806560" imgH="444240" progId="Equation.3">
                    <p:embed/>
                  </p:oleObj>
                </mc:Choice>
                <mc:Fallback>
                  <p:oleObj name="Equation" r:id="rId7" imgW="2806560" imgH="4442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401"/>
                          <a:ext cx="1777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96" name="Line 11"/>
            <p:cNvSpPr>
              <a:spLocks noChangeShapeType="1"/>
            </p:cNvSpPr>
            <p:nvPr/>
          </p:nvSpPr>
          <p:spPr bwMode="auto">
            <a:xfrm>
              <a:off x="1178" y="142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7" name="Line 12"/>
            <p:cNvSpPr>
              <a:spLocks noChangeShapeType="1"/>
            </p:cNvSpPr>
            <p:nvPr/>
          </p:nvSpPr>
          <p:spPr bwMode="auto">
            <a:xfrm>
              <a:off x="1706" y="142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52589" name="Object 13"/>
          <p:cNvGraphicFramePr>
            <a:graphicFrameLocks noChangeAspect="1"/>
          </p:cNvGraphicFramePr>
          <p:nvPr/>
        </p:nvGraphicFramePr>
        <p:xfrm>
          <a:off x="6248400" y="3167063"/>
          <a:ext cx="4730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5" name="Equation" r:id="rId9" imgW="469800" imgH="317160" progId="Equation.3">
                  <p:embed/>
                </p:oleObj>
              </mc:Choice>
              <mc:Fallback>
                <p:oleObj name="Equation" r:id="rId9" imgW="469800" imgH="317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167063"/>
                        <a:ext cx="47307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Rectangle 14"/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4337050" cy="6096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3.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向量在轴上的投影</a:t>
            </a:r>
          </a:p>
        </p:txBody>
      </p:sp>
      <p:pic>
        <p:nvPicPr>
          <p:cNvPr id="26646" name="Picture 15" descr="机动">
            <a:hlinkClick r:id="rId11" action="ppaction://hlinkpres?slideindex=1&amp;slidetitle=第二节   数量积、向量积、                混合积"/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7" name="Text Box 16"/>
          <p:cNvSpPr txBox="1">
            <a:spLocks noChangeArrowheads="1"/>
          </p:cNvSpPr>
          <p:nvPr/>
        </p:nvSpPr>
        <p:spPr bwMode="auto">
          <a:xfrm>
            <a:off x="6019800" y="6600825"/>
            <a:ext cx="628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kumimoji="0" lang="zh-CN" altLang="en-US" sz="1000">
                <a:latin typeface="楷体_GB2312" pitchFamily="49" charset="-122"/>
              </a:rPr>
              <a:t>第二节 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943600" y="1600200"/>
            <a:ext cx="2590800" cy="315913"/>
            <a:chOff x="3744" y="1008"/>
            <a:chExt cx="1632" cy="199"/>
          </a:xfrm>
        </p:grpSpPr>
        <p:graphicFrame>
          <p:nvGraphicFramePr>
            <p:cNvPr id="26637" name="Object 23"/>
            <p:cNvGraphicFramePr>
              <a:graphicFrameLocks noChangeAspect="1"/>
            </p:cNvGraphicFramePr>
            <p:nvPr/>
          </p:nvGraphicFramePr>
          <p:xfrm>
            <a:off x="3792" y="1008"/>
            <a:ext cx="18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6" name="Equation" r:id="rId13" imgW="291960" imgH="317160" progId="Equation.3">
                    <p:embed/>
                  </p:oleObj>
                </mc:Choice>
                <mc:Fallback>
                  <p:oleObj name="Equation" r:id="rId13" imgW="291960" imgH="3171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008"/>
                          <a:ext cx="18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94" name="Group 24"/>
            <p:cNvGrpSpPr>
              <a:grpSpLocks/>
            </p:cNvGrpSpPr>
            <p:nvPr/>
          </p:nvGrpSpPr>
          <p:grpSpPr bwMode="auto">
            <a:xfrm>
              <a:off x="3744" y="1008"/>
              <a:ext cx="1632" cy="192"/>
              <a:chOff x="3744" y="1152"/>
              <a:chExt cx="1632" cy="192"/>
            </a:xfrm>
          </p:grpSpPr>
          <p:graphicFrame>
            <p:nvGraphicFramePr>
              <p:cNvPr id="26638" name="Object 25"/>
              <p:cNvGraphicFramePr>
                <a:graphicFrameLocks noChangeAspect="1"/>
              </p:cNvGraphicFramePr>
              <p:nvPr/>
            </p:nvGraphicFramePr>
            <p:xfrm>
              <a:off x="5232" y="1200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57" name="Equation" r:id="rId15" imgW="215640" imgH="228600" progId="Equation.3">
                      <p:embed/>
                    </p:oleObj>
                  </mc:Choice>
                  <mc:Fallback>
                    <p:oleObj name="Equation" r:id="rId15" imgW="215640" imgH="22860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1200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95" name="Line 26"/>
              <p:cNvSpPr>
                <a:spLocks noChangeShapeType="1"/>
              </p:cNvSpPr>
              <p:nvPr/>
            </p:nvSpPr>
            <p:spPr bwMode="auto">
              <a:xfrm>
                <a:off x="3744" y="1152"/>
                <a:ext cx="16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6248400" y="685800"/>
            <a:ext cx="1143000" cy="914400"/>
            <a:chOff x="3936" y="576"/>
            <a:chExt cx="720" cy="576"/>
          </a:xfrm>
        </p:grpSpPr>
        <p:sp>
          <p:nvSpPr>
            <p:cNvPr id="26691" name="Line 28"/>
            <p:cNvSpPr>
              <a:spLocks noChangeShapeType="1"/>
            </p:cNvSpPr>
            <p:nvPr/>
          </p:nvSpPr>
          <p:spPr bwMode="auto">
            <a:xfrm>
              <a:off x="4048" y="80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692" name="Group 29"/>
            <p:cNvGrpSpPr>
              <a:grpSpLocks/>
            </p:cNvGrpSpPr>
            <p:nvPr/>
          </p:nvGrpSpPr>
          <p:grpSpPr bwMode="auto">
            <a:xfrm>
              <a:off x="3936" y="576"/>
              <a:ext cx="720" cy="576"/>
              <a:chOff x="3936" y="576"/>
              <a:chExt cx="720" cy="576"/>
            </a:xfrm>
          </p:grpSpPr>
          <p:sp>
            <p:nvSpPr>
              <p:cNvPr id="26693" name="Line 30"/>
              <p:cNvSpPr>
                <a:spLocks noChangeShapeType="1"/>
              </p:cNvSpPr>
              <p:nvPr/>
            </p:nvSpPr>
            <p:spPr bwMode="auto">
              <a:xfrm flipV="1">
                <a:off x="3936" y="576"/>
                <a:ext cx="72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6636" name="Object 31"/>
              <p:cNvGraphicFramePr>
                <a:graphicFrameLocks noChangeAspect="1"/>
              </p:cNvGraphicFramePr>
              <p:nvPr/>
            </p:nvGraphicFramePr>
            <p:xfrm>
              <a:off x="4032" y="844"/>
              <a:ext cx="145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58" name="Equation" r:id="rId17" imgW="228600" imgH="228600" progId="Equation.3">
                      <p:embed/>
                    </p:oleObj>
                  </mc:Choice>
                  <mc:Fallback>
                    <p:oleObj name="Equation" r:id="rId17" imgW="228600" imgH="22860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844"/>
                            <a:ext cx="145" cy="1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247650" y="1524000"/>
            <a:ext cx="3829050" cy="519113"/>
            <a:chOff x="1488" y="960"/>
            <a:chExt cx="2412" cy="327"/>
          </a:xfrm>
        </p:grpSpPr>
        <p:sp>
          <p:nvSpPr>
            <p:cNvPr id="26689" name="Line 33"/>
            <p:cNvSpPr>
              <a:spLocks noChangeShapeType="1"/>
            </p:cNvSpPr>
            <p:nvPr/>
          </p:nvSpPr>
          <p:spPr bwMode="auto">
            <a:xfrm>
              <a:off x="1832" y="1042"/>
              <a:ext cx="1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0" name="Text Box 34"/>
            <p:cNvSpPr txBox="1">
              <a:spLocks noChangeArrowheads="1"/>
            </p:cNvSpPr>
            <p:nvPr/>
          </p:nvSpPr>
          <p:spPr bwMode="auto">
            <a:xfrm>
              <a:off x="1488" y="960"/>
              <a:ext cx="24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/>
                <a:t>则</a:t>
              </a:r>
              <a:r>
                <a:rPr lang="zh-CN" altLang="en-US">
                  <a:solidFill>
                    <a:schemeClr val="tx2"/>
                  </a:solidFill>
                </a:rPr>
                <a:t> </a:t>
              </a:r>
              <a:r>
                <a:rPr lang="en-US" altLang="zh-CN" i="1">
                  <a:solidFill>
                    <a:schemeClr val="tx2"/>
                  </a:solidFill>
                </a:rPr>
                <a:t>a</a:t>
              </a:r>
              <a:r>
                <a:rPr lang="en-US" altLang="zh-CN"/>
                <a:t> </a:t>
              </a:r>
              <a:r>
                <a:rPr lang="zh-CN" altLang="en-US"/>
                <a:t>在轴 </a:t>
              </a:r>
              <a:r>
                <a:rPr lang="en-US" altLang="zh-CN" i="1"/>
                <a:t>u</a:t>
              </a:r>
              <a:r>
                <a:rPr lang="en-US" altLang="zh-CN"/>
                <a:t> </a:t>
              </a:r>
              <a:r>
                <a:rPr lang="zh-CN" altLang="en-US"/>
                <a:t>上的</a:t>
              </a:r>
              <a:r>
                <a:rPr lang="zh-CN" altLang="en-US">
                  <a:solidFill>
                    <a:schemeClr val="tx2"/>
                  </a:solidFill>
                </a:rPr>
                <a:t>投影为 </a:t>
              </a:r>
            </a:p>
          </p:txBody>
        </p:sp>
      </p:grpSp>
      <p:sp>
        <p:nvSpPr>
          <p:cNvPr id="152611" name="Text Box 35"/>
          <p:cNvSpPr txBox="1">
            <a:spLocks noChangeArrowheads="1"/>
          </p:cNvSpPr>
          <p:nvPr/>
        </p:nvSpPr>
        <p:spPr bwMode="auto">
          <a:xfrm>
            <a:off x="136525" y="3783013"/>
            <a:ext cx="1073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例如</a:t>
            </a:r>
            <a:r>
              <a:rPr lang="en-US" altLang="zh-CN"/>
              <a:t>, </a:t>
            </a:r>
          </a:p>
        </p:txBody>
      </p: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1111250" y="3863975"/>
            <a:ext cx="2149475" cy="479425"/>
            <a:chOff x="1152" y="2224"/>
            <a:chExt cx="1354" cy="302"/>
          </a:xfrm>
        </p:grpSpPr>
        <p:graphicFrame>
          <p:nvGraphicFramePr>
            <p:cNvPr id="26635" name="Object 37"/>
            <p:cNvGraphicFramePr>
              <a:graphicFrameLocks noChangeAspect="1"/>
            </p:cNvGraphicFramePr>
            <p:nvPr/>
          </p:nvGraphicFramePr>
          <p:xfrm>
            <a:off x="1152" y="2224"/>
            <a:ext cx="1354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9" name="Equation" r:id="rId19" imgW="2133360" imgH="482400" progId="Equation.3">
                    <p:embed/>
                  </p:oleObj>
                </mc:Choice>
                <mc:Fallback>
                  <p:oleObj name="Equation" r:id="rId19" imgW="2133360" imgH="4824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224"/>
                          <a:ext cx="1354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88" name="Line 38"/>
            <p:cNvSpPr>
              <a:spLocks noChangeShapeType="1"/>
            </p:cNvSpPr>
            <p:nvPr/>
          </p:nvSpPr>
          <p:spPr bwMode="auto">
            <a:xfrm>
              <a:off x="1160" y="2265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2615" name="Text Box 39"/>
          <p:cNvSpPr txBox="1">
            <a:spLocks noChangeArrowheads="1"/>
          </p:cNvSpPr>
          <p:nvPr/>
        </p:nvSpPr>
        <p:spPr bwMode="auto">
          <a:xfrm>
            <a:off x="3184525" y="3797300"/>
            <a:ext cx="4184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在坐标轴上的投影分别为 </a:t>
            </a:r>
          </a:p>
        </p:txBody>
      </p: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877888" y="922338"/>
            <a:ext cx="4487862" cy="519112"/>
            <a:chOff x="553" y="581"/>
            <a:chExt cx="2827" cy="327"/>
          </a:xfrm>
        </p:grpSpPr>
        <p:sp>
          <p:nvSpPr>
            <p:cNvPr id="26686" name="Text Box 41"/>
            <p:cNvSpPr txBox="1">
              <a:spLocks noChangeArrowheads="1"/>
            </p:cNvSpPr>
            <p:nvPr/>
          </p:nvSpPr>
          <p:spPr bwMode="auto">
            <a:xfrm>
              <a:off x="553" y="581"/>
              <a:ext cx="28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/>
                <a:t>设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与 </a:t>
              </a:r>
              <a:r>
                <a:rPr lang="en-US" altLang="zh-CN" i="1"/>
                <a:t>u</a:t>
              </a:r>
              <a:r>
                <a:rPr lang="en-US" altLang="zh-CN"/>
                <a:t> </a:t>
              </a:r>
              <a:r>
                <a:rPr lang="zh-CN" altLang="en-US"/>
                <a:t>轴正向的夹角为</a:t>
              </a:r>
              <a:r>
                <a:rPr lang="zh-CN" altLang="en-US" i="1">
                  <a:sym typeface="Symbol" pitchFamily="18" charset="2"/>
                </a:rPr>
                <a:t></a:t>
              </a:r>
              <a:r>
                <a:rPr lang="zh-CN" altLang="en-US">
                  <a:sym typeface="Symbol" pitchFamily="18" charset="2"/>
                </a:rPr>
                <a:t> </a:t>
              </a:r>
              <a:r>
                <a:rPr lang="en-US" altLang="zh-CN">
                  <a:sym typeface="Symbol" pitchFamily="18" charset="2"/>
                </a:rPr>
                <a:t>,</a:t>
              </a:r>
              <a:endParaRPr lang="en-US" altLang="zh-CN" i="1"/>
            </a:p>
          </p:txBody>
        </p:sp>
        <p:sp>
          <p:nvSpPr>
            <p:cNvPr id="26687" name="Line 42"/>
            <p:cNvSpPr>
              <a:spLocks noChangeShapeType="1"/>
            </p:cNvSpPr>
            <p:nvPr/>
          </p:nvSpPr>
          <p:spPr bwMode="auto">
            <a:xfrm>
              <a:off x="891" y="67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6248400" y="2328863"/>
            <a:ext cx="1066800" cy="795337"/>
            <a:chOff x="4032" y="1392"/>
            <a:chExt cx="672" cy="501"/>
          </a:xfrm>
        </p:grpSpPr>
        <p:sp>
          <p:nvSpPr>
            <p:cNvPr id="26685" name="Line 44"/>
            <p:cNvSpPr>
              <a:spLocks noChangeShapeType="1"/>
            </p:cNvSpPr>
            <p:nvPr/>
          </p:nvSpPr>
          <p:spPr bwMode="auto">
            <a:xfrm flipH="1" flipV="1">
              <a:off x="4272" y="1557"/>
              <a:ext cx="43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34" name="Object 45"/>
            <p:cNvGraphicFramePr>
              <a:graphicFrameLocks noChangeAspect="1"/>
            </p:cNvGraphicFramePr>
            <p:nvPr/>
          </p:nvGraphicFramePr>
          <p:xfrm>
            <a:off x="4032" y="1392"/>
            <a:ext cx="25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60" name="Equation" r:id="rId21" imgW="393480" imgH="291960" progId="Equation.3">
                    <p:embed/>
                  </p:oleObj>
                </mc:Choice>
                <mc:Fallback>
                  <p:oleObj name="Equation" r:id="rId21" imgW="393480" imgH="29196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392"/>
                          <a:ext cx="25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2622" name="Line 46"/>
          <p:cNvSpPr>
            <a:spLocks noChangeShapeType="1"/>
          </p:cNvSpPr>
          <p:nvPr/>
        </p:nvSpPr>
        <p:spPr bwMode="auto">
          <a:xfrm flipH="1">
            <a:off x="6477000" y="2601913"/>
            <a:ext cx="152400" cy="522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5829300" y="1074738"/>
            <a:ext cx="682625" cy="533400"/>
            <a:chOff x="3678" y="720"/>
            <a:chExt cx="430" cy="336"/>
          </a:xfrm>
        </p:grpSpPr>
        <p:graphicFrame>
          <p:nvGraphicFramePr>
            <p:cNvPr id="26633" name="Object 48"/>
            <p:cNvGraphicFramePr>
              <a:graphicFrameLocks noChangeAspect="1"/>
            </p:cNvGraphicFramePr>
            <p:nvPr/>
          </p:nvGraphicFramePr>
          <p:xfrm>
            <a:off x="3678" y="720"/>
            <a:ext cx="16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61" name="Equation" r:id="rId23" imgW="253800" imgH="304560" progId="Equation.3">
                    <p:embed/>
                  </p:oleObj>
                </mc:Choice>
                <mc:Fallback>
                  <p:oleObj name="Equation" r:id="rId23" imgW="253800" imgH="30456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8" y="720"/>
                          <a:ext cx="162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83" name="Arc 49"/>
            <p:cNvSpPr>
              <a:spLocks/>
            </p:cNvSpPr>
            <p:nvPr/>
          </p:nvSpPr>
          <p:spPr bwMode="auto">
            <a:xfrm>
              <a:off x="3936" y="947"/>
              <a:ext cx="172" cy="109"/>
            </a:xfrm>
            <a:custGeom>
              <a:avLst/>
              <a:gdLst>
                <a:gd name="T0" fmla="*/ 0 w 21600"/>
                <a:gd name="T1" fmla="*/ 0 h 13597"/>
                <a:gd name="T2" fmla="*/ 0 w 21600"/>
                <a:gd name="T3" fmla="*/ 0 h 13597"/>
                <a:gd name="T4" fmla="*/ 0 w 21600"/>
                <a:gd name="T5" fmla="*/ 0 h 135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3597"/>
                <a:gd name="T11" fmla="*/ 21600 w 21600"/>
                <a:gd name="T12" fmla="*/ 13597 h 13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3597" fill="none" extrusionOk="0">
                  <a:moveTo>
                    <a:pt x="16783" y="0"/>
                  </a:moveTo>
                  <a:cubicBezTo>
                    <a:pt x="19899" y="3846"/>
                    <a:pt x="21600" y="8646"/>
                    <a:pt x="21600" y="13597"/>
                  </a:cubicBezTo>
                </a:path>
                <a:path w="21600" h="13597" stroke="0" extrusionOk="0">
                  <a:moveTo>
                    <a:pt x="16783" y="0"/>
                  </a:moveTo>
                  <a:cubicBezTo>
                    <a:pt x="19899" y="3846"/>
                    <a:pt x="21600" y="8646"/>
                    <a:pt x="21600" y="13597"/>
                  </a:cubicBezTo>
                  <a:lnTo>
                    <a:pt x="0" y="13597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4" name="Line 50"/>
            <p:cNvSpPr>
              <a:spLocks noChangeShapeType="1"/>
            </p:cNvSpPr>
            <p:nvPr/>
          </p:nvSpPr>
          <p:spPr bwMode="auto">
            <a:xfrm>
              <a:off x="3840" y="864"/>
              <a:ext cx="240" cy="16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627" name="Text Box 51"/>
          <p:cNvSpPr txBox="1">
            <a:spLocks noChangeArrowheads="1"/>
          </p:cNvSpPr>
          <p:nvPr/>
        </p:nvSpPr>
        <p:spPr bwMode="auto">
          <a:xfrm>
            <a:off x="3124200" y="2209800"/>
            <a:ext cx="806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/>
              <a:t>, </a:t>
            </a:r>
            <a:r>
              <a:rPr lang="zh-CN" altLang="en-US"/>
              <a:t>即 </a:t>
            </a:r>
          </a:p>
        </p:txBody>
      </p: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1828800" y="3048000"/>
            <a:ext cx="2247900" cy="457200"/>
            <a:chOff x="1405" y="1823"/>
            <a:chExt cx="1416" cy="288"/>
          </a:xfrm>
        </p:grpSpPr>
        <p:graphicFrame>
          <p:nvGraphicFramePr>
            <p:cNvPr id="26632" name="Object 53"/>
            <p:cNvGraphicFramePr>
              <a:graphicFrameLocks noChangeAspect="1"/>
            </p:cNvGraphicFramePr>
            <p:nvPr/>
          </p:nvGraphicFramePr>
          <p:xfrm>
            <a:off x="1405" y="1823"/>
            <a:ext cx="1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62" name="Equation" r:id="rId25" imgW="2247840" imgH="457200" progId="Equation.3">
                    <p:embed/>
                  </p:oleObj>
                </mc:Choice>
                <mc:Fallback>
                  <p:oleObj name="Equation" r:id="rId25" imgW="2247840" imgH="4572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5" y="1823"/>
                          <a:ext cx="1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81" name="Line 54"/>
            <p:cNvSpPr>
              <a:spLocks noChangeShapeType="1"/>
            </p:cNvSpPr>
            <p:nvPr/>
          </p:nvSpPr>
          <p:spPr bwMode="auto">
            <a:xfrm>
              <a:off x="1510" y="1856"/>
              <a:ext cx="1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2" name="Line 55"/>
            <p:cNvSpPr>
              <a:spLocks noChangeShapeType="1"/>
            </p:cNvSpPr>
            <p:nvPr/>
          </p:nvSpPr>
          <p:spPr bwMode="auto">
            <a:xfrm>
              <a:off x="2147" y="1856"/>
              <a:ext cx="1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7162800" y="2647950"/>
            <a:ext cx="409575" cy="488950"/>
            <a:chOff x="4608" y="1970"/>
            <a:chExt cx="258" cy="308"/>
          </a:xfrm>
        </p:grpSpPr>
        <p:graphicFrame>
          <p:nvGraphicFramePr>
            <p:cNvPr id="26631" name="Object 57"/>
            <p:cNvGraphicFramePr>
              <a:graphicFrameLocks noChangeAspect="1"/>
            </p:cNvGraphicFramePr>
            <p:nvPr/>
          </p:nvGraphicFramePr>
          <p:xfrm>
            <a:off x="4704" y="1970"/>
            <a:ext cx="16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63" name="Equation" r:id="rId27" imgW="253800" imgH="304560" progId="Equation.3">
                    <p:embed/>
                  </p:oleObj>
                </mc:Choice>
                <mc:Fallback>
                  <p:oleObj name="Equation" r:id="rId27" imgW="253800" imgH="30456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970"/>
                          <a:ext cx="162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80" name="Arc 58"/>
            <p:cNvSpPr>
              <a:spLocks/>
            </p:cNvSpPr>
            <p:nvPr/>
          </p:nvSpPr>
          <p:spPr bwMode="auto">
            <a:xfrm>
              <a:off x="4608" y="2160"/>
              <a:ext cx="192" cy="118"/>
            </a:xfrm>
            <a:custGeom>
              <a:avLst/>
              <a:gdLst>
                <a:gd name="T0" fmla="*/ 0 w 40049"/>
                <a:gd name="T1" fmla="*/ 0 h 27557"/>
                <a:gd name="T2" fmla="*/ 0 w 40049"/>
                <a:gd name="T3" fmla="*/ 0 h 27557"/>
                <a:gd name="T4" fmla="*/ 0 w 40049"/>
                <a:gd name="T5" fmla="*/ 0 h 27557"/>
                <a:gd name="T6" fmla="*/ 0 60000 65536"/>
                <a:gd name="T7" fmla="*/ 0 60000 65536"/>
                <a:gd name="T8" fmla="*/ 0 60000 65536"/>
                <a:gd name="T9" fmla="*/ 0 w 40049"/>
                <a:gd name="T10" fmla="*/ 0 h 27557"/>
                <a:gd name="T11" fmla="*/ 40049 w 40049"/>
                <a:gd name="T12" fmla="*/ 27557 h 275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49" h="27557" fill="none" extrusionOk="0">
                  <a:moveTo>
                    <a:pt x="-1" y="10366"/>
                  </a:moveTo>
                  <a:cubicBezTo>
                    <a:pt x="3919" y="3928"/>
                    <a:pt x="10911" y="-1"/>
                    <a:pt x="18449" y="0"/>
                  </a:cubicBezTo>
                  <a:cubicBezTo>
                    <a:pt x="30378" y="0"/>
                    <a:pt x="40049" y="9670"/>
                    <a:pt x="40049" y="21600"/>
                  </a:cubicBezTo>
                  <a:cubicBezTo>
                    <a:pt x="40049" y="23615"/>
                    <a:pt x="39767" y="25620"/>
                    <a:pt x="39211" y="27557"/>
                  </a:cubicBezTo>
                </a:path>
                <a:path w="40049" h="27557" stroke="0" extrusionOk="0">
                  <a:moveTo>
                    <a:pt x="-1" y="10366"/>
                  </a:moveTo>
                  <a:cubicBezTo>
                    <a:pt x="3919" y="3928"/>
                    <a:pt x="10911" y="-1"/>
                    <a:pt x="18449" y="0"/>
                  </a:cubicBezTo>
                  <a:cubicBezTo>
                    <a:pt x="30378" y="0"/>
                    <a:pt x="40049" y="9670"/>
                    <a:pt x="40049" y="21600"/>
                  </a:cubicBezTo>
                  <a:cubicBezTo>
                    <a:pt x="40049" y="23615"/>
                    <a:pt x="39767" y="25620"/>
                    <a:pt x="39211" y="27557"/>
                  </a:cubicBezTo>
                  <a:lnTo>
                    <a:pt x="18449" y="2160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59"/>
          <p:cNvGrpSpPr>
            <a:grpSpLocks/>
          </p:cNvGrpSpPr>
          <p:nvPr/>
        </p:nvGrpSpPr>
        <p:grpSpPr bwMode="auto">
          <a:xfrm>
            <a:off x="3962400" y="1603375"/>
            <a:ext cx="1201738" cy="454025"/>
            <a:chOff x="683" y="975"/>
            <a:chExt cx="757" cy="286"/>
          </a:xfrm>
        </p:grpSpPr>
        <p:graphicFrame>
          <p:nvGraphicFramePr>
            <p:cNvPr id="26630" name="Object 60"/>
            <p:cNvGraphicFramePr>
              <a:graphicFrameLocks noChangeAspect="1"/>
            </p:cNvGraphicFramePr>
            <p:nvPr/>
          </p:nvGraphicFramePr>
          <p:xfrm>
            <a:off x="683" y="975"/>
            <a:ext cx="757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64" name="Equation" r:id="rId29" imgW="1193760" imgH="457200" progId="Equation.3">
                    <p:embed/>
                  </p:oleObj>
                </mc:Choice>
                <mc:Fallback>
                  <p:oleObj name="Equation" r:id="rId29" imgW="1193760" imgH="4572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" y="975"/>
                          <a:ext cx="757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79" name="Line 61"/>
            <p:cNvSpPr>
              <a:spLocks noChangeShapeType="1"/>
            </p:cNvSpPr>
            <p:nvPr/>
          </p:nvSpPr>
          <p:spPr bwMode="auto">
            <a:xfrm>
              <a:off x="770" y="1008"/>
              <a:ext cx="1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2638" name="Object 62"/>
          <p:cNvGraphicFramePr>
            <a:graphicFrameLocks noChangeAspect="1"/>
          </p:cNvGraphicFramePr>
          <p:nvPr/>
        </p:nvGraphicFramePr>
        <p:xfrm>
          <a:off x="7204075" y="3863975"/>
          <a:ext cx="13303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5" name="Equation" r:id="rId31" imgW="1320480" imgH="482400" progId="Equation.3">
                  <p:embed/>
                </p:oleObj>
              </mc:Choice>
              <mc:Fallback>
                <p:oleObj name="Equation" r:id="rId31" imgW="1320480" imgH="4824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4075" y="3863975"/>
                        <a:ext cx="13303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39" name="Rectangle 63"/>
          <p:cNvSpPr>
            <a:spLocks noChangeArrowheads="1"/>
          </p:cNvSpPr>
          <p:nvPr/>
        </p:nvSpPr>
        <p:spPr bwMode="auto">
          <a:xfrm>
            <a:off x="533400" y="44196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b="1"/>
              <a:t>投影的性质</a:t>
            </a:r>
            <a:endParaRPr lang="zh-CN" altLang="en-US" sz="2400">
              <a:ea typeface="宋体" pitchFamily="2" charset="-122"/>
            </a:endParaRPr>
          </a:p>
        </p:txBody>
      </p:sp>
      <p:grpSp>
        <p:nvGrpSpPr>
          <p:cNvPr id="17" name="Group 64"/>
          <p:cNvGrpSpPr>
            <a:grpSpLocks/>
          </p:cNvGrpSpPr>
          <p:nvPr/>
        </p:nvGrpSpPr>
        <p:grpSpPr bwMode="auto">
          <a:xfrm>
            <a:off x="990600" y="5653088"/>
            <a:ext cx="2959100" cy="519112"/>
            <a:chOff x="689" y="1264"/>
            <a:chExt cx="1864" cy="327"/>
          </a:xfrm>
        </p:grpSpPr>
        <p:grpSp>
          <p:nvGrpSpPr>
            <p:cNvPr id="26674" name="Group 65"/>
            <p:cNvGrpSpPr>
              <a:grpSpLocks/>
            </p:cNvGrpSpPr>
            <p:nvPr/>
          </p:nvGrpSpPr>
          <p:grpSpPr bwMode="auto">
            <a:xfrm>
              <a:off x="689" y="1264"/>
              <a:ext cx="1864" cy="327"/>
              <a:chOff x="384" y="1347"/>
              <a:chExt cx="1864" cy="327"/>
            </a:xfrm>
          </p:grpSpPr>
          <p:sp>
            <p:nvSpPr>
              <p:cNvPr id="26677" name="Text Box 66"/>
              <p:cNvSpPr txBox="1">
                <a:spLocks noChangeArrowheads="1"/>
              </p:cNvSpPr>
              <p:nvPr/>
            </p:nvSpPr>
            <p:spPr bwMode="auto">
              <a:xfrm>
                <a:off x="384" y="1347"/>
                <a:ext cx="35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l"/>
                <a:r>
                  <a:rPr kumimoji="0" lang="en-US" altLang="zh-CN"/>
                  <a:t>2) </a:t>
                </a:r>
              </a:p>
            </p:txBody>
          </p:sp>
          <p:pic>
            <p:nvPicPr>
              <p:cNvPr id="26678" name="Picture 67"/>
              <p:cNvPicPr>
                <a:picLocks noChangeAspect="1" noChangeArrowheads="1"/>
              </p:cNvPicPr>
              <p:nvPr/>
            </p:nvPicPr>
            <p:blipFill>
              <a:blip r:embed="rId33">
                <a:lum brigh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" y="1402"/>
                <a:ext cx="1411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675" name="Line 68"/>
            <p:cNvSpPr>
              <a:spLocks noChangeShapeType="1"/>
            </p:cNvSpPr>
            <p:nvPr/>
          </p:nvSpPr>
          <p:spPr bwMode="auto">
            <a:xfrm>
              <a:off x="1417" y="134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6" name="Line 69"/>
            <p:cNvSpPr>
              <a:spLocks noChangeShapeType="1"/>
            </p:cNvSpPr>
            <p:nvPr/>
          </p:nvSpPr>
          <p:spPr bwMode="auto">
            <a:xfrm>
              <a:off x="2224" y="1344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70"/>
          <p:cNvGrpSpPr>
            <a:grpSpLocks/>
          </p:cNvGrpSpPr>
          <p:nvPr/>
        </p:nvGrpSpPr>
        <p:grpSpPr bwMode="auto">
          <a:xfrm>
            <a:off x="990600" y="5043488"/>
            <a:ext cx="3935413" cy="519112"/>
            <a:chOff x="689" y="928"/>
            <a:chExt cx="2479" cy="327"/>
          </a:xfrm>
        </p:grpSpPr>
        <p:sp>
          <p:nvSpPr>
            <p:cNvPr id="26668" name="Text Box 71"/>
            <p:cNvSpPr txBox="1">
              <a:spLocks noChangeArrowheads="1"/>
            </p:cNvSpPr>
            <p:nvPr/>
          </p:nvSpPr>
          <p:spPr bwMode="auto">
            <a:xfrm>
              <a:off x="689" y="928"/>
              <a:ext cx="3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/>
              <a:r>
                <a:rPr kumimoji="0" lang="en-US" altLang="zh-CN"/>
                <a:t>1) </a:t>
              </a:r>
            </a:p>
          </p:txBody>
        </p:sp>
        <p:pic>
          <p:nvPicPr>
            <p:cNvPr id="26669" name="Picture 72"/>
            <p:cNvPicPr>
              <a:picLocks noChangeAspect="1" noChangeArrowheads="1"/>
            </p:cNvPicPr>
            <p:nvPr/>
          </p:nvPicPr>
          <p:blipFill>
            <a:blip r:embed="rId34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" y="983"/>
              <a:ext cx="204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70" name="Line 73"/>
            <p:cNvSpPr>
              <a:spLocks noChangeShapeType="1"/>
            </p:cNvSpPr>
            <p:nvPr/>
          </p:nvSpPr>
          <p:spPr bwMode="auto">
            <a:xfrm>
              <a:off x="1239" y="100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1" name="Line 74"/>
            <p:cNvSpPr>
              <a:spLocks noChangeShapeType="1"/>
            </p:cNvSpPr>
            <p:nvPr/>
          </p:nvSpPr>
          <p:spPr bwMode="auto">
            <a:xfrm>
              <a:off x="1552" y="987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2" name="Line 75"/>
            <p:cNvSpPr>
              <a:spLocks noChangeShapeType="1"/>
            </p:cNvSpPr>
            <p:nvPr/>
          </p:nvSpPr>
          <p:spPr bwMode="auto">
            <a:xfrm>
              <a:off x="2220" y="99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3" name="Line 76"/>
            <p:cNvSpPr>
              <a:spLocks noChangeShapeType="1"/>
            </p:cNvSpPr>
            <p:nvPr/>
          </p:nvSpPr>
          <p:spPr bwMode="auto">
            <a:xfrm>
              <a:off x="2848" y="973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2653" name="Text Box 77"/>
          <p:cNvSpPr txBox="1">
            <a:spLocks noChangeArrowheads="1"/>
          </p:cNvSpPr>
          <p:nvPr/>
        </p:nvSpPr>
        <p:spPr bwMode="auto">
          <a:xfrm>
            <a:off x="4479925" y="5699125"/>
            <a:ext cx="177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/>
              <a:t>(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zh-CN" altLang="en-US">
                <a:sym typeface="Symbol" pitchFamily="18" charset="2"/>
              </a:rPr>
              <a:t>为实数</a:t>
            </a:r>
            <a:r>
              <a:rPr lang="en-US" altLang="zh-CN">
                <a:sym typeface="Symbol" pitchFamily="18" charset="2"/>
              </a:rPr>
              <a:t>) </a:t>
            </a:r>
            <a:endParaRPr lang="en-US" altLang="zh-CN"/>
          </a:p>
        </p:txBody>
      </p:sp>
      <p:sp>
        <p:nvSpPr>
          <p:cNvPr id="152654" name="Freeform 78"/>
          <p:cNvSpPr>
            <a:spLocks/>
          </p:cNvSpPr>
          <p:nvPr/>
        </p:nvSpPr>
        <p:spPr bwMode="auto">
          <a:xfrm>
            <a:off x="6837363" y="228600"/>
            <a:ext cx="762000" cy="1524000"/>
          </a:xfrm>
          <a:custGeom>
            <a:avLst/>
            <a:gdLst>
              <a:gd name="T0" fmla="*/ 2147483647 w 432"/>
              <a:gd name="T1" fmla="*/ 0 h 1056"/>
              <a:gd name="T2" fmla="*/ 0 w 432"/>
              <a:gd name="T3" fmla="*/ 2147483647 h 1056"/>
              <a:gd name="T4" fmla="*/ 0 w 432"/>
              <a:gd name="T5" fmla="*/ 2147483647 h 1056"/>
              <a:gd name="T6" fmla="*/ 2147483647 w 432"/>
              <a:gd name="T7" fmla="*/ 2147483647 h 1056"/>
              <a:gd name="T8" fmla="*/ 2147483647 w 432"/>
              <a:gd name="T9" fmla="*/ 0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2"/>
              <a:gd name="T16" fmla="*/ 0 h 1056"/>
              <a:gd name="T17" fmla="*/ 432 w 432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2" h="1056">
                <a:moveTo>
                  <a:pt x="432" y="0"/>
                </a:moveTo>
                <a:lnTo>
                  <a:pt x="0" y="240"/>
                </a:lnTo>
                <a:lnTo>
                  <a:pt x="0" y="1056"/>
                </a:lnTo>
                <a:lnTo>
                  <a:pt x="432" y="816"/>
                </a:lnTo>
                <a:lnTo>
                  <a:pt x="432" y="0"/>
                </a:lnTo>
                <a:close/>
              </a:path>
            </a:pathLst>
          </a:custGeom>
          <a:solidFill>
            <a:srgbClr val="00CC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2655" name="Object 79"/>
          <p:cNvGraphicFramePr>
            <a:graphicFrameLocks noChangeAspect="1"/>
          </p:cNvGraphicFramePr>
          <p:nvPr/>
        </p:nvGraphicFramePr>
        <p:xfrm>
          <a:off x="7010400" y="1600200"/>
          <a:ext cx="47307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6" name="Equation" r:id="rId35" imgW="469800" imgH="317160" progId="Equation.3">
                  <p:embed/>
                </p:oleObj>
              </mc:Choice>
              <mc:Fallback>
                <p:oleObj name="Equation" r:id="rId35" imgW="469800" imgH="31716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00200"/>
                        <a:ext cx="47307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56" name="Object 80"/>
          <p:cNvGraphicFramePr>
            <a:graphicFrameLocks noChangeAspect="1"/>
          </p:cNvGraphicFramePr>
          <p:nvPr/>
        </p:nvGraphicFramePr>
        <p:xfrm>
          <a:off x="7239000" y="304800"/>
          <a:ext cx="3968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7" name="Equation" r:id="rId37" imgW="393480" imgH="291960" progId="Equation.3">
                  <p:embed/>
                </p:oleObj>
              </mc:Choice>
              <mc:Fallback>
                <p:oleObj name="Equation" r:id="rId37" imgW="393480" imgH="29196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04800"/>
                        <a:ext cx="39687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57" name="Line 81"/>
          <p:cNvSpPr>
            <a:spLocks noChangeShapeType="1"/>
          </p:cNvSpPr>
          <p:nvPr/>
        </p:nvSpPr>
        <p:spPr bwMode="auto">
          <a:xfrm flipH="1">
            <a:off x="7162800" y="685800"/>
            <a:ext cx="228600" cy="914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2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52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3" grpId="0" animBg="1"/>
      <p:bldP spid="152611" grpId="0" build="p" autoUpdateAnimBg="0"/>
      <p:bldP spid="152615" grpId="0" build="p" autoUpdateAnimBg="0" advAuto="0"/>
      <p:bldP spid="152622" grpId="0" animBg="1"/>
      <p:bldP spid="152627" grpId="0" build="p" autoUpdateAnimBg="0"/>
      <p:bldP spid="152639" grpId="0" build="p" autoUpdateAnimBg="0"/>
      <p:bldP spid="152653" grpId="0" build="p" autoUpdateAnimBg="0" advAuto="0"/>
      <p:bldP spid="152654" grpId="0" animBg="1"/>
      <p:bldP spid="1526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539750" y="1844675"/>
            <a:ext cx="1582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表示法</a:t>
            </a:r>
            <a:r>
              <a:rPr lang="en-US" altLang="zh-CN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39750" y="2492375"/>
            <a:ext cx="2039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向量的模 </a:t>
            </a:r>
            <a:r>
              <a:rPr lang="en-US" altLang="zh-CN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484438" y="2492375"/>
            <a:ext cx="2116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向量的大小</a:t>
            </a:r>
            <a:r>
              <a:rPr lang="en-US" altLang="zh-CN"/>
              <a:t>,</a:t>
            </a: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4813300" y="2571750"/>
          <a:ext cx="199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" name="Equation" r:id="rId3" imgW="1993680" imgH="457200" progId="Equation.3">
                  <p:embed/>
                </p:oleObj>
              </mc:Choice>
              <mc:Fallback>
                <p:oleObj name="Equation" r:id="rId3" imgW="1993680" imgH="45720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2571750"/>
                        <a:ext cx="1993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Rectangle 7"/>
          <p:cNvSpPr>
            <a:spLocks noGrp="1" noChangeArrowheads="1"/>
          </p:cNvSpPr>
          <p:nvPr>
            <p:ph type="title"/>
          </p:nvPr>
        </p:nvSpPr>
        <p:spPr>
          <a:xfrm>
            <a:off x="539750" y="395288"/>
            <a:ext cx="3352800" cy="762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一、向量的概念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539750" y="11890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向量</a:t>
            </a:r>
            <a:r>
              <a:rPr lang="en-US" altLang="zh-CN">
                <a:solidFill>
                  <a:schemeClr val="tx2"/>
                </a:solidFill>
              </a:rPr>
              <a:t>:</a:t>
            </a:r>
            <a:endParaRPr lang="en-US" altLang="zh-CN"/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6781800" y="12017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又称</a:t>
            </a:r>
            <a:r>
              <a:rPr lang="zh-CN" altLang="en-US">
                <a:solidFill>
                  <a:schemeClr val="tx2"/>
                </a:solidFill>
              </a:rPr>
              <a:t>矢量</a:t>
            </a:r>
            <a:r>
              <a:rPr lang="en-US" altLang="zh-CN"/>
              <a:t>).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086600" y="3429000"/>
            <a:ext cx="1524000" cy="1158875"/>
            <a:chOff x="4608" y="1627"/>
            <a:chExt cx="960" cy="730"/>
          </a:xfrm>
        </p:grpSpPr>
        <p:sp>
          <p:nvSpPr>
            <p:cNvPr id="2082" name="Line 11"/>
            <p:cNvSpPr>
              <a:spLocks noChangeShapeType="1"/>
            </p:cNvSpPr>
            <p:nvPr/>
          </p:nvSpPr>
          <p:spPr bwMode="auto">
            <a:xfrm flipV="1">
              <a:off x="4896" y="1776"/>
              <a:ext cx="672" cy="57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4" name="Object 12"/>
            <p:cNvGraphicFramePr>
              <a:graphicFrameLocks noChangeAspect="1"/>
            </p:cNvGraphicFramePr>
            <p:nvPr/>
          </p:nvGraphicFramePr>
          <p:xfrm>
            <a:off x="4608" y="2064"/>
            <a:ext cx="312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2" name="Equation" r:id="rId5" imgW="228600" imgH="215640" progId="Equation.3">
                    <p:embed/>
                  </p:oleObj>
                </mc:Choice>
                <mc:Fallback>
                  <p:oleObj name="Equation" r:id="rId5" imgW="22860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064"/>
                          <a:ext cx="312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13"/>
            <p:cNvGraphicFramePr>
              <a:graphicFrameLocks noChangeAspect="1"/>
            </p:cNvGraphicFramePr>
            <p:nvPr/>
          </p:nvGraphicFramePr>
          <p:xfrm>
            <a:off x="5079" y="1627"/>
            <a:ext cx="345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3" name="Equation" r:id="rId7" imgW="253800" imgH="215640" progId="Equation.3">
                    <p:embed/>
                  </p:oleObj>
                </mc:Choice>
                <mc:Fallback>
                  <p:oleObj name="Equation" r:id="rId7" imgW="25380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9" y="1627"/>
                          <a:ext cx="345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1524000" y="118903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既有</a:t>
            </a:r>
            <a:r>
              <a:rPr lang="zh-CN" altLang="en-US">
                <a:solidFill>
                  <a:schemeClr val="tx2"/>
                </a:solidFill>
              </a:rPr>
              <a:t>大小</a:t>
            </a:r>
            <a:r>
              <a:rPr lang="en-US" altLang="zh-CN"/>
              <a:t>, </a:t>
            </a:r>
            <a:r>
              <a:rPr lang="zh-CN" altLang="en-US"/>
              <a:t>又有</a:t>
            </a:r>
            <a:r>
              <a:rPr lang="zh-CN" altLang="en-US">
                <a:solidFill>
                  <a:schemeClr val="tx2"/>
                </a:solidFill>
              </a:rPr>
              <a:t>方向</a:t>
            </a:r>
            <a:r>
              <a:rPr lang="zh-CN" altLang="en-US"/>
              <a:t>的量称为向量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566738" y="30734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自由向量</a:t>
            </a:r>
            <a:r>
              <a:rPr lang="en-US" altLang="zh-CN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2339975" y="306863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与起点无关的向量</a:t>
            </a:r>
            <a:r>
              <a:rPr lang="en-US" altLang="zh-CN"/>
              <a:t>.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566738" y="37592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单位向量</a:t>
            </a:r>
            <a:r>
              <a:rPr lang="en-US" altLang="zh-CN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2209800" y="376555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模为 </a:t>
            </a:r>
            <a:r>
              <a:rPr lang="en-US" altLang="zh-CN"/>
              <a:t>1 </a:t>
            </a:r>
            <a:r>
              <a:rPr lang="zh-CN" altLang="en-US"/>
              <a:t>的向量</a:t>
            </a:r>
            <a:r>
              <a:rPr lang="en-US" altLang="zh-CN"/>
              <a:t>,</a:t>
            </a:r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566738" y="45100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零向量</a:t>
            </a:r>
            <a:r>
              <a:rPr lang="en-US" altLang="zh-CN">
                <a:solidFill>
                  <a:schemeClr val="tx2"/>
                </a:solidFill>
              </a:rPr>
              <a:t>:</a:t>
            </a:r>
            <a:endParaRPr lang="en-US" altLang="zh-CN">
              <a:solidFill>
                <a:srgbClr val="66FF66"/>
              </a:solidFill>
            </a:endParaRP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1905000" y="4475163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/>
              <a:t>模为 </a:t>
            </a:r>
            <a:r>
              <a:rPr lang="en-US" altLang="zh-CN" dirty="0"/>
              <a:t>0 </a:t>
            </a:r>
            <a:r>
              <a:rPr lang="zh-CN" altLang="en-US" dirty="0"/>
              <a:t>的向量</a:t>
            </a:r>
            <a:r>
              <a:rPr lang="en-US" altLang="zh-CN" dirty="0"/>
              <a:t>,</a:t>
            </a:r>
          </a:p>
        </p:txBody>
      </p:sp>
      <p:sp>
        <p:nvSpPr>
          <p:cNvPr id="74777" name="Text Box 25"/>
          <p:cNvSpPr txBox="1">
            <a:spLocks noChangeArrowheads="1"/>
          </p:cNvSpPr>
          <p:nvPr/>
        </p:nvSpPr>
        <p:spPr bwMode="auto">
          <a:xfrm>
            <a:off x="2286000" y="1830388"/>
            <a:ext cx="276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有向线段 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2 </a:t>
            </a:r>
            <a:r>
              <a:rPr lang="en-US" altLang="zh-CN"/>
              <a:t>,</a:t>
            </a:r>
            <a:endParaRPr lang="en-US" altLang="zh-CN" baseline="-25000"/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4953000" y="1782763"/>
            <a:ext cx="1098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3200"/>
              <a:t>或 </a:t>
            </a:r>
            <a:r>
              <a:rPr lang="en-US" altLang="zh-CN" sz="3200" i="1"/>
              <a:t>a ,</a:t>
            </a:r>
          </a:p>
        </p:txBody>
      </p:sp>
      <p:graphicFrame>
        <p:nvGraphicFramePr>
          <p:cNvPr id="74782" name="Object 30"/>
          <p:cNvGraphicFramePr>
            <a:graphicFrameLocks noChangeAspect="1"/>
          </p:cNvGraphicFramePr>
          <p:nvPr/>
        </p:nvGraphicFramePr>
        <p:xfrm>
          <a:off x="6934200" y="2578100"/>
          <a:ext cx="99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" name="Equation" r:id="rId9" imgW="990360" imgH="469800" progId="Equation.3">
                  <p:embed/>
                </p:oleObj>
              </mc:Choice>
              <mc:Fallback>
                <p:oleObj name="Equation" r:id="rId9" imgW="990360" imgH="469800" progId="Equation.3">
                  <p:embed/>
                  <p:pic>
                    <p:nvPicPr>
                      <p:cNvPr id="0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78100"/>
                        <a:ext cx="990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4" name="Object 32"/>
          <p:cNvGraphicFramePr>
            <a:graphicFrameLocks noChangeAspect="1"/>
          </p:cNvGraphicFramePr>
          <p:nvPr/>
        </p:nvGraphicFramePr>
        <p:xfrm>
          <a:off x="7969250" y="2584450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" name="Equation" r:id="rId11" imgW="939600" imgH="457200" progId="Equation.3">
                  <p:embed/>
                </p:oleObj>
              </mc:Choice>
              <mc:Fallback>
                <p:oleObj name="Equation" r:id="rId11" imgW="9396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2584450"/>
                        <a:ext cx="93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5" name="Line 33"/>
          <p:cNvSpPr>
            <a:spLocks noChangeShapeType="1"/>
          </p:cNvSpPr>
          <p:nvPr/>
        </p:nvSpPr>
        <p:spPr bwMode="auto">
          <a:xfrm flipV="1">
            <a:off x="3886200" y="1905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86" name="Line 34"/>
          <p:cNvSpPr>
            <a:spLocks noChangeShapeType="1"/>
          </p:cNvSpPr>
          <p:nvPr/>
        </p:nvSpPr>
        <p:spPr bwMode="auto">
          <a:xfrm>
            <a:off x="5505450" y="19288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87" name="Line 35"/>
          <p:cNvSpPr>
            <a:spLocks noChangeShapeType="1"/>
          </p:cNvSpPr>
          <p:nvPr/>
        </p:nvSpPr>
        <p:spPr bwMode="auto">
          <a:xfrm>
            <a:off x="5649913" y="257175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88" name="Line 36"/>
          <p:cNvSpPr>
            <a:spLocks noChangeShapeType="1"/>
          </p:cNvSpPr>
          <p:nvPr/>
        </p:nvSpPr>
        <p:spPr bwMode="auto">
          <a:xfrm>
            <a:off x="7467600" y="2590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4495800" y="3763963"/>
            <a:ext cx="2514600" cy="519112"/>
            <a:chOff x="2832" y="2371"/>
            <a:chExt cx="1584" cy="327"/>
          </a:xfrm>
        </p:grpSpPr>
        <p:sp>
          <p:nvSpPr>
            <p:cNvPr id="2080" name="Text Box 44"/>
            <p:cNvSpPr txBox="1">
              <a:spLocks noChangeArrowheads="1"/>
            </p:cNvSpPr>
            <p:nvPr/>
          </p:nvSpPr>
          <p:spPr bwMode="auto">
            <a:xfrm>
              <a:off x="2832" y="2371"/>
              <a:ext cx="15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/>
                <a:t>记作 </a:t>
              </a:r>
              <a:r>
                <a:rPr lang="en-US" altLang="zh-CN" i="1"/>
                <a:t>e</a:t>
              </a:r>
              <a:r>
                <a:rPr lang="en-US" altLang="zh-CN" baseline="30000"/>
                <a:t> </a:t>
              </a:r>
              <a:r>
                <a:rPr lang="zh-CN" altLang="en-US"/>
                <a:t>或</a:t>
              </a:r>
              <a:r>
                <a:rPr lang="en-US" altLang="zh-CN" b="1" i="1"/>
                <a:t>e </a:t>
              </a:r>
              <a:r>
                <a:rPr lang="en-US" altLang="zh-CN"/>
                <a:t>.</a:t>
              </a:r>
            </a:p>
          </p:txBody>
        </p:sp>
        <p:sp>
          <p:nvSpPr>
            <p:cNvPr id="2081" name="Line 45"/>
            <p:cNvSpPr>
              <a:spLocks noChangeShapeType="1"/>
            </p:cNvSpPr>
            <p:nvPr/>
          </p:nvSpPr>
          <p:spPr bwMode="auto">
            <a:xfrm>
              <a:off x="3407" y="2448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801" name="Text Box 49"/>
          <p:cNvSpPr txBox="1">
            <a:spLocks noChangeArrowheads="1"/>
          </p:cNvSpPr>
          <p:nvPr/>
        </p:nvSpPr>
        <p:spPr bwMode="auto">
          <a:xfrm>
            <a:off x="5943600" y="1782763"/>
            <a:ext cx="1098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3200"/>
              <a:t>或 </a:t>
            </a:r>
            <a:r>
              <a:rPr lang="en-US" altLang="zh-CN" sz="3200" b="1" i="1"/>
              <a:t>a</a:t>
            </a:r>
            <a:r>
              <a:rPr lang="en-US" altLang="zh-CN" sz="3200" i="1"/>
              <a:t> .</a:t>
            </a: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4279900" y="4572000"/>
            <a:ext cx="1816100" cy="431800"/>
            <a:chOff x="2884" y="2880"/>
            <a:chExt cx="1144" cy="272"/>
          </a:xfrm>
        </p:grpSpPr>
        <p:graphicFrame>
          <p:nvGraphicFramePr>
            <p:cNvPr id="2053" name="Object 24"/>
            <p:cNvGraphicFramePr>
              <a:graphicFrameLocks noChangeAspect="1"/>
            </p:cNvGraphicFramePr>
            <p:nvPr/>
          </p:nvGraphicFramePr>
          <p:xfrm>
            <a:off x="2884" y="2880"/>
            <a:ext cx="11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6" name="Equation" r:id="rId13" imgW="1815840" imgH="431640" progId="Equation.3">
                    <p:embed/>
                  </p:oleObj>
                </mc:Choice>
                <mc:Fallback>
                  <p:oleObj name="Equation" r:id="rId13" imgW="1815840" imgH="431640" progId="Equation.3">
                    <p:embed/>
                    <p:pic>
                      <p:nvPicPr>
                        <p:cNvPr id="0" name="Object 2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4" y="2880"/>
                          <a:ext cx="114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9" name="Line 50"/>
            <p:cNvSpPr>
              <a:spLocks noChangeShapeType="1"/>
            </p:cNvSpPr>
            <p:nvPr/>
          </p:nvSpPr>
          <p:spPr bwMode="auto">
            <a:xfrm>
              <a:off x="3332" y="2885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1829114" y="5229200"/>
            <a:ext cx="51812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/>
              <a:t>起点与终点重合 </a:t>
            </a:r>
            <a:r>
              <a:rPr lang="en-US" altLang="zh-CN" dirty="0" smtClean="0"/>
              <a:t>,</a:t>
            </a:r>
            <a:r>
              <a:rPr lang="zh-CN" altLang="en-US" dirty="0" smtClean="0"/>
              <a:t>方向是任意的 </a:t>
            </a:r>
            <a:endParaRPr lang="en-US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4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  <p:bldP spid="74756" grpId="0" autoUpdateAnimBg="0"/>
      <p:bldP spid="74757" grpId="0" autoUpdateAnimBg="0"/>
      <p:bldP spid="74760" grpId="0" autoUpdateAnimBg="0"/>
      <p:bldP spid="74761" grpId="0" build="p" autoUpdateAnimBg="0"/>
      <p:bldP spid="74766" grpId="0" build="p" autoUpdateAnimBg="0"/>
      <p:bldP spid="74768" grpId="0" autoUpdateAnimBg="0"/>
      <p:bldP spid="74769" grpId="0" autoUpdateAnimBg="0"/>
      <p:bldP spid="74771" grpId="0" autoUpdateAnimBg="0"/>
      <p:bldP spid="74772" grpId="0" autoUpdateAnimBg="0"/>
      <p:bldP spid="74774" grpId="0" autoUpdateAnimBg="0"/>
      <p:bldP spid="74775" grpId="0" autoUpdateAnimBg="0"/>
      <p:bldP spid="74777" grpId="0" build="p" autoUpdateAnimBg="0"/>
      <p:bldP spid="74779" grpId="0" build="p" autoUpdateAnimBg="0"/>
      <p:bldP spid="74785" grpId="0" animBg="1"/>
      <p:bldP spid="74786" grpId="0" animBg="1"/>
      <p:bldP spid="74787" grpId="0" animBg="1"/>
      <p:bldP spid="74788" grpId="0" animBg="1"/>
      <p:bldP spid="74801" grpId="0" build="p" autoUpdateAnimBg="0"/>
      <p:bldP spid="3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98425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9.</a:t>
            </a:r>
          </a:p>
        </p:txBody>
      </p:sp>
      <p:pic>
        <p:nvPicPr>
          <p:cNvPr id="27661" name="Picture 3" descr="机动">
            <a:hlinkClick r:id="rId3" action="ppaction://hlinkpres?slideindex=1&amp;slidetitle=第二节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2" name="Text Box 4"/>
          <p:cNvSpPr txBox="1">
            <a:spLocks noChangeArrowheads="1"/>
          </p:cNvSpPr>
          <p:nvPr/>
        </p:nvSpPr>
        <p:spPr bwMode="auto">
          <a:xfrm>
            <a:off x="6019800" y="6600825"/>
            <a:ext cx="692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kumimoji="0" lang="zh-CN" altLang="en-US" sz="1000">
                <a:latin typeface="楷体_GB2312" pitchFamily="49" charset="-122"/>
              </a:rPr>
              <a:t>第二节  </a:t>
            </a:r>
          </a:p>
        </p:txBody>
      </p:sp>
      <p:sp>
        <p:nvSpPr>
          <p:cNvPr id="27663" name="Text Box 10"/>
          <p:cNvSpPr txBox="1">
            <a:spLocks noChangeArrowheads="1"/>
          </p:cNvSpPr>
          <p:nvPr/>
        </p:nvSpPr>
        <p:spPr bwMode="auto">
          <a:xfrm>
            <a:off x="1371600" y="381000"/>
            <a:ext cx="7435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设立方体的一条对角线为</a:t>
            </a:r>
            <a:r>
              <a:rPr lang="en-US" altLang="zh-CN" i="1"/>
              <a:t>OM</a:t>
            </a:r>
            <a:r>
              <a:rPr lang="en-US" altLang="zh-CN"/>
              <a:t>, </a:t>
            </a:r>
            <a:r>
              <a:rPr lang="zh-CN" altLang="en-US"/>
              <a:t>一条棱为 </a:t>
            </a:r>
            <a:r>
              <a:rPr lang="en-US" altLang="zh-CN" i="1"/>
              <a:t>OA</a:t>
            </a:r>
            <a:r>
              <a:rPr lang="en-US" altLang="zh-CN"/>
              <a:t>, </a:t>
            </a:r>
            <a:r>
              <a:rPr lang="zh-CN" altLang="en-US"/>
              <a:t>且 </a:t>
            </a:r>
          </a:p>
        </p:txBody>
      </p:sp>
      <p:graphicFrame>
        <p:nvGraphicFramePr>
          <p:cNvPr id="27650" name="Object 11"/>
          <p:cNvGraphicFramePr>
            <a:graphicFrameLocks noChangeAspect="1"/>
          </p:cNvGraphicFramePr>
          <p:nvPr/>
        </p:nvGraphicFramePr>
        <p:xfrm>
          <a:off x="1423988" y="1023938"/>
          <a:ext cx="1206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6" name="Equation" r:id="rId5" imgW="1206360" imgH="457200" progId="Equation.3">
                  <p:embed/>
                </p:oleObj>
              </mc:Choice>
              <mc:Fallback>
                <p:oleObj name="Equation" r:id="rId5" imgW="120636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1023938"/>
                        <a:ext cx="1206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4" name="Group 12"/>
          <p:cNvGrpSpPr>
            <a:grpSpLocks/>
          </p:cNvGrpSpPr>
          <p:nvPr/>
        </p:nvGrpSpPr>
        <p:grpSpPr bwMode="auto">
          <a:xfrm>
            <a:off x="2571750" y="990600"/>
            <a:ext cx="4591050" cy="519113"/>
            <a:chOff x="1443" y="2064"/>
            <a:chExt cx="2892" cy="327"/>
          </a:xfrm>
        </p:grpSpPr>
        <p:sp>
          <p:nvSpPr>
            <p:cNvPr id="27683" name="Text Box 13"/>
            <p:cNvSpPr txBox="1">
              <a:spLocks noChangeArrowheads="1"/>
            </p:cNvSpPr>
            <p:nvPr/>
          </p:nvSpPr>
          <p:spPr bwMode="auto">
            <a:xfrm>
              <a:off x="1443" y="2064"/>
              <a:ext cx="28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/>
                <a:t>求</a:t>
              </a:r>
              <a:r>
                <a:rPr lang="en-US" altLang="zh-CN" i="1"/>
                <a:t>OA </a:t>
              </a:r>
              <a:r>
                <a:rPr lang="zh-CN" altLang="en-US"/>
                <a:t>在 </a:t>
              </a:r>
              <a:r>
                <a:rPr lang="en-US" altLang="zh-CN" i="1"/>
                <a:t>OM</a:t>
              </a:r>
              <a:r>
                <a:rPr lang="en-US" altLang="zh-CN"/>
                <a:t> </a:t>
              </a:r>
              <a:r>
                <a:rPr lang="zh-CN" altLang="en-US"/>
                <a:t>方向上的投影</a:t>
              </a:r>
              <a:r>
                <a:rPr lang="en-US" altLang="zh-CN"/>
                <a:t>.  </a:t>
              </a:r>
            </a:p>
          </p:txBody>
        </p:sp>
        <p:sp>
          <p:nvSpPr>
            <p:cNvPr id="27684" name="Line 14"/>
            <p:cNvSpPr>
              <a:spLocks noChangeShapeType="1"/>
            </p:cNvSpPr>
            <p:nvPr/>
          </p:nvSpPr>
          <p:spPr bwMode="auto">
            <a:xfrm>
              <a:off x="1728" y="2112"/>
              <a:ext cx="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Line 15"/>
            <p:cNvSpPr>
              <a:spLocks noChangeShapeType="1"/>
            </p:cNvSpPr>
            <p:nvPr/>
          </p:nvSpPr>
          <p:spPr bwMode="auto">
            <a:xfrm>
              <a:off x="2400" y="2112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16" name="Text Box 16"/>
          <p:cNvSpPr txBox="1">
            <a:spLocks noChangeArrowheads="1"/>
          </p:cNvSpPr>
          <p:nvPr/>
        </p:nvSpPr>
        <p:spPr bwMode="auto">
          <a:xfrm>
            <a:off x="609600" y="1752600"/>
            <a:ext cx="4779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如图所示</a:t>
            </a:r>
            <a:r>
              <a:rPr lang="en-US" altLang="zh-CN"/>
              <a:t>, </a:t>
            </a:r>
            <a:r>
              <a:rPr lang="zh-CN" altLang="en-US"/>
              <a:t>记 </a:t>
            </a:r>
            <a:r>
              <a:rPr lang="zh-CN" altLang="en-US">
                <a:ea typeface="Batang" pitchFamily="18" charset="-127"/>
              </a:rPr>
              <a:t>∠</a:t>
            </a:r>
            <a:r>
              <a:rPr lang="en-US" altLang="zh-CN" i="1">
                <a:ea typeface="Batang" pitchFamily="18" charset="-127"/>
              </a:rPr>
              <a:t>MOA</a:t>
            </a:r>
            <a:r>
              <a:rPr lang="en-US" altLang="zh-CN">
                <a:ea typeface="Batang" pitchFamily="18" charset="-127"/>
              </a:rPr>
              <a:t> = </a:t>
            </a:r>
            <a:r>
              <a:rPr lang="en-US" altLang="zh-CN" i="1">
                <a:ea typeface="Batang" pitchFamily="18" charset="-127"/>
                <a:sym typeface="Symbol" pitchFamily="18" charset="2"/>
              </a:rPr>
              <a:t></a:t>
            </a:r>
            <a:r>
              <a:rPr lang="en-US" altLang="zh-CN"/>
              <a:t> , </a:t>
            </a:r>
          </a:p>
        </p:txBody>
      </p:sp>
      <p:graphicFrame>
        <p:nvGraphicFramePr>
          <p:cNvPr id="153617" name="Object 17"/>
          <p:cNvGraphicFramePr>
            <a:graphicFrameLocks noChangeAspect="1"/>
          </p:cNvGraphicFramePr>
          <p:nvPr/>
        </p:nvGraphicFramePr>
        <p:xfrm>
          <a:off x="1936750" y="2724150"/>
          <a:ext cx="1041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7" name="Equation" r:id="rId7" imgW="1041120" imgH="317160" progId="Equation.3">
                  <p:embed/>
                </p:oleObj>
              </mc:Choice>
              <mc:Fallback>
                <p:oleObj name="Equation" r:id="rId7" imgW="1041120" imgH="317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2724150"/>
                        <a:ext cx="1041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307263" y="1587500"/>
            <a:ext cx="1455737" cy="1993900"/>
            <a:chOff x="4512" y="2400"/>
            <a:chExt cx="917" cy="1256"/>
          </a:xfrm>
        </p:grpSpPr>
        <p:graphicFrame>
          <p:nvGraphicFramePr>
            <p:cNvPr id="27657" name="Object 19"/>
            <p:cNvGraphicFramePr>
              <a:graphicFrameLocks noChangeAspect="1"/>
            </p:cNvGraphicFramePr>
            <p:nvPr/>
          </p:nvGraphicFramePr>
          <p:xfrm>
            <a:off x="5253" y="3456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58" name="Equation" r:id="rId9" imgW="279360" imgH="304560" progId="Equation.3">
                    <p:embed/>
                  </p:oleObj>
                </mc:Choice>
                <mc:Fallback>
                  <p:oleObj name="Equation" r:id="rId9" imgW="279360" imgH="3045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3" y="3456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7" name="AutoShape 20"/>
            <p:cNvSpPr>
              <a:spLocks noChangeArrowheads="1"/>
            </p:cNvSpPr>
            <p:nvPr/>
          </p:nvSpPr>
          <p:spPr bwMode="auto">
            <a:xfrm flipH="1">
              <a:off x="4512" y="2615"/>
              <a:ext cx="843" cy="841"/>
            </a:xfrm>
            <a:prstGeom prst="cube">
              <a:avLst>
                <a:gd name="adj" fmla="val 2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678" name="Line 21"/>
            <p:cNvSpPr>
              <a:spLocks noChangeShapeType="1"/>
            </p:cNvSpPr>
            <p:nvPr/>
          </p:nvSpPr>
          <p:spPr bwMode="auto">
            <a:xfrm>
              <a:off x="4512" y="3245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9" name="Line 22"/>
            <p:cNvSpPr>
              <a:spLocks noChangeShapeType="1"/>
            </p:cNvSpPr>
            <p:nvPr/>
          </p:nvSpPr>
          <p:spPr bwMode="auto">
            <a:xfrm>
              <a:off x="5147" y="2611"/>
              <a:ext cx="0" cy="6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0" name="Line 23"/>
            <p:cNvSpPr>
              <a:spLocks noChangeShapeType="1"/>
            </p:cNvSpPr>
            <p:nvPr/>
          </p:nvSpPr>
          <p:spPr bwMode="auto">
            <a:xfrm>
              <a:off x="5147" y="3245"/>
              <a:ext cx="211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658" name="Object 24"/>
            <p:cNvGraphicFramePr>
              <a:graphicFrameLocks noChangeAspect="1"/>
            </p:cNvGraphicFramePr>
            <p:nvPr/>
          </p:nvGraphicFramePr>
          <p:xfrm>
            <a:off x="4565" y="3456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59" name="Equation" r:id="rId11" imgW="291960" imgH="317160" progId="Equation.3">
                    <p:embed/>
                  </p:oleObj>
                </mc:Choice>
                <mc:Fallback>
                  <p:oleObj name="Equation" r:id="rId11" imgW="291960" imgH="3171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5" y="3456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9" name="Object 25"/>
            <p:cNvGraphicFramePr>
              <a:graphicFrameLocks noChangeAspect="1"/>
            </p:cNvGraphicFramePr>
            <p:nvPr/>
          </p:nvGraphicFramePr>
          <p:xfrm>
            <a:off x="5136" y="2400"/>
            <a:ext cx="24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0" name="Equation" r:id="rId13" imgW="393480" imgH="291960" progId="Equation.3">
                    <p:embed/>
                  </p:oleObj>
                </mc:Choice>
                <mc:Fallback>
                  <p:oleObj name="Equation" r:id="rId13" imgW="393480" imgH="2919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400"/>
                          <a:ext cx="24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1" name="Line 26"/>
            <p:cNvSpPr>
              <a:spLocks noChangeShapeType="1"/>
            </p:cNvSpPr>
            <p:nvPr/>
          </p:nvSpPr>
          <p:spPr bwMode="auto">
            <a:xfrm flipV="1">
              <a:off x="4724" y="2611"/>
              <a:ext cx="423" cy="84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Line 27"/>
            <p:cNvSpPr>
              <a:spLocks noChangeShapeType="1"/>
            </p:cNvSpPr>
            <p:nvPr/>
          </p:nvSpPr>
          <p:spPr bwMode="auto">
            <a:xfrm>
              <a:off x="4724" y="3456"/>
              <a:ext cx="63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559675" y="2928938"/>
            <a:ext cx="558800" cy="330200"/>
            <a:chOff x="4671" y="3245"/>
            <a:chExt cx="352" cy="208"/>
          </a:xfrm>
        </p:grpSpPr>
        <p:graphicFrame>
          <p:nvGraphicFramePr>
            <p:cNvPr id="27656" name="Object 29"/>
            <p:cNvGraphicFramePr>
              <a:graphicFrameLocks noChangeAspect="1"/>
            </p:cNvGraphicFramePr>
            <p:nvPr/>
          </p:nvGraphicFramePr>
          <p:xfrm>
            <a:off x="4863" y="3245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1" name="Equation" r:id="rId15" imgW="253800" imgH="304560" progId="Equation.3">
                    <p:embed/>
                  </p:oleObj>
                </mc:Choice>
                <mc:Fallback>
                  <p:oleObj name="Equation" r:id="rId15" imgW="253800" imgH="30456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3245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6" name="Arc 30"/>
            <p:cNvSpPr>
              <a:spLocks/>
            </p:cNvSpPr>
            <p:nvPr/>
          </p:nvSpPr>
          <p:spPr bwMode="auto">
            <a:xfrm>
              <a:off x="4671" y="3299"/>
              <a:ext cx="189" cy="154"/>
            </a:xfrm>
            <a:custGeom>
              <a:avLst/>
              <a:gdLst>
                <a:gd name="T0" fmla="*/ 0 w 21600"/>
                <a:gd name="T1" fmla="*/ 0 h 17523"/>
                <a:gd name="T2" fmla="*/ 0 w 21600"/>
                <a:gd name="T3" fmla="*/ 0 h 17523"/>
                <a:gd name="T4" fmla="*/ 0 w 21600"/>
                <a:gd name="T5" fmla="*/ 0 h 17523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523"/>
                <a:gd name="T11" fmla="*/ 21600 w 21600"/>
                <a:gd name="T12" fmla="*/ 17523 h 175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523" fill="none" extrusionOk="0">
                  <a:moveTo>
                    <a:pt x="16783" y="0"/>
                  </a:moveTo>
                  <a:cubicBezTo>
                    <a:pt x="19899" y="3846"/>
                    <a:pt x="21600" y="8646"/>
                    <a:pt x="21600" y="13597"/>
                  </a:cubicBezTo>
                  <a:cubicBezTo>
                    <a:pt x="21600" y="14913"/>
                    <a:pt x="21479" y="16228"/>
                    <a:pt x="21240" y="17523"/>
                  </a:cubicBezTo>
                </a:path>
                <a:path w="21600" h="17523" stroke="0" extrusionOk="0">
                  <a:moveTo>
                    <a:pt x="16783" y="0"/>
                  </a:moveTo>
                  <a:cubicBezTo>
                    <a:pt x="19899" y="3846"/>
                    <a:pt x="21600" y="8646"/>
                    <a:pt x="21600" y="13597"/>
                  </a:cubicBezTo>
                  <a:cubicBezTo>
                    <a:pt x="21600" y="14913"/>
                    <a:pt x="21479" y="16228"/>
                    <a:pt x="21240" y="17523"/>
                  </a:cubicBezTo>
                  <a:lnTo>
                    <a:pt x="0" y="13597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31" name="Line 31"/>
          <p:cNvSpPr>
            <a:spLocks noChangeShapeType="1"/>
          </p:cNvSpPr>
          <p:nvPr/>
        </p:nvSpPr>
        <p:spPr bwMode="auto">
          <a:xfrm>
            <a:off x="8315325" y="1922463"/>
            <a:ext cx="334963" cy="13414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32" name="Freeform 32"/>
          <p:cNvSpPr>
            <a:spLocks/>
          </p:cNvSpPr>
          <p:nvPr/>
        </p:nvSpPr>
        <p:spPr bwMode="auto">
          <a:xfrm>
            <a:off x="8415338" y="3086100"/>
            <a:ext cx="177800" cy="177800"/>
          </a:xfrm>
          <a:custGeom>
            <a:avLst/>
            <a:gdLst>
              <a:gd name="T0" fmla="*/ 2147483647 w 144"/>
              <a:gd name="T1" fmla="*/ 2147483647 h 144"/>
              <a:gd name="T2" fmla="*/ 0 w 144"/>
              <a:gd name="T3" fmla="*/ 0 h 144"/>
              <a:gd name="T4" fmla="*/ 2147483647 w 144"/>
              <a:gd name="T5" fmla="*/ 0 h 144"/>
              <a:gd name="T6" fmla="*/ 0 60000 65536"/>
              <a:gd name="T7" fmla="*/ 0 60000 65536"/>
              <a:gd name="T8" fmla="*/ 0 60000 65536"/>
              <a:gd name="T9" fmla="*/ 0 w 144"/>
              <a:gd name="T10" fmla="*/ 0 h 144"/>
              <a:gd name="T11" fmla="*/ 144 w 14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44">
                <a:moveTo>
                  <a:pt x="48" y="144"/>
                </a:move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8575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3633" name="Object 33"/>
          <p:cNvGraphicFramePr>
            <a:graphicFrameLocks noChangeAspect="1"/>
          </p:cNvGraphicFramePr>
          <p:nvPr/>
        </p:nvGraphicFramePr>
        <p:xfrm>
          <a:off x="3048000" y="2400300"/>
          <a:ext cx="800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2" name="Equation" r:id="rId17" imgW="799920" imgH="952200" progId="Equation.3">
                  <p:embed/>
                </p:oleObj>
              </mc:Choice>
              <mc:Fallback>
                <p:oleObj name="Equation" r:id="rId17" imgW="799920" imgH="952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400300"/>
                        <a:ext cx="800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4" name="Object 34"/>
          <p:cNvGraphicFramePr>
            <a:graphicFrameLocks noChangeAspect="1"/>
          </p:cNvGraphicFramePr>
          <p:nvPr/>
        </p:nvGraphicFramePr>
        <p:xfrm>
          <a:off x="3917950" y="2419350"/>
          <a:ext cx="74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3" name="Equation" r:id="rId19" imgW="749160" imgH="838080" progId="Equation.3">
                  <p:embed/>
                </p:oleObj>
              </mc:Choice>
              <mc:Fallback>
                <p:oleObj name="Equation" r:id="rId19" imgW="749160" imgH="8380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2419350"/>
                        <a:ext cx="749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0" name="Object 40"/>
          <p:cNvGraphicFramePr>
            <a:graphicFrameLocks noChangeAspect="1"/>
          </p:cNvGraphicFramePr>
          <p:nvPr/>
        </p:nvGraphicFramePr>
        <p:xfrm>
          <a:off x="5334000" y="3581400"/>
          <a:ext cx="74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4" name="Equation" r:id="rId21" imgW="749160" imgH="838080" progId="Equation.3">
                  <p:embed/>
                </p:oleObj>
              </mc:Choice>
              <mc:Fallback>
                <p:oleObj name="Equation" r:id="rId21" imgW="749160" imgH="8380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81400"/>
                        <a:ext cx="749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1" name="Text Box 41"/>
          <p:cNvSpPr txBox="1">
            <a:spLocks noChangeArrowheads="1"/>
          </p:cNvSpPr>
          <p:nvPr/>
        </p:nvSpPr>
        <p:spPr bwMode="auto">
          <a:xfrm>
            <a:off x="990600" y="4800600"/>
            <a:ext cx="6248400" cy="76944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</a:rPr>
              <a:t>作业</a:t>
            </a:r>
            <a:r>
              <a:rPr lang="zh-CN" altLang="en-US" sz="4000" b="1" dirty="0"/>
              <a:t> </a:t>
            </a:r>
            <a:r>
              <a:rPr lang="zh-CN" altLang="en-US" sz="4400" dirty="0"/>
              <a:t>     </a:t>
            </a:r>
            <a:r>
              <a:rPr lang="en-US" altLang="zh-CN" sz="3200" dirty="0"/>
              <a:t>P13     </a:t>
            </a:r>
            <a:r>
              <a:rPr lang="en-US" altLang="zh-CN" sz="3200" dirty="0" smtClean="0"/>
              <a:t>   5</a:t>
            </a:r>
            <a:r>
              <a:rPr lang="en-US" altLang="zh-CN" sz="3200" dirty="0"/>
              <a:t>, </a:t>
            </a:r>
            <a:r>
              <a:rPr lang="en-US" altLang="zh-CN" sz="3200" dirty="0" smtClean="0"/>
              <a:t>15</a:t>
            </a:r>
            <a:r>
              <a:rPr lang="en-US" altLang="zh-CN" sz="3200" dirty="0"/>
              <a:t>,  </a:t>
            </a:r>
            <a:r>
              <a:rPr lang="en-US" altLang="zh-CN" sz="3200" dirty="0" smtClean="0"/>
              <a:t>17</a:t>
            </a:r>
            <a:endParaRPr lang="en-US" altLang="zh-CN" sz="3200" dirty="0"/>
          </a:p>
        </p:txBody>
      </p:sp>
      <p:pic>
        <p:nvPicPr>
          <p:cNvPr id="153644" name="Picture 4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29565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371600" y="3765550"/>
            <a:ext cx="3860800" cy="501650"/>
            <a:chOff x="496" y="3480"/>
            <a:chExt cx="2432" cy="316"/>
          </a:xfrm>
        </p:grpSpPr>
        <p:graphicFrame>
          <p:nvGraphicFramePr>
            <p:cNvPr id="27655" name="Object 46"/>
            <p:cNvGraphicFramePr>
              <a:graphicFrameLocks noChangeAspect="1"/>
            </p:cNvGraphicFramePr>
            <p:nvPr/>
          </p:nvGraphicFramePr>
          <p:xfrm>
            <a:off x="496" y="3484"/>
            <a:ext cx="243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5" name="Equation" r:id="rId24" imgW="3860640" imgH="495000" progId="Equation.3">
                    <p:embed/>
                  </p:oleObj>
                </mc:Choice>
                <mc:Fallback>
                  <p:oleObj name="Equation" r:id="rId24" imgW="3860640" imgH="4950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" y="3484"/>
                          <a:ext cx="243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3" name="Line 47"/>
            <p:cNvSpPr>
              <a:spLocks noChangeShapeType="1"/>
            </p:cNvSpPr>
            <p:nvPr/>
          </p:nvSpPr>
          <p:spPr bwMode="auto">
            <a:xfrm>
              <a:off x="1174" y="3600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48"/>
            <p:cNvSpPr>
              <a:spLocks noChangeShapeType="1"/>
            </p:cNvSpPr>
            <p:nvPr/>
          </p:nvSpPr>
          <p:spPr bwMode="auto">
            <a:xfrm>
              <a:off x="1488" y="34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Line 49"/>
            <p:cNvSpPr>
              <a:spLocks noChangeShapeType="1"/>
            </p:cNvSpPr>
            <p:nvPr/>
          </p:nvSpPr>
          <p:spPr bwMode="auto">
            <a:xfrm>
              <a:off x="2064" y="34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6" grpId="0" build="p" autoUpdateAnimBg="0"/>
      <p:bldP spid="153631" grpId="0" animBg="1"/>
      <p:bldP spid="153632" grpId="0" animBg="1"/>
      <p:bldP spid="15364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17475"/>
            <a:ext cx="167005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rgbClr val="FFFF00"/>
                </a:solidFill>
                <a:ea typeface="楷体_GB2312" pitchFamily="49" charset="-122"/>
              </a:rPr>
              <a:t>备用题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609600" y="2514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/>
              <a:t>因</a:t>
            </a:r>
          </a:p>
        </p:txBody>
      </p:sp>
      <p:sp>
        <p:nvSpPr>
          <p:cNvPr id="28687" name="Text Box 9"/>
          <p:cNvSpPr txBox="1">
            <a:spLocks noChangeArrowheads="1"/>
          </p:cNvSpPr>
          <p:nvPr/>
        </p:nvSpPr>
        <p:spPr bwMode="auto">
          <a:xfrm>
            <a:off x="647700" y="793750"/>
            <a:ext cx="102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00"/>
                </a:solidFill>
              </a:rPr>
              <a:t>1.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设</a:t>
            </a:r>
          </a:p>
        </p:txBody>
      </p:sp>
      <p:sp>
        <p:nvSpPr>
          <p:cNvPr id="124941" name="Text Box 13"/>
          <p:cNvSpPr txBox="1">
            <a:spLocks noChangeArrowheads="1"/>
          </p:cNvSpPr>
          <p:nvPr/>
        </p:nvSpPr>
        <p:spPr bwMode="auto">
          <a:xfrm>
            <a:off x="196850" y="1446213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</a:rPr>
              <a:t>求向量</a:t>
            </a:r>
          </a:p>
        </p:txBody>
      </p:sp>
      <p:sp>
        <p:nvSpPr>
          <p:cNvPr id="124944" name="Text Box 16"/>
          <p:cNvSpPr txBox="1">
            <a:spLocks noChangeArrowheads="1"/>
          </p:cNvSpPr>
          <p:nvPr/>
        </p:nvSpPr>
        <p:spPr bwMode="auto">
          <a:xfrm>
            <a:off x="3657600" y="1447800"/>
            <a:ext cx="5121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</a:rPr>
              <a:t>在 </a:t>
            </a:r>
            <a:r>
              <a:rPr lang="en-US" altLang="zh-CN" i="1">
                <a:solidFill>
                  <a:srgbClr val="FFFFFF"/>
                </a:solidFill>
              </a:rPr>
              <a:t>x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轴上的投影及在 </a:t>
            </a:r>
            <a:r>
              <a:rPr lang="en-US" altLang="zh-CN" i="1">
                <a:solidFill>
                  <a:srgbClr val="FFFFFF"/>
                </a:solidFill>
              </a:rPr>
              <a:t>y </a:t>
            </a:r>
            <a:r>
              <a:rPr lang="zh-CN" altLang="en-US">
                <a:solidFill>
                  <a:srgbClr val="FFFFFF"/>
                </a:solidFill>
              </a:rPr>
              <a:t>轴上的分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228600" y="1995488"/>
            <a:ext cx="984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</a:rPr>
              <a:t>向量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124950" name="Object 22"/>
          <p:cNvGraphicFramePr>
            <a:graphicFrameLocks noChangeAspect="1"/>
          </p:cNvGraphicFramePr>
          <p:nvPr/>
        </p:nvGraphicFramePr>
        <p:xfrm>
          <a:off x="4953000" y="4946650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54" name="Equation" r:id="rId3" imgW="1015920" imgH="444240" progId="Equation.3">
                  <p:embed/>
                </p:oleObj>
              </mc:Choice>
              <mc:Fallback>
                <p:oleObj name="Equation" r:id="rId3" imgW="101592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946650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51" name="Text Box 23"/>
          <p:cNvSpPr txBox="1">
            <a:spLocks noChangeArrowheads="1"/>
          </p:cNvSpPr>
          <p:nvPr/>
        </p:nvSpPr>
        <p:spPr bwMode="auto">
          <a:xfrm>
            <a:off x="1447800" y="5500688"/>
            <a:ext cx="3363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</a:rPr>
              <a:t>在 </a:t>
            </a:r>
            <a:r>
              <a:rPr lang="en-US" altLang="zh-CN" i="1">
                <a:solidFill>
                  <a:srgbClr val="FFFF00"/>
                </a:solidFill>
              </a:rPr>
              <a:t>y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轴上的分向量为</a:t>
            </a:r>
          </a:p>
        </p:txBody>
      </p:sp>
      <p:sp>
        <p:nvSpPr>
          <p:cNvPr id="124953" name="Text Box 25"/>
          <p:cNvSpPr txBox="1">
            <a:spLocks noChangeArrowheads="1"/>
          </p:cNvSpPr>
          <p:nvPr/>
        </p:nvSpPr>
        <p:spPr bwMode="auto">
          <a:xfrm>
            <a:off x="1447800" y="4876800"/>
            <a:ext cx="3363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</a:rPr>
              <a:t>故在 </a:t>
            </a:r>
            <a:r>
              <a:rPr lang="en-US" altLang="zh-CN" i="1">
                <a:solidFill>
                  <a:srgbClr val="FFFF00"/>
                </a:solidFill>
              </a:rPr>
              <a:t>x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轴上的投影为</a:t>
            </a:r>
          </a:p>
        </p:txBody>
      </p:sp>
      <p:grpSp>
        <p:nvGrpSpPr>
          <p:cNvPr id="28693" name="Group 65"/>
          <p:cNvGrpSpPr>
            <a:grpSpLocks/>
          </p:cNvGrpSpPr>
          <p:nvPr/>
        </p:nvGrpSpPr>
        <p:grpSpPr bwMode="auto">
          <a:xfrm>
            <a:off x="1524000" y="884238"/>
            <a:ext cx="2527300" cy="411162"/>
            <a:chOff x="1008" y="557"/>
            <a:chExt cx="1592" cy="259"/>
          </a:xfrm>
        </p:grpSpPr>
        <p:graphicFrame>
          <p:nvGraphicFramePr>
            <p:cNvPr id="28684" name="Object 10"/>
            <p:cNvGraphicFramePr>
              <a:graphicFrameLocks noChangeAspect="1"/>
            </p:cNvGraphicFramePr>
            <p:nvPr/>
          </p:nvGraphicFramePr>
          <p:xfrm>
            <a:off x="1008" y="568"/>
            <a:ext cx="15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55" name="Equation" r:id="rId5" imgW="2527200" imgH="393480" progId="Equation.3">
                    <p:embed/>
                  </p:oleObj>
                </mc:Choice>
                <mc:Fallback>
                  <p:oleObj name="Equation" r:id="rId5" imgW="2527200" imgH="393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568"/>
                          <a:ext cx="15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33" name="Line 51"/>
            <p:cNvSpPr>
              <a:spLocks noChangeShapeType="1"/>
            </p:cNvSpPr>
            <p:nvPr/>
          </p:nvSpPr>
          <p:spPr bwMode="auto">
            <a:xfrm>
              <a:off x="1038" y="57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4" name="Line 52"/>
            <p:cNvSpPr>
              <a:spLocks noChangeShapeType="1"/>
            </p:cNvSpPr>
            <p:nvPr/>
          </p:nvSpPr>
          <p:spPr bwMode="auto">
            <a:xfrm>
              <a:off x="1527" y="55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5" name="Line 53"/>
            <p:cNvSpPr>
              <a:spLocks noChangeShapeType="1"/>
            </p:cNvSpPr>
            <p:nvPr/>
          </p:nvSpPr>
          <p:spPr bwMode="auto">
            <a:xfrm>
              <a:off x="1968" y="55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6" name="Line 54"/>
            <p:cNvSpPr>
              <a:spLocks noChangeShapeType="1"/>
            </p:cNvSpPr>
            <p:nvPr/>
          </p:nvSpPr>
          <p:spPr bwMode="auto">
            <a:xfrm>
              <a:off x="2357" y="55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94" name="Group 64"/>
          <p:cNvGrpSpPr>
            <a:grpSpLocks/>
          </p:cNvGrpSpPr>
          <p:nvPr/>
        </p:nvGrpSpPr>
        <p:grpSpPr bwMode="auto">
          <a:xfrm>
            <a:off x="4167188" y="879475"/>
            <a:ext cx="2501900" cy="415925"/>
            <a:chOff x="2640" y="575"/>
            <a:chExt cx="1576" cy="262"/>
          </a:xfrm>
        </p:grpSpPr>
        <p:graphicFrame>
          <p:nvGraphicFramePr>
            <p:cNvPr id="28683" name="Object 11"/>
            <p:cNvGraphicFramePr>
              <a:graphicFrameLocks noChangeAspect="1"/>
            </p:cNvGraphicFramePr>
            <p:nvPr/>
          </p:nvGraphicFramePr>
          <p:xfrm>
            <a:off x="2640" y="589"/>
            <a:ext cx="15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56" name="Equation" r:id="rId7" imgW="2501640" imgH="393480" progId="Equation.3">
                    <p:embed/>
                  </p:oleObj>
                </mc:Choice>
                <mc:Fallback>
                  <p:oleObj name="Equation" r:id="rId7" imgW="2501640" imgH="3934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589"/>
                          <a:ext cx="15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29" name="Line 55"/>
            <p:cNvSpPr>
              <a:spLocks noChangeShapeType="1"/>
            </p:cNvSpPr>
            <p:nvPr/>
          </p:nvSpPr>
          <p:spPr bwMode="auto">
            <a:xfrm>
              <a:off x="2647" y="6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0" name="Line 56"/>
            <p:cNvSpPr>
              <a:spLocks noChangeShapeType="1"/>
            </p:cNvSpPr>
            <p:nvPr/>
          </p:nvSpPr>
          <p:spPr bwMode="auto">
            <a:xfrm>
              <a:off x="3120" y="57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1" name="Line 57"/>
            <p:cNvSpPr>
              <a:spLocks noChangeShapeType="1"/>
            </p:cNvSpPr>
            <p:nvPr/>
          </p:nvSpPr>
          <p:spPr bwMode="auto">
            <a:xfrm>
              <a:off x="3552" y="57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2" name="Line 58"/>
            <p:cNvSpPr>
              <a:spLocks noChangeShapeType="1"/>
            </p:cNvSpPr>
            <p:nvPr/>
          </p:nvSpPr>
          <p:spPr bwMode="auto">
            <a:xfrm>
              <a:off x="3980" y="57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95" name="Group 63"/>
          <p:cNvGrpSpPr>
            <a:grpSpLocks/>
          </p:cNvGrpSpPr>
          <p:nvPr/>
        </p:nvGrpSpPr>
        <p:grpSpPr bwMode="auto">
          <a:xfrm>
            <a:off x="6692900" y="865188"/>
            <a:ext cx="2209800" cy="430212"/>
            <a:chOff x="4224" y="575"/>
            <a:chExt cx="1392" cy="271"/>
          </a:xfrm>
        </p:grpSpPr>
        <p:graphicFrame>
          <p:nvGraphicFramePr>
            <p:cNvPr id="28682" name="Object 26"/>
            <p:cNvGraphicFramePr>
              <a:graphicFrameLocks noChangeAspect="1"/>
            </p:cNvGraphicFramePr>
            <p:nvPr/>
          </p:nvGraphicFramePr>
          <p:xfrm>
            <a:off x="4224" y="598"/>
            <a:ext cx="13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57" name="Equation" r:id="rId9" imgW="2209680" imgH="393480" progId="Equation.3">
                    <p:embed/>
                  </p:oleObj>
                </mc:Choice>
                <mc:Fallback>
                  <p:oleObj name="Equation" r:id="rId9" imgW="2209680" imgH="3934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598"/>
                          <a:ext cx="13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25" name="Line 59"/>
            <p:cNvSpPr>
              <a:spLocks noChangeShapeType="1"/>
            </p:cNvSpPr>
            <p:nvPr/>
          </p:nvSpPr>
          <p:spPr bwMode="auto">
            <a:xfrm>
              <a:off x="4752" y="57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6" name="Line 60"/>
            <p:cNvSpPr>
              <a:spLocks noChangeShapeType="1"/>
            </p:cNvSpPr>
            <p:nvPr/>
          </p:nvSpPr>
          <p:spPr bwMode="auto">
            <a:xfrm>
              <a:off x="5040" y="57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7" name="Line 61"/>
            <p:cNvSpPr>
              <a:spLocks noChangeShapeType="1"/>
            </p:cNvSpPr>
            <p:nvPr/>
          </p:nvSpPr>
          <p:spPr bwMode="auto">
            <a:xfrm>
              <a:off x="5472" y="57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8" name="Line 62"/>
            <p:cNvSpPr>
              <a:spLocks noChangeShapeType="1"/>
            </p:cNvSpPr>
            <p:nvPr/>
          </p:nvSpPr>
          <p:spPr bwMode="auto">
            <a:xfrm>
              <a:off x="4272" y="6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1371600" y="1543050"/>
            <a:ext cx="2322513" cy="393700"/>
            <a:chOff x="864" y="952"/>
            <a:chExt cx="1463" cy="248"/>
          </a:xfrm>
        </p:grpSpPr>
        <p:graphicFrame>
          <p:nvGraphicFramePr>
            <p:cNvPr id="28681" name="Object 14"/>
            <p:cNvGraphicFramePr>
              <a:graphicFrameLocks noChangeAspect="1"/>
            </p:cNvGraphicFramePr>
            <p:nvPr/>
          </p:nvGraphicFramePr>
          <p:xfrm>
            <a:off x="864" y="952"/>
            <a:ext cx="1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58" name="Equation" r:id="rId11" imgW="2311200" imgH="393480" progId="Equation.3">
                    <p:embed/>
                  </p:oleObj>
                </mc:Choice>
                <mc:Fallback>
                  <p:oleObj name="Equation" r:id="rId11" imgW="2311200" imgH="3934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952"/>
                          <a:ext cx="14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21" name="Line 66"/>
            <p:cNvSpPr>
              <a:spLocks noChangeShapeType="1"/>
            </p:cNvSpPr>
            <p:nvPr/>
          </p:nvSpPr>
          <p:spPr bwMode="auto">
            <a:xfrm>
              <a:off x="872" y="9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2" name="Line 67"/>
            <p:cNvSpPr>
              <a:spLocks noChangeShapeType="1"/>
            </p:cNvSpPr>
            <p:nvPr/>
          </p:nvSpPr>
          <p:spPr bwMode="auto">
            <a:xfrm>
              <a:off x="1351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3" name="Line 68"/>
            <p:cNvSpPr>
              <a:spLocks noChangeShapeType="1"/>
            </p:cNvSpPr>
            <p:nvPr/>
          </p:nvSpPr>
          <p:spPr bwMode="auto">
            <a:xfrm>
              <a:off x="1831" y="9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4" name="Line 69"/>
            <p:cNvSpPr>
              <a:spLocks noChangeShapeType="1"/>
            </p:cNvSpPr>
            <p:nvPr/>
          </p:nvSpPr>
          <p:spPr bwMode="auto">
            <a:xfrm>
              <a:off x="2183" y="9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2097088" y="2590800"/>
            <a:ext cx="2322512" cy="393700"/>
            <a:chOff x="864" y="952"/>
            <a:chExt cx="1463" cy="248"/>
          </a:xfrm>
        </p:grpSpPr>
        <p:graphicFrame>
          <p:nvGraphicFramePr>
            <p:cNvPr id="28680" name="Object 72"/>
            <p:cNvGraphicFramePr>
              <a:graphicFrameLocks noChangeAspect="1"/>
            </p:cNvGraphicFramePr>
            <p:nvPr/>
          </p:nvGraphicFramePr>
          <p:xfrm>
            <a:off x="864" y="952"/>
            <a:ext cx="1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59" name="Equation" r:id="rId13" imgW="2311200" imgH="393480" progId="Equation.3">
                    <p:embed/>
                  </p:oleObj>
                </mc:Choice>
                <mc:Fallback>
                  <p:oleObj name="Equation" r:id="rId13" imgW="2311200" imgH="39348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952"/>
                          <a:ext cx="14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7" name="Line 73"/>
            <p:cNvSpPr>
              <a:spLocks noChangeShapeType="1"/>
            </p:cNvSpPr>
            <p:nvPr/>
          </p:nvSpPr>
          <p:spPr bwMode="auto">
            <a:xfrm>
              <a:off x="872" y="9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8" name="Line 74"/>
            <p:cNvSpPr>
              <a:spLocks noChangeShapeType="1"/>
            </p:cNvSpPr>
            <p:nvPr/>
          </p:nvSpPr>
          <p:spPr bwMode="auto">
            <a:xfrm>
              <a:off x="1351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9" name="Line 75"/>
            <p:cNvSpPr>
              <a:spLocks noChangeShapeType="1"/>
            </p:cNvSpPr>
            <p:nvPr/>
          </p:nvSpPr>
          <p:spPr bwMode="auto">
            <a:xfrm>
              <a:off x="1831" y="9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0" name="Line 76"/>
            <p:cNvSpPr>
              <a:spLocks noChangeShapeType="1"/>
            </p:cNvSpPr>
            <p:nvPr/>
          </p:nvSpPr>
          <p:spPr bwMode="auto">
            <a:xfrm>
              <a:off x="2183" y="9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96"/>
          <p:cNvGrpSpPr>
            <a:grpSpLocks/>
          </p:cNvGrpSpPr>
          <p:nvPr/>
        </p:nvGrpSpPr>
        <p:grpSpPr bwMode="auto">
          <a:xfrm>
            <a:off x="2355850" y="3124200"/>
            <a:ext cx="2565400" cy="458788"/>
            <a:chOff x="1484" y="2064"/>
            <a:chExt cx="1616" cy="289"/>
          </a:xfrm>
        </p:grpSpPr>
        <p:graphicFrame>
          <p:nvGraphicFramePr>
            <p:cNvPr id="28679" name="Object 5"/>
            <p:cNvGraphicFramePr>
              <a:graphicFrameLocks noChangeAspect="1"/>
            </p:cNvGraphicFramePr>
            <p:nvPr/>
          </p:nvGraphicFramePr>
          <p:xfrm>
            <a:off x="1484" y="2105"/>
            <a:ext cx="16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60" name="Equation" r:id="rId15" imgW="2565360" imgH="393480" progId="Equation.3">
                    <p:embed/>
                  </p:oleObj>
                </mc:Choice>
                <mc:Fallback>
                  <p:oleObj name="Equation" r:id="rId15" imgW="2565360" imgH="393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" y="2105"/>
                          <a:ext cx="161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4" name="Line 77"/>
            <p:cNvSpPr>
              <a:spLocks noChangeShapeType="1"/>
            </p:cNvSpPr>
            <p:nvPr/>
          </p:nvSpPr>
          <p:spPr bwMode="auto">
            <a:xfrm>
              <a:off x="1968" y="20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5" name="Line 78"/>
            <p:cNvSpPr>
              <a:spLocks noChangeShapeType="1"/>
            </p:cNvSpPr>
            <p:nvPr/>
          </p:nvSpPr>
          <p:spPr bwMode="auto">
            <a:xfrm>
              <a:off x="2448" y="20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6" name="Line 79"/>
            <p:cNvSpPr>
              <a:spLocks noChangeShapeType="1"/>
            </p:cNvSpPr>
            <p:nvPr/>
          </p:nvSpPr>
          <p:spPr bwMode="auto">
            <a:xfrm>
              <a:off x="2880" y="20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4965700" y="3124200"/>
            <a:ext cx="2578100" cy="457200"/>
            <a:chOff x="3128" y="2064"/>
            <a:chExt cx="1624" cy="288"/>
          </a:xfrm>
        </p:grpSpPr>
        <p:graphicFrame>
          <p:nvGraphicFramePr>
            <p:cNvPr id="28678" name="Object 6"/>
            <p:cNvGraphicFramePr>
              <a:graphicFrameLocks noChangeAspect="1"/>
            </p:cNvGraphicFramePr>
            <p:nvPr/>
          </p:nvGraphicFramePr>
          <p:xfrm>
            <a:off x="3128" y="2104"/>
            <a:ext cx="16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61" name="Equation" r:id="rId17" imgW="2577960" imgH="393480" progId="Equation.3">
                    <p:embed/>
                  </p:oleObj>
                </mc:Choice>
                <mc:Fallback>
                  <p:oleObj name="Equation" r:id="rId17" imgW="2577960" imgH="393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" y="2104"/>
                          <a:ext cx="162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1" name="Line 80"/>
            <p:cNvSpPr>
              <a:spLocks noChangeShapeType="1"/>
            </p:cNvSpPr>
            <p:nvPr/>
          </p:nvSpPr>
          <p:spPr bwMode="auto">
            <a:xfrm>
              <a:off x="3600" y="20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2" name="Line 81"/>
            <p:cNvSpPr>
              <a:spLocks noChangeShapeType="1"/>
            </p:cNvSpPr>
            <p:nvPr/>
          </p:nvSpPr>
          <p:spPr bwMode="auto">
            <a:xfrm>
              <a:off x="4080" y="20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3" name="Line 82"/>
            <p:cNvSpPr>
              <a:spLocks noChangeShapeType="1"/>
            </p:cNvSpPr>
            <p:nvPr/>
          </p:nvSpPr>
          <p:spPr bwMode="auto">
            <a:xfrm>
              <a:off x="4512" y="20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98"/>
          <p:cNvGrpSpPr>
            <a:grpSpLocks/>
          </p:cNvGrpSpPr>
          <p:nvPr/>
        </p:nvGrpSpPr>
        <p:grpSpPr bwMode="auto">
          <a:xfrm>
            <a:off x="4972050" y="3733800"/>
            <a:ext cx="2159000" cy="431800"/>
            <a:chOff x="3132" y="2448"/>
            <a:chExt cx="1360" cy="272"/>
          </a:xfrm>
        </p:grpSpPr>
        <p:graphicFrame>
          <p:nvGraphicFramePr>
            <p:cNvPr id="28677" name="Object 7"/>
            <p:cNvGraphicFramePr>
              <a:graphicFrameLocks noChangeAspect="1"/>
            </p:cNvGraphicFramePr>
            <p:nvPr/>
          </p:nvGraphicFramePr>
          <p:xfrm>
            <a:off x="3132" y="2472"/>
            <a:ext cx="13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62" name="Equation" r:id="rId19" imgW="2158920" imgH="393480" progId="Equation.3">
                    <p:embed/>
                  </p:oleObj>
                </mc:Choice>
                <mc:Fallback>
                  <p:oleObj name="Equation" r:id="rId19" imgW="2158920" imgH="393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2" y="2472"/>
                          <a:ext cx="136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8" name="Line 83"/>
            <p:cNvSpPr>
              <a:spLocks noChangeShapeType="1"/>
            </p:cNvSpPr>
            <p:nvPr/>
          </p:nvSpPr>
          <p:spPr bwMode="auto">
            <a:xfrm>
              <a:off x="3504" y="24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9" name="Line 84"/>
            <p:cNvSpPr>
              <a:spLocks noChangeShapeType="1"/>
            </p:cNvSpPr>
            <p:nvPr/>
          </p:nvSpPr>
          <p:spPr bwMode="auto">
            <a:xfrm>
              <a:off x="3840" y="24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0" name="Line 85"/>
            <p:cNvSpPr>
              <a:spLocks noChangeShapeType="1"/>
            </p:cNvSpPr>
            <p:nvPr/>
          </p:nvSpPr>
          <p:spPr bwMode="auto">
            <a:xfrm>
              <a:off x="4272" y="24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99"/>
          <p:cNvGrpSpPr>
            <a:grpSpLocks/>
          </p:cNvGrpSpPr>
          <p:nvPr/>
        </p:nvGrpSpPr>
        <p:grpSpPr bwMode="auto">
          <a:xfrm>
            <a:off x="2425700" y="4267200"/>
            <a:ext cx="2463800" cy="431800"/>
            <a:chOff x="1528" y="2784"/>
            <a:chExt cx="1552" cy="272"/>
          </a:xfrm>
        </p:grpSpPr>
        <p:graphicFrame>
          <p:nvGraphicFramePr>
            <p:cNvPr id="28676" name="Object 8"/>
            <p:cNvGraphicFramePr>
              <a:graphicFrameLocks noChangeAspect="1"/>
            </p:cNvGraphicFramePr>
            <p:nvPr/>
          </p:nvGraphicFramePr>
          <p:xfrm>
            <a:off x="1528" y="2808"/>
            <a:ext cx="15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63" name="Equation" r:id="rId21" imgW="2463480" imgH="393480" progId="Equation.3">
                    <p:embed/>
                  </p:oleObj>
                </mc:Choice>
                <mc:Fallback>
                  <p:oleObj name="Equation" r:id="rId21" imgW="2463480" imgH="3934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2808"/>
                          <a:ext cx="15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5" name="Line 86"/>
            <p:cNvSpPr>
              <a:spLocks noChangeShapeType="1"/>
            </p:cNvSpPr>
            <p:nvPr/>
          </p:nvSpPr>
          <p:spPr bwMode="auto">
            <a:xfrm>
              <a:off x="1920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6" name="Line 87"/>
            <p:cNvSpPr>
              <a:spLocks noChangeShapeType="1"/>
            </p:cNvSpPr>
            <p:nvPr/>
          </p:nvSpPr>
          <p:spPr bwMode="auto">
            <a:xfrm>
              <a:off x="2400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7" name="Line 88"/>
            <p:cNvSpPr>
              <a:spLocks noChangeShapeType="1"/>
            </p:cNvSpPr>
            <p:nvPr/>
          </p:nvSpPr>
          <p:spPr bwMode="auto">
            <a:xfrm>
              <a:off x="2928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100"/>
          <p:cNvGrpSpPr>
            <a:grpSpLocks/>
          </p:cNvGrpSpPr>
          <p:nvPr/>
        </p:nvGrpSpPr>
        <p:grpSpPr bwMode="auto">
          <a:xfrm>
            <a:off x="4953000" y="5562600"/>
            <a:ext cx="1447800" cy="495300"/>
            <a:chOff x="3120" y="3504"/>
            <a:chExt cx="912" cy="312"/>
          </a:xfrm>
        </p:grpSpPr>
        <p:graphicFrame>
          <p:nvGraphicFramePr>
            <p:cNvPr id="28675" name="Object 24"/>
            <p:cNvGraphicFramePr>
              <a:graphicFrameLocks noChangeAspect="1"/>
            </p:cNvGraphicFramePr>
            <p:nvPr/>
          </p:nvGraphicFramePr>
          <p:xfrm>
            <a:off x="3120" y="3512"/>
            <a:ext cx="86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64" name="Equation" r:id="rId23" imgW="1371600" imgH="482400" progId="Equation.3">
                    <p:embed/>
                  </p:oleObj>
                </mc:Choice>
                <mc:Fallback>
                  <p:oleObj name="Equation" r:id="rId23" imgW="1371600" imgH="4824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512"/>
                          <a:ext cx="86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3" name="Line 89"/>
            <p:cNvSpPr>
              <a:spLocks noChangeShapeType="1"/>
            </p:cNvSpPr>
            <p:nvPr/>
          </p:nvSpPr>
          <p:spPr bwMode="auto">
            <a:xfrm>
              <a:off x="3408" y="3504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Line 90"/>
            <p:cNvSpPr>
              <a:spLocks noChangeShapeType="1"/>
            </p:cNvSpPr>
            <p:nvPr/>
          </p:nvSpPr>
          <p:spPr bwMode="auto">
            <a:xfrm>
              <a:off x="3888" y="3504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4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autoUpdateAnimBg="0"/>
      <p:bldP spid="124941" grpId="0" build="p" autoUpdateAnimBg="0"/>
      <p:bldP spid="124944" grpId="0" build="p" autoUpdateAnimBg="0" advAuto="0"/>
      <p:bldP spid="124948" grpId="0" build="p" autoUpdateAnimBg="0" advAuto="0"/>
      <p:bldP spid="124951" grpId="0" build="p" autoUpdateAnimBg="0"/>
      <p:bldP spid="12495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5950" y="511175"/>
            <a:ext cx="984250" cy="479425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FFFF00"/>
                </a:solidFill>
                <a:ea typeface="楷体_GB2312" pitchFamily="49" charset="-122"/>
              </a:rPr>
              <a:t>2.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b="1" smtClean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9711" name="Text Box 6"/>
          <p:cNvSpPr txBox="1">
            <a:spLocks noChangeArrowheads="1"/>
          </p:cNvSpPr>
          <p:nvPr/>
        </p:nvSpPr>
        <p:spPr bwMode="auto">
          <a:xfrm>
            <a:off x="4800600" y="4445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</a:rPr>
              <a:t>求以向量</a:t>
            </a:r>
          </a:p>
        </p:txBody>
      </p:sp>
      <p:sp>
        <p:nvSpPr>
          <p:cNvPr id="29712" name="Text Box 8"/>
          <p:cNvSpPr txBox="1">
            <a:spLocks noChangeArrowheads="1"/>
          </p:cNvSpPr>
          <p:nvPr/>
        </p:nvSpPr>
        <p:spPr bwMode="auto">
          <a:xfrm>
            <a:off x="152400" y="1157288"/>
            <a:ext cx="436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</a:rPr>
              <a:t>行四边形的对角线的长度 </a:t>
            </a:r>
            <a:r>
              <a:rPr lang="en-US" altLang="zh-CN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457200" y="4891088"/>
            <a:ext cx="551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</a:rPr>
              <a:t>该平行四边形的对角线的长度各为</a:t>
            </a:r>
          </a:p>
        </p:txBody>
      </p:sp>
      <p:graphicFrame>
        <p:nvGraphicFramePr>
          <p:cNvPr id="125974" name="Object 22"/>
          <p:cNvGraphicFramePr>
            <a:graphicFrameLocks noChangeAspect="1"/>
          </p:cNvGraphicFramePr>
          <p:nvPr/>
        </p:nvGraphicFramePr>
        <p:xfrm>
          <a:off x="5930900" y="4860925"/>
          <a:ext cx="1155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0" name="Equation" r:id="rId3" imgW="1155600" imgH="507960" progId="Equation.3">
                  <p:embed/>
                </p:oleObj>
              </mc:Choice>
              <mc:Fallback>
                <p:oleObj name="Equation" r:id="rId3" imgW="1155600" imgH="5079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4860925"/>
                        <a:ext cx="1155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1066800" y="1843088"/>
            <a:ext cx="2406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对角线的长为</a:t>
            </a:r>
          </a:p>
        </p:txBody>
      </p: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539750" y="1828800"/>
            <a:ext cx="77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</a:rPr>
              <a:t>解：</a:t>
            </a:r>
          </a:p>
        </p:txBody>
      </p:sp>
      <p:sp>
        <p:nvSpPr>
          <p:cNvPr id="29716" name="Text Box 29"/>
          <p:cNvSpPr txBox="1">
            <a:spLocks noChangeArrowheads="1"/>
          </p:cNvSpPr>
          <p:nvPr/>
        </p:nvSpPr>
        <p:spPr bwMode="auto">
          <a:xfrm>
            <a:off x="7146925" y="44608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>
                <a:solidFill>
                  <a:srgbClr val="FFFFFF"/>
                </a:solidFill>
              </a:rPr>
              <a:t>为边的平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7467600" y="3921125"/>
            <a:ext cx="323850" cy="269875"/>
            <a:chOff x="4464" y="2230"/>
            <a:chExt cx="204" cy="170"/>
          </a:xfrm>
        </p:grpSpPr>
        <p:graphicFrame>
          <p:nvGraphicFramePr>
            <p:cNvPr id="29709" name="Object 18"/>
            <p:cNvGraphicFramePr>
              <a:graphicFrameLocks noChangeAspect="1"/>
            </p:cNvGraphicFramePr>
            <p:nvPr/>
          </p:nvGraphicFramePr>
          <p:xfrm>
            <a:off x="4464" y="2248"/>
            <a:ext cx="19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1" name="Equation" r:id="rId5" imgW="304560" imgH="241200" progId="Equation.3">
                    <p:embed/>
                  </p:oleObj>
                </mc:Choice>
                <mc:Fallback>
                  <p:oleObj name="Equation" r:id="rId5" imgW="304560" imgH="241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248"/>
                          <a:ext cx="19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5" name="Line 38"/>
            <p:cNvSpPr>
              <a:spLocks noChangeShapeType="1"/>
            </p:cNvSpPr>
            <p:nvPr/>
          </p:nvSpPr>
          <p:spPr bwMode="auto">
            <a:xfrm>
              <a:off x="4464" y="2230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5638800" y="3360738"/>
            <a:ext cx="254000" cy="296862"/>
            <a:chOff x="4127" y="1886"/>
            <a:chExt cx="160" cy="187"/>
          </a:xfrm>
        </p:grpSpPr>
        <p:graphicFrame>
          <p:nvGraphicFramePr>
            <p:cNvPr id="29708" name="Object 15"/>
            <p:cNvGraphicFramePr>
              <a:graphicFrameLocks noChangeAspect="1"/>
            </p:cNvGraphicFramePr>
            <p:nvPr/>
          </p:nvGraphicFramePr>
          <p:xfrm>
            <a:off x="4127" y="1920"/>
            <a:ext cx="145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2" name="Equation" r:id="rId7" imgW="228600" imgH="241200" progId="Equation.3">
                    <p:embed/>
                  </p:oleObj>
                </mc:Choice>
                <mc:Fallback>
                  <p:oleObj name="Equation" r:id="rId7" imgW="228600" imgH="241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" y="1920"/>
                          <a:ext cx="145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4" name="Line 40"/>
            <p:cNvSpPr>
              <a:spLocks noChangeShapeType="1"/>
            </p:cNvSpPr>
            <p:nvPr/>
          </p:nvSpPr>
          <p:spPr bwMode="auto">
            <a:xfrm>
              <a:off x="4128" y="188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19" name="Group 64"/>
          <p:cNvGrpSpPr>
            <a:grpSpLocks/>
          </p:cNvGrpSpPr>
          <p:nvPr/>
        </p:nvGrpSpPr>
        <p:grpSpPr bwMode="auto">
          <a:xfrm>
            <a:off x="6400800" y="609600"/>
            <a:ext cx="785813" cy="369888"/>
            <a:chOff x="4128" y="384"/>
            <a:chExt cx="495" cy="233"/>
          </a:xfrm>
        </p:grpSpPr>
        <p:graphicFrame>
          <p:nvGraphicFramePr>
            <p:cNvPr id="29707" name="Object 7"/>
            <p:cNvGraphicFramePr>
              <a:graphicFrameLocks noChangeAspect="1"/>
            </p:cNvGraphicFramePr>
            <p:nvPr/>
          </p:nvGraphicFramePr>
          <p:xfrm>
            <a:off x="4132" y="417"/>
            <a:ext cx="4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3" name="Equation" r:id="rId9" imgW="749160" imgH="317160" progId="Equation.3">
                    <p:embed/>
                  </p:oleObj>
                </mc:Choice>
                <mc:Fallback>
                  <p:oleObj name="Equation" r:id="rId9" imgW="749160" imgH="3171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2" y="417"/>
                          <a:ext cx="47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2" name="Line 42"/>
            <p:cNvSpPr>
              <a:spLocks noChangeShapeType="1"/>
            </p:cNvSpPr>
            <p:nvPr/>
          </p:nvSpPr>
          <p:spPr bwMode="auto">
            <a:xfrm>
              <a:off x="4464" y="3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3" name="Line 43"/>
            <p:cNvSpPr>
              <a:spLocks noChangeShapeType="1"/>
            </p:cNvSpPr>
            <p:nvPr/>
          </p:nvSpPr>
          <p:spPr bwMode="auto">
            <a:xfrm>
              <a:off x="4128" y="384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3429000" y="1905000"/>
            <a:ext cx="1181100" cy="393700"/>
            <a:chOff x="2308" y="1224"/>
            <a:chExt cx="744" cy="248"/>
          </a:xfrm>
        </p:grpSpPr>
        <p:graphicFrame>
          <p:nvGraphicFramePr>
            <p:cNvPr id="29706" name="Object 24"/>
            <p:cNvGraphicFramePr>
              <a:graphicFrameLocks noChangeAspect="1"/>
            </p:cNvGraphicFramePr>
            <p:nvPr/>
          </p:nvGraphicFramePr>
          <p:xfrm>
            <a:off x="2308" y="1224"/>
            <a:ext cx="7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4" name="Equation" r:id="rId11" imgW="1180800" imgH="393480" progId="Equation.3">
                    <p:embed/>
                  </p:oleObj>
                </mc:Choice>
                <mc:Fallback>
                  <p:oleObj name="Equation" r:id="rId11" imgW="1180800" imgH="3934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1224"/>
                          <a:ext cx="74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0" name="Line 44"/>
            <p:cNvSpPr>
              <a:spLocks noChangeShapeType="1"/>
            </p:cNvSpPr>
            <p:nvPr/>
          </p:nvSpPr>
          <p:spPr bwMode="auto">
            <a:xfrm>
              <a:off x="2769" y="12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1" name="Line 45"/>
            <p:cNvSpPr>
              <a:spLocks noChangeShapeType="1"/>
            </p:cNvSpPr>
            <p:nvPr/>
          </p:nvSpPr>
          <p:spPr bwMode="auto">
            <a:xfrm>
              <a:off x="2388" y="1248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4730750" y="1905000"/>
            <a:ext cx="1066800" cy="393700"/>
            <a:chOff x="3128" y="1224"/>
            <a:chExt cx="672" cy="248"/>
          </a:xfrm>
        </p:grpSpPr>
        <p:graphicFrame>
          <p:nvGraphicFramePr>
            <p:cNvPr id="29705" name="Object 25"/>
            <p:cNvGraphicFramePr>
              <a:graphicFrameLocks noChangeAspect="1"/>
            </p:cNvGraphicFramePr>
            <p:nvPr/>
          </p:nvGraphicFramePr>
          <p:xfrm>
            <a:off x="3128" y="1224"/>
            <a:ext cx="6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5" name="Equation" r:id="rId13" imgW="1066680" imgH="393480" progId="Equation.3">
                    <p:embed/>
                  </p:oleObj>
                </mc:Choice>
                <mc:Fallback>
                  <p:oleObj name="Equation" r:id="rId13" imgW="1066680" imgH="3934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" y="1224"/>
                          <a:ext cx="67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8" name="Line 46"/>
            <p:cNvSpPr>
              <a:spLocks noChangeShapeType="1"/>
            </p:cNvSpPr>
            <p:nvPr/>
          </p:nvSpPr>
          <p:spPr bwMode="auto">
            <a:xfrm>
              <a:off x="3585" y="12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Line 47"/>
            <p:cNvSpPr>
              <a:spLocks noChangeShapeType="1"/>
            </p:cNvSpPr>
            <p:nvPr/>
          </p:nvSpPr>
          <p:spPr bwMode="auto">
            <a:xfrm>
              <a:off x="3216" y="1248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482725" y="2547938"/>
            <a:ext cx="3086100" cy="406400"/>
            <a:chOff x="934" y="1605"/>
            <a:chExt cx="1944" cy="256"/>
          </a:xfrm>
        </p:grpSpPr>
        <p:graphicFrame>
          <p:nvGraphicFramePr>
            <p:cNvPr id="29704" name="Object 9"/>
            <p:cNvGraphicFramePr>
              <a:graphicFrameLocks noChangeAspect="1"/>
            </p:cNvGraphicFramePr>
            <p:nvPr/>
          </p:nvGraphicFramePr>
          <p:xfrm>
            <a:off x="934" y="1605"/>
            <a:ext cx="19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6" name="Equation" r:id="rId15" imgW="3085920" imgH="406080" progId="Equation.3">
                    <p:embed/>
                  </p:oleObj>
                </mc:Choice>
                <mc:Fallback>
                  <p:oleObj name="Equation" r:id="rId15" imgW="3085920" imgH="4060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" y="1605"/>
                          <a:ext cx="19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6" name="Line 50"/>
            <p:cNvSpPr>
              <a:spLocks noChangeShapeType="1"/>
            </p:cNvSpPr>
            <p:nvPr/>
          </p:nvSpPr>
          <p:spPr bwMode="auto">
            <a:xfrm>
              <a:off x="1680" y="1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Line 51"/>
            <p:cNvSpPr>
              <a:spLocks noChangeShapeType="1"/>
            </p:cNvSpPr>
            <p:nvPr/>
          </p:nvSpPr>
          <p:spPr bwMode="auto">
            <a:xfrm>
              <a:off x="1296" y="1632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2043113" y="3087688"/>
            <a:ext cx="2527300" cy="406400"/>
            <a:chOff x="1287" y="1945"/>
            <a:chExt cx="1592" cy="256"/>
          </a:xfrm>
        </p:grpSpPr>
        <p:graphicFrame>
          <p:nvGraphicFramePr>
            <p:cNvPr id="29703" name="Object 10"/>
            <p:cNvGraphicFramePr>
              <a:graphicFrameLocks noChangeAspect="1"/>
            </p:cNvGraphicFramePr>
            <p:nvPr/>
          </p:nvGraphicFramePr>
          <p:xfrm>
            <a:off x="1287" y="1945"/>
            <a:ext cx="15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7" name="Equation" r:id="rId17" imgW="2527200" imgH="406080" progId="Equation.3">
                    <p:embed/>
                  </p:oleObj>
                </mc:Choice>
                <mc:Fallback>
                  <p:oleObj name="Equation" r:id="rId17" imgW="2527200" imgH="4060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7" y="1945"/>
                          <a:ext cx="159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4" name="Line 52"/>
            <p:cNvSpPr>
              <a:spLocks noChangeShapeType="1"/>
            </p:cNvSpPr>
            <p:nvPr/>
          </p:nvSpPr>
          <p:spPr bwMode="auto">
            <a:xfrm>
              <a:off x="1680" y="19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5" name="Line 53"/>
            <p:cNvSpPr>
              <a:spLocks noChangeShapeType="1"/>
            </p:cNvSpPr>
            <p:nvPr/>
          </p:nvSpPr>
          <p:spPr bwMode="auto">
            <a:xfrm>
              <a:off x="1296" y="1968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1422400" y="3632200"/>
            <a:ext cx="2463800" cy="482600"/>
            <a:chOff x="896" y="2288"/>
            <a:chExt cx="1552" cy="304"/>
          </a:xfrm>
        </p:grpSpPr>
        <p:graphicFrame>
          <p:nvGraphicFramePr>
            <p:cNvPr id="29702" name="Object 19"/>
            <p:cNvGraphicFramePr>
              <a:graphicFrameLocks noChangeAspect="1"/>
            </p:cNvGraphicFramePr>
            <p:nvPr/>
          </p:nvGraphicFramePr>
          <p:xfrm>
            <a:off x="896" y="2288"/>
            <a:ext cx="155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8" name="Equation" r:id="rId19" imgW="2463480" imgH="482400" progId="Equation.3">
                    <p:embed/>
                  </p:oleObj>
                </mc:Choice>
                <mc:Fallback>
                  <p:oleObj name="Equation" r:id="rId19" imgW="2463480" imgH="4824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2288"/>
                          <a:ext cx="155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2" name="Line 54"/>
            <p:cNvSpPr>
              <a:spLocks noChangeShapeType="1"/>
            </p:cNvSpPr>
            <p:nvPr/>
          </p:nvSpPr>
          <p:spPr bwMode="auto">
            <a:xfrm>
              <a:off x="1722" y="235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3" name="Line 55"/>
            <p:cNvSpPr>
              <a:spLocks noChangeShapeType="1"/>
            </p:cNvSpPr>
            <p:nvPr/>
          </p:nvSpPr>
          <p:spPr bwMode="auto">
            <a:xfrm>
              <a:off x="1344" y="2352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2057400" y="4254500"/>
            <a:ext cx="2082800" cy="482600"/>
            <a:chOff x="1296" y="2680"/>
            <a:chExt cx="1312" cy="304"/>
          </a:xfrm>
        </p:grpSpPr>
        <p:graphicFrame>
          <p:nvGraphicFramePr>
            <p:cNvPr id="29701" name="Object 20"/>
            <p:cNvGraphicFramePr>
              <a:graphicFrameLocks noChangeAspect="1"/>
            </p:cNvGraphicFramePr>
            <p:nvPr/>
          </p:nvGraphicFramePr>
          <p:xfrm>
            <a:off x="1296" y="2680"/>
            <a:ext cx="131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9" name="Equation" r:id="rId21" imgW="2082600" imgH="482400" progId="Equation.3">
                    <p:embed/>
                  </p:oleObj>
                </mc:Choice>
                <mc:Fallback>
                  <p:oleObj name="Equation" r:id="rId21" imgW="2082600" imgH="4824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80"/>
                          <a:ext cx="131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0" name="Line 56"/>
            <p:cNvSpPr>
              <a:spLocks noChangeShapeType="1"/>
            </p:cNvSpPr>
            <p:nvPr/>
          </p:nvSpPr>
          <p:spPr bwMode="auto">
            <a:xfrm>
              <a:off x="1761" y="2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1" name="Line 57"/>
            <p:cNvSpPr>
              <a:spLocks noChangeShapeType="1"/>
            </p:cNvSpPr>
            <p:nvPr/>
          </p:nvSpPr>
          <p:spPr bwMode="auto">
            <a:xfrm>
              <a:off x="1392" y="2736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26" name="Group 63"/>
          <p:cNvGrpSpPr>
            <a:grpSpLocks/>
          </p:cNvGrpSpPr>
          <p:nvPr/>
        </p:nvGrpSpPr>
        <p:grpSpPr bwMode="auto">
          <a:xfrm>
            <a:off x="3048000" y="533400"/>
            <a:ext cx="1803400" cy="457200"/>
            <a:chOff x="1982" y="336"/>
            <a:chExt cx="1136" cy="288"/>
          </a:xfrm>
        </p:grpSpPr>
        <p:graphicFrame>
          <p:nvGraphicFramePr>
            <p:cNvPr id="29700" name="Object 5"/>
            <p:cNvGraphicFramePr>
              <a:graphicFrameLocks noChangeAspect="1"/>
            </p:cNvGraphicFramePr>
            <p:nvPr/>
          </p:nvGraphicFramePr>
          <p:xfrm>
            <a:off x="1982" y="368"/>
            <a:ext cx="113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30" name="Equation" r:id="rId23" imgW="1803240" imgH="406080" progId="Equation.3">
                    <p:embed/>
                  </p:oleObj>
                </mc:Choice>
                <mc:Fallback>
                  <p:oleObj name="Equation" r:id="rId23" imgW="1803240" imgH="4060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2" y="368"/>
                          <a:ext cx="113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7" name="Line 48"/>
            <p:cNvSpPr>
              <a:spLocks noChangeShapeType="1"/>
            </p:cNvSpPr>
            <p:nvPr/>
          </p:nvSpPr>
          <p:spPr bwMode="auto">
            <a:xfrm>
              <a:off x="1994" y="385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Line 59"/>
            <p:cNvSpPr>
              <a:spLocks noChangeShapeType="1"/>
            </p:cNvSpPr>
            <p:nvPr/>
          </p:nvSpPr>
          <p:spPr bwMode="auto">
            <a:xfrm>
              <a:off x="2616" y="3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9" name="Line 60"/>
            <p:cNvSpPr>
              <a:spLocks noChangeShapeType="1"/>
            </p:cNvSpPr>
            <p:nvPr/>
          </p:nvSpPr>
          <p:spPr bwMode="auto">
            <a:xfrm>
              <a:off x="2913" y="3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27" name="Group 62"/>
          <p:cNvGrpSpPr>
            <a:grpSpLocks/>
          </p:cNvGrpSpPr>
          <p:nvPr/>
        </p:nvGrpSpPr>
        <p:grpSpPr bwMode="auto">
          <a:xfrm>
            <a:off x="1473200" y="577850"/>
            <a:ext cx="1422400" cy="412750"/>
            <a:chOff x="965" y="336"/>
            <a:chExt cx="896" cy="260"/>
          </a:xfrm>
        </p:grpSpPr>
        <p:graphicFrame>
          <p:nvGraphicFramePr>
            <p:cNvPr id="29699" name="Object 4"/>
            <p:cNvGraphicFramePr>
              <a:graphicFrameLocks noChangeAspect="1"/>
            </p:cNvGraphicFramePr>
            <p:nvPr/>
          </p:nvGraphicFramePr>
          <p:xfrm>
            <a:off x="981" y="356"/>
            <a:ext cx="8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31" name="Equation" r:id="rId25" imgW="1396800" imgH="380880" progId="Equation.3">
                    <p:embed/>
                  </p:oleObj>
                </mc:Choice>
                <mc:Fallback>
                  <p:oleObj name="Equation" r:id="rId25" imgW="1396800" imgH="3808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" y="356"/>
                          <a:ext cx="8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4" name="Line 49"/>
            <p:cNvSpPr>
              <a:spLocks noChangeShapeType="1"/>
            </p:cNvSpPr>
            <p:nvPr/>
          </p:nvSpPr>
          <p:spPr bwMode="auto">
            <a:xfrm>
              <a:off x="965" y="360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Line 58"/>
            <p:cNvSpPr>
              <a:spLocks noChangeShapeType="1"/>
            </p:cNvSpPr>
            <p:nvPr/>
          </p:nvSpPr>
          <p:spPr bwMode="auto">
            <a:xfrm>
              <a:off x="1377" y="3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Line 61"/>
            <p:cNvSpPr>
              <a:spLocks noChangeShapeType="1"/>
            </p:cNvSpPr>
            <p:nvPr/>
          </p:nvSpPr>
          <p:spPr bwMode="auto">
            <a:xfrm>
              <a:off x="1680" y="3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5964" name="Line 12"/>
          <p:cNvSpPr>
            <a:spLocks noChangeShapeType="1"/>
          </p:cNvSpPr>
          <p:nvPr/>
        </p:nvSpPr>
        <p:spPr bwMode="auto">
          <a:xfrm flipH="1">
            <a:off x="6513513" y="2878138"/>
            <a:ext cx="1366837" cy="91281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H="1" flipV="1">
            <a:off x="7880350" y="2897188"/>
            <a:ext cx="806450" cy="912812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 flipH="1">
            <a:off x="6519863" y="3808413"/>
            <a:ext cx="2166937" cy="0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9" name="Line 27"/>
          <p:cNvSpPr>
            <a:spLocks noChangeShapeType="1"/>
          </p:cNvSpPr>
          <p:nvPr/>
        </p:nvSpPr>
        <p:spPr bwMode="auto">
          <a:xfrm flipH="1">
            <a:off x="5715000" y="2897188"/>
            <a:ext cx="2166938" cy="0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80" name="Line 28"/>
          <p:cNvSpPr>
            <a:spLocks noChangeShapeType="1"/>
          </p:cNvSpPr>
          <p:nvPr/>
        </p:nvSpPr>
        <p:spPr bwMode="auto">
          <a:xfrm flipH="1" flipV="1">
            <a:off x="5724525" y="2895600"/>
            <a:ext cx="803275" cy="912813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3" name="Line 11"/>
          <p:cNvSpPr>
            <a:spLocks noChangeShapeType="1"/>
          </p:cNvSpPr>
          <p:nvPr/>
        </p:nvSpPr>
        <p:spPr bwMode="auto">
          <a:xfrm flipH="1" flipV="1">
            <a:off x="5749925" y="2897188"/>
            <a:ext cx="2936875" cy="8985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5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3" grpId="0" autoUpdateAnimBg="0"/>
      <p:bldP spid="125975" grpId="0" build="p" autoUpdateAnimBg="0"/>
      <p:bldP spid="125978" grpId="0" build="p" autoUpdateAnimBg="0"/>
      <p:bldP spid="125964" grpId="0" animBg="1"/>
      <p:bldP spid="125966" grpId="0" animBg="1"/>
      <p:bldP spid="125969" grpId="0" animBg="1"/>
      <p:bldP spid="125979" grpId="0" animBg="1"/>
      <p:bldP spid="125980" grpId="0" animBg="1"/>
      <p:bldP spid="1259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1" name="Group 48"/>
          <p:cNvGrpSpPr>
            <a:grpSpLocks/>
          </p:cNvGrpSpPr>
          <p:nvPr/>
        </p:nvGrpSpPr>
        <p:grpSpPr bwMode="auto">
          <a:xfrm>
            <a:off x="539750" y="539750"/>
            <a:ext cx="5486400" cy="519113"/>
            <a:chOff x="340" y="340"/>
            <a:chExt cx="3456" cy="327"/>
          </a:xfrm>
        </p:grpSpPr>
        <p:sp>
          <p:nvSpPr>
            <p:cNvPr id="32803" name="Text Box 4"/>
            <p:cNvSpPr txBox="1">
              <a:spLocks noChangeArrowheads="1"/>
            </p:cNvSpPr>
            <p:nvPr/>
          </p:nvSpPr>
          <p:spPr bwMode="auto">
            <a:xfrm>
              <a:off x="340" y="340"/>
              <a:ext cx="34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/>
                <a:t>若向量 </a:t>
              </a:r>
              <a:r>
                <a:rPr lang="en-US" altLang="zh-CN" i="1" dirty="0"/>
                <a:t>a </a:t>
              </a:r>
              <a:r>
                <a:rPr lang="zh-CN" altLang="en-US" dirty="0"/>
                <a:t>与 </a:t>
              </a:r>
              <a:r>
                <a:rPr lang="en-US" altLang="zh-CN" i="1" dirty="0"/>
                <a:t>b</a:t>
              </a:r>
              <a:r>
                <a:rPr lang="zh-CN" altLang="en-US" dirty="0"/>
                <a:t>大小相等</a:t>
              </a:r>
              <a:r>
                <a:rPr lang="en-US" altLang="zh-CN" dirty="0"/>
                <a:t>, </a:t>
              </a:r>
              <a:r>
                <a:rPr lang="zh-CN" altLang="en-US" dirty="0"/>
                <a:t>方向相同</a:t>
              </a:r>
              <a:r>
                <a:rPr lang="en-US" altLang="zh-CN" dirty="0"/>
                <a:t>, </a:t>
              </a:r>
              <a:endParaRPr lang="en-US" altLang="zh-CN" i="1" dirty="0"/>
            </a:p>
          </p:txBody>
        </p:sp>
        <p:sp>
          <p:nvSpPr>
            <p:cNvPr id="32804" name="Line 5"/>
            <p:cNvSpPr>
              <a:spLocks noChangeShapeType="1"/>
            </p:cNvSpPr>
            <p:nvPr/>
          </p:nvSpPr>
          <p:spPr bwMode="auto">
            <a:xfrm>
              <a:off x="1088" y="432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Line 6"/>
            <p:cNvSpPr>
              <a:spLocks noChangeShapeType="1"/>
            </p:cNvSpPr>
            <p:nvPr/>
          </p:nvSpPr>
          <p:spPr bwMode="auto">
            <a:xfrm>
              <a:off x="1540" y="388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867400" y="533400"/>
            <a:ext cx="2819400" cy="519113"/>
            <a:chOff x="3696" y="336"/>
            <a:chExt cx="1776" cy="327"/>
          </a:xfrm>
        </p:grpSpPr>
        <p:sp>
          <p:nvSpPr>
            <p:cNvPr id="32800" name="Text Box 8"/>
            <p:cNvSpPr txBox="1">
              <a:spLocks noChangeArrowheads="1"/>
            </p:cNvSpPr>
            <p:nvPr/>
          </p:nvSpPr>
          <p:spPr bwMode="auto">
            <a:xfrm>
              <a:off x="3696" y="336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/>
                <a:t>则称 </a:t>
              </a:r>
              <a:r>
                <a:rPr lang="en-US" altLang="zh-CN" i="1" dirty="0"/>
                <a:t>a </a:t>
              </a:r>
              <a:r>
                <a:rPr lang="zh-CN" altLang="en-US" dirty="0"/>
                <a:t>与 </a:t>
              </a:r>
              <a:r>
                <a:rPr lang="en-US" altLang="zh-CN" i="1" dirty="0"/>
                <a:t>b </a:t>
              </a:r>
              <a:r>
                <a:rPr lang="zh-CN" altLang="en-US" dirty="0">
                  <a:solidFill>
                    <a:schemeClr val="tx2"/>
                  </a:solidFill>
                </a:rPr>
                <a:t>相等</a:t>
              </a:r>
              <a:r>
                <a:rPr lang="en-US" altLang="zh-CN" i="1" dirty="0"/>
                <a:t>,</a:t>
              </a:r>
              <a:endParaRPr lang="en-US" altLang="zh-CN" dirty="0"/>
            </a:p>
          </p:txBody>
        </p:sp>
        <p:sp>
          <p:nvSpPr>
            <p:cNvPr id="32801" name="Line 9"/>
            <p:cNvSpPr>
              <a:spLocks noChangeShapeType="1"/>
            </p:cNvSpPr>
            <p:nvPr/>
          </p:nvSpPr>
          <p:spPr bwMode="auto">
            <a:xfrm>
              <a:off x="4224" y="43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Line 10"/>
            <p:cNvSpPr>
              <a:spLocks noChangeShapeType="1"/>
            </p:cNvSpPr>
            <p:nvPr/>
          </p:nvSpPr>
          <p:spPr bwMode="auto">
            <a:xfrm>
              <a:off x="4667" y="39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28600" y="1157288"/>
            <a:ext cx="1914525" cy="519112"/>
            <a:chOff x="144" y="729"/>
            <a:chExt cx="1206" cy="327"/>
          </a:xfrm>
        </p:grpSpPr>
        <p:sp>
          <p:nvSpPr>
            <p:cNvPr id="32797" name="Text Box 12"/>
            <p:cNvSpPr txBox="1">
              <a:spLocks noChangeArrowheads="1"/>
            </p:cNvSpPr>
            <p:nvPr/>
          </p:nvSpPr>
          <p:spPr bwMode="auto">
            <a:xfrm>
              <a:off x="144" y="729"/>
              <a:ext cx="12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/>
                <a:t>记作 </a:t>
              </a:r>
              <a:r>
                <a:rPr lang="en-US" altLang="zh-CN" i="1" dirty="0"/>
                <a:t>a</a:t>
              </a:r>
              <a:r>
                <a:rPr lang="zh-CN" altLang="en-US" dirty="0"/>
                <a:t>＝</a:t>
              </a:r>
              <a:r>
                <a:rPr lang="en-US" altLang="zh-CN" i="1" dirty="0"/>
                <a:t>b </a:t>
              </a:r>
              <a:r>
                <a:rPr lang="en-US" altLang="zh-CN" dirty="0"/>
                <a:t>;</a:t>
              </a:r>
            </a:p>
          </p:txBody>
        </p:sp>
        <p:sp>
          <p:nvSpPr>
            <p:cNvPr id="32798" name="Line 13"/>
            <p:cNvSpPr>
              <a:spLocks noChangeShapeType="1"/>
            </p:cNvSpPr>
            <p:nvPr/>
          </p:nvSpPr>
          <p:spPr bwMode="auto">
            <a:xfrm>
              <a:off x="678" y="81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14"/>
            <p:cNvSpPr>
              <a:spLocks noChangeShapeType="1"/>
            </p:cNvSpPr>
            <p:nvPr/>
          </p:nvSpPr>
          <p:spPr bwMode="auto">
            <a:xfrm>
              <a:off x="1008" y="76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95288" y="3644900"/>
            <a:ext cx="5029200" cy="519113"/>
            <a:chOff x="340" y="1200"/>
            <a:chExt cx="3168" cy="327"/>
          </a:xfrm>
        </p:grpSpPr>
        <p:sp>
          <p:nvSpPr>
            <p:cNvPr id="32794" name="Text Box 16"/>
            <p:cNvSpPr txBox="1">
              <a:spLocks noChangeArrowheads="1"/>
            </p:cNvSpPr>
            <p:nvPr/>
          </p:nvSpPr>
          <p:spPr bwMode="auto">
            <a:xfrm>
              <a:off x="340" y="1200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/>
                <a:t>若向量 </a:t>
              </a:r>
              <a:r>
                <a:rPr lang="en-US" altLang="zh-CN" i="1" dirty="0"/>
                <a:t>a </a:t>
              </a:r>
              <a:r>
                <a:rPr lang="zh-CN" altLang="en-US" dirty="0"/>
                <a:t>与 </a:t>
              </a:r>
              <a:r>
                <a:rPr lang="en-US" altLang="zh-CN" i="1" dirty="0"/>
                <a:t>b </a:t>
              </a:r>
              <a:r>
                <a:rPr lang="zh-CN" altLang="en-US" dirty="0"/>
                <a:t>方向相同或相反</a:t>
              </a:r>
              <a:r>
                <a:rPr lang="en-US" altLang="zh-CN" dirty="0"/>
                <a:t>,</a:t>
              </a:r>
            </a:p>
          </p:txBody>
        </p:sp>
        <p:sp>
          <p:nvSpPr>
            <p:cNvPr id="32795" name="Line 17"/>
            <p:cNvSpPr>
              <a:spLocks noChangeShapeType="1"/>
            </p:cNvSpPr>
            <p:nvPr/>
          </p:nvSpPr>
          <p:spPr bwMode="auto">
            <a:xfrm>
              <a:off x="1087" y="129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Line 18"/>
            <p:cNvSpPr>
              <a:spLocks noChangeShapeType="1"/>
            </p:cNvSpPr>
            <p:nvPr/>
          </p:nvSpPr>
          <p:spPr bwMode="auto">
            <a:xfrm>
              <a:off x="1540" y="12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5364163" y="3644900"/>
            <a:ext cx="2971800" cy="519113"/>
            <a:chOff x="3504" y="1209"/>
            <a:chExt cx="1872" cy="327"/>
          </a:xfrm>
        </p:grpSpPr>
        <p:sp>
          <p:nvSpPr>
            <p:cNvPr id="32791" name="Text Box 20"/>
            <p:cNvSpPr txBox="1">
              <a:spLocks noChangeArrowheads="1"/>
            </p:cNvSpPr>
            <p:nvPr/>
          </p:nvSpPr>
          <p:spPr bwMode="auto">
            <a:xfrm>
              <a:off x="3504" y="1209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/>
                <a:t>则称 </a:t>
              </a:r>
              <a:r>
                <a:rPr lang="en-US" altLang="zh-CN" i="1" dirty="0"/>
                <a:t>a </a:t>
              </a:r>
              <a:r>
                <a:rPr lang="zh-CN" altLang="en-US" dirty="0" smtClean="0"/>
                <a:t>与 </a:t>
              </a:r>
              <a:r>
                <a:rPr lang="en-US" altLang="zh-CN" i="1" dirty="0"/>
                <a:t>b </a:t>
              </a:r>
              <a:r>
                <a:rPr lang="zh-CN" altLang="en-US" dirty="0">
                  <a:solidFill>
                    <a:schemeClr val="tx2"/>
                  </a:solidFill>
                </a:rPr>
                <a:t>平行</a:t>
              </a:r>
              <a:r>
                <a:rPr lang="en-US" altLang="zh-CN" dirty="0">
                  <a:solidFill>
                    <a:schemeClr val="tx2"/>
                  </a:solidFill>
                </a:rPr>
                <a:t>,</a:t>
              </a:r>
              <a:endParaRPr lang="en-US" altLang="zh-CN" i="1" dirty="0"/>
            </a:p>
          </p:txBody>
        </p:sp>
        <p:sp>
          <p:nvSpPr>
            <p:cNvPr id="32792" name="Line 21"/>
            <p:cNvSpPr>
              <a:spLocks noChangeShapeType="1"/>
            </p:cNvSpPr>
            <p:nvPr/>
          </p:nvSpPr>
          <p:spPr bwMode="auto">
            <a:xfrm>
              <a:off x="4032" y="129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Line 22"/>
            <p:cNvSpPr>
              <a:spLocks noChangeShapeType="1"/>
            </p:cNvSpPr>
            <p:nvPr/>
          </p:nvSpPr>
          <p:spPr bwMode="auto">
            <a:xfrm>
              <a:off x="4475" y="126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468313" y="4365625"/>
            <a:ext cx="1295400" cy="519113"/>
            <a:chOff x="528" y="1488"/>
            <a:chExt cx="816" cy="327"/>
          </a:xfrm>
        </p:grpSpPr>
        <p:sp>
          <p:nvSpPr>
            <p:cNvPr id="32788" name="Text Box 24"/>
            <p:cNvSpPr txBox="1">
              <a:spLocks noChangeArrowheads="1"/>
            </p:cNvSpPr>
            <p:nvPr/>
          </p:nvSpPr>
          <p:spPr bwMode="auto">
            <a:xfrm>
              <a:off x="528" y="1488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dirty="0"/>
                <a:t> </a:t>
              </a:r>
              <a:r>
                <a:rPr lang="en-US" altLang="zh-CN" i="1" dirty="0" err="1"/>
                <a:t>a</a:t>
              </a:r>
              <a:r>
                <a:rPr lang="en-US" altLang="zh-CN" dirty="0" err="1"/>
                <a:t>∥</a:t>
              </a:r>
              <a:r>
                <a:rPr lang="en-US" altLang="zh-CN" i="1" dirty="0" err="1"/>
                <a:t>b</a:t>
              </a:r>
              <a:r>
                <a:rPr lang="en-US" altLang="zh-CN" i="1" dirty="0"/>
                <a:t> </a:t>
              </a:r>
              <a:r>
                <a:rPr lang="en-US" altLang="zh-CN" dirty="0"/>
                <a:t>;</a:t>
              </a:r>
            </a:p>
          </p:txBody>
        </p:sp>
        <p:sp>
          <p:nvSpPr>
            <p:cNvPr id="32789" name="Line 25"/>
            <p:cNvSpPr>
              <a:spLocks noChangeShapeType="1"/>
            </p:cNvSpPr>
            <p:nvPr/>
          </p:nvSpPr>
          <p:spPr bwMode="auto">
            <a:xfrm>
              <a:off x="624" y="157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Line 26"/>
            <p:cNvSpPr>
              <a:spLocks noChangeShapeType="1"/>
            </p:cNvSpPr>
            <p:nvPr/>
          </p:nvSpPr>
          <p:spPr bwMode="auto">
            <a:xfrm>
              <a:off x="960" y="153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9535" name="Text Box 31"/>
          <p:cNvSpPr txBox="1">
            <a:spLocks noChangeArrowheads="1"/>
          </p:cNvSpPr>
          <p:nvPr/>
        </p:nvSpPr>
        <p:spPr bwMode="auto">
          <a:xfrm>
            <a:off x="8101013" y="36449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记作</a:t>
            </a:r>
          </a:p>
        </p:txBody>
      </p:sp>
      <p:sp>
        <p:nvSpPr>
          <p:cNvPr id="149536" name="Text Box 32"/>
          <p:cNvSpPr txBox="1">
            <a:spLocks noChangeArrowheads="1"/>
          </p:cNvSpPr>
          <p:nvPr/>
        </p:nvSpPr>
        <p:spPr bwMode="auto">
          <a:xfrm>
            <a:off x="539750" y="3068638"/>
            <a:ext cx="2048669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dirty="0" smtClean="0">
                <a:solidFill>
                  <a:schemeClr val="tx2"/>
                </a:solidFill>
              </a:rPr>
              <a:t>向量</a:t>
            </a:r>
            <a:r>
              <a:rPr lang="zh-CN" altLang="en-US" dirty="0">
                <a:solidFill>
                  <a:schemeClr val="tx2"/>
                </a:solidFill>
              </a:rPr>
              <a:t>的</a:t>
            </a:r>
            <a:r>
              <a:rPr lang="zh-CN" altLang="en-US" dirty="0" smtClean="0">
                <a:solidFill>
                  <a:schemeClr val="tx2"/>
                </a:solidFill>
              </a:rPr>
              <a:t>平行</a:t>
            </a:r>
            <a:endParaRPr lang="en-US" altLang="zh-CN" dirty="0">
              <a:solidFill>
                <a:schemeClr val="tx2"/>
              </a:solidFill>
            </a:endParaRP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468313" y="2420938"/>
            <a:ext cx="1828800" cy="519112"/>
            <a:chOff x="144" y="2256"/>
            <a:chExt cx="1152" cy="327"/>
          </a:xfrm>
        </p:grpSpPr>
        <p:sp>
          <p:nvSpPr>
            <p:cNvPr id="32786" name="Text Box 39"/>
            <p:cNvSpPr txBox="1">
              <a:spLocks noChangeArrowheads="1"/>
            </p:cNvSpPr>
            <p:nvPr/>
          </p:nvSpPr>
          <p:spPr bwMode="auto">
            <a:xfrm>
              <a:off x="144" y="2256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/>
                <a:t>记作－</a:t>
              </a:r>
              <a:r>
                <a:rPr lang="en-US" altLang="zh-CN" i="1" dirty="0"/>
                <a:t>a</a:t>
              </a:r>
              <a:r>
                <a:rPr lang="en-US" altLang="zh-CN" dirty="0"/>
                <a:t> ;</a:t>
              </a:r>
            </a:p>
          </p:txBody>
        </p:sp>
        <p:sp>
          <p:nvSpPr>
            <p:cNvPr id="32787" name="Line 40"/>
            <p:cNvSpPr>
              <a:spLocks noChangeShapeType="1"/>
            </p:cNvSpPr>
            <p:nvPr/>
          </p:nvSpPr>
          <p:spPr bwMode="auto">
            <a:xfrm>
              <a:off x="863" y="23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395288" y="1773238"/>
            <a:ext cx="8070850" cy="519112"/>
            <a:chOff x="340" y="2736"/>
            <a:chExt cx="5084" cy="327"/>
          </a:xfrm>
        </p:grpSpPr>
        <p:sp>
          <p:nvSpPr>
            <p:cNvPr id="32783" name="Text Box 28"/>
            <p:cNvSpPr txBox="1">
              <a:spLocks noChangeArrowheads="1"/>
            </p:cNvSpPr>
            <p:nvPr/>
          </p:nvSpPr>
          <p:spPr bwMode="auto">
            <a:xfrm>
              <a:off x="340" y="2736"/>
              <a:ext cx="50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/>
                <a:t>与 </a:t>
              </a:r>
              <a:r>
                <a:rPr lang="en-US" altLang="zh-CN" i="1" dirty="0"/>
                <a:t>a</a:t>
              </a:r>
              <a:r>
                <a:rPr lang="en-US" altLang="zh-CN" dirty="0"/>
                <a:t> </a:t>
              </a:r>
              <a:r>
                <a:rPr lang="zh-CN" altLang="en-US" dirty="0"/>
                <a:t>的模相同</a:t>
              </a:r>
              <a:r>
                <a:rPr lang="en-US" altLang="zh-CN" dirty="0"/>
                <a:t>, </a:t>
              </a:r>
              <a:r>
                <a:rPr lang="zh-CN" altLang="en-US" dirty="0"/>
                <a:t>但方向相反的向量称为 </a:t>
              </a:r>
              <a:r>
                <a:rPr lang="en-US" altLang="zh-CN" i="1" dirty="0"/>
                <a:t>a</a:t>
              </a:r>
              <a:r>
                <a:rPr lang="en-US" altLang="zh-CN" dirty="0"/>
                <a:t> </a:t>
              </a:r>
              <a:r>
                <a:rPr lang="zh-CN" altLang="en-US" dirty="0"/>
                <a:t>的</a:t>
              </a:r>
              <a:r>
                <a:rPr lang="zh-CN" altLang="en-US" dirty="0">
                  <a:solidFill>
                    <a:schemeClr val="tx2"/>
                  </a:solidFill>
                </a:rPr>
                <a:t>负向量</a:t>
              </a:r>
              <a:r>
                <a:rPr lang="en-US" altLang="zh-CN" dirty="0"/>
                <a:t>,</a:t>
              </a:r>
            </a:p>
          </p:txBody>
        </p:sp>
        <p:sp>
          <p:nvSpPr>
            <p:cNvPr id="32784" name="Line 29"/>
            <p:cNvSpPr>
              <a:spLocks noChangeShapeType="1"/>
            </p:cNvSpPr>
            <p:nvPr/>
          </p:nvSpPr>
          <p:spPr bwMode="auto">
            <a:xfrm>
              <a:off x="639" y="281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Line 30"/>
            <p:cNvSpPr>
              <a:spLocks noChangeShapeType="1"/>
            </p:cNvSpPr>
            <p:nvPr/>
          </p:nvSpPr>
          <p:spPr bwMode="auto">
            <a:xfrm>
              <a:off x="4132" y="281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18762" y="5085184"/>
            <a:ext cx="43572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dirty="0">
                <a:solidFill>
                  <a:schemeClr val="tx2"/>
                </a:solidFill>
              </a:rPr>
              <a:t>向量的共线、</a:t>
            </a:r>
            <a:r>
              <a:rPr lang="zh-CN" altLang="en-US" dirty="0" smtClean="0">
                <a:solidFill>
                  <a:schemeClr val="tx2"/>
                </a:solidFill>
              </a:rPr>
              <a:t>共面：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95985" y="4441825"/>
            <a:ext cx="39601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零向量与任何向量</a:t>
            </a:r>
            <a:r>
              <a:rPr lang="zh-CN" altLang="en-US" dirty="0" smtClean="0">
                <a:solidFill>
                  <a:schemeClr val="tx2"/>
                </a:solidFill>
              </a:rPr>
              <a:t>平行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56448" y="5661248"/>
            <a:ext cx="3756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sym typeface="Wingdings" pitchFamily="2" charset="2"/>
              </a:rPr>
              <a:t>   </a:t>
            </a:r>
            <a:r>
              <a:rPr lang="en-US" altLang="zh-CN" dirty="0">
                <a:solidFill>
                  <a:schemeClr val="tx2"/>
                </a:solidFill>
                <a:sym typeface="Wingdings" pitchFamily="2" charset="2"/>
              </a:rPr>
              <a:t>(</a:t>
            </a:r>
            <a:r>
              <a:rPr lang="zh-CN" altLang="en-US" dirty="0">
                <a:solidFill>
                  <a:schemeClr val="tx2"/>
                </a:solidFill>
                <a:sym typeface="Wingdings" pitchFamily="2" charset="2"/>
              </a:rPr>
              <a:t>向量平行也叫共线</a:t>
            </a:r>
            <a:r>
              <a:rPr lang="en-US" altLang="zh-CN" dirty="0">
                <a:solidFill>
                  <a:schemeClr val="tx2"/>
                </a:solidFill>
                <a:sym typeface="Wingdings" pitchFamily="2" charset="2"/>
              </a:rPr>
              <a:t>)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9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9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35" grpId="0" build="p" autoUpdateAnimBg="0"/>
      <p:bldP spid="149536" grpId="0" build="p" autoUpdateAnimBg="0"/>
      <p:bldP spid="45" grpId="0" build="p" autoUpdateAnimBg="0"/>
      <p:bldP spid="1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37"/>
          <p:cNvSpPr txBox="1">
            <a:spLocks noChangeArrowheads="1"/>
          </p:cNvSpPr>
          <p:nvPr/>
        </p:nvSpPr>
        <p:spPr bwMode="auto">
          <a:xfrm>
            <a:off x="533400" y="908050"/>
            <a:ext cx="276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设有两非零向量 </a:t>
            </a:r>
          </a:p>
        </p:txBody>
      </p:sp>
      <p:grpSp>
        <p:nvGrpSpPr>
          <p:cNvPr id="3" name="Group 1086"/>
          <p:cNvGrpSpPr>
            <a:grpSpLocks/>
          </p:cNvGrpSpPr>
          <p:nvPr/>
        </p:nvGrpSpPr>
        <p:grpSpPr bwMode="auto">
          <a:xfrm>
            <a:off x="3203575" y="981075"/>
            <a:ext cx="698500" cy="423863"/>
            <a:chOff x="1980" y="624"/>
            <a:chExt cx="440" cy="267"/>
          </a:xfrm>
        </p:grpSpPr>
        <p:graphicFrame>
          <p:nvGraphicFramePr>
            <p:cNvPr id="3083" name="Object 1087"/>
            <p:cNvGraphicFramePr>
              <a:graphicFrameLocks noChangeAspect="1"/>
            </p:cNvGraphicFramePr>
            <p:nvPr/>
          </p:nvGraphicFramePr>
          <p:xfrm>
            <a:off x="1980" y="635"/>
            <a:ext cx="4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7" name="Equation" r:id="rId3" imgW="698400" imgH="406080" progId="Equation.3">
                    <p:embed/>
                  </p:oleObj>
                </mc:Choice>
                <mc:Fallback>
                  <p:oleObj name="Equation" r:id="rId3" imgW="698400" imgH="406080" progId="Equation.3">
                    <p:embed/>
                    <p:pic>
                      <p:nvPicPr>
                        <p:cNvPr id="0" name="Object 1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635"/>
                          <a:ext cx="4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5" name="Line 1088"/>
            <p:cNvSpPr>
              <a:spLocks noChangeShapeType="1"/>
            </p:cNvSpPr>
            <p:nvPr/>
          </p:nvSpPr>
          <p:spPr bwMode="auto">
            <a:xfrm>
              <a:off x="1999" y="672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Line 1089"/>
            <p:cNvSpPr>
              <a:spLocks noChangeShapeType="1"/>
            </p:cNvSpPr>
            <p:nvPr/>
          </p:nvSpPr>
          <p:spPr bwMode="auto">
            <a:xfrm>
              <a:off x="2208" y="624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Text Box 1038"/>
          <p:cNvSpPr txBox="1">
            <a:spLocks noChangeArrowheads="1"/>
          </p:cNvSpPr>
          <p:nvPr/>
        </p:nvSpPr>
        <p:spPr bwMode="auto">
          <a:xfrm>
            <a:off x="3995738" y="908050"/>
            <a:ext cx="284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任取空间一点 </a:t>
            </a:r>
            <a:r>
              <a:rPr lang="en-US" altLang="zh-CN" i="1"/>
              <a:t>O</a:t>
            </a:r>
            <a:r>
              <a:rPr lang="en-US" altLang="zh-CN"/>
              <a:t> ,</a:t>
            </a:r>
          </a:p>
        </p:txBody>
      </p:sp>
      <p:grpSp>
        <p:nvGrpSpPr>
          <p:cNvPr id="4" name="Group 1077"/>
          <p:cNvGrpSpPr>
            <a:grpSpLocks/>
          </p:cNvGrpSpPr>
          <p:nvPr/>
        </p:nvGrpSpPr>
        <p:grpSpPr bwMode="auto">
          <a:xfrm>
            <a:off x="6875463" y="908050"/>
            <a:ext cx="1574800" cy="457200"/>
            <a:chOff x="4224" y="576"/>
            <a:chExt cx="992" cy="288"/>
          </a:xfrm>
        </p:grpSpPr>
        <p:grpSp>
          <p:nvGrpSpPr>
            <p:cNvPr id="3112" name="Group 1078"/>
            <p:cNvGrpSpPr>
              <a:grpSpLocks/>
            </p:cNvGrpSpPr>
            <p:nvPr/>
          </p:nvGrpSpPr>
          <p:grpSpPr bwMode="auto">
            <a:xfrm>
              <a:off x="4224" y="576"/>
              <a:ext cx="992" cy="288"/>
              <a:chOff x="4240" y="576"/>
              <a:chExt cx="992" cy="288"/>
            </a:xfrm>
          </p:grpSpPr>
          <p:graphicFrame>
            <p:nvGraphicFramePr>
              <p:cNvPr id="3082" name="Object 1079"/>
              <p:cNvGraphicFramePr>
                <a:graphicFrameLocks noChangeAspect="1"/>
              </p:cNvGraphicFramePr>
              <p:nvPr/>
            </p:nvGraphicFramePr>
            <p:xfrm>
              <a:off x="4240" y="592"/>
              <a:ext cx="99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8" name="Equation" r:id="rId5" imgW="1574640" imgH="431640" progId="Equation.3">
                      <p:embed/>
                    </p:oleObj>
                  </mc:Choice>
                  <mc:Fallback>
                    <p:oleObj name="Equation" r:id="rId5" imgW="1574640" imgH="431640" progId="Equation.3">
                      <p:embed/>
                      <p:pic>
                        <p:nvPicPr>
                          <p:cNvPr id="0" name="Object 10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0" y="592"/>
                            <a:ext cx="99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14" name="Line 1080"/>
              <p:cNvSpPr>
                <a:spLocks noChangeShapeType="1"/>
              </p:cNvSpPr>
              <p:nvPr/>
            </p:nvSpPr>
            <p:spPr bwMode="auto">
              <a:xfrm>
                <a:off x="4512" y="5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13" name="Line 1081"/>
            <p:cNvSpPr>
              <a:spLocks noChangeShapeType="1"/>
            </p:cNvSpPr>
            <p:nvPr/>
          </p:nvSpPr>
          <p:spPr bwMode="auto">
            <a:xfrm>
              <a:off x="5040" y="624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082"/>
          <p:cNvGrpSpPr>
            <a:grpSpLocks/>
          </p:cNvGrpSpPr>
          <p:nvPr/>
        </p:nvGrpSpPr>
        <p:grpSpPr bwMode="auto">
          <a:xfrm>
            <a:off x="611188" y="1628775"/>
            <a:ext cx="1130300" cy="444500"/>
            <a:chOff x="212" y="960"/>
            <a:chExt cx="712" cy="280"/>
          </a:xfrm>
        </p:grpSpPr>
        <p:graphicFrame>
          <p:nvGraphicFramePr>
            <p:cNvPr id="3081" name="Object 1083"/>
            <p:cNvGraphicFramePr>
              <a:graphicFrameLocks noChangeAspect="1"/>
            </p:cNvGraphicFramePr>
            <p:nvPr/>
          </p:nvGraphicFramePr>
          <p:xfrm>
            <a:off x="212" y="1008"/>
            <a:ext cx="71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9" name="Equation" r:id="rId7" imgW="1130040" imgH="368280" progId="Equation.3">
                    <p:embed/>
                  </p:oleObj>
                </mc:Choice>
                <mc:Fallback>
                  <p:oleObj name="Equation" r:id="rId7" imgW="1130040" imgH="368280" progId="Equation.3">
                    <p:embed/>
                    <p:pic>
                      <p:nvPicPr>
                        <p:cNvPr id="0" name="Object 1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" y="1008"/>
                          <a:ext cx="71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0" name="Line 1084"/>
            <p:cNvSpPr>
              <a:spLocks noChangeShapeType="1"/>
            </p:cNvSpPr>
            <p:nvPr/>
          </p:nvSpPr>
          <p:spPr bwMode="auto">
            <a:xfrm>
              <a:off x="224" y="96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Line 1085"/>
            <p:cNvSpPr>
              <a:spLocks noChangeShapeType="1"/>
            </p:cNvSpPr>
            <p:nvPr/>
          </p:nvSpPr>
          <p:spPr bwMode="auto">
            <a:xfrm>
              <a:off x="751" y="960"/>
              <a:ext cx="1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1046"/>
          <p:cNvSpPr txBox="1">
            <a:spLocks noChangeArrowheads="1"/>
          </p:cNvSpPr>
          <p:nvPr/>
        </p:nvSpPr>
        <p:spPr bwMode="auto">
          <a:xfrm>
            <a:off x="1835150" y="1557338"/>
            <a:ext cx="5356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称 </a:t>
            </a:r>
            <a:r>
              <a:rPr lang="zh-CN" altLang="en-US" i="1">
                <a:solidFill>
                  <a:schemeClr val="tx2"/>
                </a:solidFill>
                <a:sym typeface="Symbol" pitchFamily="18" charset="2"/>
              </a:rPr>
              <a:t> </a:t>
            </a:r>
            <a:r>
              <a:rPr lang="en-US" altLang="zh-CN" i="1">
                <a:solidFill>
                  <a:schemeClr val="tx2"/>
                </a:solidFill>
                <a:sym typeface="Symbol" pitchFamily="18" charset="2"/>
              </a:rPr>
              <a:t>=∠AOB </a:t>
            </a: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(0≤</a:t>
            </a:r>
            <a:r>
              <a:rPr lang="en-US" altLang="zh-CN" i="1">
                <a:solidFill>
                  <a:schemeClr val="tx2"/>
                </a:solidFill>
                <a:sym typeface="Symbol" pitchFamily="18" charset="2"/>
              </a:rPr>
              <a:t> </a:t>
            </a: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≤</a:t>
            </a:r>
            <a:r>
              <a:rPr lang="en-US" altLang="zh-CN" i="1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 )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为向量</a:t>
            </a:r>
            <a:r>
              <a:rPr lang="zh-CN" altLang="en-US" i="1">
                <a:sym typeface="Symbol" pitchFamily="18" charset="2"/>
              </a:rPr>
              <a:t> </a:t>
            </a:r>
          </a:p>
        </p:txBody>
      </p:sp>
      <p:grpSp>
        <p:nvGrpSpPr>
          <p:cNvPr id="8" name="Group 1090"/>
          <p:cNvGrpSpPr>
            <a:grpSpLocks/>
          </p:cNvGrpSpPr>
          <p:nvPr/>
        </p:nvGrpSpPr>
        <p:grpSpPr bwMode="auto">
          <a:xfrm>
            <a:off x="6804025" y="1628775"/>
            <a:ext cx="611188" cy="423863"/>
            <a:chOff x="4224" y="960"/>
            <a:chExt cx="385" cy="267"/>
          </a:xfrm>
        </p:grpSpPr>
        <p:graphicFrame>
          <p:nvGraphicFramePr>
            <p:cNvPr id="3080" name="Object 1091"/>
            <p:cNvGraphicFramePr>
              <a:graphicFrameLocks noChangeAspect="1"/>
            </p:cNvGraphicFramePr>
            <p:nvPr/>
          </p:nvGraphicFramePr>
          <p:xfrm>
            <a:off x="4224" y="971"/>
            <a:ext cx="3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" name="Equation" r:id="rId9" imgW="571320" imgH="406080" progId="Equation.3">
                    <p:embed/>
                  </p:oleObj>
                </mc:Choice>
                <mc:Fallback>
                  <p:oleObj name="Equation" r:id="rId9" imgW="571320" imgH="406080" progId="Equation.3">
                    <p:embed/>
                    <p:pic>
                      <p:nvPicPr>
                        <p:cNvPr id="0" name="Object 10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971"/>
                          <a:ext cx="3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8" name="Line 1092"/>
            <p:cNvSpPr>
              <a:spLocks noChangeShapeType="1"/>
            </p:cNvSpPr>
            <p:nvPr/>
          </p:nvSpPr>
          <p:spPr bwMode="auto">
            <a:xfrm>
              <a:off x="4230" y="997"/>
              <a:ext cx="1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Line 1093"/>
            <p:cNvSpPr>
              <a:spLocks noChangeShapeType="1"/>
            </p:cNvSpPr>
            <p:nvPr/>
          </p:nvSpPr>
          <p:spPr bwMode="auto">
            <a:xfrm>
              <a:off x="4464" y="960"/>
              <a:ext cx="1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Text Box 1050"/>
          <p:cNvSpPr txBox="1">
            <a:spLocks noChangeArrowheads="1"/>
          </p:cNvSpPr>
          <p:nvPr/>
        </p:nvSpPr>
        <p:spPr bwMode="auto">
          <a:xfrm>
            <a:off x="7451725" y="1557338"/>
            <a:ext cx="1428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>
                <a:solidFill>
                  <a:schemeClr val="tx2"/>
                </a:solidFill>
              </a:rPr>
              <a:t>的夹角</a:t>
            </a:r>
            <a:r>
              <a:rPr lang="en-US" altLang="zh-CN">
                <a:solidFill>
                  <a:schemeClr val="tx2"/>
                </a:solidFill>
              </a:rPr>
              <a:t>. </a:t>
            </a:r>
          </a:p>
        </p:txBody>
      </p:sp>
      <p:grpSp>
        <p:nvGrpSpPr>
          <p:cNvPr id="9" name="Group 1106"/>
          <p:cNvGrpSpPr>
            <a:grpSpLocks/>
          </p:cNvGrpSpPr>
          <p:nvPr/>
        </p:nvGrpSpPr>
        <p:grpSpPr bwMode="auto">
          <a:xfrm>
            <a:off x="323850" y="2276475"/>
            <a:ext cx="2197100" cy="598488"/>
            <a:chOff x="192" y="1257"/>
            <a:chExt cx="1384" cy="377"/>
          </a:xfrm>
        </p:grpSpPr>
        <p:graphicFrame>
          <p:nvGraphicFramePr>
            <p:cNvPr id="3079" name="Object 1075"/>
            <p:cNvGraphicFramePr>
              <a:graphicFrameLocks noChangeAspect="1"/>
            </p:cNvGraphicFramePr>
            <p:nvPr/>
          </p:nvGraphicFramePr>
          <p:xfrm>
            <a:off x="192" y="1362"/>
            <a:ext cx="13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" name="Equation" r:id="rId11" imgW="2197080" imgH="431640" progId="Equation.3">
                    <p:embed/>
                  </p:oleObj>
                </mc:Choice>
                <mc:Fallback>
                  <p:oleObj name="Equation" r:id="rId11" imgW="2197080" imgH="431640" progId="Equation.3">
                    <p:embed/>
                    <p:pic>
                      <p:nvPicPr>
                        <p:cNvPr id="0" name="Object 1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62"/>
                          <a:ext cx="138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5" name="Freeform 1076"/>
            <p:cNvSpPr>
              <a:spLocks/>
            </p:cNvSpPr>
            <p:nvPr/>
          </p:nvSpPr>
          <p:spPr bwMode="auto">
            <a:xfrm>
              <a:off x="768" y="1257"/>
              <a:ext cx="272" cy="91"/>
            </a:xfrm>
            <a:custGeom>
              <a:avLst/>
              <a:gdLst>
                <a:gd name="T0" fmla="*/ 0 w 1920"/>
                <a:gd name="T1" fmla="*/ 0 h 960"/>
                <a:gd name="T2" fmla="*/ 0 w 1920"/>
                <a:gd name="T3" fmla="*/ 0 h 960"/>
                <a:gd name="T4" fmla="*/ 0 w 1920"/>
                <a:gd name="T5" fmla="*/ 0 h 960"/>
                <a:gd name="T6" fmla="*/ 0 60000 65536"/>
                <a:gd name="T7" fmla="*/ 0 60000 65536"/>
                <a:gd name="T8" fmla="*/ 0 60000 65536"/>
                <a:gd name="T9" fmla="*/ 0 w 1920"/>
                <a:gd name="T10" fmla="*/ 0 h 960"/>
                <a:gd name="T11" fmla="*/ 1920 w 1920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0" h="960">
                  <a:moveTo>
                    <a:pt x="0" y="960"/>
                  </a:moveTo>
                  <a:lnTo>
                    <a:pt x="960" y="0"/>
                  </a:lnTo>
                  <a:lnTo>
                    <a:pt x="1920" y="9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Line 1101"/>
            <p:cNvSpPr>
              <a:spLocks noChangeShapeType="1"/>
            </p:cNvSpPr>
            <p:nvPr/>
          </p:nvSpPr>
          <p:spPr bwMode="auto">
            <a:xfrm>
              <a:off x="754" y="14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Line 1102"/>
            <p:cNvSpPr>
              <a:spLocks noChangeShapeType="1"/>
            </p:cNvSpPr>
            <p:nvPr/>
          </p:nvSpPr>
          <p:spPr bwMode="auto">
            <a:xfrm>
              <a:off x="983" y="138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108"/>
          <p:cNvGrpSpPr>
            <a:grpSpLocks/>
          </p:cNvGrpSpPr>
          <p:nvPr/>
        </p:nvGrpSpPr>
        <p:grpSpPr bwMode="auto">
          <a:xfrm>
            <a:off x="2771775" y="2276475"/>
            <a:ext cx="1943100" cy="619125"/>
            <a:chOff x="1684" y="1255"/>
            <a:chExt cx="1224" cy="390"/>
          </a:xfrm>
        </p:grpSpPr>
        <p:sp>
          <p:nvSpPr>
            <p:cNvPr id="3101" name="Freeform 1052"/>
            <p:cNvSpPr>
              <a:spLocks/>
            </p:cNvSpPr>
            <p:nvPr/>
          </p:nvSpPr>
          <p:spPr bwMode="auto">
            <a:xfrm>
              <a:off x="2128" y="1255"/>
              <a:ext cx="272" cy="91"/>
            </a:xfrm>
            <a:custGeom>
              <a:avLst/>
              <a:gdLst>
                <a:gd name="T0" fmla="*/ 0 w 1920"/>
                <a:gd name="T1" fmla="*/ 0 h 960"/>
                <a:gd name="T2" fmla="*/ 0 w 1920"/>
                <a:gd name="T3" fmla="*/ 0 h 960"/>
                <a:gd name="T4" fmla="*/ 0 w 1920"/>
                <a:gd name="T5" fmla="*/ 0 h 960"/>
                <a:gd name="T6" fmla="*/ 0 60000 65536"/>
                <a:gd name="T7" fmla="*/ 0 60000 65536"/>
                <a:gd name="T8" fmla="*/ 0 60000 65536"/>
                <a:gd name="T9" fmla="*/ 0 w 1920"/>
                <a:gd name="T10" fmla="*/ 0 h 960"/>
                <a:gd name="T11" fmla="*/ 1920 w 1920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0" h="960">
                  <a:moveTo>
                    <a:pt x="0" y="960"/>
                  </a:moveTo>
                  <a:lnTo>
                    <a:pt x="960" y="0"/>
                  </a:lnTo>
                  <a:lnTo>
                    <a:pt x="1920" y="9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02" name="Group 1107"/>
            <p:cNvGrpSpPr>
              <a:grpSpLocks/>
            </p:cNvGrpSpPr>
            <p:nvPr/>
          </p:nvGrpSpPr>
          <p:grpSpPr bwMode="auto">
            <a:xfrm>
              <a:off x="1684" y="1373"/>
              <a:ext cx="1224" cy="272"/>
              <a:chOff x="1684" y="1360"/>
              <a:chExt cx="1224" cy="272"/>
            </a:xfrm>
          </p:grpSpPr>
          <p:graphicFrame>
            <p:nvGraphicFramePr>
              <p:cNvPr id="3078" name="Object 1053"/>
              <p:cNvGraphicFramePr>
                <a:graphicFrameLocks noChangeAspect="1"/>
              </p:cNvGraphicFramePr>
              <p:nvPr/>
            </p:nvGraphicFramePr>
            <p:xfrm>
              <a:off x="1684" y="1360"/>
              <a:ext cx="122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2" name="Equation" r:id="rId13" imgW="1942920" imgH="431640" progId="Equation.3">
                      <p:embed/>
                    </p:oleObj>
                  </mc:Choice>
                  <mc:Fallback>
                    <p:oleObj name="Equation" r:id="rId13" imgW="1942920" imgH="431640" progId="Equation.3">
                      <p:embed/>
                      <p:pic>
                        <p:nvPicPr>
                          <p:cNvPr id="0" name="Object 10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4" y="1360"/>
                            <a:ext cx="1224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03" name="Line 1103"/>
              <p:cNvSpPr>
                <a:spLocks noChangeShapeType="1"/>
              </p:cNvSpPr>
              <p:nvPr/>
            </p:nvSpPr>
            <p:spPr bwMode="auto">
              <a:xfrm>
                <a:off x="2058" y="1369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4" name="Line 1104"/>
              <p:cNvSpPr>
                <a:spLocks noChangeShapeType="1"/>
              </p:cNvSpPr>
              <p:nvPr/>
            </p:nvSpPr>
            <p:spPr bwMode="auto">
              <a:xfrm>
                <a:off x="2307" y="1413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1039"/>
          <p:cNvGrpSpPr>
            <a:grpSpLocks/>
          </p:cNvGrpSpPr>
          <p:nvPr/>
        </p:nvGrpSpPr>
        <p:grpSpPr bwMode="auto">
          <a:xfrm>
            <a:off x="6858000" y="2119313"/>
            <a:ext cx="1447800" cy="863600"/>
            <a:chOff x="4320" y="1392"/>
            <a:chExt cx="912" cy="544"/>
          </a:xfrm>
        </p:grpSpPr>
        <p:sp>
          <p:nvSpPr>
            <p:cNvPr id="3100" name="Line 1040"/>
            <p:cNvSpPr>
              <a:spLocks noChangeShapeType="1"/>
            </p:cNvSpPr>
            <p:nvPr/>
          </p:nvSpPr>
          <p:spPr bwMode="auto">
            <a:xfrm flipV="1">
              <a:off x="4543" y="149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6" name="Object 1041"/>
            <p:cNvGraphicFramePr>
              <a:graphicFrameLocks noChangeAspect="1"/>
            </p:cNvGraphicFramePr>
            <p:nvPr/>
          </p:nvGraphicFramePr>
          <p:xfrm>
            <a:off x="4320" y="173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3" name="Equation" r:id="rId15" imgW="304560" imgH="317160" progId="Equation.3">
                    <p:embed/>
                  </p:oleObj>
                </mc:Choice>
                <mc:Fallback>
                  <p:oleObj name="Equation" r:id="rId15" imgW="304560" imgH="317160" progId="Equation.3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73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1042"/>
            <p:cNvGraphicFramePr>
              <a:graphicFrameLocks noChangeAspect="1"/>
            </p:cNvGraphicFramePr>
            <p:nvPr/>
          </p:nvGraphicFramePr>
          <p:xfrm>
            <a:off x="5056" y="139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4" name="Equation" r:id="rId17" imgW="279360" imgH="304560" progId="Equation.3">
                    <p:embed/>
                  </p:oleObj>
                </mc:Choice>
                <mc:Fallback>
                  <p:oleObj name="Equation" r:id="rId17" imgW="279360" imgH="304560" progId="Equation.3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6" y="1392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047"/>
          <p:cNvGrpSpPr>
            <a:grpSpLocks/>
          </p:cNvGrpSpPr>
          <p:nvPr/>
        </p:nvGrpSpPr>
        <p:grpSpPr bwMode="auto">
          <a:xfrm>
            <a:off x="7239000" y="2576513"/>
            <a:ext cx="582613" cy="317500"/>
            <a:chOff x="4560" y="1680"/>
            <a:chExt cx="367" cy="200"/>
          </a:xfrm>
        </p:grpSpPr>
        <p:sp>
          <p:nvSpPr>
            <p:cNvPr id="3099" name="Arc 1048"/>
            <p:cNvSpPr>
              <a:spLocks/>
            </p:cNvSpPr>
            <p:nvPr/>
          </p:nvSpPr>
          <p:spPr bwMode="auto">
            <a:xfrm>
              <a:off x="4560" y="1699"/>
              <a:ext cx="175" cy="144"/>
            </a:xfrm>
            <a:custGeom>
              <a:avLst/>
              <a:gdLst>
                <a:gd name="T0" fmla="*/ 0 w 21600"/>
                <a:gd name="T1" fmla="*/ 0 h 17815"/>
                <a:gd name="T2" fmla="*/ 0 w 21600"/>
                <a:gd name="T3" fmla="*/ 0 h 17815"/>
                <a:gd name="T4" fmla="*/ 0 w 21600"/>
                <a:gd name="T5" fmla="*/ 0 h 1781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815"/>
                <a:gd name="T11" fmla="*/ 21600 w 21600"/>
                <a:gd name="T12" fmla="*/ 17815 h 178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815" fill="none" extrusionOk="0">
                  <a:moveTo>
                    <a:pt x="19957" y="-1"/>
                  </a:moveTo>
                  <a:cubicBezTo>
                    <a:pt x="21041" y="2619"/>
                    <a:pt x="21600" y="5427"/>
                    <a:pt x="21600" y="8263"/>
                  </a:cubicBezTo>
                  <a:cubicBezTo>
                    <a:pt x="21600" y="11575"/>
                    <a:pt x="20838" y="14843"/>
                    <a:pt x="19373" y="17815"/>
                  </a:cubicBezTo>
                </a:path>
                <a:path w="21600" h="17815" stroke="0" extrusionOk="0">
                  <a:moveTo>
                    <a:pt x="19957" y="-1"/>
                  </a:moveTo>
                  <a:cubicBezTo>
                    <a:pt x="21041" y="2619"/>
                    <a:pt x="21600" y="5427"/>
                    <a:pt x="21600" y="8263"/>
                  </a:cubicBezTo>
                  <a:cubicBezTo>
                    <a:pt x="21600" y="11575"/>
                    <a:pt x="20838" y="14843"/>
                    <a:pt x="19373" y="17815"/>
                  </a:cubicBezTo>
                  <a:lnTo>
                    <a:pt x="0" y="8263"/>
                  </a:ln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5" name="Object 1049"/>
            <p:cNvGraphicFramePr>
              <a:graphicFrameLocks noChangeAspect="1"/>
            </p:cNvGraphicFramePr>
            <p:nvPr/>
          </p:nvGraphicFramePr>
          <p:xfrm>
            <a:off x="4759" y="1680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5" name="Equation" r:id="rId19" imgW="266400" imgH="317160" progId="Equation.3">
                    <p:embed/>
                  </p:oleObj>
                </mc:Choice>
                <mc:Fallback>
                  <p:oleObj name="Equation" r:id="rId19" imgW="266400" imgH="317160" progId="Equation.3">
                    <p:embed/>
                    <p:pic>
                      <p:nvPicPr>
                        <p:cNvPr id="0" name="Object 1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9" y="1680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043"/>
          <p:cNvGrpSpPr>
            <a:grpSpLocks/>
          </p:cNvGrpSpPr>
          <p:nvPr/>
        </p:nvGrpSpPr>
        <p:grpSpPr bwMode="auto">
          <a:xfrm>
            <a:off x="7212013" y="2741613"/>
            <a:ext cx="1373187" cy="520700"/>
            <a:chOff x="4543" y="1784"/>
            <a:chExt cx="865" cy="328"/>
          </a:xfrm>
        </p:grpSpPr>
        <p:sp>
          <p:nvSpPr>
            <p:cNvPr id="3098" name="Line 1044"/>
            <p:cNvSpPr>
              <a:spLocks noChangeShapeType="1"/>
            </p:cNvSpPr>
            <p:nvPr/>
          </p:nvSpPr>
          <p:spPr bwMode="auto">
            <a:xfrm>
              <a:off x="4543" y="1784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4" name="Object 1045"/>
            <p:cNvGraphicFramePr>
              <a:graphicFrameLocks noChangeAspect="1"/>
            </p:cNvGraphicFramePr>
            <p:nvPr/>
          </p:nvGraphicFramePr>
          <p:xfrm>
            <a:off x="5232" y="1920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6" name="Equation" r:id="rId21" imgW="279360" imgH="304560" progId="Equation.3">
                    <p:embed/>
                  </p:oleObj>
                </mc:Choice>
                <mc:Fallback>
                  <p:oleObj name="Equation" r:id="rId21" imgW="279360" imgH="304560" progId="Equation.3">
                    <p:embed/>
                    <p:pic>
                      <p:nvPicPr>
                        <p:cNvPr id="0" name="Object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920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7" name="矩形 43"/>
          <p:cNvSpPr>
            <a:spLocks noChangeArrowheads="1"/>
          </p:cNvSpPr>
          <p:nvPr/>
        </p:nvSpPr>
        <p:spPr bwMode="auto">
          <a:xfrm>
            <a:off x="539750" y="188913"/>
            <a:ext cx="19796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chemeClr val="tx2"/>
                </a:solidFill>
              </a:rPr>
              <a:t>向量的夹角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37815" y="4129697"/>
            <a:ext cx="37754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零向量与任何</a:t>
            </a:r>
            <a:r>
              <a:rPr lang="zh-CN" altLang="en-US" dirty="0" smtClean="0">
                <a:solidFill>
                  <a:schemeClr val="tx2"/>
                </a:solidFill>
              </a:rPr>
              <a:t>向量垂直</a:t>
            </a:r>
            <a:endParaRPr lang="zh-CN" altLang="en-US" dirty="0"/>
          </a:p>
        </p:txBody>
      </p: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743403" y="3309600"/>
            <a:ext cx="202839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dirty="0" smtClean="0">
                <a:solidFill>
                  <a:schemeClr val="tx2"/>
                </a:solidFill>
              </a:rPr>
              <a:t>向量的垂直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3257121" y="3319418"/>
            <a:ext cx="1125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i="1" dirty="0" smtClean="0"/>
              <a:t>a </a:t>
            </a:r>
            <a:r>
              <a:rPr lang="zh-CN" altLang="en-US" dirty="0" smtClean="0"/>
              <a:t>⊥</a:t>
            </a:r>
            <a:r>
              <a:rPr lang="en-US" altLang="zh-CN" i="1" dirty="0" smtClean="0"/>
              <a:t>b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49" name="Line 21"/>
          <p:cNvSpPr>
            <a:spLocks noChangeShapeType="1"/>
          </p:cNvSpPr>
          <p:nvPr/>
        </p:nvSpPr>
        <p:spPr bwMode="auto">
          <a:xfrm>
            <a:off x="3278187" y="34290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3908425" y="34290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7" grpId="0" build="p" autoUpdateAnimBg="0"/>
      <p:bldP spid="17" grpId="0" build="p" autoUpdateAnimBg="0"/>
      <p:bldP spid="22" grpId="0" build="p" autoUpdateAnimBg="0" advAuto="0"/>
      <p:bldP spid="45" grpId="0"/>
      <p:bldP spid="46" grpId="0" build="p" autoUpdateAnimBg="0"/>
      <p:bldP spid="48" grpId="0" build="p" autoUpdateAnimBg="0"/>
      <p:bldP spid="4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Rectangle 19"/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403225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二、向量的线性运算</a:t>
            </a:r>
          </a:p>
        </p:txBody>
      </p:sp>
      <p:sp>
        <p:nvSpPr>
          <p:cNvPr id="76976" name="Line 176"/>
          <p:cNvSpPr>
            <a:spLocks noChangeShapeType="1"/>
          </p:cNvSpPr>
          <p:nvPr/>
        </p:nvSpPr>
        <p:spPr bwMode="auto">
          <a:xfrm flipH="1" flipV="1">
            <a:off x="7159625" y="1216025"/>
            <a:ext cx="1371600" cy="993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77" name="Line 177"/>
          <p:cNvSpPr>
            <a:spLocks noChangeShapeType="1"/>
          </p:cNvSpPr>
          <p:nvPr/>
        </p:nvSpPr>
        <p:spPr bwMode="auto">
          <a:xfrm flipH="1" flipV="1">
            <a:off x="7158038" y="1216025"/>
            <a:ext cx="1371600" cy="99377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78" name="Line 178"/>
          <p:cNvSpPr>
            <a:spLocks noChangeShapeType="1"/>
          </p:cNvSpPr>
          <p:nvPr/>
        </p:nvSpPr>
        <p:spPr bwMode="auto">
          <a:xfrm flipV="1">
            <a:off x="6169025" y="1216025"/>
            <a:ext cx="990600" cy="220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79" name="Line 179"/>
          <p:cNvSpPr>
            <a:spLocks noChangeShapeType="1"/>
          </p:cNvSpPr>
          <p:nvPr/>
        </p:nvSpPr>
        <p:spPr bwMode="auto">
          <a:xfrm flipV="1">
            <a:off x="6172200" y="1216025"/>
            <a:ext cx="990600" cy="2209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80" name="Line 180"/>
          <p:cNvSpPr>
            <a:spLocks noChangeShapeType="1"/>
          </p:cNvSpPr>
          <p:nvPr/>
        </p:nvSpPr>
        <p:spPr bwMode="auto">
          <a:xfrm flipH="1" flipV="1">
            <a:off x="7162800" y="1216025"/>
            <a:ext cx="762000" cy="2209800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81" name="Line 181"/>
          <p:cNvSpPr>
            <a:spLocks noChangeShapeType="1"/>
          </p:cNvSpPr>
          <p:nvPr/>
        </p:nvSpPr>
        <p:spPr bwMode="auto">
          <a:xfrm flipV="1">
            <a:off x="6169025" y="2209800"/>
            <a:ext cx="2289175" cy="12160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82" name="Line 182"/>
          <p:cNvSpPr>
            <a:spLocks noChangeShapeType="1"/>
          </p:cNvSpPr>
          <p:nvPr/>
        </p:nvSpPr>
        <p:spPr bwMode="auto">
          <a:xfrm>
            <a:off x="6169025" y="342582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83" name="Line 183"/>
          <p:cNvSpPr>
            <a:spLocks noChangeShapeType="1"/>
          </p:cNvSpPr>
          <p:nvPr/>
        </p:nvSpPr>
        <p:spPr bwMode="auto">
          <a:xfrm>
            <a:off x="6172200" y="3425825"/>
            <a:ext cx="17526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84" name="Line 184"/>
          <p:cNvSpPr>
            <a:spLocks noChangeShapeType="1"/>
          </p:cNvSpPr>
          <p:nvPr/>
        </p:nvSpPr>
        <p:spPr bwMode="auto">
          <a:xfrm flipV="1">
            <a:off x="7921625" y="2206625"/>
            <a:ext cx="6096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85" name="Line 185"/>
          <p:cNvSpPr>
            <a:spLocks noChangeShapeType="1"/>
          </p:cNvSpPr>
          <p:nvPr/>
        </p:nvSpPr>
        <p:spPr bwMode="auto">
          <a:xfrm flipV="1">
            <a:off x="7918450" y="2206625"/>
            <a:ext cx="608013" cy="1219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86" name="Line 186"/>
          <p:cNvSpPr>
            <a:spLocks noChangeShapeType="1"/>
          </p:cNvSpPr>
          <p:nvPr/>
        </p:nvSpPr>
        <p:spPr bwMode="auto">
          <a:xfrm>
            <a:off x="2743200" y="3919538"/>
            <a:ext cx="10017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87" name="Line 187"/>
          <p:cNvSpPr>
            <a:spLocks noChangeShapeType="1"/>
          </p:cNvSpPr>
          <p:nvPr/>
        </p:nvSpPr>
        <p:spPr bwMode="auto">
          <a:xfrm flipV="1">
            <a:off x="3744913" y="3200400"/>
            <a:ext cx="43815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88" name="Line 188"/>
          <p:cNvSpPr>
            <a:spLocks noChangeShapeType="1"/>
          </p:cNvSpPr>
          <p:nvPr/>
        </p:nvSpPr>
        <p:spPr bwMode="auto">
          <a:xfrm flipV="1">
            <a:off x="2743200" y="3200400"/>
            <a:ext cx="1439863" cy="7191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89" name="Text Box 189"/>
          <p:cNvSpPr txBox="1">
            <a:spLocks noChangeArrowheads="1"/>
          </p:cNvSpPr>
          <p:nvPr/>
        </p:nvSpPr>
        <p:spPr bwMode="auto">
          <a:xfrm>
            <a:off x="609600" y="9144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1. </a:t>
            </a:r>
            <a:r>
              <a:rPr lang="zh-CN" altLang="en-US" b="1"/>
              <a:t>向量的加法</a:t>
            </a:r>
          </a:p>
        </p:txBody>
      </p:sp>
      <p:sp>
        <p:nvSpPr>
          <p:cNvPr id="76990" name="Text Box 190"/>
          <p:cNvSpPr txBox="1">
            <a:spLocks noChangeArrowheads="1"/>
          </p:cNvSpPr>
          <p:nvPr/>
        </p:nvSpPr>
        <p:spPr bwMode="auto">
          <a:xfrm>
            <a:off x="555625" y="3040857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三角形法则</a:t>
            </a:r>
            <a:r>
              <a:rPr lang="en-US" altLang="zh-CN"/>
              <a:t>:</a:t>
            </a:r>
          </a:p>
        </p:txBody>
      </p:sp>
      <p:sp>
        <p:nvSpPr>
          <p:cNvPr id="76991" name="Text Box 191"/>
          <p:cNvSpPr txBox="1">
            <a:spLocks noChangeArrowheads="1"/>
          </p:cNvSpPr>
          <p:nvPr/>
        </p:nvSpPr>
        <p:spPr bwMode="auto">
          <a:xfrm>
            <a:off x="539750" y="14620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平行四边形法则</a:t>
            </a:r>
            <a:r>
              <a:rPr lang="en-US" altLang="zh-CN"/>
              <a:t>:</a:t>
            </a:r>
          </a:p>
        </p:txBody>
      </p:sp>
      <p:sp>
        <p:nvSpPr>
          <p:cNvPr id="76992" name="Line 192"/>
          <p:cNvSpPr>
            <a:spLocks noChangeShapeType="1"/>
          </p:cNvSpPr>
          <p:nvPr/>
        </p:nvSpPr>
        <p:spPr bwMode="auto">
          <a:xfrm>
            <a:off x="3138488" y="2660650"/>
            <a:ext cx="103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93" name="Line 193"/>
          <p:cNvSpPr>
            <a:spLocks noChangeShapeType="1"/>
          </p:cNvSpPr>
          <p:nvPr/>
        </p:nvSpPr>
        <p:spPr bwMode="auto">
          <a:xfrm flipV="1">
            <a:off x="3138488" y="1947863"/>
            <a:ext cx="452437" cy="719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94" name="Line 194"/>
          <p:cNvSpPr>
            <a:spLocks noChangeShapeType="1"/>
          </p:cNvSpPr>
          <p:nvPr/>
        </p:nvSpPr>
        <p:spPr bwMode="auto">
          <a:xfrm flipV="1">
            <a:off x="4194175" y="1947863"/>
            <a:ext cx="454025" cy="7191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95" name="Line 195"/>
          <p:cNvSpPr>
            <a:spLocks noChangeShapeType="1"/>
          </p:cNvSpPr>
          <p:nvPr/>
        </p:nvSpPr>
        <p:spPr bwMode="auto">
          <a:xfrm>
            <a:off x="3611563" y="1947863"/>
            <a:ext cx="10366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96" name="Line 196"/>
          <p:cNvSpPr>
            <a:spLocks noChangeShapeType="1"/>
          </p:cNvSpPr>
          <p:nvPr/>
        </p:nvSpPr>
        <p:spPr bwMode="auto">
          <a:xfrm flipV="1">
            <a:off x="3159125" y="1947863"/>
            <a:ext cx="1489075" cy="719137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97" name="Text Box 197"/>
          <p:cNvSpPr txBox="1">
            <a:spLocks noChangeArrowheads="1"/>
          </p:cNvSpPr>
          <p:nvPr/>
        </p:nvSpPr>
        <p:spPr bwMode="auto">
          <a:xfrm>
            <a:off x="539750" y="43434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运算规律 </a:t>
            </a:r>
            <a:r>
              <a:rPr lang="en-US" altLang="zh-CN"/>
              <a:t>:</a:t>
            </a:r>
          </a:p>
        </p:txBody>
      </p:sp>
      <p:sp>
        <p:nvSpPr>
          <p:cNvPr id="76998" name="Text Box 198"/>
          <p:cNvSpPr txBox="1">
            <a:spLocks noChangeArrowheads="1"/>
          </p:cNvSpPr>
          <p:nvPr/>
        </p:nvSpPr>
        <p:spPr bwMode="auto">
          <a:xfrm>
            <a:off x="2278063" y="4343400"/>
            <a:ext cx="1531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交换律</a:t>
            </a:r>
          </a:p>
        </p:txBody>
      </p:sp>
      <p:sp>
        <p:nvSpPr>
          <p:cNvPr id="76999" name="Text Box 199"/>
          <p:cNvSpPr txBox="1">
            <a:spLocks noChangeArrowheads="1"/>
          </p:cNvSpPr>
          <p:nvPr/>
        </p:nvSpPr>
        <p:spPr bwMode="auto">
          <a:xfrm>
            <a:off x="2297113" y="493236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结合律</a:t>
            </a:r>
          </a:p>
        </p:txBody>
      </p:sp>
      <p:sp>
        <p:nvSpPr>
          <p:cNvPr id="77000" name="Text Box 200"/>
          <p:cNvSpPr txBox="1">
            <a:spLocks noChangeArrowheads="1"/>
          </p:cNvSpPr>
          <p:nvPr/>
        </p:nvSpPr>
        <p:spPr bwMode="auto">
          <a:xfrm>
            <a:off x="539750" y="5548313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三角形法则可推广到多个向量相加 </a:t>
            </a:r>
            <a:r>
              <a:rPr lang="en-US" altLang="zh-CN"/>
              <a:t>.</a:t>
            </a:r>
          </a:p>
        </p:txBody>
      </p:sp>
      <p:grpSp>
        <p:nvGrpSpPr>
          <p:cNvPr id="2" name="Group 201"/>
          <p:cNvGrpSpPr>
            <a:grpSpLocks/>
          </p:cNvGrpSpPr>
          <p:nvPr/>
        </p:nvGrpSpPr>
        <p:grpSpPr bwMode="auto">
          <a:xfrm>
            <a:off x="3065463" y="2085975"/>
            <a:ext cx="252412" cy="377825"/>
            <a:chOff x="1931" y="1314"/>
            <a:chExt cx="159" cy="238"/>
          </a:xfrm>
        </p:grpSpPr>
        <p:graphicFrame>
          <p:nvGraphicFramePr>
            <p:cNvPr id="4115" name="Object 202"/>
            <p:cNvGraphicFramePr>
              <a:graphicFrameLocks noChangeAspect="1"/>
            </p:cNvGraphicFramePr>
            <p:nvPr/>
          </p:nvGraphicFramePr>
          <p:xfrm>
            <a:off x="1942" y="1344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" name="Equation" r:id="rId3" imgW="215640" imgH="330120" progId="Equation.3">
                    <p:embed/>
                  </p:oleObj>
                </mc:Choice>
                <mc:Fallback>
                  <p:oleObj name="Equation" r:id="rId3" imgW="215640" imgH="330120" progId="Equation.3">
                    <p:embed/>
                    <p:pic>
                      <p:nvPicPr>
                        <p:cNvPr id="0" name="Object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2" y="1344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6" name="Line 203"/>
            <p:cNvSpPr>
              <a:spLocks noChangeShapeType="1"/>
            </p:cNvSpPr>
            <p:nvPr/>
          </p:nvSpPr>
          <p:spPr bwMode="auto">
            <a:xfrm>
              <a:off x="1931" y="1314"/>
              <a:ext cx="159" cy="0"/>
            </a:xfrm>
            <a:prstGeom prst="line">
              <a:avLst/>
            </a:prstGeom>
            <a:noFill/>
            <a:ln w="9525">
              <a:solidFill>
                <a:srgbClr val="66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4"/>
          <p:cNvGrpSpPr>
            <a:grpSpLocks/>
          </p:cNvGrpSpPr>
          <p:nvPr/>
        </p:nvGrpSpPr>
        <p:grpSpPr bwMode="auto">
          <a:xfrm>
            <a:off x="3962400" y="3505200"/>
            <a:ext cx="252413" cy="377825"/>
            <a:chOff x="1931" y="1314"/>
            <a:chExt cx="159" cy="238"/>
          </a:xfrm>
        </p:grpSpPr>
        <p:graphicFrame>
          <p:nvGraphicFramePr>
            <p:cNvPr id="4114" name="Object 205"/>
            <p:cNvGraphicFramePr>
              <a:graphicFrameLocks noChangeAspect="1"/>
            </p:cNvGraphicFramePr>
            <p:nvPr/>
          </p:nvGraphicFramePr>
          <p:xfrm>
            <a:off x="1942" y="1344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" name="Equation" r:id="rId5" imgW="215640" imgH="330120" progId="Equation.3">
                    <p:embed/>
                  </p:oleObj>
                </mc:Choice>
                <mc:Fallback>
                  <p:oleObj name="Equation" r:id="rId5" imgW="215640" imgH="330120" progId="Equation.3">
                    <p:embed/>
                    <p:pic>
                      <p:nvPicPr>
                        <p:cNvPr id="0" name="Object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2" y="1344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5" name="Line 206"/>
            <p:cNvSpPr>
              <a:spLocks noChangeShapeType="1"/>
            </p:cNvSpPr>
            <p:nvPr/>
          </p:nvSpPr>
          <p:spPr bwMode="auto">
            <a:xfrm>
              <a:off x="1931" y="1314"/>
              <a:ext cx="159" cy="0"/>
            </a:xfrm>
            <a:prstGeom prst="line">
              <a:avLst/>
            </a:prstGeom>
            <a:noFill/>
            <a:ln w="9525">
              <a:solidFill>
                <a:srgbClr val="66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3784600" y="4419600"/>
            <a:ext cx="1878013" cy="381000"/>
            <a:chOff x="2384" y="2784"/>
            <a:chExt cx="1183" cy="240"/>
          </a:xfrm>
        </p:grpSpPr>
        <p:graphicFrame>
          <p:nvGraphicFramePr>
            <p:cNvPr id="4113" name="Object 208"/>
            <p:cNvGraphicFramePr>
              <a:graphicFrameLocks noChangeAspect="1"/>
            </p:cNvGraphicFramePr>
            <p:nvPr/>
          </p:nvGraphicFramePr>
          <p:xfrm>
            <a:off x="2384" y="2816"/>
            <a:ext cx="11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3" name="Equation" r:id="rId7" imgW="1828800" imgH="330120" progId="Equation.3">
                    <p:embed/>
                  </p:oleObj>
                </mc:Choice>
                <mc:Fallback>
                  <p:oleObj name="Equation" r:id="rId7" imgW="1828800" imgH="330120" progId="Equation.3">
                    <p:embed/>
                    <p:pic>
                      <p:nvPicPr>
                        <p:cNvPr id="0" name="Object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4" y="2816"/>
                          <a:ext cx="115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1" name="Line 209"/>
            <p:cNvSpPr>
              <a:spLocks noChangeShapeType="1"/>
            </p:cNvSpPr>
            <p:nvPr/>
          </p:nvSpPr>
          <p:spPr bwMode="auto">
            <a:xfrm>
              <a:off x="2400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" name="Line 210"/>
            <p:cNvSpPr>
              <a:spLocks noChangeShapeType="1"/>
            </p:cNvSpPr>
            <p:nvPr/>
          </p:nvSpPr>
          <p:spPr bwMode="auto">
            <a:xfrm>
              <a:off x="2721" y="27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3" name="Line 211"/>
            <p:cNvSpPr>
              <a:spLocks noChangeShapeType="1"/>
            </p:cNvSpPr>
            <p:nvPr/>
          </p:nvSpPr>
          <p:spPr bwMode="auto">
            <a:xfrm>
              <a:off x="3072" y="27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4" name="Line 212"/>
            <p:cNvSpPr>
              <a:spLocks noChangeShapeType="1"/>
            </p:cNvSpPr>
            <p:nvPr/>
          </p:nvSpPr>
          <p:spPr bwMode="auto">
            <a:xfrm>
              <a:off x="3408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13"/>
          <p:cNvGrpSpPr>
            <a:grpSpLocks/>
          </p:cNvGrpSpPr>
          <p:nvPr/>
        </p:nvGrpSpPr>
        <p:grpSpPr bwMode="auto">
          <a:xfrm>
            <a:off x="3733800" y="4953000"/>
            <a:ext cx="1624013" cy="452438"/>
            <a:chOff x="2352" y="3120"/>
            <a:chExt cx="1023" cy="285"/>
          </a:xfrm>
        </p:grpSpPr>
        <p:graphicFrame>
          <p:nvGraphicFramePr>
            <p:cNvPr id="4112" name="Object 214"/>
            <p:cNvGraphicFramePr>
              <a:graphicFrameLocks noChangeAspect="1"/>
            </p:cNvGraphicFramePr>
            <p:nvPr/>
          </p:nvGraphicFramePr>
          <p:xfrm>
            <a:off x="2352" y="3149"/>
            <a:ext cx="99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4" name="Equation" r:id="rId9" imgW="1574640" imgH="406080" progId="Equation.3">
                    <p:embed/>
                  </p:oleObj>
                </mc:Choice>
                <mc:Fallback>
                  <p:oleObj name="Equation" r:id="rId9" imgW="1574640" imgH="406080" progId="Equation.3">
                    <p:embed/>
                    <p:pic>
                      <p:nvPicPr>
                        <p:cNvPr id="0" name="Object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149"/>
                          <a:ext cx="99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8" name="Line 215"/>
            <p:cNvSpPr>
              <a:spLocks noChangeShapeType="1"/>
            </p:cNvSpPr>
            <p:nvPr/>
          </p:nvSpPr>
          <p:spPr bwMode="auto">
            <a:xfrm>
              <a:off x="2448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Line 216"/>
            <p:cNvSpPr>
              <a:spLocks noChangeShapeType="1"/>
            </p:cNvSpPr>
            <p:nvPr/>
          </p:nvSpPr>
          <p:spPr bwMode="auto">
            <a:xfrm>
              <a:off x="2784" y="31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Line 217"/>
            <p:cNvSpPr>
              <a:spLocks noChangeShapeType="1"/>
            </p:cNvSpPr>
            <p:nvPr/>
          </p:nvSpPr>
          <p:spPr bwMode="auto">
            <a:xfrm>
              <a:off x="3216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18"/>
          <p:cNvGrpSpPr>
            <a:grpSpLocks/>
          </p:cNvGrpSpPr>
          <p:nvPr/>
        </p:nvGrpSpPr>
        <p:grpSpPr bwMode="auto">
          <a:xfrm>
            <a:off x="5372100" y="4953000"/>
            <a:ext cx="1866900" cy="452438"/>
            <a:chOff x="3384" y="3120"/>
            <a:chExt cx="1176" cy="285"/>
          </a:xfrm>
        </p:grpSpPr>
        <p:graphicFrame>
          <p:nvGraphicFramePr>
            <p:cNvPr id="4111" name="Object 219"/>
            <p:cNvGraphicFramePr>
              <a:graphicFrameLocks noChangeAspect="1"/>
            </p:cNvGraphicFramePr>
            <p:nvPr/>
          </p:nvGraphicFramePr>
          <p:xfrm>
            <a:off x="3384" y="3149"/>
            <a:ext cx="11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5" name="Equation" r:id="rId11" imgW="1866600" imgH="406080" progId="Equation.3">
                    <p:embed/>
                  </p:oleObj>
                </mc:Choice>
                <mc:Fallback>
                  <p:oleObj name="Equation" r:id="rId11" imgW="1866600" imgH="406080" progId="Equation.3">
                    <p:embed/>
                    <p:pic>
                      <p:nvPicPr>
                        <p:cNvPr id="0" name="Object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4" y="3149"/>
                          <a:ext cx="117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5" name="Line 220"/>
            <p:cNvSpPr>
              <a:spLocks noChangeShapeType="1"/>
            </p:cNvSpPr>
            <p:nvPr/>
          </p:nvSpPr>
          <p:spPr bwMode="auto">
            <a:xfrm>
              <a:off x="3552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Line 221"/>
            <p:cNvSpPr>
              <a:spLocks noChangeShapeType="1"/>
            </p:cNvSpPr>
            <p:nvPr/>
          </p:nvSpPr>
          <p:spPr bwMode="auto">
            <a:xfrm>
              <a:off x="3984" y="31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Line 222"/>
            <p:cNvSpPr>
              <a:spLocks noChangeShapeType="1"/>
            </p:cNvSpPr>
            <p:nvPr/>
          </p:nvSpPr>
          <p:spPr bwMode="auto">
            <a:xfrm>
              <a:off x="4320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23"/>
          <p:cNvGrpSpPr>
            <a:grpSpLocks/>
          </p:cNvGrpSpPr>
          <p:nvPr/>
        </p:nvGrpSpPr>
        <p:grpSpPr bwMode="auto">
          <a:xfrm>
            <a:off x="7291388" y="4953000"/>
            <a:ext cx="1547812" cy="381000"/>
            <a:chOff x="4512" y="3120"/>
            <a:chExt cx="975" cy="240"/>
          </a:xfrm>
        </p:grpSpPr>
        <p:graphicFrame>
          <p:nvGraphicFramePr>
            <p:cNvPr id="4110" name="Object 224"/>
            <p:cNvGraphicFramePr>
              <a:graphicFrameLocks noChangeAspect="1"/>
            </p:cNvGraphicFramePr>
            <p:nvPr/>
          </p:nvGraphicFramePr>
          <p:xfrm>
            <a:off x="4512" y="3152"/>
            <a:ext cx="9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6" name="Equation" r:id="rId13" imgW="1536480" imgH="330120" progId="Equation.3">
                    <p:embed/>
                  </p:oleObj>
                </mc:Choice>
                <mc:Fallback>
                  <p:oleObj name="Equation" r:id="rId13" imgW="1536480" imgH="330120" progId="Equation.3">
                    <p:embed/>
                    <p:pic>
                      <p:nvPicPr>
                        <p:cNvPr id="0" name="Object 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152"/>
                          <a:ext cx="9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2" name="Line 225"/>
            <p:cNvSpPr>
              <a:spLocks noChangeShapeType="1"/>
            </p:cNvSpPr>
            <p:nvPr/>
          </p:nvSpPr>
          <p:spPr bwMode="auto">
            <a:xfrm>
              <a:off x="4704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Line 226"/>
            <p:cNvSpPr>
              <a:spLocks noChangeShapeType="1"/>
            </p:cNvSpPr>
            <p:nvPr/>
          </p:nvSpPr>
          <p:spPr bwMode="auto">
            <a:xfrm>
              <a:off x="5025" y="31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Line 227"/>
            <p:cNvSpPr>
              <a:spLocks noChangeShapeType="1"/>
            </p:cNvSpPr>
            <p:nvPr/>
          </p:nvSpPr>
          <p:spPr bwMode="auto">
            <a:xfrm>
              <a:off x="5328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28"/>
          <p:cNvGrpSpPr>
            <a:grpSpLocks/>
          </p:cNvGrpSpPr>
          <p:nvPr/>
        </p:nvGrpSpPr>
        <p:grpSpPr bwMode="auto">
          <a:xfrm>
            <a:off x="6934200" y="3505200"/>
            <a:ext cx="250825" cy="307975"/>
            <a:chOff x="4368" y="2208"/>
            <a:chExt cx="158" cy="194"/>
          </a:xfrm>
        </p:grpSpPr>
        <p:graphicFrame>
          <p:nvGraphicFramePr>
            <p:cNvPr id="4109" name="Object 229"/>
            <p:cNvGraphicFramePr>
              <a:graphicFrameLocks noChangeAspect="1"/>
            </p:cNvGraphicFramePr>
            <p:nvPr/>
          </p:nvGraphicFramePr>
          <p:xfrm>
            <a:off x="4368" y="225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7" name="Equation" r:id="rId15" imgW="228600" imgH="241200" progId="Equation.3">
                    <p:embed/>
                  </p:oleObj>
                </mc:Choice>
                <mc:Fallback>
                  <p:oleObj name="Equation" r:id="rId15" imgW="228600" imgH="241200" progId="Equation.3">
                    <p:embed/>
                    <p:pic>
                      <p:nvPicPr>
                        <p:cNvPr id="0" name="Object 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25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1" name="Line 230"/>
            <p:cNvSpPr>
              <a:spLocks noChangeShapeType="1"/>
            </p:cNvSpPr>
            <p:nvPr/>
          </p:nvSpPr>
          <p:spPr bwMode="auto">
            <a:xfrm>
              <a:off x="4382" y="2208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231"/>
          <p:cNvGrpSpPr>
            <a:grpSpLocks/>
          </p:cNvGrpSpPr>
          <p:nvPr/>
        </p:nvGrpSpPr>
        <p:grpSpPr bwMode="auto">
          <a:xfrm>
            <a:off x="8305800" y="2743200"/>
            <a:ext cx="252413" cy="377825"/>
            <a:chOff x="1931" y="1314"/>
            <a:chExt cx="159" cy="238"/>
          </a:xfrm>
        </p:grpSpPr>
        <p:graphicFrame>
          <p:nvGraphicFramePr>
            <p:cNvPr id="4108" name="Object 232"/>
            <p:cNvGraphicFramePr>
              <a:graphicFrameLocks noChangeAspect="1"/>
            </p:cNvGraphicFramePr>
            <p:nvPr/>
          </p:nvGraphicFramePr>
          <p:xfrm>
            <a:off x="1942" y="1344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8" name="Equation" r:id="rId17" imgW="215640" imgH="330120" progId="Equation.3">
                    <p:embed/>
                  </p:oleObj>
                </mc:Choice>
                <mc:Fallback>
                  <p:oleObj name="Equation" r:id="rId17" imgW="215640" imgH="330120" progId="Equation.3">
                    <p:embed/>
                    <p:pic>
                      <p:nvPicPr>
                        <p:cNvPr id="0" name="Object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2" y="1344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0" name="Line 233"/>
            <p:cNvSpPr>
              <a:spLocks noChangeShapeType="1"/>
            </p:cNvSpPr>
            <p:nvPr/>
          </p:nvSpPr>
          <p:spPr bwMode="auto">
            <a:xfrm>
              <a:off x="1931" y="1314"/>
              <a:ext cx="159" cy="0"/>
            </a:xfrm>
            <a:prstGeom prst="line">
              <a:avLst/>
            </a:prstGeom>
            <a:noFill/>
            <a:ln w="9525">
              <a:solidFill>
                <a:srgbClr val="66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34"/>
          <p:cNvGrpSpPr>
            <a:grpSpLocks/>
          </p:cNvGrpSpPr>
          <p:nvPr/>
        </p:nvGrpSpPr>
        <p:grpSpPr bwMode="auto">
          <a:xfrm>
            <a:off x="7848600" y="1371600"/>
            <a:ext cx="252413" cy="304800"/>
            <a:chOff x="4944" y="864"/>
            <a:chExt cx="159" cy="192"/>
          </a:xfrm>
        </p:grpSpPr>
        <p:graphicFrame>
          <p:nvGraphicFramePr>
            <p:cNvPr id="4107" name="Object 235"/>
            <p:cNvGraphicFramePr>
              <a:graphicFrameLocks noChangeAspect="1"/>
            </p:cNvGraphicFramePr>
            <p:nvPr/>
          </p:nvGraphicFramePr>
          <p:xfrm>
            <a:off x="4960" y="904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9" name="Equation" r:id="rId19" imgW="203040" imgH="241200" progId="Equation.3">
                    <p:embed/>
                  </p:oleObj>
                </mc:Choice>
                <mc:Fallback>
                  <p:oleObj name="Equation" r:id="rId19" imgW="203040" imgH="241200" progId="Equation.3">
                    <p:embed/>
                    <p:pic>
                      <p:nvPicPr>
                        <p:cNvPr id="0" name="Object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" y="904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9" name="Line 236"/>
            <p:cNvSpPr>
              <a:spLocks noChangeShapeType="1"/>
            </p:cNvSpPr>
            <p:nvPr/>
          </p:nvSpPr>
          <p:spPr bwMode="auto">
            <a:xfrm>
              <a:off x="4944" y="8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237"/>
          <p:cNvGrpSpPr>
            <a:grpSpLocks/>
          </p:cNvGrpSpPr>
          <p:nvPr/>
        </p:nvGrpSpPr>
        <p:grpSpPr bwMode="auto">
          <a:xfrm>
            <a:off x="6710363" y="2667000"/>
            <a:ext cx="781050" cy="361950"/>
            <a:chOff x="4227" y="1680"/>
            <a:chExt cx="492" cy="228"/>
          </a:xfrm>
        </p:grpSpPr>
        <p:graphicFrame>
          <p:nvGraphicFramePr>
            <p:cNvPr id="4106" name="Object 238"/>
            <p:cNvGraphicFramePr>
              <a:graphicFrameLocks noChangeAspect="1"/>
            </p:cNvGraphicFramePr>
            <p:nvPr/>
          </p:nvGraphicFramePr>
          <p:xfrm>
            <a:off x="4232" y="1700"/>
            <a:ext cx="47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0" name="Equation" r:id="rId21" imgW="749160" imgH="330120" progId="Equation.3">
                    <p:embed/>
                  </p:oleObj>
                </mc:Choice>
                <mc:Fallback>
                  <p:oleObj name="Equation" r:id="rId21" imgW="749160" imgH="330120" progId="Equation.3">
                    <p:embed/>
                    <p:pic>
                      <p:nvPicPr>
                        <p:cNvPr id="0" name="Object 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" y="1700"/>
                          <a:ext cx="47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7" name="Line 239"/>
            <p:cNvSpPr>
              <a:spLocks noChangeShapeType="1"/>
            </p:cNvSpPr>
            <p:nvPr/>
          </p:nvSpPr>
          <p:spPr bwMode="auto">
            <a:xfrm>
              <a:off x="4227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Line 240"/>
            <p:cNvSpPr>
              <a:spLocks noChangeShapeType="1"/>
            </p:cNvSpPr>
            <p:nvPr/>
          </p:nvSpPr>
          <p:spPr bwMode="auto">
            <a:xfrm>
              <a:off x="4560" y="168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241"/>
          <p:cNvGrpSpPr>
            <a:grpSpLocks/>
          </p:cNvGrpSpPr>
          <p:nvPr/>
        </p:nvGrpSpPr>
        <p:grpSpPr bwMode="auto">
          <a:xfrm>
            <a:off x="7086600" y="1828800"/>
            <a:ext cx="785813" cy="371475"/>
            <a:chOff x="4464" y="1152"/>
            <a:chExt cx="495" cy="234"/>
          </a:xfrm>
        </p:grpSpPr>
        <p:graphicFrame>
          <p:nvGraphicFramePr>
            <p:cNvPr id="4105" name="Object 242"/>
            <p:cNvGraphicFramePr>
              <a:graphicFrameLocks noChangeAspect="1"/>
            </p:cNvGraphicFramePr>
            <p:nvPr/>
          </p:nvGraphicFramePr>
          <p:xfrm>
            <a:off x="4488" y="1178"/>
            <a:ext cx="4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" name="Equation" r:id="rId23" imgW="723600" imgH="330120" progId="Equation.3">
                    <p:embed/>
                  </p:oleObj>
                </mc:Choice>
                <mc:Fallback>
                  <p:oleObj name="Equation" r:id="rId23" imgW="723600" imgH="330120" progId="Equation.3">
                    <p:embed/>
                    <p:pic>
                      <p:nvPicPr>
                        <p:cNvPr id="0" name="Object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8" y="1178"/>
                          <a:ext cx="45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5" name="Line 243"/>
            <p:cNvSpPr>
              <a:spLocks noChangeShapeType="1"/>
            </p:cNvSpPr>
            <p:nvPr/>
          </p:nvSpPr>
          <p:spPr bwMode="auto">
            <a:xfrm>
              <a:off x="4464" y="115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Line 244"/>
            <p:cNvSpPr>
              <a:spLocks noChangeShapeType="1"/>
            </p:cNvSpPr>
            <p:nvPr/>
          </p:nvSpPr>
          <p:spPr bwMode="auto">
            <a:xfrm>
              <a:off x="4800" y="12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245"/>
          <p:cNvGrpSpPr>
            <a:grpSpLocks/>
          </p:cNvGrpSpPr>
          <p:nvPr/>
        </p:nvGrpSpPr>
        <p:grpSpPr bwMode="auto">
          <a:xfrm>
            <a:off x="4940300" y="2133600"/>
            <a:ext cx="1574800" cy="441325"/>
            <a:chOff x="3112" y="1392"/>
            <a:chExt cx="992" cy="278"/>
          </a:xfrm>
        </p:grpSpPr>
        <p:graphicFrame>
          <p:nvGraphicFramePr>
            <p:cNvPr id="4104" name="Object 246"/>
            <p:cNvGraphicFramePr>
              <a:graphicFrameLocks noChangeAspect="1"/>
            </p:cNvGraphicFramePr>
            <p:nvPr/>
          </p:nvGraphicFramePr>
          <p:xfrm>
            <a:off x="3112" y="1414"/>
            <a:ext cx="9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2" name="Equation" r:id="rId25" imgW="1574640" imgH="406080" progId="Equation.3">
                    <p:embed/>
                  </p:oleObj>
                </mc:Choice>
                <mc:Fallback>
                  <p:oleObj name="Equation" r:id="rId25" imgW="1574640" imgH="406080" progId="Equation.3">
                    <p:embed/>
                    <p:pic>
                      <p:nvPicPr>
                        <p:cNvPr id="0" name="Object 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2" y="1414"/>
                          <a:ext cx="99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2" name="Line 247"/>
            <p:cNvSpPr>
              <a:spLocks noChangeShapeType="1"/>
            </p:cNvSpPr>
            <p:nvPr/>
          </p:nvSpPr>
          <p:spPr bwMode="auto">
            <a:xfrm>
              <a:off x="3137" y="14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Line 248"/>
            <p:cNvSpPr>
              <a:spLocks noChangeShapeType="1"/>
            </p:cNvSpPr>
            <p:nvPr/>
          </p:nvSpPr>
          <p:spPr bwMode="auto">
            <a:xfrm>
              <a:off x="3552" y="139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Line 249"/>
            <p:cNvSpPr>
              <a:spLocks noChangeShapeType="1"/>
            </p:cNvSpPr>
            <p:nvPr/>
          </p:nvSpPr>
          <p:spPr bwMode="auto">
            <a:xfrm>
              <a:off x="3873" y="14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250"/>
          <p:cNvGrpSpPr>
            <a:grpSpLocks/>
          </p:cNvGrpSpPr>
          <p:nvPr/>
        </p:nvGrpSpPr>
        <p:grpSpPr bwMode="auto">
          <a:xfrm>
            <a:off x="5257800" y="1524000"/>
            <a:ext cx="1600200" cy="447675"/>
            <a:chOff x="3312" y="960"/>
            <a:chExt cx="1008" cy="282"/>
          </a:xfrm>
        </p:grpSpPr>
        <p:graphicFrame>
          <p:nvGraphicFramePr>
            <p:cNvPr id="4103" name="Object 251"/>
            <p:cNvGraphicFramePr>
              <a:graphicFrameLocks noChangeAspect="1"/>
            </p:cNvGraphicFramePr>
            <p:nvPr/>
          </p:nvGraphicFramePr>
          <p:xfrm>
            <a:off x="3312" y="986"/>
            <a:ext cx="9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" name="Equation" r:id="rId27" imgW="1574640" imgH="406080" progId="Equation.3">
                    <p:embed/>
                  </p:oleObj>
                </mc:Choice>
                <mc:Fallback>
                  <p:oleObj name="Equation" r:id="rId27" imgW="1574640" imgH="406080" progId="Equation.3">
                    <p:embed/>
                    <p:pic>
                      <p:nvPicPr>
                        <p:cNvPr id="0" name="Object 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986"/>
                          <a:ext cx="99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9" name="Line 252"/>
            <p:cNvSpPr>
              <a:spLocks noChangeShapeType="1"/>
            </p:cNvSpPr>
            <p:nvPr/>
          </p:nvSpPr>
          <p:spPr bwMode="auto">
            <a:xfrm>
              <a:off x="3408" y="100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Line 253"/>
            <p:cNvSpPr>
              <a:spLocks noChangeShapeType="1"/>
            </p:cNvSpPr>
            <p:nvPr/>
          </p:nvSpPr>
          <p:spPr bwMode="auto">
            <a:xfrm>
              <a:off x="3744" y="960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Line 254"/>
            <p:cNvSpPr>
              <a:spLocks noChangeShapeType="1"/>
            </p:cNvSpPr>
            <p:nvPr/>
          </p:nvSpPr>
          <p:spPr bwMode="auto">
            <a:xfrm>
              <a:off x="4161" y="100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255"/>
          <p:cNvGrpSpPr>
            <a:grpSpLocks/>
          </p:cNvGrpSpPr>
          <p:nvPr/>
        </p:nvGrpSpPr>
        <p:grpSpPr bwMode="auto">
          <a:xfrm>
            <a:off x="3581400" y="2740025"/>
            <a:ext cx="250825" cy="307975"/>
            <a:chOff x="4368" y="2208"/>
            <a:chExt cx="158" cy="194"/>
          </a:xfrm>
        </p:grpSpPr>
        <p:graphicFrame>
          <p:nvGraphicFramePr>
            <p:cNvPr id="4102" name="Object 256"/>
            <p:cNvGraphicFramePr>
              <a:graphicFrameLocks noChangeAspect="1"/>
            </p:cNvGraphicFramePr>
            <p:nvPr/>
          </p:nvGraphicFramePr>
          <p:xfrm>
            <a:off x="4368" y="225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4" name="Equation" r:id="rId29" imgW="228600" imgH="241200" progId="Equation.3">
                    <p:embed/>
                  </p:oleObj>
                </mc:Choice>
                <mc:Fallback>
                  <p:oleObj name="Equation" r:id="rId29" imgW="228600" imgH="241200" progId="Equation.3">
                    <p:embed/>
                    <p:pic>
                      <p:nvPicPr>
                        <p:cNvPr id="0" name="Object 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25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8" name="Line 257"/>
            <p:cNvSpPr>
              <a:spLocks noChangeShapeType="1"/>
            </p:cNvSpPr>
            <p:nvPr/>
          </p:nvSpPr>
          <p:spPr bwMode="auto">
            <a:xfrm>
              <a:off x="4382" y="2208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258"/>
          <p:cNvGrpSpPr>
            <a:grpSpLocks/>
          </p:cNvGrpSpPr>
          <p:nvPr/>
        </p:nvGrpSpPr>
        <p:grpSpPr bwMode="auto">
          <a:xfrm>
            <a:off x="3124200" y="4035425"/>
            <a:ext cx="250825" cy="307975"/>
            <a:chOff x="4368" y="2208"/>
            <a:chExt cx="158" cy="194"/>
          </a:xfrm>
        </p:grpSpPr>
        <p:graphicFrame>
          <p:nvGraphicFramePr>
            <p:cNvPr id="4101" name="Object 259"/>
            <p:cNvGraphicFramePr>
              <a:graphicFrameLocks noChangeAspect="1"/>
            </p:cNvGraphicFramePr>
            <p:nvPr/>
          </p:nvGraphicFramePr>
          <p:xfrm>
            <a:off x="4368" y="225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5" name="Equation" r:id="rId31" imgW="228600" imgH="241200" progId="Equation.3">
                    <p:embed/>
                  </p:oleObj>
                </mc:Choice>
                <mc:Fallback>
                  <p:oleObj name="Equation" r:id="rId31" imgW="228600" imgH="241200" progId="Equation.3">
                    <p:embed/>
                    <p:pic>
                      <p:nvPicPr>
                        <p:cNvPr id="0" name="Object 2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25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7" name="Line 260"/>
            <p:cNvSpPr>
              <a:spLocks noChangeShapeType="1"/>
            </p:cNvSpPr>
            <p:nvPr/>
          </p:nvSpPr>
          <p:spPr bwMode="auto">
            <a:xfrm>
              <a:off x="4382" y="2208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261"/>
          <p:cNvGrpSpPr>
            <a:grpSpLocks/>
          </p:cNvGrpSpPr>
          <p:nvPr/>
        </p:nvGrpSpPr>
        <p:grpSpPr bwMode="auto">
          <a:xfrm>
            <a:off x="3505200" y="2085975"/>
            <a:ext cx="785813" cy="352425"/>
            <a:chOff x="2208" y="1314"/>
            <a:chExt cx="495" cy="222"/>
          </a:xfrm>
        </p:grpSpPr>
        <p:graphicFrame>
          <p:nvGraphicFramePr>
            <p:cNvPr id="4100" name="Object 262"/>
            <p:cNvGraphicFramePr>
              <a:graphicFrameLocks noChangeAspect="1"/>
            </p:cNvGraphicFramePr>
            <p:nvPr/>
          </p:nvGraphicFramePr>
          <p:xfrm>
            <a:off x="2208" y="1328"/>
            <a:ext cx="47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6" name="Equation" r:id="rId33" imgW="749160" imgH="330120" progId="Equation.3">
                    <p:embed/>
                  </p:oleObj>
                </mc:Choice>
                <mc:Fallback>
                  <p:oleObj name="Equation" r:id="rId33" imgW="749160" imgH="330120" progId="Equation.3">
                    <p:embed/>
                    <p:pic>
                      <p:nvPicPr>
                        <p:cNvPr id="0" name="Object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328"/>
                          <a:ext cx="47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5" name="Line 263"/>
            <p:cNvSpPr>
              <a:spLocks noChangeShapeType="1"/>
            </p:cNvSpPr>
            <p:nvPr/>
          </p:nvSpPr>
          <p:spPr bwMode="auto">
            <a:xfrm>
              <a:off x="2544" y="131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Line 264"/>
            <p:cNvSpPr>
              <a:spLocks noChangeShapeType="1"/>
            </p:cNvSpPr>
            <p:nvPr/>
          </p:nvSpPr>
          <p:spPr bwMode="auto">
            <a:xfrm>
              <a:off x="2208" y="13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265"/>
          <p:cNvGrpSpPr>
            <a:grpSpLocks/>
          </p:cNvGrpSpPr>
          <p:nvPr/>
        </p:nvGrpSpPr>
        <p:grpSpPr bwMode="auto">
          <a:xfrm>
            <a:off x="2819400" y="3228975"/>
            <a:ext cx="785813" cy="352425"/>
            <a:chOff x="2208" y="1314"/>
            <a:chExt cx="495" cy="222"/>
          </a:xfrm>
        </p:grpSpPr>
        <p:graphicFrame>
          <p:nvGraphicFramePr>
            <p:cNvPr id="4099" name="Object 266"/>
            <p:cNvGraphicFramePr>
              <a:graphicFrameLocks noChangeAspect="1"/>
            </p:cNvGraphicFramePr>
            <p:nvPr/>
          </p:nvGraphicFramePr>
          <p:xfrm>
            <a:off x="2208" y="1328"/>
            <a:ext cx="47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7" name="Equation" r:id="rId35" imgW="749160" imgH="330120" progId="Equation.3">
                    <p:embed/>
                  </p:oleObj>
                </mc:Choice>
                <mc:Fallback>
                  <p:oleObj name="Equation" r:id="rId35" imgW="749160" imgH="330120" progId="Equation.3">
                    <p:embed/>
                    <p:pic>
                      <p:nvPicPr>
                        <p:cNvPr id="0" name="Object 2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328"/>
                          <a:ext cx="47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3" name="Line 267"/>
            <p:cNvSpPr>
              <a:spLocks noChangeShapeType="1"/>
            </p:cNvSpPr>
            <p:nvPr/>
          </p:nvSpPr>
          <p:spPr bwMode="auto">
            <a:xfrm>
              <a:off x="2544" y="131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Line 268"/>
            <p:cNvSpPr>
              <a:spLocks noChangeShapeType="1"/>
            </p:cNvSpPr>
            <p:nvPr/>
          </p:nvSpPr>
          <p:spPr bwMode="auto">
            <a:xfrm>
              <a:off x="2208" y="13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274"/>
          <p:cNvGrpSpPr>
            <a:grpSpLocks/>
          </p:cNvGrpSpPr>
          <p:nvPr/>
        </p:nvGrpSpPr>
        <p:grpSpPr bwMode="auto">
          <a:xfrm>
            <a:off x="5060950" y="2743200"/>
            <a:ext cx="1276350" cy="358775"/>
            <a:chOff x="3188" y="1728"/>
            <a:chExt cx="804" cy="226"/>
          </a:xfrm>
        </p:grpSpPr>
        <p:graphicFrame>
          <p:nvGraphicFramePr>
            <p:cNvPr id="4098" name="Object 270"/>
            <p:cNvGraphicFramePr>
              <a:graphicFrameLocks noChangeAspect="1"/>
            </p:cNvGraphicFramePr>
            <p:nvPr/>
          </p:nvGraphicFramePr>
          <p:xfrm>
            <a:off x="3188" y="1754"/>
            <a:ext cx="7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8" name="Equation" r:id="rId37" imgW="1206360" imgH="317160" progId="Equation.3">
                    <p:embed/>
                  </p:oleObj>
                </mc:Choice>
                <mc:Fallback>
                  <p:oleObj name="Equation" r:id="rId37" imgW="1206360" imgH="317160" progId="Equation.3">
                    <p:embed/>
                    <p:pic>
                      <p:nvPicPr>
                        <p:cNvPr id="0" name="Object 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8" y="1754"/>
                          <a:ext cx="7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0" name="Line 271"/>
            <p:cNvSpPr>
              <a:spLocks noChangeShapeType="1"/>
            </p:cNvSpPr>
            <p:nvPr/>
          </p:nvSpPr>
          <p:spPr bwMode="auto">
            <a:xfrm>
              <a:off x="3201" y="177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Line 272"/>
            <p:cNvSpPr>
              <a:spLocks noChangeShapeType="1"/>
            </p:cNvSpPr>
            <p:nvPr/>
          </p:nvSpPr>
          <p:spPr bwMode="auto">
            <a:xfrm>
              <a:off x="3512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Line 273"/>
            <p:cNvSpPr>
              <a:spLocks noChangeShapeType="1"/>
            </p:cNvSpPr>
            <p:nvPr/>
          </p:nvSpPr>
          <p:spPr bwMode="auto">
            <a:xfrm>
              <a:off x="3833" y="177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7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7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7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7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7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7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76" grpId="0" animBg="1"/>
      <p:bldP spid="76977" grpId="0" animBg="1"/>
      <p:bldP spid="76978" grpId="0" animBg="1"/>
      <p:bldP spid="76979" grpId="0" animBg="1"/>
      <p:bldP spid="76980" grpId="0" animBg="1"/>
      <p:bldP spid="76981" grpId="0" animBg="1"/>
      <p:bldP spid="76982" grpId="0" animBg="1"/>
      <p:bldP spid="76983" grpId="0" animBg="1"/>
      <p:bldP spid="76984" grpId="0" animBg="1"/>
      <p:bldP spid="76985" grpId="0" animBg="1"/>
      <p:bldP spid="76986" grpId="0" animBg="1"/>
      <p:bldP spid="76987" grpId="0" animBg="1"/>
      <p:bldP spid="76988" grpId="0" animBg="1"/>
      <p:bldP spid="76989" grpId="0" autoUpdateAnimBg="0"/>
      <p:bldP spid="76990" grpId="0" autoUpdateAnimBg="0"/>
      <p:bldP spid="76991" grpId="0" autoUpdateAnimBg="0"/>
      <p:bldP spid="76992" grpId="0" animBg="1"/>
      <p:bldP spid="76993" grpId="0" animBg="1"/>
      <p:bldP spid="76994" grpId="0" animBg="1"/>
      <p:bldP spid="76995" grpId="0" animBg="1"/>
      <p:bldP spid="76996" grpId="0" animBg="1"/>
      <p:bldP spid="76997" grpId="0" autoUpdateAnimBg="0"/>
      <p:bldP spid="76998" grpId="0" autoUpdateAnimBg="0"/>
      <p:bldP spid="76999" grpId="0" autoUpdateAnimBg="0"/>
      <p:bldP spid="7700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24" name="Line 132"/>
          <p:cNvSpPr>
            <a:spLocks noChangeShapeType="1"/>
          </p:cNvSpPr>
          <p:nvPr/>
        </p:nvSpPr>
        <p:spPr bwMode="auto">
          <a:xfrm>
            <a:off x="2057400" y="4800600"/>
            <a:ext cx="2174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325" name="Line 133"/>
          <p:cNvSpPr>
            <a:spLocks noChangeShapeType="1"/>
          </p:cNvSpPr>
          <p:nvPr/>
        </p:nvSpPr>
        <p:spPr bwMode="auto">
          <a:xfrm flipV="1">
            <a:off x="4232275" y="3606800"/>
            <a:ext cx="2320925" cy="119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326" name="Line 134"/>
          <p:cNvSpPr>
            <a:spLocks noChangeShapeType="1"/>
          </p:cNvSpPr>
          <p:nvPr/>
        </p:nvSpPr>
        <p:spPr bwMode="auto">
          <a:xfrm flipH="1" flipV="1">
            <a:off x="2636838" y="2630488"/>
            <a:ext cx="3916362" cy="976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327" name="Line 135"/>
          <p:cNvSpPr>
            <a:spLocks noChangeShapeType="1"/>
          </p:cNvSpPr>
          <p:nvPr/>
        </p:nvSpPr>
        <p:spPr bwMode="auto">
          <a:xfrm flipV="1">
            <a:off x="2636838" y="1219200"/>
            <a:ext cx="2755900" cy="1411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328" name="Line 136"/>
          <p:cNvSpPr>
            <a:spLocks noChangeShapeType="1"/>
          </p:cNvSpPr>
          <p:nvPr/>
        </p:nvSpPr>
        <p:spPr bwMode="auto">
          <a:xfrm>
            <a:off x="5386388" y="1246188"/>
            <a:ext cx="1014412" cy="1085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329" name="Line 137"/>
          <p:cNvSpPr>
            <a:spLocks noChangeShapeType="1"/>
          </p:cNvSpPr>
          <p:nvPr/>
        </p:nvSpPr>
        <p:spPr bwMode="auto">
          <a:xfrm flipV="1">
            <a:off x="2057400" y="2305050"/>
            <a:ext cx="4351338" cy="24955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38"/>
          <p:cNvGrpSpPr>
            <a:grpSpLocks/>
          </p:cNvGrpSpPr>
          <p:nvPr/>
        </p:nvGrpSpPr>
        <p:grpSpPr bwMode="auto">
          <a:xfrm>
            <a:off x="4014788" y="3276600"/>
            <a:ext cx="252412" cy="304800"/>
            <a:chOff x="2016" y="1872"/>
            <a:chExt cx="159" cy="192"/>
          </a:xfrm>
        </p:grpSpPr>
        <p:graphicFrame>
          <p:nvGraphicFramePr>
            <p:cNvPr id="5128" name="Object 139"/>
            <p:cNvGraphicFramePr>
              <a:graphicFrameLocks noChangeAspect="1"/>
            </p:cNvGraphicFramePr>
            <p:nvPr/>
          </p:nvGraphicFramePr>
          <p:xfrm>
            <a:off x="2016" y="1912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4" name="Equation" r:id="rId3" imgW="190440" imgH="241200" progId="Equation.3">
                    <p:embed/>
                  </p:oleObj>
                </mc:Choice>
                <mc:Fallback>
                  <p:oleObj name="Equation" r:id="rId3" imgW="190440" imgH="241200" progId="Equation.3">
                    <p:embed/>
                    <p:pic>
                      <p:nvPicPr>
                        <p:cNvPr id="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912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3" name="Line 140"/>
            <p:cNvSpPr>
              <a:spLocks noChangeShapeType="1"/>
            </p:cNvSpPr>
            <p:nvPr/>
          </p:nvSpPr>
          <p:spPr bwMode="auto">
            <a:xfrm>
              <a:off x="2016" y="187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4267200" y="2667000"/>
            <a:ext cx="342900" cy="444500"/>
            <a:chOff x="2328" y="1418"/>
            <a:chExt cx="216" cy="280"/>
          </a:xfrm>
        </p:grpSpPr>
        <p:graphicFrame>
          <p:nvGraphicFramePr>
            <p:cNvPr id="5127" name="Object 142"/>
            <p:cNvGraphicFramePr>
              <a:graphicFrameLocks noChangeAspect="1"/>
            </p:cNvGraphicFramePr>
            <p:nvPr/>
          </p:nvGraphicFramePr>
          <p:xfrm>
            <a:off x="2328" y="1418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5" name="Equation" r:id="rId5" imgW="342720" imgH="444240" progId="Equation.3">
                    <p:embed/>
                  </p:oleObj>
                </mc:Choice>
                <mc:Fallback>
                  <p:oleObj name="Equation" r:id="rId5" imgW="342720" imgH="444240" progId="Equation.3">
                    <p:embed/>
                    <p:pic>
                      <p:nvPicPr>
                        <p:cNvPr id="0" name="Object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" y="1418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2" name="Line 143"/>
            <p:cNvSpPr>
              <a:spLocks noChangeShapeType="1"/>
            </p:cNvSpPr>
            <p:nvPr/>
          </p:nvSpPr>
          <p:spPr bwMode="auto">
            <a:xfrm>
              <a:off x="2337" y="146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44"/>
          <p:cNvGrpSpPr>
            <a:grpSpLocks/>
          </p:cNvGrpSpPr>
          <p:nvPr/>
        </p:nvGrpSpPr>
        <p:grpSpPr bwMode="auto">
          <a:xfrm>
            <a:off x="3594100" y="1552575"/>
            <a:ext cx="368300" cy="444500"/>
            <a:chOff x="2075" y="930"/>
            <a:chExt cx="232" cy="280"/>
          </a:xfrm>
        </p:grpSpPr>
        <p:graphicFrame>
          <p:nvGraphicFramePr>
            <p:cNvPr id="5126" name="Object 145"/>
            <p:cNvGraphicFramePr>
              <a:graphicFrameLocks noChangeAspect="1"/>
            </p:cNvGraphicFramePr>
            <p:nvPr/>
          </p:nvGraphicFramePr>
          <p:xfrm>
            <a:off x="2075" y="930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6" name="Equation" r:id="rId7" imgW="368280" imgH="444240" progId="Equation.3">
                    <p:embed/>
                  </p:oleObj>
                </mc:Choice>
                <mc:Fallback>
                  <p:oleObj name="Equation" r:id="rId7" imgW="368280" imgH="444240" progId="Equation.3">
                    <p:embed/>
                    <p:pic>
                      <p:nvPicPr>
                        <p:cNvPr id="0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930"/>
                          <a:ext cx="2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1" name="Line 146"/>
            <p:cNvSpPr>
              <a:spLocks noChangeShapeType="1"/>
            </p:cNvSpPr>
            <p:nvPr/>
          </p:nvSpPr>
          <p:spPr bwMode="auto">
            <a:xfrm>
              <a:off x="2097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47"/>
          <p:cNvGrpSpPr>
            <a:grpSpLocks/>
          </p:cNvGrpSpPr>
          <p:nvPr/>
        </p:nvGrpSpPr>
        <p:grpSpPr bwMode="auto">
          <a:xfrm>
            <a:off x="5283200" y="1612900"/>
            <a:ext cx="355600" cy="444500"/>
            <a:chOff x="2954" y="894"/>
            <a:chExt cx="224" cy="280"/>
          </a:xfrm>
        </p:grpSpPr>
        <p:graphicFrame>
          <p:nvGraphicFramePr>
            <p:cNvPr id="5125" name="Object 148"/>
            <p:cNvGraphicFramePr>
              <a:graphicFrameLocks noChangeAspect="1"/>
            </p:cNvGraphicFramePr>
            <p:nvPr/>
          </p:nvGraphicFramePr>
          <p:xfrm>
            <a:off x="2954" y="894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7" name="Equation" r:id="rId9" imgW="355320" imgH="444240" progId="Equation.3">
                    <p:embed/>
                  </p:oleObj>
                </mc:Choice>
                <mc:Fallback>
                  <p:oleObj name="Equation" r:id="rId9" imgW="355320" imgH="444240" progId="Equation.3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4" y="894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0" name="Line 149"/>
            <p:cNvSpPr>
              <a:spLocks noChangeShapeType="1"/>
            </p:cNvSpPr>
            <p:nvPr/>
          </p:nvSpPr>
          <p:spPr bwMode="auto">
            <a:xfrm>
              <a:off x="2976" y="9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50"/>
          <p:cNvGrpSpPr>
            <a:grpSpLocks/>
          </p:cNvGrpSpPr>
          <p:nvPr/>
        </p:nvGrpSpPr>
        <p:grpSpPr bwMode="auto">
          <a:xfrm>
            <a:off x="5334000" y="4267200"/>
            <a:ext cx="368300" cy="444500"/>
            <a:chOff x="2689" y="2230"/>
            <a:chExt cx="232" cy="280"/>
          </a:xfrm>
        </p:grpSpPr>
        <p:graphicFrame>
          <p:nvGraphicFramePr>
            <p:cNvPr id="5124" name="Object 151"/>
            <p:cNvGraphicFramePr>
              <a:graphicFrameLocks noChangeAspect="1"/>
            </p:cNvGraphicFramePr>
            <p:nvPr/>
          </p:nvGraphicFramePr>
          <p:xfrm>
            <a:off x="2689" y="2230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8" name="Equation" r:id="rId11" imgW="368280" imgH="444240" progId="Equation.3">
                    <p:embed/>
                  </p:oleObj>
                </mc:Choice>
                <mc:Fallback>
                  <p:oleObj name="Equation" r:id="rId11" imgW="368280" imgH="444240" progId="Equation.3">
                    <p:embed/>
                    <p:pic>
                      <p:nvPicPr>
                        <p:cNvPr id="0" name="Object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" y="2230"/>
                          <a:ext cx="2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9" name="Line 152"/>
            <p:cNvSpPr>
              <a:spLocks noChangeShapeType="1"/>
            </p:cNvSpPr>
            <p:nvPr/>
          </p:nvSpPr>
          <p:spPr bwMode="auto">
            <a:xfrm>
              <a:off x="2713" y="225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53"/>
          <p:cNvGrpSpPr>
            <a:grpSpLocks/>
          </p:cNvGrpSpPr>
          <p:nvPr/>
        </p:nvGrpSpPr>
        <p:grpSpPr bwMode="auto">
          <a:xfrm>
            <a:off x="3011488" y="4889500"/>
            <a:ext cx="317500" cy="444500"/>
            <a:chOff x="1945" y="2466"/>
            <a:chExt cx="200" cy="280"/>
          </a:xfrm>
        </p:grpSpPr>
        <p:graphicFrame>
          <p:nvGraphicFramePr>
            <p:cNvPr id="5123" name="Object 154"/>
            <p:cNvGraphicFramePr>
              <a:graphicFrameLocks noChangeAspect="1"/>
            </p:cNvGraphicFramePr>
            <p:nvPr/>
          </p:nvGraphicFramePr>
          <p:xfrm>
            <a:off x="1945" y="2466"/>
            <a:ext cx="2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9" name="Equation" r:id="rId13" imgW="317160" imgH="444240" progId="Equation.3">
                    <p:embed/>
                  </p:oleObj>
                </mc:Choice>
                <mc:Fallback>
                  <p:oleObj name="Equation" r:id="rId13" imgW="317160" imgH="444240" progId="Equation.3">
                    <p:embed/>
                    <p:pic>
                      <p:nvPicPr>
                        <p:cNvPr id="0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5" y="2466"/>
                          <a:ext cx="20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8" name="Line 155"/>
            <p:cNvSpPr>
              <a:spLocks noChangeShapeType="1"/>
            </p:cNvSpPr>
            <p:nvPr/>
          </p:nvSpPr>
          <p:spPr bwMode="auto">
            <a:xfrm>
              <a:off x="1968" y="24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41" name="Group 156"/>
          <p:cNvGrpSpPr>
            <a:grpSpLocks/>
          </p:cNvGrpSpPr>
          <p:nvPr/>
        </p:nvGrpSpPr>
        <p:grpSpPr bwMode="auto">
          <a:xfrm>
            <a:off x="838200" y="609600"/>
            <a:ext cx="3657600" cy="444500"/>
            <a:chOff x="1536" y="3287"/>
            <a:chExt cx="2304" cy="280"/>
          </a:xfrm>
        </p:grpSpPr>
        <p:graphicFrame>
          <p:nvGraphicFramePr>
            <p:cNvPr id="5122" name="Object 157"/>
            <p:cNvGraphicFramePr>
              <a:graphicFrameLocks noChangeAspect="1"/>
            </p:cNvGraphicFramePr>
            <p:nvPr/>
          </p:nvGraphicFramePr>
          <p:xfrm>
            <a:off x="1544" y="3287"/>
            <a:ext cx="229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0" name="Equation" r:id="rId15" imgW="3644640" imgH="444240" progId="Equation.3">
                    <p:embed/>
                  </p:oleObj>
                </mc:Choice>
                <mc:Fallback>
                  <p:oleObj name="Equation" r:id="rId15" imgW="3644640" imgH="444240" progId="Equation.3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3287"/>
                          <a:ext cx="229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2" name="Line 158"/>
            <p:cNvSpPr>
              <a:spLocks noChangeShapeType="1"/>
            </p:cNvSpPr>
            <p:nvPr/>
          </p:nvSpPr>
          <p:spPr bwMode="auto">
            <a:xfrm>
              <a:off x="1536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Line 159"/>
            <p:cNvSpPr>
              <a:spLocks noChangeShapeType="1"/>
            </p:cNvSpPr>
            <p:nvPr/>
          </p:nvSpPr>
          <p:spPr bwMode="auto">
            <a:xfrm>
              <a:off x="1905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Line 160"/>
            <p:cNvSpPr>
              <a:spLocks noChangeShapeType="1"/>
            </p:cNvSpPr>
            <p:nvPr/>
          </p:nvSpPr>
          <p:spPr bwMode="auto">
            <a:xfrm>
              <a:off x="2304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Line 161"/>
            <p:cNvSpPr>
              <a:spLocks noChangeShapeType="1"/>
            </p:cNvSpPr>
            <p:nvPr/>
          </p:nvSpPr>
          <p:spPr bwMode="auto">
            <a:xfrm>
              <a:off x="2769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Line 162"/>
            <p:cNvSpPr>
              <a:spLocks noChangeShapeType="1"/>
            </p:cNvSpPr>
            <p:nvPr/>
          </p:nvSpPr>
          <p:spPr bwMode="auto">
            <a:xfrm>
              <a:off x="3201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Line 163"/>
            <p:cNvSpPr>
              <a:spLocks noChangeShapeType="1"/>
            </p:cNvSpPr>
            <p:nvPr/>
          </p:nvSpPr>
          <p:spPr bwMode="auto">
            <a:xfrm>
              <a:off x="3633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24" grpId="0" animBg="1"/>
      <p:bldP spid="136325" grpId="0" animBg="1"/>
      <p:bldP spid="136326" grpId="0" animBg="1"/>
      <p:bldP spid="136327" grpId="0" animBg="1"/>
      <p:bldP spid="136328" grpId="0" animBg="1"/>
      <p:bldP spid="1363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33400"/>
            <a:ext cx="27432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向量的减法</a:t>
            </a:r>
          </a:p>
        </p:txBody>
      </p:sp>
      <p:sp>
        <p:nvSpPr>
          <p:cNvPr id="77892" name="Line 68"/>
          <p:cNvSpPr>
            <a:spLocks noChangeShapeType="1"/>
          </p:cNvSpPr>
          <p:nvPr/>
        </p:nvSpPr>
        <p:spPr bwMode="auto">
          <a:xfrm flipV="1">
            <a:off x="6210300" y="2362200"/>
            <a:ext cx="1800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93" name="Line 69"/>
          <p:cNvSpPr>
            <a:spLocks noChangeShapeType="1"/>
          </p:cNvSpPr>
          <p:nvPr/>
        </p:nvSpPr>
        <p:spPr bwMode="auto">
          <a:xfrm flipV="1">
            <a:off x="6210300" y="1524000"/>
            <a:ext cx="1066800" cy="827088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94" name="Line 70"/>
          <p:cNvSpPr>
            <a:spLocks noChangeShapeType="1"/>
          </p:cNvSpPr>
          <p:nvPr/>
        </p:nvSpPr>
        <p:spPr bwMode="auto">
          <a:xfrm>
            <a:off x="5476875" y="1524000"/>
            <a:ext cx="1800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95" name="Line 71"/>
          <p:cNvSpPr>
            <a:spLocks noChangeShapeType="1"/>
          </p:cNvSpPr>
          <p:nvPr/>
        </p:nvSpPr>
        <p:spPr bwMode="auto">
          <a:xfrm flipH="1" flipV="1">
            <a:off x="5524500" y="1524000"/>
            <a:ext cx="685800" cy="838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96" name="Line 72"/>
          <p:cNvSpPr>
            <a:spLocks noChangeShapeType="1"/>
          </p:cNvSpPr>
          <p:nvPr/>
        </p:nvSpPr>
        <p:spPr bwMode="auto">
          <a:xfrm flipH="1" flipV="1">
            <a:off x="7277100" y="1524000"/>
            <a:ext cx="685800" cy="838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97" name="Text Box 73"/>
          <p:cNvSpPr txBox="1">
            <a:spLocks noChangeArrowheads="1"/>
          </p:cNvSpPr>
          <p:nvPr/>
        </p:nvSpPr>
        <p:spPr bwMode="auto">
          <a:xfrm>
            <a:off x="539750" y="3048000"/>
            <a:ext cx="220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三角不等式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804988" y="1295400"/>
            <a:ext cx="785812" cy="384175"/>
            <a:chOff x="1137" y="816"/>
            <a:chExt cx="495" cy="242"/>
          </a:xfrm>
        </p:grpSpPr>
        <p:graphicFrame>
          <p:nvGraphicFramePr>
            <p:cNvPr id="6158" name="Object 75"/>
            <p:cNvGraphicFramePr>
              <a:graphicFrameLocks noChangeAspect="1"/>
            </p:cNvGraphicFramePr>
            <p:nvPr/>
          </p:nvGraphicFramePr>
          <p:xfrm>
            <a:off x="1146" y="850"/>
            <a:ext cx="46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8" name="Equation" r:id="rId3" imgW="736560" imgH="330120" progId="Equation.DSMT4">
                    <p:embed/>
                  </p:oleObj>
                </mc:Choice>
                <mc:Fallback>
                  <p:oleObj name="Equation" r:id="rId3" imgW="736560" imgH="33012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850"/>
                          <a:ext cx="46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3" name="Line 76"/>
            <p:cNvSpPr>
              <a:spLocks noChangeShapeType="1"/>
            </p:cNvSpPr>
            <p:nvPr/>
          </p:nvSpPr>
          <p:spPr bwMode="auto">
            <a:xfrm>
              <a:off x="1137" y="81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4" name="Line 77"/>
            <p:cNvSpPr>
              <a:spLocks noChangeShapeType="1"/>
            </p:cNvSpPr>
            <p:nvPr/>
          </p:nvSpPr>
          <p:spPr bwMode="auto">
            <a:xfrm>
              <a:off x="1473" y="8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2654300" y="1295400"/>
            <a:ext cx="1536700" cy="460375"/>
            <a:chOff x="1672" y="816"/>
            <a:chExt cx="968" cy="290"/>
          </a:xfrm>
        </p:grpSpPr>
        <p:graphicFrame>
          <p:nvGraphicFramePr>
            <p:cNvPr id="6157" name="Object 79"/>
            <p:cNvGraphicFramePr>
              <a:graphicFrameLocks noChangeAspect="1"/>
            </p:cNvGraphicFramePr>
            <p:nvPr/>
          </p:nvGraphicFramePr>
          <p:xfrm>
            <a:off x="1672" y="850"/>
            <a:ext cx="9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9" name="Equation" r:id="rId5" imgW="1536480" imgH="406080" progId="Equation.3">
                    <p:embed/>
                  </p:oleObj>
                </mc:Choice>
                <mc:Fallback>
                  <p:oleObj name="Equation" r:id="rId5" imgW="1536480" imgH="40608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850"/>
                          <a:ext cx="9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1" name="Line 80"/>
            <p:cNvSpPr>
              <a:spLocks noChangeShapeType="1"/>
            </p:cNvSpPr>
            <p:nvPr/>
          </p:nvSpPr>
          <p:spPr bwMode="auto">
            <a:xfrm>
              <a:off x="1857" y="81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2" name="Line 81"/>
            <p:cNvSpPr>
              <a:spLocks noChangeShapeType="1"/>
            </p:cNvSpPr>
            <p:nvPr/>
          </p:nvSpPr>
          <p:spPr bwMode="auto">
            <a:xfrm>
              <a:off x="2400" y="8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628650" y="1981200"/>
            <a:ext cx="2794000" cy="463550"/>
            <a:chOff x="396" y="1248"/>
            <a:chExt cx="1760" cy="292"/>
          </a:xfrm>
        </p:grpSpPr>
        <p:graphicFrame>
          <p:nvGraphicFramePr>
            <p:cNvPr id="6156" name="Object 83"/>
            <p:cNvGraphicFramePr>
              <a:graphicFrameLocks noChangeAspect="1"/>
            </p:cNvGraphicFramePr>
            <p:nvPr/>
          </p:nvGraphicFramePr>
          <p:xfrm>
            <a:off x="396" y="1252"/>
            <a:ext cx="17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0" name="Equation" r:id="rId7" imgW="2793960" imgH="457200" progId="Equation.3">
                    <p:embed/>
                  </p:oleObj>
                </mc:Choice>
                <mc:Fallback>
                  <p:oleObj name="Equation" r:id="rId7" imgW="2793960" imgH="45720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" y="1252"/>
                          <a:ext cx="17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9" name="Line 84"/>
            <p:cNvSpPr>
              <a:spLocks noChangeShapeType="1"/>
            </p:cNvSpPr>
            <p:nvPr/>
          </p:nvSpPr>
          <p:spPr bwMode="auto">
            <a:xfrm>
              <a:off x="1104" y="12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0" name="Line 85"/>
            <p:cNvSpPr>
              <a:spLocks noChangeShapeType="1"/>
            </p:cNvSpPr>
            <p:nvPr/>
          </p:nvSpPr>
          <p:spPr bwMode="auto">
            <a:xfrm>
              <a:off x="1440" y="12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1863725" y="2667000"/>
            <a:ext cx="792163" cy="312738"/>
            <a:chOff x="1174" y="1632"/>
            <a:chExt cx="499" cy="197"/>
          </a:xfrm>
        </p:grpSpPr>
        <p:graphicFrame>
          <p:nvGraphicFramePr>
            <p:cNvPr id="6155" name="Object 87"/>
            <p:cNvGraphicFramePr>
              <a:graphicFrameLocks noChangeAspect="1"/>
            </p:cNvGraphicFramePr>
            <p:nvPr/>
          </p:nvGraphicFramePr>
          <p:xfrm>
            <a:off x="1174" y="1677"/>
            <a:ext cx="48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1" name="Equation" r:id="rId9" imgW="761760" imgH="241200" progId="Equation.3">
                    <p:embed/>
                  </p:oleObj>
                </mc:Choice>
                <mc:Fallback>
                  <p:oleObj name="Equation" r:id="rId9" imgW="761760" imgH="241200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4" y="1677"/>
                          <a:ext cx="48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7" name="Line 88"/>
            <p:cNvSpPr>
              <a:spLocks noChangeShapeType="1"/>
            </p:cNvSpPr>
            <p:nvPr/>
          </p:nvSpPr>
          <p:spPr bwMode="auto">
            <a:xfrm>
              <a:off x="1185" y="1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8" name="Line 89"/>
            <p:cNvSpPr>
              <a:spLocks noChangeShapeType="1"/>
            </p:cNvSpPr>
            <p:nvPr/>
          </p:nvSpPr>
          <p:spPr bwMode="auto">
            <a:xfrm>
              <a:off x="1514" y="1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2705100" y="2641600"/>
            <a:ext cx="1562100" cy="406400"/>
            <a:chOff x="1672" y="1616"/>
            <a:chExt cx="984" cy="256"/>
          </a:xfrm>
        </p:grpSpPr>
        <p:graphicFrame>
          <p:nvGraphicFramePr>
            <p:cNvPr id="6154" name="Object 91"/>
            <p:cNvGraphicFramePr>
              <a:graphicFrameLocks noChangeAspect="1"/>
            </p:cNvGraphicFramePr>
            <p:nvPr/>
          </p:nvGraphicFramePr>
          <p:xfrm>
            <a:off x="1672" y="1616"/>
            <a:ext cx="9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2" name="Equation" r:id="rId11" imgW="1562040" imgH="406080" progId="Equation.3">
                    <p:embed/>
                  </p:oleObj>
                </mc:Choice>
                <mc:Fallback>
                  <p:oleObj name="Equation" r:id="rId11" imgW="1562040" imgH="406080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1616"/>
                          <a:ext cx="9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5" name="Line 92"/>
            <p:cNvSpPr>
              <a:spLocks noChangeShapeType="1"/>
            </p:cNvSpPr>
            <p:nvPr/>
          </p:nvSpPr>
          <p:spPr bwMode="auto">
            <a:xfrm>
              <a:off x="1863" y="1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6" name="Line 93"/>
            <p:cNvSpPr>
              <a:spLocks noChangeShapeType="1"/>
            </p:cNvSpPr>
            <p:nvPr/>
          </p:nvSpPr>
          <p:spPr bwMode="auto">
            <a:xfrm>
              <a:off x="2400" y="1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1828800" y="3784600"/>
            <a:ext cx="2754313" cy="482600"/>
            <a:chOff x="1152" y="2448"/>
            <a:chExt cx="1735" cy="304"/>
          </a:xfrm>
        </p:grpSpPr>
        <p:graphicFrame>
          <p:nvGraphicFramePr>
            <p:cNvPr id="6153" name="Object 95"/>
            <p:cNvGraphicFramePr>
              <a:graphicFrameLocks noChangeAspect="1"/>
            </p:cNvGraphicFramePr>
            <p:nvPr/>
          </p:nvGraphicFramePr>
          <p:xfrm>
            <a:off x="1152" y="2456"/>
            <a:ext cx="173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3" name="Equation" r:id="rId13" imgW="2755800" imgH="469800" progId="Equation.3">
                    <p:embed/>
                  </p:oleObj>
                </mc:Choice>
                <mc:Fallback>
                  <p:oleObj name="Equation" r:id="rId13" imgW="2755800" imgH="469800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456"/>
                          <a:ext cx="173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1" name="Line 96"/>
            <p:cNvSpPr>
              <a:spLocks noChangeShapeType="1"/>
            </p:cNvSpPr>
            <p:nvPr/>
          </p:nvSpPr>
          <p:spPr bwMode="auto">
            <a:xfrm>
              <a:off x="1248" y="24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2" name="Line 97"/>
            <p:cNvSpPr>
              <a:spLocks noChangeShapeType="1"/>
            </p:cNvSpPr>
            <p:nvPr/>
          </p:nvSpPr>
          <p:spPr bwMode="auto">
            <a:xfrm>
              <a:off x="1569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3" name="Line 98"/>
            <p:cNvSpPr>
              <a:spLocks noChangeShapeType="1"/>
            </p:cNvSpPr>
            <p:nvPr/>
          </p:nvSpPr>
          <p:spPr bwMode="auto">
            <a:xfrm>
              <a:off x="2145" y="24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4" name="Line 99"/>
            <p:cNvSpPr>
              <a:spLocks noChangeShapeType="1"/>
            </p:cNvSpPr>
            <p:nvPr/>
          </p:nvSpPr>
          <p:spPr bwMode="auto">
            <a:xfrm>
              <a:off x="2640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00"/>
          <p:cNvGrpSpPr>
            <a:grpSpLocks/>
          </p:cNvGrpSpPr>
          <p:nvPr/>
        </p:nvGrpSpPr>
        <p:grpSpPr bwMode="auto">
          <a:xfrm>
            <a:off x="5029200" y="1828800"/>
            <a:ext cx="785813" cy="406400"/>
            <a:chOff x="3168" y="1152"/>
            <a:chExt cx="495" cy="256"/>
          </a:xfrm>
        </p:grpSpPr>
        <p:graphicFrame>
          <p:nvGraphicFramePr>
            <p:cNvPr id="6152" name="Object 101"/>
            <p:cNvGraphicFramePr>
              <a:graphicFrameLocks noChangeAspect="1"/>
            </p:cNvGraphicFramePr>
            <p:nvPr/>
          </p:nvGraphicFramePr>
          <p:xfrm>
            <a:off x="3168" y="1200"/>
            <a:ext cx="46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4" name="Equation" r:id="rId15" imgW="736560" imgH="330120" progId="Equation.3">
                    <p:embed/>
                  </p:oleObj>
                </mc:Choice>
                <mc:Fallback>
                  <p:oleObj name="Equation" r:id="rId15" imgW="736560" imgH="330120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200"/>
                          <a:ext cx="46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9" name="Line 102"/>
            <p:cNvSpPr>
              <a:spLocks noChangeShapeType="1"/>
            </p:cNvSpPr>
            <p:nvPr/>
          </p:nvSpPr>
          <p:spPr bwMode="auto">
            <a:xfrm>
              <a:off x="3168" y="115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0" name="Line 103"/>
            <p:cNvSpPr>
              <a:spLocks noChangeShapeType="1"/>
            </p:cNvSpPr>
            <p:nvPr/>
          </p:nvSpPr>
          <p:spPr bwMode="auto">
            <a:xfrm>
              <a:off x="3504" y="12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04"/>
          <p:cNvGrpSpPr>
            <a:grpSpLocks/>
          </p:cNvGrpSpPr>
          <p:nvPr/>
        </p:nvGrpSpPr>
        <p:grpSpPr bwMode="auto">
          <a:xfrm>
            <a:off x="6892925" y="2514600"/>
            <a:ext cx="269875" cy="304800"/>
            <a:chOff x="4342" y="1584"/>
            <a:chExt cx="170" cy="192"/>
          </a:xfrm>
        </p:grpSpPr>
        <p:graphicFrame>
          <p:nvGraphicFramePr>
            <p:cNvPr id="6151" name="Object 105"/>
            <p:cNvGraphicFramePr>
              <a:graphicFrameLocks noChangeAspect="1"/>
            </p:cNvGraphicFramePr>
            <p:nvPr/>
          </p:nvGraphicFramePr>
          <p:xfrm>
            <a:off x="4342" y="162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5" name="Equation" r:id="rId17" imgW="228600" imgH="241200" progId="Equation.3">
                    <p:embed/>
                  </p:oleObj>
                </mc:Choice>
                <mc:Fallback>
                  <p:oleObj name="Equation" r:id="rId17" imgW="228600" imgH="241200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2" y="162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8" name="Line 106"/>
            <p:cNvSpPr>
              <a:spLocks noChangeShapeType="1"/>
            </p:cNvSpPr>
            <p:nvPr/>
          </p:nvSpPr>
          <p:spPr bwMode="auto">
            <a:xfrm>
              <a:off x="4353" y="15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07"/>
          <p:cNvGrpSpPr>
            <a:grpSpLocks/>
          </p:cNvGrpSpPr>
          <p:nvPr/>
        </p:nvGrpSpPr>
        <p:grpSpPr bwMode="auto">
          <a:xfrm>
            <a:off x="6477000" y="1600200"/>
            <a:ext cx="252413" cy="379413"/>
            <a:chOff x="4080" y="1008"/>
            <a:chExt cx="159" cy="239"/>
          </a:xfrm>
        </p:grpSpPr>
        <p:graphicFrame>
          <p:nvGraphicFramePr>
            <p:cNvPr id="6150" name="Object 108"/>
            <p:cNvGraphicFramePr>
              <a:graphicFrameLocks noChangeAspect="1"/>
            </p:cNvGraphicFramePr>
            <p:nvPr/>
          </p:nvGraphicFramePr>
          <p:xfrm>
            <a:off x="4102" y="1039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6" name="Equation" r:id="rId19" imgW="215640" imgH="330120" progId="Equation.3">
                    <p:embed/>
                  </p:oleObj>
                </mc:Choice>
                <mc:Fallback>
                  <p:oleObj name="Equation" r:id="rId19" imgW="215640" imgH="330120" progId="Equation.3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2" y="1039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7" name="Line 109"/>
            <p:cNvSpPr>
              <a:spLocks noChangeShapeType="1"/>
            </p:cNvSpPr>
            <p:nvPr/>
          </p:nvSpPr>
          <p:spPr bwMode="auto">
            <a:xfrm>
              <a:off x="4080" y="10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110"/>
          <p:cNvGrpSpPr>
            <a:grpSpLocks/>
          </p:cNvGrpSpPr>
          <p:nvPr/>
        </p:nvGrpSpPr>
        <p:grpSpPr bwMode="auto">
          <a:xfrm>
            <a:off x="7620000" y="1524000"/>
            <a:ext cx="785813" cy="366713"/>
            <a:chOff x="4800" y="960"/>
            <a:chExt cx="495" cy="231"/>
          </a:xfrm>
        </p:grpSpPr>
        <p:graphicFrame>
          <p:nvGraphicFramePr>
            <p:cNvPr id="6149" name="Object 111"/>
            <p:cNvGraphicFramePr>
              <a:graphicFrameLocks noChangeAspect="1"/>
            </p:cNvGraphicFramePr>
            <p:nvPr/>
          </p:nvGraphicFramePr>
          <p:xfrm>
            <a:off x="4804" y="983"/>
            <a:ext cx="46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7" name="Equation" r:id="rId21" imgW="736560" imgH="330120" progId="Equation.3">
                    <p:embed/>
                  </p:oleObj>
                </mc:Choice>
                <mc:Fallback>
                  <p:oleObj name="Equation" r:id="rId21" imgW="736560" imgH="330120" progId="Equation.3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4" y="983"/>
                          <a:ext cx="46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5" name="Line 112"/>
            <p:cNvSpPr>
              <a:spLocks noChangeShapeType="1"/>
            </p:cNvSpPr>
            <p:nvPr/>
          </p:nvSpPr>
          <p:spPr bwMode="auto">
            <a:xfrm>
              <a:off x="4800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6" name="Line 113"/>
            <p:cNvSpPr>
              <a:spLocks noChangeShapeType="1"/>
            </p:cNvSpPr>
            <p:nvPr/>
          </p:nvSpPr>
          <p:spPr bwMode="auto">
            <a:xfrm>
              <a:off x="5136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114"/>
          <p:cNvGrpSpPr>
            <a:grpSpLocks/>
          </p:cNvGrpSpPr>
          <p:nvPr/>
        </p:nvGrpSpPr>
        <p:grpSpPr bwMode="auto">
          <a:xfrm>
            <a:off x="5988050" y="1066800"/>
            <a:ext cx="512763" cy="349250"/>
            <a:chOff x="3772" y="672"/>
            <a:chExt cx="323" cy="220"/>
          </a:xfrm>
        </p:grpSpPr>
        <p:graphicFrame>
          <p:nvGraphicFramePr>
            <p:cNvPr id="6148" name="Object 115"/>
            <p:cNvGraphicFramePr>
              <a:graphicFrameLocks noChangeAspect="1"/>
            </p:cNvGraphicFramePr>
            <p:nvPr/>
          </p:nvGraphicFramePr>
          <p:xfrm>
            <a:off x="3772" y="740"/>
            <a:ext cx="31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8" name="Equation" r:id="rId23" imgW="495000" imgH="241200" progId="Equation.3">
                    <p:embed/>
                  </p:oleObj>
                </mc:Choice>
                <mc:Fallback>
                  <p:oleObj name="Equation" r:id="rId23" imgW="495000" imgH="241200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2" y="740"/>
                          <a:ext cx="31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4" name="Line 116"/>
            <p:cNvSpPr>
              <a:spLocks noChangeShapeType="1"/>
            </p:cNvSpPr>
            <p:nvPr/>
          </p:nvSpPr>
          <p:spPr bwMode="auto">
            <a:xfrm>
              <a:off x="3936" y="6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17"/>
          <p:cNvGrpSpPr>
            <a:grpSpLocks/>
          </p:cNvGrpSpPr>
          <p:nvPr/>
        </p:nvGrpSpPr>
        <p:grpSpPr bwMode="auto">
          <a:xfrm>
            <a:off x="4305300" y="2601913"/>
            <a:ext cx="519113" cy="369887"/>
            <a:chOff x="2712" y="1591"/>
            <a:chExt cx="327" cy="233"/>
          </a:xfrm>
        </p:grpSpPr>
        <p:graphicFrame>
          <p:nvGraphicFramePr>
            <p:cNvPr id="6147" name="Object 118"/>
            <p:cNvGraphicFramePr>
              <a:graphicFrameLocks noChangeAspect="1"/>
            </p:cNvGraphicFramePr>
            <p:nvPr/>
          </p:nvGraphicFramePr>
          <p:xfrm>
            <a:off x="2712" y="1624"/>
            <a:ext cx="3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9" name="Equation" r:id="rId25" imgW="495000" imgH="317160" progId="Equation.3">
                    <p:embed/>
                  </p:oleObj>
                </mc:Choice>
                <mc:Fallback>
                  <p:oleObj name="Equation" r:id="rId25" imgW="495000" imgH="317160" progId="Equation.3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2" y="1624"/>
                          <a:ext cx="3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3" name="Line 119"/>
            <p:cNvSpPr>
              <a:spLocks noChangeShapeType="1"/>
            </p:cNvSpPr>
            <p:nvPr/>
          </p:nvSpPr>
          <p:spPr bwMode="auto">
            <a:xfrm>
              <a:off x="2880" y="159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120"/>
          <p:cNvGrpSpPr>
            <a:grpSpLocks/>
          </p:cNvGrpSpPr>
          <p:nvPr/>
        </p:nvGrpSpPr>
        <p:grpSpPr bwMode="auto">
          <a:xfrm>
            <a:off x="1828800" y="4460875"/>
            <a:ext cx="2716213" cy="492125"/>
            <a:chOff x="1169" y="2880"/>
            <a:chExt cx="1711" cy="310"/>
          </a:xfrm>
        </p:grpSpPr>
        <p:graphicFrame>
          <p:nvGraphicFramePr>
            <p:cNvPr id="6146" name="Object 121"/>
            <p:cNvGraphicFramePr>
              <a:graphicFrameLocks noChangeAspect="1"/>
            </p:cNvGraphicFramePr>
            <p:nvPr/>
          </p:nvGraphicFramePr>
          <p:xfrm>
            <a:off x="1169" y="2894"/>
            <a:ext cx="17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0" name="Equation" r:id="rId27" imgW="2717640" imgH="469800" progId="Equation.3">
                    <p:embed/>
                  </p:oleObj>
                </mc:Choice>
                <mc:Fallback>
                  <p:oleObj name="Equation" r:id="rId27" imgW="2717640" imgH="469800" progId="Equation.3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" y="2894"/>
                          <a:ext cx="171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9" name="Line 122"/>
            <p:cNvSpPr>
              <a:spLocks noChangeShapeType="1"/>
            </p:cNvSpPr>
            <p:nvPr/>
          </p:nvSpPr>
          <p:spPr bwMode="auto">
            <a:xfrm>
              <a:off x="1281" y="29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123"/>
            <p:cNvSpPr>
              <a:spLocks noChangeShapeType="1"/>
            </p:cNvSpPr>
            <p:nvPr/>
          </p:nvSpPr>
          <p:spPr bwMode="auto">
            <a:xfrm>
              <a:off x="2129" y="29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Line 124"/>
            <p:cNvSpPr>
              <a:spLocks noChangeShapeType="1"/>
            </p:cNvSpPr>
            <p:nvPr/>
          </p:nvSpPr>
          <p:spPr bwMode="auto">
            <a:xfrm>
              <a:off x="2642" y="288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125"/>
            <p:cNvSpPr>
              <a:spLocks noChangeShapeType="1"/>
            </p:cNvSpPr>
            <p:nvPr/>
          </p:nvSpPr>
          <p:spPr bwMode="auto">
            <a:xfrm>
              <a:off x="1601" y="288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92" grpId="0" animBg="1"/>
      <p:bldP spid="77893" grpId="0" animBg="1"/>
      <p:bldP spid="77894" grpId="0" animBg="1"/>
      <p:bldP spid="77895" grpId="0" animBg="1"/>
      <p:bldP spid="77896" grpId="0" animBg="1"/>
      <p:bldP spid="7789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5867400" y="3284538"/>
            <a:ext cx="1016000" cy="393700"/>
            <a:chOff x="4752" y="2185"/>
            <a:chExt cx="640" cy="248"/>
          </a:xfrm>
        </p:grpSpPr>
        <p:graphicFrame>
          <p:nvGraphicFramePr>
            <p:cNvPr id="7190" name="Object 13"/>
            <p:cNvGraphicFramePr>
              <a:graphicFrameLocks noChangeAspect="1"/>
            </p:cNvGraphicFramePr>
            <p:nvPr/>
          </p:nvGraphicFramePr>
          <p:xfrm>
            <a:off x="4752" y="2185"/>
            <a:ext cx="64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3" name="Equation" r:id="rId3" imgW="1015920" imgH="393480" progId="Equation.3">
                    <p:embed/>
                  </p:oleObj>
                </mc:Choice>
                <mc:Fallback>
                  <p:oleObj name="Equation" r:id="rId3" imgW="1015920" imgH="393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185"/>
                          <a:ext cx="64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50" name="Line 63"/>
            <p:cNvSpPr>
              <a:spLocks noChangeShapeType="1"/>
            </p:cNvSpPr>
            <p:nvPr/>
          </p:nvSpPr>
          <p:spPr bwMode="auto">
            <a:xfrm>
              <a:off x="4848" y="2208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1" name="Line 64"/>
            <p:cNvSpPr>
              <a:spLocks noChangeShapeType="1"/>
            </p:cNvSpPr>
            <p:nvPr/>
          </p:nvSpPr>
          <p:spPr bwMode="auto">
            <a:xfrm>
              <a:off x="5184" y="2208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7164388" y="3284538"/>
            <a:ext cx="1536700" cy="393700"/>
            <a:chOff x="4588" y="2461"/>
            <a:chExt cx="968" cy="248"/>
          </a:xfrm>
        </p:grpSpPr>
        <p:graphicFrame>
          <p:nvGraphicFramePr>
            <p:cNvPr id="7189" name="Object 66"/>
            <p:cNvGraphicFramePr>
              <a:graphicFrameLocks noChangeAspect="1"/>
            </p:cNvGraphicFramePr>
            <p:nvPr/>
          </p:nvGraphicFramePr>
          <p:xfrm>
            <a:off x="4588" y="2461"/>
            <a:ext cx="9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4" name="Equation" r:id="rId5" imgW="1536480" imgH="393480" progId="Equation.DSMT4">
                    <p:embed/>
                  </p:oleObj>
                </mc:Choice>
                <mc:Fallback>
                  <p:oleObj name="Equation" r:id="rId5" imgW="1536480" imgH="39348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8" y="2461"/>
                          <a:ext cx="9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48" name="Line 67"/>
            <p:cNvSpPr>
              <a:spLocks noChangeShapeType="1"/>
            </p:cNvSpPr>
            <p:nvPr/>
          </p:nvSpPr>
          <p:spPr bwMode="auto">
            <a:xfrm>
              <a:off x="4848" y="2471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9" name="Line 68"/>
            <p:cNvSpPr>
              <a:spLocks noChangeShapeType="1"/>
            </p:cNvSpPr>
            <p:nvPr/>
          </p:nvSpPr>
          <p:spPr bwMode="auto">
            <a:xfrm>
              <a:off x="5320" y="2471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93" name="Rectangle 3"/>
          <p:cNvSpPr>
            <a:spLocks noGrp="1" noChangeArrowheads="1"/>
          </p:cNvSpPr>
          <p:nvPr>
            <p:ph type="title"/>
          </p:nvPr>
        </p:nvSpPr>
        <p:spPr>
          <a:xfrm>
            <a:off x="6372225" y="981075"/>
            <a:ext cx="2160588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chemeClr val="tx1"/>
                </a:solidFill>
                <a:ea typeface="楷体_GB2312" pitchFamily="49" charset="-122"/>
              </a:rPr>
              <a:t>规定为向量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39750" y="9906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/>
              <a:t>是一个数 </a:t>
            </a:r>
            <a:r>
              <a:rPr lang="en-US" altLang="zh-CN"/>
              <a:t>,</a:t>
            </a:r>
          </a:p>
        </p:txBody>
      </p:sp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1952625" y="1612900"/>
          <a:ext cx="129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5" name="Equation" r:id="rId7" imgW="1295280" imgH="444240" progId="Equation.3">
                  <p:embed/>
                </p:oleObj>
              </mc:Choice>
              <mc:Fallback>
                <p:oleObj name="Equation" r:id="rId7" imgW="129528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1612900"/>
                        <a:ext cx="1295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1952625" y="2146300"/>
          <a:ext cx="125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6" name="Equation" r:id="rId9" imgW="1257120" imgH="444240" progId="Equation.3">
                  <p:embed/>
                </p:oleObj>
              </mc:Choice>
              <mc:Fallback>
                <p:oleObj name="Equation" r:id="rId9" imgW="125712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2146300"/>
                        <a:ext cx="125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1952625" y="2679700"/>
          <a:ext cx="125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7" name="Equation" r:id="rId11" imgW="1257120" imgH="444240" progId="Equation.3">
                  <p:embed/>
                </p:oleObj>
              </mc:Choice>
              <mc:Fallback>
                <p:oleObj name="Equation" r:id="rId11" imgW="125712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2679700"/>
                        <a:ext cx="125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1835150" y="3213100"/>
            <a:ext cx="733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模 </a:t>
            </a:r>
            <a:r>
              <a:rPr lang="en-US" altLang="zh-CN"/>
              <a:t>:</a:t>
            </a:r>
          </a:p>
        </p:txBody>
      </p:sp>
      <p:sp>
        <p:nvSpPr>
          <p:cNvPr id="78870" name="Text Box 22"/>
          <p:cNvSpPr txBox="1">
            <a:spLocks noChangeArrowheads="1"/>
          </p:cNvSpPr>
          <p:nvPr/>
        </p:nvSpPr>
        <p:spPr bwMode="auto">
          <a:xfrm>
            <a:off x="539750" y="3810000"/>
            <a:ext cx="151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运算律 </a:t>
            </a:r>
            <a:r>
              <a:rPr lang="en-US" altLang="zh-CN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1905000" y="3810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结合律</a:t>
            </a:r>
          </a:p>
        </p:txBody>
      </p: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1476375" y="42926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分配律</a:t>
            </a:r>
          </a:p>
        </p:txBody>
      </p:sp>
      <p:sp>
        <p:nvSpPr>
          <p:cNvPr id="78883" name="Text Box 35"/>
          <p:cNvSpPr txBox="1">
            <a:spLocks noChangeArrowheads="1"/>
          </p:cNvSpPr>
          <p:nvPr/>
        </p:nvSpPr>
        <p:spPr bwMode="auto">
          <a:xfrm>
            <a:off x="5791200" y="55054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/>
              <a:t>因此</a:t>
            </a:r>
          </a:p>
        </p:txBody>
      </p:sp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3335338" y="1584325"/>
            <a:ext cx="2044700" cy="431800"/>
            <a:chOff x="2101" y="998"/>
            <a:chExt cx="1288" cy="272"/>
          </a:xfrm>
        </p:grpSpPr>
        <p:graphicFrame>
          <p:nvGraphicFramePr>
            <p:cNvPr id="7188" name="Object 8"/>
            <p:cNvGraphicFramePr>
              <a:graphicFrameLocks noChangeAspect="1"/>
            </p:cNvGraphicFramePr>
            <p:nvPr/>
          </p:nvGraphicFramePr>
          <p:xfrm>
            <a:off x="2101" y="998"/>
            <a:ext cx="1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8" name="Equation" r:id="rId13" imgW="2044440" imgH="431640" progId="Equation.3">
                    <p:embed/>
                  </p:oleObj>
                </mc:Choice>
                <mc:Fallback>
                  <p:oleObj name="Equation" r:id="rId13" imgW="2044440" imgH="431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1" y="998"/>
                          <a:ext cx="12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46" name="Line 45"/>
            <p:cNvSpPr>
              <a:spLocks noChangeShapeType="1"/>
            </p:cNvSpPr>
            <p:nvPr/>
          </p:nvSpPr>
          <p:spPr bwMode="auto">
            <a:xfrm>
              <a:off x="2312" y="1047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7" name="Line 46"/>
            <p:cNvSpPr>
              <a:spLocks noChangeShapeType="1"/>
            </p:cNvSpPr>
            <p:nvPr/>
          </p:nvSpPr>
          <p:spPr bwMode="auto">
            <a:xfrm>
              <a:off x="2721" y="1047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2682875" y="990600"/>
            <a:ext cx="3735388" cy="519113"/>
            <a:chOff x="1690" y="624"/>
            <a:chExt cx="2353" cy="327"/>
          </a:xfrm>
        </p:grpSpPr>
        <p:sp>
          <p:nvSpPr>
            <p:cNvPr id="7243" name="Text Box 18"/>
            <p:cNvSpPr txBox="1">
              <a:spLocks noChangeArrowheads="1"/>
            </p:cNvSpPr>
            <p:nvPr/>
          </p:nvSpPr>
          <p:spPr bwMode="auto">
            <a:xfrm>
              <a:off x="1690" y="624"/>
              <a:ext cx="2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i="1" dirty="0">
                  <a:sym typeface="Symbol" pitchFamily="18" charset="2"/>
                </a:rPr>
                <a:t></a:t>
              </a:r>
              <a:r>
                <a:rPr lang="en-US" altLang="zh-CN" dirty="0">
                  <a:sym typeface="Symbol" pitchFamily="18" charset="2"/>
                </a:rPr>
                <a:t> </a:t>
              </a:r>
              <a:r>
                <a:rPr lang="zh-CN" altLang="en-US" dirty="0">
                  <a:sym typeface="Symbol" pitchFamily="18" charset="2"/>
                </a:rPr>
                <a:t>与 </a:t>
              </a:r>
              <a:r>
                <a:rPr lang="en-US" altLang="zh-CN" i="1" dirty="0">
                  <a:sym typeface="Symbol" pitchFamily="18" charset="2"/>
                </a:rPr>
                <a:t>a</a:t>
              </a:r>
              <a:r>
                <a:rPr lang="en-US" altLang="zh-CN" dirty="0">
                  <a:sym typeface="Symbol" pitchFamily="18" charset="2"/>
                </a:rPr>
                <a:t> </a:t>
              </a:r>
              <a:r>
                <a:rPr lang="zh-CN" altLang="en-US" dirty="0"/>
                <a:t>的乘积，</a:t>
              </a:r>
              <a:r>
                <a:rPr lang="en-US" altLang="zh-CN" dirty="0"/>
                <a:t> </a:t>
              </a:r>
              <a:r>
                <a:rPr lang="zh-CN" altLang="en-US" dirty="0"/>
                <a:t>记</a:t>
              </a:r>
            </a:p>
          </p:txBody>
        </p:sp>
        <p:sp>
          <p:nvSpPr>
            <p:cNvPr id="7244" name="Line 19"/>
            <p:cNvSpPr>
              <a:spLocks noChangeShapeType="1"/>
            </p:cNvSpPr>
            <p:nvPr/>
          </p:nvSpPr>
          <p:spPr bwMode="auto">
            <a:xfrm>
              <a:off x="2167" y="688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5" name="Line 48"/>
            <p:cNvSpPr>
              <a:spLocks noChangeShapeType="1"/>
            </p:cNvSpPr>
            <p:nvPr/>
          </p:nvSpPr>
          <p:spPr bwMode="auto">
            <a:xfrm>
              <a:off x="3742" y="709"/>
              <a:ext cx="1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02"/>
          <p:cNvGrpSpPr>
            <a:grpSpLocks/>
          </p:cNvGrpSpPr>
          <p:nvPr/>
        </p:nvGrpSpPr>
        <p:grpSpPr bwMode="auto">
          <a:xfrm>
            <a:off x="3276600" y="2159000"/>
            <a:ext cx="2082800" cy="431800"/>
            <a:chOff x="2064" y="1360"/>
            <a:chExt cx="1312" cy="272"/>
          </a:xfrm>
        </p:grpSpPr>
        <p:graphicFrame>
          <p:nvGraphicFramePr>
            <p:cNvPr id="7187" name="Object 54"/>
            <p:cNvGraphicFramePr>
              <a:graphicFrameLocks noChangeAspect="1"/>
            </p:cNvGraphicFramePr>
            <p:nvPr/>
          </p:nvGraphicFramePr>
          <p:xfrm>
            <a:off x="2064" y="1360"/>
            <a:ext cx="13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9" name="Equation" r:id="rId15" imgW="2082600" imgH="431640" progId="Equation.3">
                    <p:embed/>
                  </p:oleObj>
                </mc:Choice>
                <mc:Fallback>
                  <p:oleObj name="Equation" r:id="rId15" imgW="2082600" imgH="43164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360"/>
                          <a:ext cx="13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41" name="Line 55"/>
            <p:cNvSpPr>
              <a:spLocks noChangeShapeType="1"/>
            </p:cNvSpPr>
            <p:nvPr/>
          </p:nvSpPr>
          <p:spPr bwMode="auto">
            <a:xfrm>
              <a:off x="2283" y="1409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2" name="Line 56"/>
            <p:cNvSpPr>
              <a:spLocks noChangeShapeType="1"/>
            </p:cNvSpPr>
            <p:nvPr/>
          </p:nvSpPr>
          <p:spPr bwMode="auto">
            <a:xfrm>
              <a:off x="2692" y="1409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04"/>
          <p:cNvGrpSpPr>
            <a:grpSpLocks/>
          </p:cNvGrpSpPr>
          <p:nvPr/>
        </p:nvGrpSpPr>
        <p:grpSpPr bwMode="auto">
          <a:xfrm>
            <a:off x="3352800" y="2667000"/>
            <a:ext cx="1143000" cy="457200"/>
            <a:chOff x="2112" y="1680"/>
            <a:chExt cx="720" cy="288"/>
          </a:xfrm>
        </p:grpSpPr>
        <p:graphicFrame>
          <p:nvGraphicFramePr>
            <p:cNvPr id="7186" name="Object 11"/>
            <p:cNvGraphicFramePr>
              <a:graphicFrameLocks noChangeAspect="1"/>
            </p:cNvGraphicFramePr>
            <p:nvPr/>
          </p:nvGraphicFramePr>
          <p:xfrm>
            <a:off x="2112" y="1720"/>
            <a:ext cx="72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0" name="Equation" r:id="rId17" imgW="1143000" imgH="393480" progId="Equation.3">
                    <p:embed/>
                  </p:oleObj>
                </mc:Choice>
                <mc:Fallback>
                  <p:oleObj name="Equation" r:id="rId17" imgW="1143000" imgH="3934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720"/>
                          <a:ext cx="72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>
              <a:off x="2292" y="1728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>
              <a:off x="2607" y="1680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2889250" y="3270250"/>
            <a:ext cx="1816100" cy="457200"/>
            <a:chOff x="1820" y="2060"/>
            <a:chExt cx="1144" cy="288"/>
          </a:xfrm>
        </p:grpSpPr>
        <p:graphicFrame>
          <p:nvGraphicFramePr>
            <p:cNvPr id="7185" name="Object 2"/>
            <p:cNvGraphicFramePr>
              <a:graphicFrameLocks noChangeAspect="1"/>
            </p:cNvGraphicFramePr>
            <p:nvPr/>
          </p:nvGraphicFramePr>
          <p:xfrm>
            <a:off x="1820" y="2060"/>
            <a:ext cx="114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1" name="Equation" r:id="rId19" imgW="1815840" imgH="457200" progId="Equation.3">
                    <p:embed/>
                  </p:oleObj>
                </mc:Choice>
                <mc:Fallback>
                  <p:oleObj name="Equation" r:id="rId19" imgW="1815840" imgH="457200" progId="Equation.3">
                    <p:embed/>
                    <p:pic>
                      <p:nvPicPr>
                        <p:cNvPr id="0" name="Object 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0" y="2060"/>
                          <a:ext cx="114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37" name="Line 75"/>
            <p:cNvSpPr>
              <a:spLocks noChangeShapeType="1"/>
            </p:cNvSpPr>
            <p:nvPr/>
          </p:nvSpPr>
          <p:spPr bwMode="auto">
            <a:xfrm>
              <a:off x="2049" y="2090"/>
              <a:ext cx="1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8" name="Line 76"/>
            <p:cNvSpPr>
              <a:spLocks noChangeShapeType="1"/>
            </p:cNvSpPr>
            <p:nvPr/>
          </p:nvSpPr>
          <p:spPr bwMode="auto">
            <a:xfrm>
              <a:off x="2784" y="2090"/>
              <a:ext cx="1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05"/>
          <p:cNvGrpSpPr>
            <a:grpSpLocks/>
          </p:cNvGrpSpPr>
          <p:nvPr/>
        </p:nvGrpSpPr>
        <p:grpSpPr bwMode="auto">
          <a:xfrm>
            <a:off x="3265488" y="3886200"/>
            <a:ext cx="990600" cy="393700"/>
            <a:chOff x="2057" y="2448"/>
            <a:chExt cx="624" cy="248"/>
          </a:xfrm>
        </p:grpSpPr>
        <p:graphicFrame>
          <p:nvGraphicFramePr>
            <p:cNvPr id="7184" name="Object 24"/>
            <p:cNvGraphicFramePr>
              <a:graphicFrameLocks noChangeAspect="1"/>
            </p:cNvGraphicFramePr>
            <p:nvPr/>
          </p:nvGraphicFramePr>
          <p:xfrm>
            <a:off x="2057" y="2448"/>
            <a:ext cx="6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2" name="Equation" r:id="rId21" imgW="990360" imgH="393480" progId="Equation.3">
                    <p:embed/>
                  </p:oleObj>
                </mc:Choice>
                <mc:Fallback>
                  <p:oleObj name="Equation" r:id="rId21" imgW="990360" imgH="3934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" y="2448"/>
                          <a:ext cx="62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36" name="Line 78"/>
            <p:cNvSpPr>
              <a:spLocks noChangeShapeType="1"/>
            </p:cNvSpPr>
            <p:nvPr/>
          </p:nvSpPr>
          <p:spPr bwMode="auto">
            <a:xfrm>
              <a:off x="2459" y="2448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08"/>
          <p:cNvGrpSpPr>
            <a:grpSpLocks/>
          </p:cNvGrpSpPr>
          <p:nvPr/>
        </p:nvGrpSpPr>
        <p:grpSpPr bwMode="auto">
          <a:xfrm>
            <a:off x="2987675" y="4365625"/>
            <a:ext cx="1228725" cy="393700"/>
            <a:chOff x="2182" y="2810"/>
            <a:chExt cx="774" cy="248"/>
          </a:xfrm>
        </p:grpSpPr>
        <p:graphicFrame>
          <p:nvGraphicFramePr>
            <p:cNvPr id="7183" name="Object 28"/>
            <p:cNvGraphicFramePr>
              <a:graphicFrameLocks noChangeAspect="1"/>
            </p:cNvGraphicFramePr>
            <p:nvPr/>
          </p:nvGraphicFramePr>
          <p:xfrm>
            <a:off x="2182" y="2810"/>
            <a:ext cx="7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3" name="Equation" r:id="rId23" imgW="1193760" imgH="393480" progId="Equation.3">
                    <p:embed/>
                  </p:oleObj>
                </mc:Choice>
                <mc:Fallback>
                  <p:oleObj name="Equation" r:id="rId23" imgW="1193760" imgH="3934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2" y="2810"/>
                          <a:ext cx="7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35" name="Line 81"/>
            <p:cNvSpPr>
              <a:spLocks noChangeShapeType="1"/>
            </p:cNvSpPr>
            <p:nvPr/>
          </p:nvSpPr>
          <p:spPr bwMode="auto">
            <a:xfrm>
              <a:off x="2811" y="2832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109"/>
          <p:cNvGrpSpPr>
            <a:grpSpLocks/>
          </p:cNvGrpSpPr>
          <p:nvPr/>
        </p:nvGrpSpPr>
        <p:grpSpPr bwMode="auto">
          <a:xfrm>
            <a:off x="4284663" y="4365625"/>
            <a:ext cx="1601787" cy="393700"/>
            <a:chOff x="2976" y="2824"/>
            <a:chExt cx="1009" cy="248"/>
          </a:xfrm>
        </p:grpSpPr>
        <p:graphicFrame>
          <p:nvGraphicFramePr>
            <p:cNvPr id="7182" name="Object 29"/>
            <p:cNvGraphicFramePr>
              <a:graphicFrameLocks noChangeAspect="1"/>
            </p:cNvGraphicFramePr>
            <p:nvPr/>
          </p:nvGraphicFramePr>
          <p:xfrm>
            <a:off x="2976" y="2824"/>
            <a:ext cx="9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4" name="Equation" r:id="rId25" imgW="1562040" imgH="393480" progId="Equation.3">
                    <p:embed/>
                  </p:oleObj>
                </mc:Choice>
                <mc:Fallback>
                  <p:oleObj name="Equation" r:id="rId25" imgW="1562040" imgH="3934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824"/>
                          <a:ext cx="9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33" name="Line 79"/>
            <p:cNvSpPr>
              <a:spLocks noChangeShapeType="1"/>
            </p:cNvSpPr>
            <p:nvPr/>
          </p:nvSpPr>
          <p:spPr bwMode="auto">
            <a:xfrm>
              <a:off x="3330" y="2832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4" name="Line 82"/>
            <p:cNvSpPr>
              <a:spLocks noChangeShapeType="1"/>
            </p:cNvSpPr>
            <p:nvPr/>
          </p:nvSpPr>
          <p:spPr bwMode="auto">
            <a:xfrm>
              <a:off x="3840" y="2832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106"/>
          <p:cNvGrpSpPr>
            <a:grpSpLocks/>
          </p:cNvGrpSpPr>
          <p:nvPr/>
        </p:nvGrpSpPr>
        <p:grpSpPr bwMode="auto">
          <a:xfrm>
            <a:off x="4373563" y="3886200"/>
            <a:ext cx="1303337" cy="393700"/>
            <a:chOff x="2755" y="2448"/>
            <a:chExt cx="821" cy="248"/>
          </a:xfrm>
        </p:grpSpPr>
        <p:graphicFrame>
          <p:nvGraphicFramePr>
            <p:cNvPr id="7181" name="Object 25"/>
            <p:cNvGraphicFramePr>
              <a:graphicFrameLocks noChangeAspect="1"/>
            </p:cNvGraphicFramePr>
            <p:nvPr/>
          </p:nvGraphicFramePr>
          <p:xfrm>
            <a:off x="2755" y="2448"/>
            <a:ext cx="82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5" name="Equation" r:id="rId27" imgW="1295280" imgH="393480" progId="Equation.3">
                    <p:embed/>
                  </p:oleObj>
                </mc:Choice>
                <mc:Fallback>
                  <p:oleObj name="Equation" r:id="rId27" imgW="1295280" imgH="3934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5" y="2448"/>
                          <a:ext cx="821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32" name="Line 83"/>
            <p:cNvSpPr>
              <a:spLocks noChangeShapeType="1"/>
            </p:cNvSpPr>
            <p:nvPr/>
          </p:nvSpPr>
          <p:spPr bwMode="auto">
            <a:xfrm>
              <a:off x="3360" y="2448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07"/>
          <p:cNvGrpSpPr>
            <a:grpSpLocks/>
          </p:cNvGrpSpPr>
          <p:nvPr/>
        </p:nvGrpSpPr>
        <p:grpSpPr bwMode="auto">
          <a:xfrm>
            <a:off x="5772150" y="3886200"/>
            <a:ext cx="1068388" cy="393700"/>
            <a:chOff x="3636" y="2448"/>
            <a:chExt cx="673" cy="248"/>
          </a:xfrm>
        </p:grpSpPr>
        <p:graphicFrame>
          <p:nvGraphicFramePr>
            <p:cNvPr id="7180" name="Object 26"/>
            <p:cNvGraphicFramePr>
              <a:graphicFrameLocks noChangeAspect="1"/>
            </p:cNvGraphicFramePr>
            <p:nvPr/>
          </p:nvGraphicFramePr>
          <p:xfrm>
            <a:off x="3636" y="2448"/>
            <a:ext cx="6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6" name="Equation" r:id="rId29" imgW="1054080" imgH="393480" progId="Equation.3">
                    <p:embed/>
                  </p:oleObj>
                </mc:Choice>
                <mc:Fallback>
                  <p:oleObj name="Equation" r:id="rId29" imgW="1054080" imgH="3934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6" y="2448"/>
                          <a:ext cx="6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31" name="Line 84"/>
            <p:cNvSpPr>
              <a:spLocks noChangeShapeType="1"/>
            </p:cNvSpPr>
            <p:nvPr/>
          </p:nvSpPr>
          <p:spPr bwMode="auto">
            <a:xfrm>
              <a:off x="4164" y="2448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111"/>
          <p:cNvGrpSpPr>
            <a:grpSpLocks/>
          </p:cNvGrpSpPr>
          <p:nvPr/>
        </p:nvGrpSpPr>
        <p:grpSpPr bwMode="auto">
          <a:xfrm>
            <a:off x="7451725" y="4365625"/>
            <a:ext cx="1524000" cy="393700"/>
            <a:chOff x="3021" y="3120"/>
            <a:chExt cx="960" cy="248"/>
          </a:xfrm>
        </p:grpSpPr>
        <p:graphicFrame>
          <p:nvGraphicFramePr>
            <p:cNvPr id="7179" name="Object 31"/>
            <p:cNvGraphicFramePr>
              <a:graphicFrameLocks noChangeAspect="1"/>
            </p:cNvGraphicFramePr>
            <p:nvPr/>
          </p:nvGraphicFramePr>
          <p:xfrm>
            <a:off x="3021" y="3120"/>
            <a:ext cx="9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7" name="Equation" r:id="rId31" imgW="1523880" imgH="393480" progId="Equation.3">
                    <p:embed/>
                  </p:oleObj>
                </mc:Choice>
                <mc:Fallback>
                  <p:oleObj name="Equation" r:id="rId31" imgW="1523880" imgH="3934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1" y="3120"/>
                          <a:ext cx="96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29" name="Line 85"/>
            <p:cNvSpPr>
              <a:spLocks noChangeShapeType="1"/>
            </p:cNvSpPr>
            <p:nvPr/>
          </p:nvSpPr>
          <p:spPr bwMode="auto">
            <a:xfrm>
              <a:off x="3346" y="3168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0" name="Line 87"/>
            <p:cNvSpPr>
              <a:spLocks noChangeShapeType="1"/>
            </p:cNvSpPr>
            <p:nvPr/>
          </p:nvSpPr>
          <p:spPr bwMode="auto">
            <a:xfrm>
              <a:off x="3792" y="31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10"/>
          <p:cNvGrpSpPr>
            <a:grpSpLocks/>
          </p:cNvGrpSpPr>
          <p:nvPr/>
        </p:nvGrpSpPr>
        <p:grpSpPr bwMode="auto">
          <a:xfrm>
            <a:off x="6227763" y="4365625"/>
            <a:ext cx="1231900" cy="431800"/>
            <a:chOff x="2168" y="3120"/>
            <a:chExt cx="776" cy="272"/>
          </a:xfrm>
        </p:grpSpPr>
        <p:graphicFrame>
          <p:nvGraphicFramePr>
            <p:cNvPr id="7178" name="Object 30"/>
            <p:cNvGraphicFramePr>
              <a:graphicFrameLocks noChangeAspect="1"/>
            </p:cNvGraphicFramePr>
            <p:nvPr/>
          </p:nvGraphicFramePr>
          <p:xfrm>
            <a:off x="2168" y="3144"/>
            <a:ext cx="7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8" name="Equation" r:id="rId33" imgW="1231560" imgH="393480" progId="Equation.3">
                    <p:embed/>
                  </p:oleObj>
                </mc:Choice>
                <mc:Fallback>
                  <p:oleObj name="Equation" r:id="rId33" imgW="1231560" imgH="3934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" y="3144"/>
                          <a:ext cx="7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27" name="Line 86"/>
            <p:cNvSpPr>
              <a:spLocks noChangeShapeType="1"/>
            </p:cNvSpPr>
            <p:nvPr/>
          </p:nvSpPr>
          <p:spPr bwMode="auto">
            <a:xfrm>
              <a:off x="2400" y="3120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8" name="Line 89"/>
            <p:cNvSpPr>
              <a:spLocks noChangeShapeType="1"/>
            </p:cNvSpPr>
            <p:nvPr/>
          </p:nvSpPr>
          <p:spPr bwMode="auto">
            <a:xfrm>
              <a:off x="2688" y="31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112"/>
          <p:cNvGrpSpPr>
            <a:grpSpLocks/>
          </p:cNvGrpSpPr>
          <p:nvPr/>
        </p:nvGrpSpPr>
        <p:grpSpPr bwMode="auto">
          <a:xfrm>
            <a:off x="596900" y="5562600"/>
            <a:ext cx="1231900" cy="461963"/>
            <a:chOff x="376" y="3504"/>
            <a:chExt cx="776" cy="291"/>
          </a:xfrm>
        </p:grpSpPr>
        <p:graphicFrame>
          <p:nvGraphicFramePr>
            <p:cNvPr id="7177" name="Object 32"/>
            <p:cNvGraphicFramePr>
              <a:graphicFrameLocks noChangeAspect="1"/>
            </p:cNvGraphicFramePr>
            <p:nvPr/>
          </p:nvGraphicFramePr>
          <p:xfrm>
            <a:off x="376" y="3523"/>
            <a:ext cx="7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9" name="Equation" r:id="rId35" imgW="1231560" imgH="431640" progId="Equation.3">
                    <p:embed/>
                  </p:oleObj>
                </mc:Choice>
                <mc:Fallback>
                  <p:oleObj name="Equation" r:id="rId35" imgW="1231560" imgH="4316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" y="3523"/>
                          <a:ext cx="7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25" name="Line 88"/>
            <p:cNvSpPr>
              <a:spLocks noChangeShapeType="1"/>
            </p:cNvSpPr>
            <p:nvPr/>
          </p:nvSpPr>
          <p:spPr bwMode="auto">
            <a:xfrm>
              <a:off x="960" y="3504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6" name="Line 90"/>
            <p:cNvSpPr>
              <a:spLocks noChangeShapeType="1"/>
            </p:cNvSpPr>
            <p:nvPr/>
          </p:nvSpPr>
          <p:spPr bwMode="auto">
            <a:xfrm>
              <a:off x="624" y="3552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13"/>
          <p:cNvGrpSpPr>
            <a:grpSpLocks/>
          </p:cNvGrpSpPr>
          <p:nvPr/>
        </p:nvGrpSpPr>
        <p:grpSpPr bwMode="auto">
          <a:xfrm>
            <a:off x="1898650" y="5562600"/>
            <a:ext cx="2843213" cy="457200"/>
            <a:chOff x="1196" y="3504"/>
            <a:chExt cx="1791" cy="288"/>
          </a:xfrm>
        </p:grpSpPr>
        <p:graphicFrame>
          <p:nvGraphicFramePr>
            <p:cNvPr id="7176" name="Object 33"/>
            <p:cNvGraphicFramePr>
              <a:graphicFrameLocks noChangeAspect="1"/>
            </p:cNvGraphicFramePr>
            <p:nvPr/>
          </p:nvGraphicFramePr>
          <p:xfrm>
            <a:off x="1196" y="3504"/>
            <a:ext cx="17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0" name="Equation" r:id="rId37" imgW="2831760" imgH="457200" progId="Equation.3">
                    <p:embed/>
                  </p:oleObj>
                </mc:Choice>
                <mc:Fallback>
                  <p:oleObj name="Equation" r:id="rId37" imgW="2831760" imgH="4572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3504"/>
                          <a:ext cx="179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24" name="Line 91"/>
            <p:cNvSpPr>
              <a:spLocks noChangeShapeType="1"/>
            </p:cNvSpPr>
            <p:nvPr/>
          </p:nvSpPr>
          <p:spPr bwMode="auto">
            <a:xfrm>
              <a:off x="2592" y="3552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16"/>
          <p:cNvGrpSpPr>
            <a:grpSpLocks/>
          </p:cNvGrpSpPr>
          <p:nvPr/>
        </p:nvGrpSpPr>
        <p:grpSpPr bwMode="auto">
          <a:xfrm>
            <a:off x="4787900" y="5448300"/>
            <a:ext cx="939800" cy="723900"/>
            <a:chOff x="3016" y="3444"/>
            <a:chExt cx="592" cy="456"/>
          </a:xfrm>
        </p:grpSpPr>
        <p:graphicFrame>
          <p:nvGraphicFramePr>
            <p:cNvPr id="7175" name="Object 34"/>
            <p:cNvGraphicFramePr>
              <a:graphicFrameLocks noChangeAspect="1"/>
            </p:cNvGraphicFramePr>
            <p:nvPr/>
          </p:nvGraphicFramePr>
          <p:xfrm>
            <a:off x="3016" y="3444"/>
            <a:ext cx="59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1" name="Equation" r:id="rId39" imgW="939600" imgH="723600" progId="Equation.3">
                    <p:embed/>
                  </p:oleObj>
                </mc:Choice>
                <mc:Fallback>
                  <p:oleObj name="Equation" r:id="rId39" imgW="939600" imgH="7236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3444"/>
                          <a:ext cx="592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22" name="Line 93"/>
            <p:cNvSpPr>
              <a:spLocks noChangeShapeType="1"/>
            </p:cNvSpPr>
            <p:nvPr/>
          </p:nvSpPr>
          <p:spPr bwMode="auto">
            <a:xfrm>
              <a:off x="3428" y="3536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3" name="Line 92"/>
            <p:cNvSpPr>
              <a:spLocks noChangeShapeType="1"/>
            </p:cNvSpPr>
            <p:nvPr/>
          </p:nvSpPr>
          <p:spPr bwMode="auto">
            <a:xfrm>
              <a:off x="3167" y="3704"/>
              <a:ext cx="1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17"/>
          <p:cNvGrpSpPr>
            <a:grpSpLocks/>
          </p:cNvGrpSpPr>
          <p:nvPr/>
        </p:nvGrpSpPr>
        <p:grpSpPr bwMode="auto">
          <a:xfrm>
            <a:off x="6705600" y="5562600"/>
            <a:ext cx="1397000" cy="457200"/>
            <a:chOff x="4224" y="3552"/>
            <a:chExt cx="880" cy="288"/>
          </a:xfrm>
        </p:grpSpPr>
        <p:graphicFrame>
          <p:nvGraphicFramePr>
            <p:cNvPr id="7174" name="Object 36"/>
            <p:cNvGraphicFramePr>
              <a:graphicFrameLocks noChangeAspect="1"/>
            </p:cNvGraphicFramePr>
            <p:nvPr/>
          </p:nvGraphicFramePr>
          <p:xfrm>
            <a:off x="4240" y="3552"/>
            <a:ext cx="8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2" name="Equation" r:id="rId41" imgW="1371600" imgH="457200" progId="Equation.3">
                    <p:embed/>
                  </p:oleObj>
                </mc:Choice>
                <mc:Fallback>
                  <p:oleObj name="Equation" r:id="rId41" imgW="1371600" imgH="4572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" y="3552"/>
                          <a:ext cx="8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9" name="Line 94"/>
            <p:cNvSpPr>
              <a:spLocks noChangeShapeType="1"/>
            </p:cNvSpPr>
            <p:nvPr/>
          </p:nvSpPr>
          <p:spPr bwMode="auto">
            <a:xfrm>
              <a:off x="4224" y="3600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0" name="Line 95"/>
            <p:cNvSpPr>
              <a:spLocks noChangeShapeType="1"/>
            </p:cNvSpPr>
            <p:nvPr/>
          </p:nvSpPr>
          <p:spPr bwMode="auto">
            <a:xfrm>
              <a:off x="4656" y="3600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1" name="Line 96"/>
            <p:cNvSpPr>
              <a:spLocks noChangeShapeType="1"/>
            </p:cNvSpPr>
            <p:nvPr/>
          </p:nvSpPr>
          <p:spPr bwMode="auto">
            <a:xfrm>
              <a:off x="4896" y="3600"/>
              <a:ext cx="1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5651500" y="1125538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3" name="Equation" r:id="rId43" imgW="609480" imgH="393480" progId="Equation.3">
                  <p:embed/>
                </p:oleObj>
              </mc:Choice>
              <mc:Fallback>
                <p:oleObj name="Equation" r:id="rId43" imgW="6094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125538"/>
                        <a:ext cx="60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692150" y="547688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1" hangingPunct="1">
              <a:defRPr/>
            </a:pPr>
            <a:r>
              <a:rPr lang="en-US" altLang="zh-CN" b="1" kern="0">
                <a:latin typeface="+mj-lt"/>
                <a:cs typeface="+mj-cs"/>
              </a:rPr>
              <a:t>3. </a:t>
            </a:r>
            <a:r>
              <a:rPr lang="zh-CN" altLang="en-US" b="1" kern="0">
                <a:latin typeface="+mj-lt"/>
                <a:cs typeface="+mj-cs"/>
              </a:rPr>
              <a:t>向量与数的乘法</a:t>
            </a:r>
            <a:endParaRPr lang="zh-CN" altLang="en-US" b="1" kern="0" dirty="0">
              <a:latin typeface="+mj-lt"/>
              <a:cs typeface="+mj-cs"/>
            </a:endParaRPr>
          </a:p>
        </p:txBody>
      </p:sp>
      <p:sp>
        <p:nvSpPr>
          <p:cNvPr id="94" name="Rectangle 3"/>
          <p:cNvSpPr txBox="1">
            <a:spLocks noChangeArrowheads="1"/>
          </p:cNvSpPr>
          <p:nvPr/>
        </p:nvSpPr>
        <p:spPr bwMode="auto">
          <a:xfrm>
            <a:off x="4787900" y="2565400"/>
            <a:ext cx="21605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1" hangingPunct="1">
              <a:defRPr/>
            </a:pPr>
            <a:r>
              <a:rPr lang="zh-CN" altLang="en-US" b="1" kern="0" dirty="0">
                <a:latin typeface="+mj-lt"/>
                <a:cs typeface="+mj-cs"/>
              </a:rPr>
              <a:t>方向任意</a:t>
            </a:r>
          </a:p>
        </p:txBody>
      </p:sp>
      <p:sp>
        <p:nvSpPr>
          <p:cNvPr id="7218" name="Rectangle 3"/>
          <p:cNvSpPr txBox="1">
            <a:spLocks noChangeArrowheads="1"/>
          </p:cNvSpPr>
          <p:nvPr/>
        </p:nvSpPr>
        <p:spPr bwMode="auto">
          <a:xfrm>
            <a:off x="468313" y="4868863"/>
            <a:ext cx="30956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tx2"/>
                </a:solidFill>
              </a:rPr>
              <a:t>向量线性运算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8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8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3" grpId="0"/>
      <p:bldP spid="78852" grpId="0" autoUpdateAnimBg="0"/>
      <p:bldP spid="78869" grpId="0" build="p" autoUpdateAnimBg="0"/>
      <p:bldP spid="78870" grpId="0" autoUpdateAnimBg="0"/>
      <p:bldP spid="78871" grpId="0" autoUpdateAnimBg="0"/>
      <p:bldP spid="78875" grpId="0" build="p" autoUpdateAnimBg="0"/>
      <p:bldP spid="78883" grpId="0"/>
      <p:bldP spid="94" grpId="0"/>
      <p:bldP spid="7218" grpId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D:\Templates\空演示文稿.pot</Template>
  <TotalTime>6049</TotalTime>
  <Words>1260</Words>
  <Application>Microsoft Office PowerPoint</Application>
  <PresentationFormat>全屏显示(4:3)</PresentationFormat>
  <Paragraphs>265</Paragraphs>
  <Slides>32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空演示文稿</vt:lpstr>
      <vt:lpstr>BMP 图象</vt:lpstr>
      <vt:lpstr>Equation</vt:lpstr>
      <vt:lpstr>第八章</vt:lpstr>
      <vt:lpstr>第一节</vt:lpstr>
      <vt:lpstr>一、向量的概念</vt:lpstr>
      <vt:lpstr>PowerPoint 演示文稿</vt:lpstr>
      <vt:lpstr>PowerPoint 演示文稿</vt:lpstr>
      <vt:lpstr>二、向量的线性运算</vt:lpstr>
      <vt:lpstr>PowerPoint 演示文稿</vt:lpstr>
      <vt:lpstr>2. 向量的减法</vt:lpstr>
      <vt:lpstr>规定为向量</vt:lpstr>
      <vt:lpstr>定理1. </vt:lpstr>
      <vt:lpstr>PowerPoint 演示文稿</vt:lpstr>
      <vt:lpstr>三、空间直角坐标系</vt:lpstr>
      <vt:lpstr>PowerPoint 演示文稿</vt:lpstr>
      <vt:lpstr>PowerPoint 演示文稿</vt:lpstr>
      <vt:lpstr>PowerPoint 演示文稿</vt:lpstr>
      <vt:lpstr>在直角坐标系下</vt:lpstr>
      <vt:lpstr>四、利用坐标作向量的线性运算</vt:lpstr>
      <vt:lpstr>例2.</vt:lpstr>
      <vt:lpstr>例3. 已知两点</vt:lpstr>
      <vt:lpstr>说明: 由</vt:lpstr>
      <vt:lpstr>五、向量的模、方向角、投影 </vt:lpstr>
      <vt:lpstr>例4. 求证以</vt:lpstr>
      <vt:lpstr>例5. 在 z 轴上求与两点</vt:lpstr>
      <vt:lpstr>提示:</vt:lpstr>
      <vt:lpstr>2. 方向角与方向余弦</vt:lpstr>
      <vt:lpstr>PowerPoint 演示文稿</vt:lpstr>
      <vt:lpstr>例7. 已知两点</vt:lpstr>
      <vt:lpstr>例8. 设点 A 位于第一卦限,</vt:lpstr>
      <vt:lpstr>3. 向量在轴上的投影</vt:lpstr>
      <vt:lpstr>例9.</vt:lpstr>
      <vt:lpstr>备用题</vt:lpstr>
      <vt:lpstr>2. 设</vt:lpstr>
    </vt:vector>
  </TitlesOfParts>
  <Company>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向量及其线性运算</dc:title>
  <dc:creator>曹璎珞，李安昌</dc:creator>
  <cp:lastModifiedBy>Aiping Wang</cp:lastModifiedBy>
  <cp:revision>245</cp:revision>
  <dcterms:created xsi:type="dcterms:W3CDTF">2000-12-02T01:28:42Z</dcterms:created>
  <dcterms:modified xsi:type="dcterms:W3CDTF">2020-02-10T17:12:51Z</dcterms:modified>
</cp:coreProperties>
</file>